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9" r:id="rId4"/>
    <p:sldId id="262" r:id="rId5"/>
    <p:sldId id="270" r:id="rId6"/>
    <p:sldId id="271" r:id="rId7"/>
    <p:sldId id="272" r:id="rId8"/>
    <p:sldId id="273" r:id="rId9"/>
    <p:sldId id="267" r:id="rId10"/>
    <p:sldId id="260" r:id="rId11"/>
    <p:sldId id="265" r:id="rId12"/>
    <p:sldId id="258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Школьная доска. Шаблон PowerPoint - ProPowerPoin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D:\ShkolDos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55776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0811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ame template with happy kids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72"/>
          <a:stretch/>
        </p:blipFill>
        <p:spPr bwMode="auto">
          <a:xfrm>
            <a:off x="1" y="0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15717" y="1851670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43-bet. 5-misol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08007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39502"/>
            <a:ext cx="6283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 </a:t>
            </a:r>
            <a:r>
              <a:rPr lang="en-US" sz="40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7052" y="1417379"/>
            <a:ext cx="29326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100-41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100-55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627784" y="1417379"/>
            <a:ext cx="22426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100-77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100-100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4901596" y="1378058"/>
            <a:ext cx="19519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81+19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67+33</a:t>
            </a:r>
            <a:endParaRPr lang="ru-RU" sz="3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876256" y="1416152"/>
            <a:ext cx="16853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85+13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91+9</a:t>
            </a:r>
            <a:endParaRPr lang="ru-RU" sz="3600" dirty="0"/>
          </a:p>
        </p:txBody>
      </p:sp>
      <p:pic>
        <p:nvPicPr>
          <p:cNvPr id="23" name="Picture 8" descr="Мультяшный мальчик читает книгу с кучей книг, образуя дом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842" y="2593052"/>
            <a:ext cx="1960551" cy="208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334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мка PNG - AVATAN PL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2587"/>
            <a:ext cx="9144000" cy="612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55776" y="1556511"/>
            <a:ext cx="4262705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5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5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36183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Школьная доска. Шаблон PowerPoint - ProPowerPoint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D:\ShkolDoskaSlide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47664" y="1131589"/>
            <a:ext cx="71287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en-US" sz="6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4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	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ayirish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(10-dars. 43-bet)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6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245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Frame template with happy kids Royalty Free Vector Imag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0" r="2045" b="10272"/>
          <a:stretch/>
        </p:blipFill>
        <p:spPr bwMode="auto">
          <a:xfrm>
            <a:off x="0" y="0"/>
            <a:ext cx="914399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71701" y="1851670"/>
            <a:ext cx="601266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sz="4800" dirty="0" err="1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dirty="0" smtClean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-bet. 5-misol</a:t>
            </a:r>
            <a:endParaRPr lang="ru-RU" sz="4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1258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appy School Children With Big Books Stock Photo, Picture And Royalty Free  Image. Image 83226843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4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46385" y="337408"/>
            <a:ext cx="62834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5-misol.  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42-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bet)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06225" y="1584149"/>
            <a:ext cx="64633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246902" y="1591117"/>
            <a:ext cx="8361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635523" y="1591942"/>
            <a:ext cx="7378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140365" y="1563638"/>
            <a:ext cx="7378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  <a:p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solidFill>
                <a:srgbClr val="00B050"/>
              </a:solidFill>
            </a:endParaRPr>
          </a:p>
        </p:txBody>
      </p:sp>
      <p:cxnSp>
        <p:nvCxnSpPr>
          <p:cNvPr id="1024" name="Прямая соединительная линия 1023"/>
          <p:cNvCxnSpPr/>
          <p:nvPr/>
        </p:nvCxnSpPr>
        <p:spPr>
          <a:xfrm flipH="1">
            <a:off x="631203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flipH="1">
            <a:off x="2042387" y="2787774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H="1">
            <a:off x="3486302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flipH="1">
            <a:off x="4968126" y="276416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H="1">
            <a:off x="53955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H="1">
            <a:off x="1979712" y="2130551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 flipH="1">
            <a:off x="3419872" y="2122758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flipH="1">
            <a:off x="4860032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519821" y="1584149"/>
            <a:ext cx="8690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19227" y="1563638"/>
            <a:ext cx="77186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89</a:t>
            </a:r>
            <a:endParaRPr lang="en-US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</a:p>
          <a:p>
            <a:r>
              <a:rPr lang="en-US" sz="36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3600" b="1" dirty="0">
              <a:solidFill>
                <a:srgbClr val="00B050"/>
              </a:solidFill>
            </a:endParaRPr>
          </a:p>
        </p:txBody>
      </p:sp>
      <p:cxnSp>
        <p:nvCxnSpPr>
          <p:cNvPr id="81" name="Прямая соединительная линия 80"/>
          <p:cNvCxnSpPr/>
          <p:nvPr/>
        </p:nvCxnSpPr>
        <p:spPr>
          <a:xfrm flipH="1">
            <a:off x="6228184" y="2100869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flipH="1">
            <a:off x="7625782" y="2081993"/>
            <a:ext cx="266673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flipH="1">
            <a:off x="6320955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655426" y="2773296"/>
            <a:ext cx="937014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00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796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Овал 7"/>
          <p:cNvSpPr/>
          <p:nvPr/>
        </p:nvSpPr>
        <p:spPr>
          <a:xfrm>
            <a:off x="6712398" y="2112746"/>
            <a:ext cx="360040" cy="36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55" t="15885" r="32965" b="66908"/>
          <a:stretch/>
        </p:blipFill>
        <p:spPr bwMode="auto">
          <a:xfrm>
            <a:off x="611560" y="1131590"/>
            <a:ext cx="7992888" cy="2800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339502"/>
            <a:ext cx="73170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hisoblashni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tushuntiramiz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7308304" y="2062604"/>
            <a:ext cx="360040" cy="36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07631" y="199970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712398" y="2081573"/>
            <a:ext cx="360040" cy="36004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620548" y="201367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81654" y="2715766"/>
            <a:ext cx="457200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7840192" y="2651978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70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68144" y="3219822"/>
            <a:ext cx="457200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491335" y="3219822"/>
            <a:ext cx="457200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7840192" y="1322462"/>
            <a:ext cx="457200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796020" y="315603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70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7419211" y="3172966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771274" y="1258674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987825" y="1322462"/>
            <a:ext cx="1512168" cy="240141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8415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7" grpId="0"/>
      <p:bldP spid="15" grpId="0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" y="-281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339501"/>
            <a:ext cx="7840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055226"/>
            <a:ext cx="612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ayirmasi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36235" y="2567781"/>
            <a:ext cx="42659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ayirmasi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1844346"/>
            <a:ext cx="15776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100-10=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5576" y="329183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100-19=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220837" y="3291830"/>
            <a:ext cx="19191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100-10-9=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39952" y="3290108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67744" y="1855368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4" descr="Мультфильм маленький мальчик учится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618480"/>
            <a:ext cx="2304256" cy="196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60720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339501"/>
            <a:ext cx="7840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Ifodalar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qiymatini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8336" y="1338903"/>
            <a:ext cx="4219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96825" y="2855426"/>
            <a:ext cx="42082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yig‘indisi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473706" y="2091867"/>
            <a:ext cx="80021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3653629"/>
            <a:ext cx="3482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(60+10)+(5+9)=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16215" y="3651869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84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54297" y="3653629"/>
            <a:ext cx="17594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70+14=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91926" y="2091868"/>
            <a:ext cx="1721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90+10=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18336" y="2091870"/>
            <a:ext cx="14670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46+54=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0930" y="2091869"/>
            <a:ext cx="28841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(40+50)+(6+4)=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18336" y="3651870"/>
            <a:ext cx="14670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65+19=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199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75" y="7937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39552" y="1059582"/>
            <a:ext cx="2592288" cy="17242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2931790"/>
            <a:ext cx="2592288" cy="17242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29120" y="1059582"/>
            <a:ext cx="2592288" cy="17242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29120" y="2931790"/>
            <a:ext cx="2592288" cy="17242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168" y="2931352"/>
            <a:ext cx="2592288" cy="17242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84168" y="1046909"/>
            <a:ext cx="2736304" cy="172422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043608" y="339502"/>
            <a:ext cx="7560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to‘plamlarga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ajratilgan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42419" y="1203598"/>
            <a:ext cx="1008112" cy="98640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1750531" y="1866962"/>
            <a:ext cx="733237" cy="64608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520978" y="2190006"/>
            <a:ext cx="366618" cy="3600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684591" y="3075806"/>
            <a:ext cx="1008112" cy="986408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888549" y="3111810"/>
            <a:ext cx="457200" cy="45720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134325" y="1184869"/>
            <a:ext cx="597915" cy="60255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660232" y="3541668"/>
            <a:ext cx="864096" cy="83028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228184" y="3075806"/>
            <a:ext cx="288032" cy="129614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708304" y="1335461"/>
            <a:ext cx="288032" cy="129614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100392" y="2054114"/>
            <a:ext cx="360040" cy="3410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758702" y="1787425"/>
            <a:ext cx="914835" cy="8744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8534017" y="1878048"/>
            <a:ext cx="214447" cy="69317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086359" y="1376151"/>
            <a:ext cx="590097" cy="259495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491880" y="3198722"/>
            <a:ext cx="1332148" cy="127683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 rot="5400000">
            <a:off x="4962225" y="3329270"/>
            <a:ext cx="796473" cy="42479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4839624" y="3939905"/>
            <a:ext cx="366618" cy="43204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781325" y="3782377"/>
            <a:ext cx="214447" cy="69317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109640" y="3573404"/>
            <a:ext cx="366618" cy="36004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4790164" y="1635646"/>
            <a:ext cx="1060704" cy="9144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>
            <a:off x="2038715" y="3482705"/>
            <a:ext cx="1060704" cy="91440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3496504" y="1589278"/>
            <a:ext cx="1060704" cy="914400"/>
          </a:xfrm>
          <a:prstGeom prst="triangle">
            <a:avLst>
              <a:gd name="adj" fmla="val 101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/>
          <p:cNvSpPr/>
          <p:nvPr/>
        </p:nvSpPr>
        <p:spPr>
          <a:xfrm flipH="1">
            <a:off x="4026856" y="1335460"/>
            <a:ext cx="365480" cy="469295"/>
          </a:xfrm>
          <a:prstGeom prst="triangle">
            <a:avLst>
              <a:gd name="adj" fmla="val 101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/>
          <p:cNvSpPr/>
          <p:nvPr/>
        </p:nvSpPr>
        <p:spPr>
          <a:xfrm flipH="1">
            <a:off x="5320516" y="4051292"/>
            <a:ext cx="365480" cy="469295"/>
          </a:xfrm>
          <a:prstGeom prst="triangle">
            <a:avLst>
              <a:gd name="adj" fmla="val 101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/>
          <p:cNvSpPr/>
          <p:nvPr/>
        </p:nvSpPr>
        <p:spPr>
          <a:xfrm flipH="1">
            <a:off x="4556590" y="1318129"/>
            <a:ext cx="365480" cy="469295"/>
          </a:xfrm>
          <a:prstGeom prst="triangle">
            <a:avLst>
              <a:gd name="adj" fmla="val 5788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Равнобедренный треугольник 34"/>
          <p:cNvSpPr/>
          <p:nvPr/>
        </p:nvSpPr>
        <p:spPr>
          <a:xfrm>
            <a:off x="7648456" y="3594521"/>
            <a:ext cx="732951" cy="914400"/>
          </a:xfrm>
          <a:prstGeom prst="triangle">
            <a:avLst>
              <a:gd name="adj" fmla="val 101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Равнобедренный треугольник 35"/>
          <p:cNvSpPr/>
          <p:nvPr/>
        </p:nvSpPr>
        <p:spPr>
          <a:xfrm flipH="1">
            <a:off x="7630811" y="3013410"/>
            <a:ext cx="365480" cy="469295"/>
          </a:xfrm>
          <a:prstGeom prst="triangle">
            <a:avLst>
              <a:gd name="adj" fmla="val 57881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565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8475"/>
            <a:ext cx="9270667" cy="513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5576" y="339502"/>
            <a:ext cx="79208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Stol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yasash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64 ta mix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sarflangan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bo‘lsa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stul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qancha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mix </a:t>
            </a:r>
            <a:r>
              <a:rPr lang="en-US" sz="32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sarflangan</a:t>
            </a:r>
            <a:r>
              <a:rPr lang="en-US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2224389"/>
            <a:ext cx="4680520" cy="46186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46875" y="2229050"/>
            <a:ext cx="2808312" cy="4572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ая круглая скобка 4"/>
          <p:cNvSpPr/>
          <p:nvPr/>
        </p:nvSpPr>
        <p:spPr>
          <a:xfrm rot="5400000">
            <a:off x="4417730" y="-937677"/>
            <a:ext cx="175304" cy="7499613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авая круглая скобка 7"/>
          <p:cNvSpPr/>
          <p:nvPr/>
        </p:nvSpPr>
        <p:spPr>
          <a:xfrm rot="5400000" flipH="1">
            <a:off x="2995045" y="-275790"/>
            <a:ext cx="201582" cy="4680520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круглая скобка 8"/>
          <p:cNvSpPr/>
          <p:nvPr/>
        </p:nvSpPr>
        <p:spPr>
          <a:xfrm rot="5400000" flipH="1">
            <a:off x="6769145" y="702636"/>
            <a:ext cx="184735" cy="2706817"/>
          </a:xfrm>
          <a:prstGeom prst="righ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583612" y="1419622"/>
            <a:ext cx="10244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 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67752" y="1419622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08299" y="2868493"/>
            <a:ext cx="1232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ta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22909" y="2165262"/>
            <a:ext cx="785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stol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88224" y="2165262"/>
            <a:ext cx="7891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stul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4942" y="3507854"/>
            <a:ext cx="34509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100-64=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91880" y="3507854"/>
            <a:ext cx="2624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100-60-4=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94042" y="3507853"/>
            <a:ext cx="11673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40-4=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7500" y="3497274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32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3333" y="4092629"/>
            <a:ext cx="82671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stul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ta 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mix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sarflangan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8901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178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14</cp:revision>
  <dcterms:created xsi:type="dcterms:W3CDTF">2021-10-05T16:21:50Z</dcterms:created>
  <dcterms:modified xsi:type="dcterms:W3CDTF">2021-10-10T12:08:51Z</dcterms:modified>
</cp:coreProperties>
</file>