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2" r:id="rId5"/>
    <p:sldId id="270" r:id="rId6"/>
    <p:sldId id="271" r:id="rId7"/>
    <p:sldId id="272" r:id="rId8"/>
    <p:sldId id="273" r:id="rId9"/>
    <p:sldId id="267" r:id="rId10"/>
    <p:sldId id="260" r:id="rId11"/>
    <p:sldId id="265" r:id="rId12"/>
    <p:sldId id="25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Школьная доска. Шаблон PowerPoint - ProPowerPoin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ShkolDoska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81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 template with happy kid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 bwMode="auto">
          <a:xfrm>
            <a:off x="1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5717" y="185167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43-bet. 5-misol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0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9502"/>
            <a:ext cx="628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7052" y="1417379"/>
            <a:ext cx="293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100-41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100-55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27784" y="1417379"/>
            <a:ext cx="2242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100-77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100-100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01596" y="1378058"/>
            <a:ext cx="1951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81+19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67+33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1416152"/>
            <a:ext cx="1685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85+13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91+9</a:t>
            </a:r>
            <a:endParaRPr lang="ru-RU" sz="3600" dirty="0"/>
          </a:p>
        </p:txBody>
      </p:sp>
      <p:pic>
        <p:nvPicPr>
          <p:cNvPr id="23" name="Picture 8" descr="Мультяшный мальчик читает книгу с кучей книг, образуя дом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42" y="2593052"/>
            <a:ext cx="1960551" cy="20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87"/>
            <a:ext cx="9144000" cy="61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556511"/>
            <a:ext cx="42627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61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Школьная доска. Шаблон PowerPoint - ProPowerPoin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ShkolDoska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131589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(10-dars. 43-bet)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4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 template with happy kid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2045" b="10272"/>
          <a:stretch/>
        </p:blipFill>
        <p:spPr bwMode="auto">
          <a:xfrm>
            <a:off x="0" y="0"/>
            <a:ext cx="914399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701" y="1851670"/>
            <a:ext cx="6012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-bet. 5-misol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25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6385" y="337408"/>
            <a:ext cx="628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42-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25" y="1584149"/>
            <a:ext cx="646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46902" y="1591117"/>
            <a:ext cx="836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35523" y="1591942"/>
            <a:ext cx="737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40365" y="1563638"/>
            <a:ext cx="737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B050"/>
              </a:solidFill>
            </a:endParaRPr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631203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042387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486302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68126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3955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97971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419872" y="21227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4860032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19821" y="1584149"/>
            <a:ext cx="869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9227" y="1563638"/>
            <a:ext cx="771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6228184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625782" y="2081993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320955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655426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96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712398" y="211274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15885" r="32965" b="66908"/>
          <a:stretch/>
        </p:blipFill>
        <p:spPr bwMode="auto">
          <a:xfrm>
            <a:off x="611560" y="1131590"/>
            <a:ext cx="7992888" cy="28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9502"/>
            <a:ext cx="731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hisoblashni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08304" y="206260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07631" y="19997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12398" y="2081573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20548" y="201367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1654" y="2715766"/>
            <a:ext cx="4572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40192" y="265197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70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219822"/>
            <a:ext cx="4572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91335" y="3219822"/>
            <a:ext cx="4572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40192" y="1322462"/>
            <a:ext cx="4572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96020" y="315603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70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419211" y="317296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71274" y="12586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5" y="1322462"/>
            <a:ext cx="1512168" cy="2401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41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" y="-281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39501"/>
            <a:ext cx="784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05522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ayirmasi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235" y="2567781"/>
            <a:ext cx="4265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ayirmasi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844346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100-10=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29183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100-19=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0837" y="3291830"/>
            <a:ext cx="191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100-10-9=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29010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185536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Мультфильм маленький мальчик учится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18480"/>
            <a:ext cx="2304256" cy="19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07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339501"/>
            <a:ext cx="784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8336" y="1338903"/>
            <a:ext cx="4219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6825" y="2855426"/>
            <a:ext cx="4208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3706" y="209186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3653629"/>
            <a:ext cx="348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(60+10)+(5+9)=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5" y="365186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297" y="3653629"/>
            <a:ext cx="175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70+14=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926" y="2091868"/>
            <a:ext cx="172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90+10=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336" y="2091870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46+54=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0930" y="2091869"/>
            <a:ext cx="2884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(40+50)+(6+4)=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336" y="3651870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65+19=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9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1059582"/>
            <a:ext cx="2592288" cy="1724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931790"/>
            <a:ext cx="2592288" cy="1724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9120" y="1059582"/>
            <a:ext cx="2592288" cy="1724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9120" y="2931790"/>
            <a:ext cx="2592288" cy="1724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2931352"/>
            <a:ext cx="2592288" cy="1724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1046909"/>
            <a:ext cx="2736304" cy="1724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33950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to‘plamlarga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2419" y="1203598"/>
            <a:ext cx="1008112" cy="9864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50531" y="1866962"/>
            <a:ext cx="733237" cy="646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20978" y="2190006"/>
            <a:ext cx="366618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4591" y="3075806"/>
            <a:ext cx="1008112" cy="9864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88549" y="3111810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34325" y="1184869"/>
            <a:ext cx="597915" cy="6025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541668"/>
            <a:ext cx="864096" cy="8302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3075806"/>
            <a:ext cx="288032" cy="12961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08304" y="1335461"/>
            <a:ext cx="288032" cy="12961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100392" y="2054114"/>
            <a:ext cx="360040" cy="3410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58702" y="1787425"/>
            <a:ext cx="914835" cy="8744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534017" y="1878048"/>
            <a:ext cx="214447" cy="6931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086359" y="1376151"/>
            <a:ext cx="590097" cy="259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3198722"/>
            <a:ext cx="1332148" cy="1276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4962225" y="3329270"/>
            <a:ext cx="796473" cy="4247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39624" y="3939905"/>
            <a:ext cx="366618" cy="43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81325" y="3782377"/>
            <a:ext cx="214447" cy="6931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109640" y="3573404"/>
            <a:ext cx="366618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790164" y="1635646"/>
            <a:ext cx="1060704" cy="9144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2038715" y="3482705"/>
            <a:ext cx="1060704" cy="9144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496504" y="1589278"/>
            <a:ext cx="1060704" cy="914400"/>
          </a:xfrm>
          <a:prstGeom prst="triangle">
            <a:avLst>
              <a:gd name="adj" fmla="val 101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flipH="1">
            <a:off x="4026856" y="1335460"/>
            <a:ext cx="365480" cy="469295"/>
          </a:xfrm>
          <a:prstGeom prst="triangle">
            <a:avLst>
              <a:gd name="adj" fmla="val 10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flipH="1">
            <a:off x="5320516" y="4051292"/>
            <a:ext cx="365480" cy="469295"/>
          </a:xfrm>
          <a:prstGeom prst="triangle">
            <a:avLst>
              <a:gd name="adj" fmla="val 10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flipH="1">
            <a:off x="4556590" y="1318129"/>
            <a:ext cx="365480" cy="469295"/>
          </a:xfrm>
          <a:prstGeom prst="triangle">
            <a:avLst>
              <a:gd name="adj" fmla="val 578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7648456" y="3594521"/>
            <a:ext cx="732951" cy="914400"/>
          </a:xfrm>
          <a:prstGeom prst="triangle">
            <a:avLst>
              <a:gd name="adj" fmla="val 101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flipH="1">
            <a:off x="7630811" y="3013410"/>
            <a:ext cx="365480" cy="469295"/>
          </a:xfrm>
          <a:prstGeom prst="triangle">
            <a:avLst>
              <a:gd name="adj" fmla="val 578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56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475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3950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ta mix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sarflangan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stul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sarflangan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24389"/>
            <a:ext cx="4680520" cy="4618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46875" y="2229050"/>
            <a:ext cx="2808312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круглая скобка 4"/>
          <p:cNvSpPr/>
          <p:nvPr/>
        </p:nvSpPr>
        <p:spPr>
          <a:xfrm rot="5400000">
            <a:off x="4417730" y="-937677"/>
            <a:ext cx="175304" cy="749961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 rot="5400000" flipH="1">
            <a:off x="2995045" y="-275790"/>
            <a:ext cx="201582" cy="468052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 rot="5400000" flipH="1">
            <a:off x="6769145" y="702636"/>
            <a:ext cx="184735" cy="270681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83612" y="1419622"/>
            <a:ext cx="1024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7752" y="141962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8299" y="2868493"/>
            <a:ext cx="123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2909" y="2165262"/>
            <a:ext cx="78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2165262"/>
            <a:ext cx="789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stul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942" y="3507854"/>
            <a:ext cx="345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100-64=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3507854"/>
            <a:ext cx="262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100-60-4=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4042" y="3507853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40-4=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7500" y="34972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333" y="4092629"/>
            <a:ext cx="826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ta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sarflangan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90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178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14</cp:revision>
  <dcterms:created xsi:type="dcterms:W3CDTF">2021-10-05T16:21:50Z</dcterms:created>
  <dcterms:modified xsi:type="dcterms:W3CDTF">2021-10-10T12:08:51Z</dcterms:modified>
</cp:coreProperties>
</file>