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1"/>
  </p:notesMasterIdLst>
  <p:sldIdLst>
    <p:sldId id="267" r:id="rId2"/>
    <p:sldId id="262" r:id="rId3"/>
    <p:sldId id="257" r:id="rId4"/>
    <p:sldId id="269" r:id="rId5"/>
    <p:sldId id="259" r:id="rId6"/>
    <p:sldId id="272" r:id="rId7"/>
    <p:sldId id="274" r:id="rId8"/>
    <p:sldId id="278" r:id="rId9"/>
    <p:sldId id="256" r:id="rId10"/>
  </p:sldIdLst>
  <p:sldSz cx="9144000" cy="5143500" type="screen16x9"/>
  <p:notesSz cx="6858000" cy="9144000"/>
  <p:embeddedFontLst>
    <p:embeddedFont>
      <p:font typeface="Catamaran" panose="020B0604020202020204" charset="0"/>
      <p:regular r:id="rId12"/>
      <p:bold r:id="rId13"/>
    </p:embeddedFont>
    <p:embeddedFont>
      <p:font typeface="Catamaran Light" panose="020B0604020202020204" charset="0"/>
      <p:regular r:id="rId14"/>
      <p:bold r:id="rId15"/>
    </p:embeddedFont>
    <p:embeddedFont>
      <p:font typeface="Chivo Light" panose="020B0604020202020204" charset="0"/>
      <p:regular r:id="rId16"/>
      <p:bold r:id="rId17"/>
      <p:italic r:id="rId18"/>
      <p:boldItalic r:id="rId19"/>
    </p:embeddedFont>
    <p:embeddedFont>
      <p:font typeface="Lexend Deca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00"/>
    <a:srgbClr val="000000"/>
    <a:srgbClr val="FFFFFF"/>
    <a:srgbClr val="0D3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89F5EC-2D9F-4321-A3A3-527BC93B22FD}">
  <a:tblStyle styleId="{1F89F5EC-2D9F-4321-A3A3-527BC93B22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474" y="-11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6c9b588f6f_1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6c9b588f6f_1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6d3c88d52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6d3c88d52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6c9b588f6f_1_24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6c9b588f6f_1_24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6c678194d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6c678194d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6c678194d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6c678194d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g6c9b588f6f_1_24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6" name="Google Shape;2346;g6c9b588f6f_1_24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" name="Google Shape;3180;g6c678194d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1" name="Google Shape;3181;g6c678194d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37452" y="-51718"/>
            <a:ext cx="8116539" cy="5222828"/>
            <a:chOff x="854500" y="1728113"/>
            <a:chExt cx="5825825" cy="3748800"/>
          </a:xfrm>
        </p:grpSpPr>
        <p:sp>
          <p:nvSpPr>
            <p:cNvPr id="10" name="Google Shape;10;p2"/>
            <p:cNvSpPr/>
            <p:nvPr/>
          </p:nvSpPr>
          <p:spPr>
            <a:xfrm>
              <a:off x="854500" y="4124863"/>
              <a:ext cx="1648800" cy="1352050"/>
            </a:xfrm>
            <a:custGeom>
              <a:avLst/>
              <a:gdLst/>
              <a:ahLst/>
              <a:cxnLst/>
              <a:rect l="l" t="t" r="r" b="b"/>
              <a:pathLst>
                <a:path w="65952" h="54082" extrusionOk="0">
                  <a:moveTo>
                    <a:pt x="29873" y="54081"/>
                  </a:moveTo>
                  <a:lnTo>
                    <a:pt x="0" y="0"/>
                  </a:lnTo>
                  <a:lnTo>
                    <a:pt x="65952" y="38328"/>
                  </a:lnTo>
                  <a:lnTo>
                    <a:pt x="65925" y="5408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54500" y="1728113"/>
              <a:ext cx="5823100" cy="3354975"/>
            </a:xfrm>
            <a:custGeom>
              <a:avLst/>
              <a:gdLst/>
              <a:ahLst/>
              <a:cxnLst/>
              <a:rect l="l" t="t" r="r" b="b"/>
              <a:pathLst>
                <a:path w="232924" h="134199" extrusionOk="0">
                  <a:moveTo>
                    <a:pt x="65952" y="134198"/>
                  </a:moveTo>
                  <a:lnTo>
                    <a:pt x="0" y="95870"/>
                  </a:lnTo>
                  <a:lnTo>
                    <a:pt x="17205" y="0"/>
                  </a:lnTo>
                  <a:lnTo>
                    <a:pt x="166971" y="0"/>
                  </a:lnTo>
                  <a:lnTo>
                    <a:pt x="232924" y="38328"/>
                  </a:ln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502600" y="2686313"/>
              <a:ext cx="4177725" cy="2790600"/>
            </a:xfrm>
            <a:custGeom>
              <a:avLst/>
              <a:gdLst/>
              <a:ahLst/>
              <a:cxnLst/>
              <a:rect l="l" t="t" r="r" b="b"/>
              <a:pathLst>
                <a:path w="167109" h="111624" extrusionOk="0">
                  <a:moveTo>
                    <a:pt x="167000" y="0"/>
                  </a:moveTo>
                  <a:lnTo>
                    <a:pt x="167109" y="111623"/>
                  </a:lnTo>
                  <a:lnTo>
                    <a:pt x="1" y="111623"/>
                  </a:lnTo>
                  <a:lnTo>
                    <a:pt x="28" y="95870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414650" y="2742750"/>
            <a:ext cx="5033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670930" y="2103450"/>
            <a:ext cx="275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 flipH="1">
            <a:off x="4587592" y="132848"/>
            <a:ext cx="6897316" cy="5938206"/>
            <a:chOff x="238125" y="1013275"/>
            <a:chExt cx="3463725" cy="2982075"/>
          </a:xfrm>
        </p:grpSpPr>
        <p:sp>
          <p:nvSpPr>
            <p:cNvPr id="17" name="Google Shape;17;p3"/>
            <p:cNvSpPr/>
            <p:nvPr/>
          </p:nvSpPr>
          <p:spPr>
            <a:xfrm>
              <a:off x="238125" y="1013275"/>
              <a:ext cx="3462900" cy="2982075"/>
            </a:xfrm>
            <a:custGeom>
              <a:avLst/>
              <a:gdLst/>
              <a:ahLst/>
              <a:cxnLst/>
              <a:rect l="l" t="t" r="r" b="b"/>
              <a:pathLst>
                <a:path w="138516" h="119283" extrusionOk="0">
                  <a:moveTo>
                    <a:pt x="88083" y="982"/>
                  </a:moveTo>
                  <a:lnTo>
                    <a:pt x="88109" y="997"/>
                  </a:lnTo>
                  <a:lnTo>
                    <a:pt x="89832" y="1"/>
                  </a:lnTo>
                  <a:lnTo>
                    <a:pt x="137603" y="27764"/>
                  </a:lnTo>
                  <a:lnTo>
                    <a:pt x="138515" y="28257"/>
                  </a:lnTo>
                  <a:lnTo>
                    <a:pt x="112455" y="101005"/>
                  </a:lnTo>
                  <a:lnTo>
                    <a:pt x="62255" y="119283"/>
                  </a:lnTo>
                  <a:lnTo>
                    <a:pt x="0" y="119283"/>
                  </a:lnTo>
                  <a:lnTo>
                    <a:pt x="0" y="48757"/>
                  </a:lnTo>
                  <a:cubicBezTo>
                    <a:pt x="33497" y="29411"/>
                    <a:pt x="81794" y="4614"/>
                    <a:pt x="88083" y="982"/>
                  </a:cubicBez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38125" y="1719650"/>
              <a:ext cx="3463725" cy="2275700"/>
            </a:xfrm>
            <a:custGeom>
              <a:avLst/>
              <a:gdLst/>
              <a:ahLst/>
              <a:cxnLst/>
              <a:rect l="l" t="t" r="r" b="b"/>
              <a:pathLst>
                <a:path w="138549" h="91028" extrusionOk="0">
                  <a:moveTo>
                    <a:pt x="138515" y="0"/>
                  </a:moveTo>
                  <a:lnTo>
                    <a:pt x="138509" y="19726"/>
                  </a:lnTo>
                  <a:lnTo>
                    <a:pt x="138549" y="34006"/>
                  </a:lnTo>
                  <a:lnTo>
                    <a:pt x="138504" y="34032"/>
                  </a:lnTo>
                  <a:lnTo>
                    <a:pt x="138489" y="72750"/>
                  </a:lnTo>
                  <a:lnTo>
                    <a:pt x="104468" y="91028"/>
                  </a:lnTo>
                  <a:lnTo>
                    <a:pt x="0" y="91028"/>
                  </a:lnTo>
                  <a:lnTo>
                    <a:pt x="0" y="78343"/>
                  </a:lnTo>
                  <a:lnTo>
                    <a:pt x="19627" y="67363"/>
                  </a:lnTo>
                  <a:lnTo>
                    <a:pt x="136951" y="869"/>
                  </a:lnTo>
                  <a:lnTo>
                    <a:pt x="138452" y="0"/>
                  </a:lnTo>
                  <a:lnTo>
                    <a:pt x="138452" y="35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605575" y="2957083"/>
            <a:ext cx="3796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605575" y="3382413"/>
            <a:ext cx="3156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605575" y="897169"/>
            <a:ext cx="1753800" cy="88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757100" y="334258"/>
            <a:ext cx="562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86875" y="1905525"/>
            <a:ext cx="3320100" cy="18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473725" y="333464"/>
            <a:ext cx="41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448838" y="913950"/>
            <a:ext cx="4966500" cy="25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7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47" name="Google Shape;47;p8"/>
          <p:cNvGrpSpPr/>
          <p:nvPr/>
        </p:nvGrpSpPr>
        <p:grpSpPr>
          <a:xfrm>
            <a:off x="-647147" y="-20450"/>
            <a:ext cx="5686744" cy="6673817"/>
            <a:chOff x="-647147" y="-20450"/>
            <a:chExt cx="5686744" cy="6673817"/>
          </a:xfrm>
        </p:grpSpPr>
        <p:sp>
          <p:nvSpPr>
            <p:cNvPr id="48" name="Google Shape;48;p8"/>
            <p:cNvSpPr/>
            <p:nvPr/>
          </p:nvSpPr>
          <p:spPr>
            <a:xfrm>
              <a:off x="-510950" y="-20450"/>
              <a:ext cx="4346425" cy="3801425"/>
            </a:xfrm>
            <a:custGeom>
              <a:avLst/>
              <a:gdLst/>
              <a:ahLst/>
              <a:cxnLst/>
              <a:rect l="l" t="t" r="r" b="b"/>
              <a:pathLst>
                <a:path w="173857" h="152057" extrusionOk="0">
                  <a:moveTo>
                    <a:pt x="173857" y="89927"/>
                  </a:moveTo>
                  <a:lnTo>
                    <a:pt x="23163" y="0"/>
                  </a:lnTo>
                  <a:lnTo>
                    <a:pt x="0" y="62949"/>
                  </a:lnTo>
                  <a:lnTo>
                    <a:pt x="13625" y="152057"/>
                  </a:ln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</p:sp>
        <p:grpSp>
          <p:nvGrpSpPr>
            <p:cNvPr id="49" name="Google Shape;49;p8"/>
            <p:cNvGrpSpPr/>
            <p:nvPr/>
          </p:nvGrpSpPr>
          <p:grpSpPr>
            <a:xfrm>
              <a:off x="-647147" y="1757397"/>
              <a:ext cx="5686744" cy="4895971"/>
              <a:chOff x="238125" y="1013275"/>
              <a:chExt cx="3463725" cy="2982075"/>
            </a:xfrm>
          </p:grpSpPr>
          <p:sp>
            <p:nvSpPr>
              <p:cNvPr id="50" name="Google Shape;50;p8"/>
              <p:cNvSpPr/>
              <p:nvPr/>
            </p:nvSpPr>
            <p:spPr>
              <a:xfrm>
                <a:off x="238125" y="1013275"/>
                <a:ext cx="3462900" cy="2982075"/>
              </a:xfrm>
              <a:custGeom>
                <a:avLst/>
                <a:gdLst/>
                <a:ahLst/>
                <a:cxnLst/>
                <a:rect l="l" t="t" r="r" b="b"/>
                <a:pathLst>
                  <a:path w="138516" h="119283" extrusionOk="0">
                    <a:moveTo>
                      <a:pt x="88083" y="982"/>
                    </a:moveTo>
                    <a:lnTo>
                      <a:pt x="88109" y="997"/>
                    </a:lnTo>
                    <a:lnTo>
                      <a:pt x="89832" y="1"/>
                    </a:lnTo>
                    <a:lnTo>
                      <a:pt x="137603" y="27764"/>
                    </a:lnTo>
                    <a:lnTo>
                      <a:pt x="138515" y="28257"/>
                    </a:lnTo>
                    <a:lnTo>
                      <a:pt x="112455" y="101005"/>
                    </a:lnTo>
                    <a:lnTo>
                      <a:pt x="62255" y="119283"/>
                    </a:lnTo>
                    <a:lnTo>
                      <a:pt x="0" y="119283"/>
                    </a:lnTo>
                    <a:lnTo>
                      <a:pt x="0" y="48757"/>
                    </a:lnTo>
                    <a:cubicBezTo>
                      <a:pt x="33497" y="29411"/>
                      <a:pt x="81794" y="4614"/>
                      <a:pt x="88083" y="982"/>
                    </a:cubicBezTo>
                    <a:close/>
                  </a:path>
                </a:pathLst>
              </a:custGeom>
              <a:solidFill>
                <a:srgbClr val="FFE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8"/>
              <p:cNvSpPr/>
              <p:nvPr/>
            </p:nvSpPr>
            <p:spPr>
              <a:xfrm>
                <a:off x="238125" y="1719650"/>
                <a:ext cx="3463725" cy="2275700"/>
              </a:xfrm>
              <a:custGeom>
                <a:avLst/>
                <a:gdLst/>
                <a:ahLst/>
                <a:cxnLst/>
                <a:rect l="l" t="t" r="r" b="b"/>
                <a:pathLst>
                  <a:path w="138549" h="91028" extrusionOk="0">
                    <a:moveTo>
                      <a:pt x="138515" y="0"/>
                    </a:moveTo>
                    <a:lnTo>
                      <a:pt x="138509" y="19726"/>
                    </a:lnTo>
                    <a:lnTo>
                      <a:pt x="138549" y="34006"/>
                    </a:lnTo>
                    <a:lnTo>
                      <a:pt x="138504" y="34032"/>
                    </a:lnTo>
                    <a:lnTo>
                      <a:pt x="138489" y="72750"/>
                    </a:lnTo>
                    <a:lnTo>
                      <a:pt x="104468" y="91028"/>
                    </a:lnTo>
                    <a:lnTo>
                      <a:pt x="0" y="91028"/>
                    </a:lnTo>
                    <a:lnTo>
                      <a:pt x="0" y="78343"/>
                    </a:lnTo>
                    <a:lnTo>
                      <a:pt x="19627" y="67363"/>
                    </a:lnTo>
                    <a:lnTo>
                      <a:pt x="136951" y="869"/>
                    </a:lnTo>
                    <a:lnTo>
                      <a:pt x="138452" y="0"/>
                    </a:lnTo>
                    <a:lnTo>
                      <a:pt x="138452" y="35"/>
                    </a:lnTo>
                    <a:close/>
                  </a:path>
                </a:pathLst>
              </a:custGeom>
              <a:solidFill>
                <a:srgbClr val="FFC8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945600" y="485687"/>
            <a:ext cx="4848300" cy="11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1190225" y="1408375"/>
            <a:ext cx="4358700" cy="8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_AND_BODY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6"/>
          <p:cNvGrpSpPr/>
          <p:nvPr/>
        </p:nvGrpSpPr>
        <p:grpSpPr>
          <a:xfrm>
            <a:off x="-821422" y="2262698"/>
            <a:ext cx="1481146" cy="3164724"/>
            <a:chOff x="3783084" y="1014782"/>
            <a:chExt cx="2148456" cy="4590548"/>
          </a:xfrm>
        </p:grpSpPr>
        <p:sp>
          <p:nvSpPr>
            <p:cNvPr id="116" name="Google Shape;116;p16"/>
            <p:cNvSpPr/>
            <p:nvPr/>
          </p:nvSpPr>
          <p:spPr>
            <a:xfrm>
              <a:off x="4831346" y="3301630"/>
              <a:ext cx="1099200" cy="2303700"/>
            </a:xfrm>
            <a:prstGeom prst="rect">
              <a:avLst/>
            </a:pr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16"/>
            <p:cNvGrpSpPr/>
            <p:nvPr/>
          </p:nvGrpSpPr>
          <p:grpSpPr>
            <a:xfrm>
              <a:off x="3783084" y="1014782"/>
              <a:ext cx="2148456" cy="3113938"/>
              <a:chOff x="4832775" y="1011300"/>
              <a:chExt cx="2547375" cy="3692125"/>
            </a:xfrm>
          </p:grpSpPr>
          <p:sp>
            <p:nvSpPr>
              <p:cNvPr id="118" name="Google Shape;118;p16"/>
              <p:cNvSpPr/>
              <p:nvPr/>
            </p:nvSpPr>
            <p:spPr>
              <a:xfrm>
                <a:off x="4832775" y="1745275"/>
                <a:ext cx="1275375" cy="2958150"/>
              </a:xfrm>
              <a:custGeom>
                <a:avLst/>
                <a:gdLst/>
                <a:ahLst/>
                <a:cxnLst/>
                <a:rect l="l" t="t" r="r" b="b"/>
                <a:pathLst>
                  <a:path w="51015" h="118326" extrusionOk="0">
                    <a:moveTo>
                      <a:pt x="115" y="118325"/>
                    </a:moveTo>
                    <a:lnTo>
                      <a:pt x="1" y="0"/>
                    </a:lnTo>
                    <a:lnTo>
                      <a:pt x="50928" y="29595"/>
                    </a:lnTo>
                    <a:lnTo>
                      <a:pt x="51015" y="118325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4832775" y="1011300"/>
                <a:ext cx="2544450" cy="1473875"/>
              </a:xfrm>
              <a:custGeom>
                <a:avLst/>
                <a:gdLst/>
                <a:ahLst/>
                <a:cxnLst/>
                <a:rect l="l" t="t" r="r" b="b"/>
                <a:pathLst>
                  <a:path w="101778" h="58955" extrusionOk="0">
                    <a:moveTo>
                      <a:pt x="50928" y="58954"/>
                    </a:moveTo>
                    <a:lnTo>
                      <a:pt x="1" y="29359"/>
                    </a:lnTo>
                    <a:lnTo>
                      <a:pt x="50850" y="0"/>
                    </a:lnTo>
                    <a:lnTo>
                      <a:pt x="101778" y="29597"/>
                    </a:lnTo>
                    <a:close/>
                  </a:path>
                </a:pathLst>
              </a:custGeom>
              <a:solidFill>
                <a:srgbClr val="FFE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6105975" y="1751200"/>
                <a:ext cx="1274175" cy="2952225"/>
              </a:xfrm>
              <a:custGeom>
                <a:avLst/>
                <a:gdLst/>
                <a:ahLst/>
                <a:cxnLst/>
                <a:rect l="l" t="t" r="r" b="b"/>
                <a:pathLst>
                  <a:path w="50967" h="118089" extrusionOk="0">
                    <a:moveTo>
                      <a:pt x="50850" y="1"/>
                    </a:moveTo>
                    <a:lnTo>
                      <a:pt x="50966" y="118088"/>
                    </a:lnTo>
                    <a:lnTo>
                      <a:pt x="87" y="118088"/>
                    </a:lnTo>
                    <a:lnTo>
                      <a:pt x="0" y="29358"/>
                    </a:lnTo>
                    <a:close/>
                  </a:path>
                </a:pathLst>
              </a:custGeom>
              <a:solidFill>
                <a:srgbClr val="FFC8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" name="Google Shape;121;p16"/>
          <p:cNvGrpSpPr/>
          <p:nvPr/>
        </p:nvGrpSpPr>
        <p:grpSpPr>
          <a:xfrm>
            <a:off x="8556967" y="2262710"/>
            <a:ext cx="1481299" cy="2146971"/>
            <a:chOff x="4832775" y="1011300"/>
            <a:chExt cx="2547375" cy="3692125"/>
          </a:xfrm>
        </p:grpSpPr>
        <p:sp>
          <p:nvSpPr>
            <p:cNvPr id="122" name="Google Shape;122;p16"/>
            <p:cNvSpPr/>
            <p:nvPr/>
          </p:nvSpPr>
          <p:spPr>
            <a:xfrm>
              <a:off x="4832775" y="1745275"/>
              <a:ext cx="1275375" cy="2958150"/>
            </a:xfrm>
            <a:custGeom>
              <a:avLst/>
              <a:gdLst/>
              <a:ahLst/>
              <a:cxnLst/>
              <a:rect l="l" t="t" r="r" b="b"/>
              <a:pathLst>
                <a:path w="51015" h="118326" extrusionOk="0">
                  <a:moveTo>
                    <a:pt x="115" y="118325"/>
                  </a:moveTo>
                  <a:lnTo>
                    <a:pt x="1" y="0"/>
                  </a:lnTo>
                  <a:lnTo>
                    <a:pt x="50928" y="29595"/>
                  </a:lnTo>
                  <a:lnTo>
                    <a:pt x="51015" y="118325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832775" y="1011300"/>
              <a:ext cx="2544450" cy="1473875"/>
            </a:xfrm>
            <a:custGeom>
              <a:avLst/>
              <a:gdLst/>
              <a:ahLst/>
              <a:cxnLst/>
              <a:rect l="l" t="t" r="r" b="b"/>
              <a:pathLst>
                <a:path w="101778" h="58955" extrusionOk="0">
                  <a:moveTo>
                    <a:pt x="50928" y="58954"/>
                  </a:moveTo>
                  <a:lnTo>
                    <a:pt x="1" y="29359"/>
                  </a:lnTo>
                  <a:lnTo>
                    <a:pt x="50850" y="0"/>
                  </a:lnTo>
                  <a:lnTo>
                    <a:pt x="101778" y="29597"/>
                  </a:ln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105975" y="1751200"/>
              <a:ext cx="1274175" cy="2952225"/>
            </a:xfrm>
            <a:custGeom>
              <a:avLst/>
              <a:gdLst/>
              <a:ahLst/>
              <a:cxnLst/>
              <a:rect l="l" t="t" r="r" b="b"/>
              <a:pathLst>
                <a:path w="50967" h="118089" extrusionOk="0">
                  <a:moveTo>
                    <a:pt x="50850" y="1"/>
                  </a:moveTo>
                  <a:lnTo>
                    <a:pt x="50966" y="118088"/>
                  </a:lnTo>
                  <a:lnTo>
                    <a:pt x="87" y="118088"/>
                  </a:lnTo>
                  <a:lnTo>
                    <a:pt x="0" y="29358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16"/>
          <p:cNvGrpSpPr/>
          <p:nvPr/>
        </p:nvGrpSpPr>
        <p:grpSpPr>
          <a:xfrm>
            <a:off x="7429525" y="3751250"/>
            <a:ext cx="3463725" cy="2982075"/>
            <a:chOff x="-483525" y="1593425"/>
            <a:chExt cx="3463725" cy="2982075"/>
          </a:xfrm>
        </p:grpSpPr>
        <p:sp>
          <p:nvSpPr>
            <p:cNvPr id="126" name="Google Shape;126;p16"/>
            <p:cNvSpPr/>
            <p:nvPr/>
          </p:nvSpPr>
          <p:spPr>
            <a:xfrm>
              <a:off x="-483525" y="1593425"/>
              <a:ext cx="3462900" cy="2982075"/>
            </a:xfrm>
            <a:custGeom>
              <a:avLst/>
              <a:gdLst/>
              <a:ahLst/>
              <a:cxnLst/>
              <a:rect l="l" t="t" r="r" b="b"/>
              <a:pathLst>
                <a:path w="138516" h="119283" extrusionOk="0">
                  <a:moveTo>
                    <a:pt x="88083" y="982"/>
                  </a:moveTo>
                  <a:lnTo>
                    <a:pt x="88109" y="997"/>
                  </a:lnTo>
                  <a:lnTo>
                    <a:pt x="89832" y="1"/>
                  </a:lnTo>
                  <a:lnTo>
                    <a:pt x="137603" y="27764"/>
                  </a:lnTo>
                  <a:lnTo>
                    <a:pt x="138515" y="28257"/>
                  </a:lnTo>
                  <a:lnTo>
                    <a:pt x="112455" y="101005"/>
                  </a:lnTo>
                  <a:lnTo>
                    <a:pt x="62255" y="119283"/>
                  </a:lnTo>
                  <a:lnTo>
                    <a:pt x="0" y="119283"/>
                  </a:lnTo>
                  <a:lnTo>
                    <a:pt x="0" y="48757"/>
                  </a:lnTo>
                  <a:cubicBezTo>
                    <a:pt x="33497" y="29411"/>
                    <a:pt x="81794" y="4614"/>
                    <a:pt x="88083" y="982"/>
                  </a:cubicBez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-483525" y="1719650"/>
              <a:ext cx="3463725" cy="2275700"/>
            </a:xfrm>
            <a:custGeom>
              <a:avLst/>
              <a:gdLst/>
              <a:ahLst/>
              <a:cxnLst/>
              <a:rect l="l" t="t" r="r" b="b"/>
              <a:pathLst>
                <a:path w="138549" h="91028" extrusionOk="0">
                  <a:moveTo>
                    <a:pt x="138515" y="0"/>
                  </a:moveTo>
                  <a:lnTo>
                    <a:pt x="138509" y="19726"/>
                  </a:lnTo>
                  <a:lnTo>
                    <a:pt x="138549" y="34006"/>
                  </a:lnTo>
                  <a:lnTo>
                    <a:pt x="138504" y="34032"/>
                  </a:lnTo>
                  <a:lnTo>
                    <a:pt x="138489" y="72750"/>
                  </a:lnTo>
                  <a:lnTo>
                    <a:pt x="104468" y="91028"/>
                  </a:lnTo>
                  <a:lnTo>
                    <a:pt x="0" y="91028"/>
                  </a:lnTo>
                  <a:lnTo>
                    <a:pt x="0" y="78343"/>
                  </a:lnTo>
                  <a:lnTo>
                    <a:pt x="19627" y="67363"/>
                  </a:lnTo>
                  <a:lnTo>
                    <a:pt x="136951" y="869"/>
                  </a:lnTo>
                  <a:lnTo>
                    <a:pt x="138452" y="0"/>
                  </a:lnTo>
                  <a:lnTo>
                    <a:pt x="138452" y="35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46675" y="333464"/>
            <a:ext cx="80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616500" y="1073100"/>
            <a:ext cx="7215900" cy="29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 1">
  <p:cSld name="TITLE_AND_BODY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616500" y="1097550"/>
            <a:ext cx="3842400" cy="3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2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2"/>
          </p:nvPr>
        </p:nvSpPr>
        <p:spPr>
          <a:xfrm>
            <a:off x="4581600" y="1097550"/>
            <a:ext cx="3842400" cy="3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2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944825" y="334250"/>
            <a:ext cx="72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17"/>
          <p:cNvGrpSpPr/>
          <p:nvPr/>
        </p:nvGrpSpPr>
        <p:grpSpPr>
          <a:xfrm>
            <a:off x="3624700" y="3573675"/>
            <a:ext cx="4826638" cy="2982075"/>
            <a:chOff x="3573650" y="3771500"/>
            <a:chExt cx="4826638" cy="2982075"/>
          </a:xfrm>
        </p:grpSpPr>
        <p:grpSp>
          <p:nvGrpSpPr>
            <p:cNvPr id="135" name="Google Shape;135;p17"/>
            <p:cNvGrpSpPr/>
            <p:nvPr/>
          </p:nvGrpSpPr>
          <p:grpSpPr>
            <a:xfrm>
              <a:off x="4936563" y="3771500"/>
              <a:ext cx="3463725" cy="2982075"/>
              <a:chOff x="-904687" y="1376450"/>
              <a:chExt cx="3463725" cy="2982075"/>
            </a:xfrm>
          </p:grpSpPr>
          <p:sp>
            <p:nvSpPr>
              <p:cNvPr id="136" name="Google Shape;136;p17"/>
              <p:cNvSpPr/>
              <p:nvPr/>
            </p:nvSpPr>
            <p:spPr>
              <a:xfrm>
                <a:off x="-904287" y="1376450"/>
                <a:ext cx="3462900" cy="2982075"/>
              </a:xfrm>
              <a:custGeom>
                <a:avLst/>
                <a:gdLst/>
                <a:ahLst/>
                <a:cxnLst/>
                <a:rect l="l" t="t" r="r" b="b"/>
                <a:pathLst>
                  <a:path w="138516" h="119283" extrusionOk="0">
                    <a:moveTo>
                      <a:pt x="88083" y="982"/>
                    </a:moveTo>
                    <a:lnTo>
                      <a:pt x="88109" y="997"/>
                    </a:lnTo>
                    <a:lnTo>
                      <a:pt x="89832" y="1"/>
                    </a:lnTo>
                    <a:lnTo>
                      <a:pt x="137603" y="27764"/>
                    </a:lnTo>
                    <a:lnTo>
                      <a:pt x="138515" y="28257"/>
                    </a:lnTo>
                    <a:lnTo>
                      <a:pt x="112455" y="101005"/>
                    </a:lnTo>
                    <a:lnTo>
                      <a:pt x="62255" y="119283"/>
                    </a:lnTo>
                    <a:lnTo>
                      <a:pt x="0" y="119283"/>
                    </a:lnTo>
                    <a:lnTo>
                      <a:pt x="0" y="48757"/>
                    </a:lnTo>
                    <a:cubicBezTo>
                      <a:pt x="33497" y="29411"/>
                      <a:pt x="81794" y="4614"/>
                      <a:pt x="88083" y="982"/>
                    </a:cubicBezTo>
                    <a:close/>
                  </a:path>
                </a:pathLst>
              </a:custGeom>
              <a:solidFill>
                <a:srgbClr val="FFEF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-904687" y="2082825"/>
                <a:ext cx="3463725" cy="2275700"/>
              </a:xfrm>
              <a:custGeom>
                <a:avLst/>
                <a:gdLst/>
                <a:ahLst/>
                <a:cxnLst/>
                <a:rect l="l" t="t" r="r" b="b"/>
                <a:pathLst>
                  <a:path w="138549" h="91028" extrusionOk="0">
                    <a:moveTo>
                      <a:pt x="138515" y="0"/>
                    </a:moveTo>
                    <a:lnTo>
                      <a:pt x="138509" y="19726"/>
                    </a:lnTo>
                    <a:lnTo>
                      <a:pt x="138549" y="34006"/>
                    </a:lnTo>
                    <a:lnTo>
                      <a:pt x="138504" y="34032"/>
                    </a:lnTo>
                    <a:lnTo>
                      <a:pt x="138489" y="72750"/>
                    </a:lnTo>
                    <a:lnTo>
                      <a:pt x="104468" y="91028"/>
                    </a:lnTo>
                    <a:lnTo>
                      <a:pt x="0" y="91028"/>
                    </a:lnTo>
                    <a:lnTo>
                      <a:pt x="0" y="78343"/>
                    </a:lnTo>
                    <a:lnTo>
                      <a:pt x="19627" y="67363"/>
                    </a:lnTo>
                    <a:lnTo>
                      <a:pt x="136951" y="869"/>
                    </a:lnTo>
                    <a:lnTo>
                      <a:pt x="138452" y="0"/>
                    </a:lnTo>
                    <a:lnTo>
                      <a:pt x="138452" y="35"/>
                    </a:lnTo>
                    <a:close/>
                  </a:path>
                </a:pathLst>
              </a:custGeom>
              <a:solidFill>
                <a:srgbClr val="FFC8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38;p17"/>
            <p:cNvSpPr/>
            <p:nvPr/>
          </p:nvSpPr>
          <p:spPr>
            <a:xfrm>
              <a:off x="3573650" y="4454300"/>
              <a:ext cx="2380300" cy="1263525"/>
            </a:xfrm>
            <a:custGeom>
              <a:avLst/>
              <a:gdLst/>
              <a:ahLst/>
              <a:cxnLst/>
              <a:rect l="l" t="t" r="r" b="b"/>
              <a:pathLst>
                <a:path w="95212" h="50541" extrusionOk="0">
                  <a:moveTo>
                    <a:pt x="94446" y="0"/>
                  </a:moveTo>
                  <a:lnTo>
                    <a:pt x="0" y="50541"/>
                  </a:lnTo>
                  <a:lnTo>
                    <a:pt x="95212" y="43649"/>
                  </a:ln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A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62" r:id="rId8"/>
    <p:sldLayoutId id="2147483663" r:id="rId9"/>
    <p:sldLayoutId id="2147483665" r:id="rId10"/>
    <p:sldLayoutId id="214748366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34"/>
          <p:cNvSpPr txBox="1">
            <a:spLocks noGrp="1"/>
          </p:cNvSpPr>
          <p:nvPr>
            <p:ph type="title"/>
          </p:nvPr>
        </p:nvSpPr>
        <p:spPr>
          <a:xfrm>
            <a:off x="2997839" y="810368"/>
            <a:ext cx="5916574" cy="25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D34AD"/>
                </a:solidFill>
              </a:rPr>
              <a:t>Matematika</a:t>
            </a:r>
            <a:r>
              <a:rPr lang="en" dirty="0"/>
              <a:t> 2 - sinf</a:t>
            </a:r>
            <a:endParaRPr dirty="0"/>
          </a:p>
        </p:txBody>
      </p:sp>
      <p:grpSp>
        <p:nvGrpSpPr>
          <p:cNvPr id="1326" name="Google Shape;1326;p34"/>
          <p:cNvGrpSpPr/>
          <p:nvPr/>
        </p:nvGrpSpPr>
        <p:grpSpPr>
          <a:xfrm>
            <a:off x="-490524" y="504746"/>
            <a:ext cx="907702" cy="1220798"/>
            <a:chOff x="2650101" y="1080896"/>
            <a:chExt cx="907702" cy="1220798"/>
          </a:xfrm>
        </p:grpSpPr>
        <p:sp>
          <p:nvSpPr>
            <p:cNvPr id="1327" name="Google Shape;1327;p34"/>
            <p:cNvSpPr/>
            <p:nvPr/>
          </p:nvSpPr>
          <p:spPr>
            <a:xfrm>
              <a:off x="2650101" y="1080896"/>
              <a:ext cx="455248" cy="1220798"/>
            </a:xfrm>
            <a:custGeom>
              <a:avLst/>
              <a:gdLst/>
              <a:ahLst/>
              <a:cxnLst/>
              <a:rect l="l" t="t" r="r" b="b"/>
              <a:pathLst>
                <a:path w="13851" h="37143" extrusionOk="0">
                  <a:moveTo>
                    <a:pt x="13801" y="0"/>
                  </a:moveTo>
                  <a:lnTo>
                    <a:pt x="1" y="29141"/>
                  </a:lnTo>
                  <a:lnTo>
                    <a:pt x="13850" y="37142"/>
                  </a:lnTo>
                  <a:lnTo>
                    <a:pt x="13801" y="0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102621" y="1080896"/>
              <a:ext cx="455182" cy="1220798"/>
            </a:xfrm>
            <a:custGeom>
              <a:avLst/>
              <a:gdLst/>
              <a:ahLst/>
              <a:cxnLst/>
              <a:rect l="l" t="t" r="r" b="b"/>
              <a:pathLst>
                <a:path w="13849" h="37143" extrusionOk="0">
                  <a:moveTo>
                    <a:pt x="50" y="0"/>
                  </a:moveTo>
                  <a:lnTo>
                    <a:pt x="0" y="37142"/>
                  </a:lnTo>
                  <a:lnTo>
                    <a:pt x="13849" y="2914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34"/>
          <p:cNvGrpSpPr/>
          <p:nvPr/>
        </p:nvGrpSpPr>
        <p:grpSpPr>
          <a:xfrm>
            <a:off x="786579" y="1754252"/>
            <a:ext cx="3830315" cy="2431078"/>
            <a:chOff x="786579" y="1754252"/>
            <a:chExt cx="3830315" cy="2431078"/>
          </a:xfrm>
        </p:grpSpPr>
        <p:sp>
          <p:nvSpPr>
            <p:cNvPr id="1330" name="Google Shape;1330;p34"/>
            <p:cNvSpPr/>
            <p:nvPr/>
          </p:nvSpPr>
          <p:spPr>
            <a:xfrm>
              <a:off x="850704" y="1754252"/>
              <a:ext cx="3250924" cy="1860366"/>
            </a:xfrm>
            <a:custGeom>
              <a:avLst/>
              <a:gdLst/>
              <a:ahLst/>
              <a:cxnLst/>
              <a:rect l="l" t="t" r="r" b="b"/>
              <a:pathLst>
                <a:path w="98910" h="56602" extrusionOk="0">
                  <a:moveTo>
                    <a:pt x="55835" y="0"/>
                  </a:moveTo>
                  <a:lnTo>
                    <a:pt x="1" y="32046"/>
                  </a:lnTo>
                  <a:lnTo>
                    <a:pt x="44097" y="56601"/>
                  </a:lnTo>
                  <a:lnTo>
                    <a:pt x="98909" y="24866"/>
                  </a:lnTo>
                  <a:lnTo>
                    <a:pt x="55835" y="0"/>
                  </a:lnTo>
                  <a:close/>
                </a:path>
              </a:pathLst>
            </a:custGeom>
            <a:solidFill>
              <a:srgbClr val="F2F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928863" y="1796257"/>
              <a:ext cx="1839824" cy="1060273"/>
            </a:xfrm>
            <a:custGeom>
              <a:avLst/>
              <a:gdLst/>
              <a:ahLst/>
              <a:cxnLst/>
              <a:rect l="l" t="t" r="r" b="b"/>
              <a:pathLst>
                <a:path w="55977" h="32259" extrusionOk="0">
                  <a:moveTo>
                    <a:pt x="55672" y="1"/>
                  </a:moveTo>
                  <a:lnTo>
                    <a:pt x="0" y="32091"/>
                  </a:lnTo>
                  <a:lnTo>
                    <a:pt x="320" y="32259"/>
                  </a:lnTo>
                  <a:lnTo>
                    <a:pt x="55976" y="168"/>
                  </a:lnTo>
                  <a:lnTo>
                    <a:pt x="55672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1016455" y="1845295"/>
              <a:ext cx="1839758" cy="1060273"/>
            </a:xfrm>
            <a:custGeom>
              <a:avLst/>
              <a:gdLst/>
              <a:ahLst/>
              <a:cxnLst/>
              <a:rect l="l" t="t" r="r" b="b"/>
              <a:pathLst>
                <a:path w="55975" h="32259" extrusionOk="0">
                  <a:moveTo>
                    <a:pt x="55670" y="0"/>
                  </a:moveTo>
                  <a:lnTo>
                    <a:pt x="0" y="32091"/>
                  </a:lnTo>
                  <a:lnTo>
                    <a:pt x="319" y="32259"/>
                  </a:lnTo>
                  <a:lnTo>
                    <a:pt x="55975" y="168"/>
                  </a:lnTo>
                  <a:lnTo>
                    <a:pt x="55670" y="0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1103981" y="1893807"/>
              <a:ext cx="1839824" cy="1060306"/>
            </a:xfrm>
            <a:custGeom>
              <a:avLst/>
              <a:gdLst/>
              <a:ahLst/>
              <a:cxnLst/>
              <a:rect l="l" t="t" r="r" b="b"/>
              <a:pathLst>
                <a:path w="55977" h="32260" extrusionOk="0">
                  <a:moveTo>
                    <a:pt x="55672" y="1"/>
                  </a:moveTo>
                  <a:lnTo>
                    <a:pt x="1" y="32092"/>
                  </a:lnTo>
                  <a:lnTo>
                    <a:pt x="321" y="32259"/>
                  </a:lnTo>
                  <a:lnTo>
                    <a:pt x="55977" y="169"/>
                  </a:lnTo>
                  <a:lnTo>
                    <a:pt x="55672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4"/>
            <p:cNvSpPr/>
            <p:nvPr/>
          </p:nvSpPr>
          <p:spPr>
            <a:xfrm>
              <a:off x="1191540" y="1942386"/>
              <a:ext cx="1839824" cy="1060240"/>
            </a:xfrm>
            <a:custGeom>
              <a:avLst/>
              <a:gdLst/>
              <a:ahLst/>
              <a:cxnLst/>
              <a:rect l="l" t="t" r="r" b="b"/>
              <a:pathLst>
                <a:path w="55977" h="32258" extrusionOk="0">
                  <a:moveTo>
                    <a:pt x="55672" y="0"/>
                  </a:moveTo>
                  <a:lnTo>
                    <a:pt x="0" y="32091"/>
                  </a:lnTo>
                  <a:lnTo>
                    <a:pt x="321" y="32257"/>
                  </a:lnTo>
                  <a:lnTo>
                    <a:pt x="55976" y="167"/>
                  </a:lnTo>
                  <a:lnTo>
                    <a:pt x="55672" y="0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1279132" y="1990898"/>
              <a:ext cx="1839791" cy="1060306"/>
            </a:xfrm>
            <a:custGeom>
              <a:avLst/>
              <a:gdLst/>
              <a:ahLst/>
              <a:cxnLst/>
              <a:rect l="l" t="t" r="r" b="b"/>
              <a:pathLst>
                <a:path w="55976" h="32260" extrusionOk="0">
                  <a:moveTo>
                    <a:pt x="55671" y="1"/>
                  </a:moveTo>
                  <a:lnTo>
                    <a:pt x="0" y="32091"/>
                  </a:lnTo>
                  <a:lnTo>
                    <a:pt x="319" y="32259"/>
                  </a:lnTo>
                  <a:lnTo>
                    <a:pt x="55975" y="169"/>
                  </a:lnTo>
                  <a:lnTo>
                    <a:pt x="55671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1366691" y="2039936"/>
              <a:ext cx="1839824" cy="1060306"/>
            </a:xfrm>
            <a:custGeom>
              <a:avLst/>
              <a:gdLst/>
              <a:ahLst/>
              <a:cxnLst/>
              <a:rect l="l" t="t" r="r" b="b"/>
              <a:pathLst>
                <a:path w="55977" h="32260" extrusionOk="0">
                  <a:moveTo>
                    <a:pt x="55671" y="1"/>
                  </a:moveTo>
                  <a:lnTo>
                    <a:pt x="0" y="32091"/>
                  </a:lnTo>
                  <a:lnTo>
                    <a:pt x="319" y="32259"/>
                  </a:lnTo>
                  <a:lnTo>
                    <a:pt x="55976" y="167"/>
                  </a:lnTo>
                  <a:lnTo>
                    <a:pt x="55671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1454217" y="2088975"/>
              <a:ext cx="1839824" cy="1060306"/>
            </a:xfrm>
            <a:custGeom>
              <a:avLst/>
              <a:gdLst/>
              <a:ahLst/>
              <a:cxnLst/>
              <a:rect l="l" t="t" r="r" b="b"/>
              <a:pathLst>
                <a:path w="55977" h="32260" extrusionOk="0">
                  <a:moveTo>
                    <a:pt x="55672" y="1"/>
                  </a:moveTo>
                  <a:lnTo>
                    <a:pt x="1" y="32091"/>
                  </a:lnTo>
                  <a:lnTo>
                    <a:pt x="321" y="32259"/>
                  </a:lnTo>
                  <a:lnTo>
                    <a:pt x="55977" y="167"/>
                  </a:lnTo>
                  <a:lnTo>
                    <a:pt x="55672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1541776" y="2138013"/>
              <a:ext cx="1839824" cy="1060240"/>
            </a:xfrm>
            <a:custGeom>
              <a:avLst/>
              <a:gdLst/>
              <a:ahLst/>
              <a:cxnLst/>
              <a:rect l="l" t="t" r="r" b="b"/>
              <a:pathLst>
                <a:path w="55977" h="32258" extrusionOk="0">
                  <a:moveTo>
                    <a:pt x="55672" y="1"/>
                  </a:moveTo>
                  <a:lnTo>
                    <a:pt x="0" y="32091"/>
                  </a:lnTo>
                  <a:lnTo>
                    <a:pt x="321" y="32258"/>
                  </a:lnTo>
                  <a:lnTo>
                    <a:pt x="55976" y="167"/>
                  </a:lnTo>
                  <a:lnTo>
                    <a:pt x="55672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1629368" y="2187051"/>
              <a:ext cx="1839791" cy="1060240"/>
            </a:xfrm>
            <a:custGeom>
              <a:avLst/>
              <a:gdLst/>
              <a:ahLst/>
              <a:cxnLst/>
              <a:rect l="l" t="t" r="r" b="b"/>
              <a:pathLst>
                <a:path w="55976" h="32258" extrusionOk="0">
                  <a:moveTo>
                    <a:pt x="55672" y="1"/>
                  </a:moveTo>
                  <a:lnTo>
                    <a:pt x="0" y="32091"/>
                  </a:lnTo>
                  <a:lnTo>
                    <a:pt x="319" y="32258"/>
                  </a:lnTo>
                  <a:lnTo>
                    <a:pt x="55975" y="167"/>
                  </a:lnTo>
                  <a:lnTo>
                    <a:pt x="55672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1716894" y="2236090"/>
              <a:ext cx="1839857" cy="1060240"/>
            </a:xfrm>
            <a:custGeom>
              <a:avLst/>
              <a:gdLst/>
              <a:ahLst/>
              <a:cxnLst/>
              <a:rect l="l" t="t" r="r" b="b"/>
              <a:pathLst>
                <a:path w="55978" h="32258" extrusionOk="0">
                  <a:moveTo>
                    <a:pt x="55672" y="1"/>
                  </a:moveTo>
                  <a:lnTo>
                    <a:pt x="1" y="32091"/>
                  </a:lnTo>
                  <a:lnTo>
                    <a:pt x="321" y="32258"/>
                  </a:lnTo>
                  <a:lnTo>
                    <a:pt x="55977" y="167"/>
                  </a:lnTo>
                  <a:lnTo>
                    <a:pt x="55672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1803993" y="2284635"/>
              <a:ext cx="1839791" cy="1060207"/>
            </a:xfrm>
            <a:custGeom>
              <a:avLst/>
              <a:gdLst/>
              <a:ahLst/>
              <a:cxnLst/>
              <a:rect l="l" t="t" r="r" b="b"/>
              <a:pathLst>
                <a:path w="55976" h="32257" extrusionOk="0">
                  <a:moveTo>
                    <a:pt x="55671" y="0"/>
                  </a:moveTo>
                  <a:lnTo>
                    <a:pt x="0" y="32090"/>
                  </a:lnTo>
                  <a:lnTo>
                    <a:pt x="319" y="32257"/>
                  </a:lnTo>
                  <a:lnTo>
                    <a:pt x="55975" y="167"/>
                  </a:lnTo>
                  <a:lnTo>
                    <a:pt x="55671" y="0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1891552" y="2333147"/>
              <a:ext cx="1839824" cy="1060273"/>
            </a:xfrm>
            <a:custGeom>
              <a:avLst/>
              <a:gdLst/>
              <a:ahLst/>
              <a:cxnLst/>
              <a:rect l="l" t="t" r="r" b="b"/>
              <a:pathLst>
                <a:path w="55977" h="32259" extrusionOk="0">
                  <a:moveTo>
                    <a:pt x="55671" y="0"/>
                  </a:moveTo>
                  <a:lnTo>
                    <a:pt x="0" y="32091"/>
                  </a:lnTo>
                  <a:lnTo>
                    <a:pt x="320" y="32259"/>
                  </a:lnTo>
                  <a:lnTo>
                    <a:pt x="55976" y="168"/>
                  </a:lnTo>
                  <a:lnTo>
                    <a:pt x="55671" y="0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1978618" y="2381200"/>
              <a:ext cx="1839791" cy="1060240"/>
            </a:xfrm>
            <a:custGeom>
              <a:avLst/>
              <a:gdLst/>
              <a:ahLst/>
              <a:cxnLst/>
              <a:rect l="l" t="t" r="r" b="b"/>
              <a:pathLst>
                <a:path w="55976" h="32258" extrusionOk="0">
                  <a:moveTo>
                    <a:pt x="55671" y="0"/>
                  </a:moveTo>
                  <a:lnTo>
                    <a:pt x="0" y="32091"/>
                  </a:lnTo>
                  <a:lnTo>
                    <a:pt x="319" y="32257"/>
                  </a:lnTo>
                  <a:lnTo>
                    <a:pt x="55975" y="167"/>
                  </a:lnTo>
                  <a:lnTo>
                    <a:pt x="55671" y="0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2067656" y="2430205"/>
              <a:ext cx="1839824" cy="1060273"/>
            </a:xfrm>
            <a:custGeom>
              <a:avLst/>
              <a:gdLst/>
              <a:ahLst/>
              <a:cxnLst/>
              <a:rect l="l" t="t" r="r" b="b"/>
              <a:pathLst>
                <a:path w="55977" h="32259" extrusionOk="0">
                  <a:moveTo>
                    <a:pt x="55672" y="0"/>
                  </a:moveTo>
                  <a:lnTo>
                    <a:pt x="1" y="32090"/>
                  </a:lnTo>
                  <a:lnTo>
                    <a:pt x="321" y="32258"/>
                  </a:lnTo>
                  <a:lnTo>
                    <a:pt x="55977" y="168"/>
                  </a:lnTo>
                  <a:lnTo>
                    <a:pt x="55672" y="0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2242281" y="2527296"/>
              <a:ext cx="1839791" cy="1060273"/>
            </a:xfrm>
            <a:custGeom>
              <a:avLst/>
              <a:gdLst/>
              <a:ahLst/>
              <a:cxnLst/>
              <a:rect l="l" t="t" r="r" b="b"/>
              <a:pathLst>
                <a:path w="55976" h="32259" extrusionOk="0">
                  <a:moveTo>
                    <a:pt x="55672" y="0"/>
                  </a:moveTo>
                  <a:lnTo>
                    <a:pt x="1" y="32090"/>
                  </a:lnTo>
                  <a:lnTo>
                    <a:pt x="320" y="32258"/>
                  </a:lnTo>
                  <a:lnTo>
                    <a:pt x="55975" y="168"/>
                  </a:lnTo>
                  <a:lnTo>
                    <a:pt x="55672" y="0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2154722" y="2479243"/>
              <a:ext cx="1839791" cy="1060273"/>
            </a:xfrm>
            <a:custGeom>
              <a:avLst/>
              <a:gdLst/>
              <a:ahLst/>
              <a:cxnLst/>
              <a:rect l="l" t="t" r="r" b="b"/>
              <a:pathLst>
                <a:path w="55976" h="32259" extrusionOk="0">
                  <a:moveTo>
                    <a:pt x="55671" y="0"/>
                  </a:moveTo>
                  <a:lnTo>
                    <a:pt x="1" y="32092"/>
                  </a:lnTo>
                  <a:lnTo>
                    <a:pt x="320" y="32258"/>
                  </a:lnTo>
                  <a:lnTo>
                    <a:pt x="55976" y="168"/>
                  </a:lnTo>
                  <a:lnTo>
                    <a:pt x="55671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2567702" y="1816109"/>
              <a:ext cx="1430854" cy="821293"/>
            </a:xfrm>
            <a:custGeom>
              <a:avLst/>
              <a:gdLst/>
              <a:ahLst/>
              <a:cxnLst/>
              <a:rect l="l" t="t" r="r" b="b"/>
              <a:pathLst>
                <a:path w="43534" h="24988" extrusionOk="0">
                  <a:moveTo>
                    <a:pt x="314" y="1"/>
                  </a:moveTo>
                  <a:lnTo>
                    <a:pt x="0" y="182"/>
                  </a:lnTo>
                  <a:lnTo>
                    <a:pt x="43206" y="24988"/>
                  </a:lnTo>
                  <a:lnTo>
                    <a:pt x="43533" y="24789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2470612" y="1874186"/>
              <a:ext cx="1430854" cy="821293"/>
            </a:xfrm>
            <a:custGeom>
              <a:avLst/>
              <a:gdLst/>
              <a:ahLst/>
              <a:cxnLst/>
              <a:rect l="l" t="t" r="r" b="b"/>
              <a:pathLst>
                <a:path w="43534" h="24988" extrusionOk="0">
                  <a:moveTo>
                    <a:pt x="314" y="0"/>
                  </a:moveTo>
                  <a:lnTo>
                    <a:pt x="1" y="180"/>
                  </a:lnTo>
                  <a:lnTo>
                    <a:pt x="43208" y="24987"/>
                  </a:lnTo>
                  <a:lnTo>
                    <a:pt x="43533" y="24788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2370070" y="1930718"/>
              <a:ext cx="1430821" cy="821293"/>
            </a:xfrm>
            <a:custGeom>
              <a:avLst/>
              <a:gdLst/>
              <a:ahLst/>
              <a:cxnLst/>
              <a:rect l="l" t="t" r="r" b="b"/>
              <a:pathLst>
                <a:path w="43533" h="24988" extrusionOk="0">
                  <a:moveTo>
                    <a:pt x="314" y="0"/>
                  </a:moveTo>
                  <a:lnTo>
                    <a:pt x="0" y="180"/>
                  </a:lnTo>
                  <a:lnTo>
                    <a:pt x="43206" y="24987"/>
                  </a:lnTo>
                  <a:lnTo>
                    <a:pt x="43533" y="24788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2269495" y="1987217"/>
              <a:ext cx="1430854" cy="821359"/>
            </a:xfrm>
            <a:custGeom>
              <a:avLst/>
              <a:gdLst/>
              <a:ahLst/>
              <a:cxnLst/>
              <a:rect l="l" t="t" r="r" b="b"/>
              <a:pathLst>
                <a:path w="43534" h="24990" extrusionOk="0">
                  <a:moveTo>
                    <a:pt x="314" y="1"/>
                  </a:moveTo>
                  <a:lnTo>
                    <a:pt x="1" y="182"/>
                  </a:lnTo>
                  <a:lnTo>
                    <a:pt x="43206" y="24989"/>
                  </a:lnTo>
                  <a:lnTo>
                    <a:pt x="43533" y="24789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2172405" y="2045294"/>
              <a:ext cx="1430854" cy="821293"/>
            </a:xfrm>
            <a:custGeom>
              <a:avLst/>
              <a:gdLst/>
              <a:ahLst/>
              <a:cxnLst/>
              <a:rect l="l" t="t" r="r" b="b"/>
              <a:pathLst>
                <a:path w="43534" h="24988" extrusionOk="0">
                  <a:moveTo>
                    <a:pt x="314" y="1"/>
                  </a:moveTo>
                  <a:lnTo>
                    <a:pt x="1" y="180"/>
                  </a:lnTo>
                  <a:lnTo>
                    <a:pt x="43208" y="24988"/>
                  </a:lnTo>
                  <a:lnTo>
                    <a:pt x="43533" y="24789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2072849" y="2101300"/>
              <a:ext cx="1430821" cy="821359"/>
            </a:xfrm>
            <a:custGeom>
              <a:avLst/>
              <a:gdLst/>
              <a:ahLst/>
              <a:cxnLst/>
              <a:rect l="l" t="t" r="r" b="b"/>
              <a:pathLst>
                <a:path w="43533" h="24990" extrusionOk="0">
                  <a:moveTo>
                    <a:pt x="314" y="1"/>
                  </a:moveTo>
                  <a:lnTo>
                    <a:pt x="0" y="182"/>
                  </a:lnTo>
                  <a:lnTo>
                    <a:pt x="43207" y="24989"/>
                  </a:lnTo>
                  <a:lnTo>
                    <a:pt x="43533" y="24790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1973786" y="2159837"/>
              <a:ext cx="1430821" cy="821359"/>
            </a:xfrm>
            <a:custGeom>
              <a:avLst/>
              <a:gdLst/>
              <a:ahLst/>
              <a:cxnLst/>
              <a:rect l="l" t="t" r="r" b="b"/>
              <a:pathLst>
                <a:path w="43533" h="24990" extrusionOk="0">
                  <a:moveTo>
                    <a:pt x="314" y="1"/>
                  </a:moveTo>
                  <a:lnTo>
                    <a:pt x="0" y="182"/>
                  </a:lnTo>
                  <a:lnTo>
                    <a:pt x="43206" y="24989"/>
                  </a:lnTo>
                  <a:lnTo>
                    <a:pt x="43533" y="24790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1875710" y="2217388"/>
              <a:ext cx="1430821" cy="821293"/>
            </a:xfrm>
            <a:custGeom>
              <a:avLst/>
              <a:gdLst/>
              <a:ahLst/>
              <a:cxnLst/>
              <a:rect l="l" t="t" r="r" b="b"/>
              <a:pathLst>
                <a:path w="43533" h="24988" extrusionOk="0">
                  <a:moveTo>
                    <a:pt x="314" y="1"/>
                  </a:moveTo>
                  <a:lnTo>
                    <a:pt x="0" y="180"/>
                  </a:lnTo>
                  <a:lnTo>
                    <a:pt x="43207" y="24988"/>
                  </a:lnTo>
                  <a:lnTo>
                    <a:pt x="43533" y="24789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1775661" y="2273953"/>
              <a:ext cx="1430854" cy="821326"/>
            </a:xfrm>
            <a:custGeom>
              <a:avLst/>
              <a:gdLst/>
              <a:ahLst/>
              <a:cxnLst/>
              <a:rect l="l" t="t" r="r" b="b"/>
              <a:pathLst>
                <a:path w="43534" h="24989" extrusionOk="0">
                  <a:moveTo>
                    <a:pt x="314" y="1"/>
                  </a:moveTo>
                  <a:lnTo>
                    <a:pt x="0" y="181"/>
                  </a:lnTo>
                  <a:lnTo>
                    <a:pt x="43206" y="24988"/>
                  </a:lnTo>
                  <a:lnTo>
                    <a:pt x="43533" y="24789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1678110" y="2331471"/>
              <a:ext cx="1430788" cy="821293"/>
            </a:xfrm>
            <a:custGeom>
              <a:avLst/>
              <a:gdLst/>
              <a:ahLst/>
              <a:cxnLst/>
              <a:rect l="l" t="t" r="r" b="b"/>
              <a:pathLst>
                <a:path w="43532" h="24988" extrusionOk="0">
                  <a:moveTo>
                    <a:pt x="313" y="1"/>
                  </a:moveTo>
                  <a:lnTo>
                    <a:pt x="0" y="180"/>
                  </a:lnTo>
                  <a:lnTo>
                    <a:pt x="43206" y="24988"/>
                  </a:lnTo>
                  <a:lnTo>
                    <a:pt x="43532" y="24789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1578029" y="2388529"/>
              <a:ext cx="1430821" cy="821293"/>
            </a:xfrm>
            <a:custGeom>
              <a:avLst/>
              <a:gdLst/>
              <a:ahLst/>
              <a:cxnLst/>
              <a:rect l="l" t="t" r="r" b="b"/>
              <a:pathLst>
                <a:path w="43533" h="24988" extrusionOk="0">
                  <a:moveTo>
                    <a:pt x="314" y="0"/>
                  </a:moveTo>
                  <a:lnTo>
                    <a:pt x="0" y="181"/>
                  </a:lnTo>
                  <a:lnTo>
                    <a:pt x="43206" y="24987"/>
                  </a:lnTo>
                  <a:lnTo>
                    <a:pt x="43533" y="24788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1479952" y="2446080"/>
              <a:ext cx="1430821" cy="821293"/>
            </a:xfrm>
            <a:custGeom>
              <a:avLst/>
              <a:gdLst/>
              <a:ahLst/>
              <a:cxnLst/>
              <a:rect l="l" t="t" r="r" b="b"/>
              <a:pathLst>
                <a:path w="43533" h="24988" extrusionOk="0">
                  <a:moveTo>
                    <a:pt x="314" y="0"/>
                  </a:moveTo>
                  <a:lnTo>
                    <a:pt x="0" y="180"/>
                  </a:lnTo>
                  <a:lnTo>
                    <a:pt x="43206" y="24987"/>
                  </a:lnTo>
                  <a:lnTo>
                    <a:pt x="43533" y="24788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1381350" y="2503105"/>
              <a:ext cx="1430854" cy="821293"/>
            </a:xfrm>
            <a:custGeom>
              <a:avLst/>
              <a:gdLst/>
              <a:ahLst/>
              <a:cxnLst/>
              <a:rect l="l" t="t" r="r" b="b"/>
              <a:pathLst>
                <a:path w="43534" h="24988" extrusionOk="0">
                  <a:moveTo>
                    <a:pt x="314" y="0"/>
                  </a:moveTo>
                  <a:lnTo>
                    <a:pt x="1" y="180"/>
                  </a:lnTo>
                  <a:lnTo>
                    <a:pt x="43208" y="24988"/>
                  </a:lnTo>
                  <a:lnTo>
                    <a:pt x="43533" y="2478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1282287" y="2560656"/>
              <a:ext cx="1430854" cy="821293"/>
            </a:xfrm>
            <a:custGeom>
              <a:avLst/>
              <a:gdLst/>
              <a:ahLst/>
              <a:cxnLst/>
              <a:rect l="l" t="t" r="r" b="b"/>
              <a:pathLst>
                <a:path w="43534" h="24988" extrusionOk="0">
                  <a:moveTo>
                    <a:pt x="314" y="1"/>
                  </a:moveTo>
                  <a:lnTo>
                    <a:pt x="1" y="180"/>
                  </a:lnTo>
                  <a:lnTo>
                    <a:pt x="43208" y="24988"/>
                  </a:lnTo>
                  <a:lnTo>
                    <a:pt x="43533" y="24789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1183224" y="2617681"/>
              <a:ext cx="1430854" cy="821326"/>
            </a:xfrm>
            <a:custGeom>
              <a:avLst/>
              <a:gdLst/>
              <a:ahLst/>
              <a:cxnLst/>
              <a:rect l="l" t="t" r="r" b="b"/>
              <a:pathLst>
                <a:path w="43534" h="24989" extrusionOk="0">
                  <a:moveTo>
                    <a:pt x="315" y="1"/>
                  </a:moveTo>
                  <a:lnTo>
                    <a:pt x="1" y="181"/>
                  </a:lnTo>
                  <a:lnTo>
                    <a:pt x="43207" y="24988"/>
                  </a:lnTo>
                  <a:lnTo>
                    <a:pt x="43533" y="24789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1084655" y="2675199"/>
              <a:ext cx="1430821" cy="821359"/>
            </a:xfrm>
            <a:custGeom>
              <a:avLst/>
              <a:gdLst/>
              <a:ahLst/>
              <a:cxnLst/>
              <a:rect l="l" t="t" r="r" b="b"/>
              <a:pathLst>
                <a:path w="43533" h="24990" extrusionOk="0">
                  <a:moveTo>
                    <a:pt x="314" y="1"/>
                  </a:moveTo>
                  <a:lnTo>
                    <a:pt x="0" y="182"/>
                  </a:lnTo>
                  <a:lnTo>
                    <a:pt x="43207" y="24989"/>
                  </a:lnTo>
                  <a:lnTo>
                    <a:pt x="43533" y="24790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986118" y="2732257"/>
              <a:ext cx="1430821" cy="821293"/>
            </a:xfrm>
            <a:custGeom>
              <a:avLst/>
              <a:gdLst/>
              <a:ahLst/>
              <a:cxnLst/>
              <a:rect l="l" t="t" r="r" b="b"/>
              <a:pathLst>
                <a:path w="43533" h="24988" extrusionOk="0">
                  <a:moveTo>
                    <a:pt x="314" y="0"/>
                  </a:moveTo>
                  <a:lnTo>
                    <a:pt x="0" y="181"/>
                  </a:lnTo>
                  <a:lnTo>
                    <a:pt x="43206" y="24987"/>
                  </a:lnTo>
                  <a:lnTo>
                    <a:pt x="43533" y="24788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886530" y="2789282"/>
              <a:ext cx="1430854" cy="821359"/>
            </a:xfrm>
            <a:custGeom>
              <a:avLst/>
              <a:gdLst/>
              <a:ahLst/>
              <a:cxnLst/>
              <a:rect l="l" t="t" r="r" b="b"/>
              <a:pathLst>
                <a:path w="43534" h="24990" extrusionOk="0">
                  <a:moveTo>
                    <a:pt x="314" y="1"/>
                  </a:moveTo>
                  <a:lnTo>
                    <a:pt x="1" y="181"/>
                  </a:lnTo>
                  <a:lnTo>
                    <a:pt x="43206" y="24989"/>
                  </a:lnTo>
                  <a:lnTo>
                    <a:pt x="43533" y="24790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FFA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808601" y="3053241"/>
              <a:ext cx="1120453" cy="1022968"/>
            </a:xfrm>
            <a:custGeom>
              <a:avLst/>
              <a:gdLst/>
              <a:ahLst/>
              <a:cxnLst/>
              <a:rect l="l" t="t" r="r" b="b"/>
              <a:pathLst>
                <a:path w="34090" h="31124" extrusionOk="0">
                  <a:moveTo>
                    <a:pt x="1" y="1"/>
                  </a:moveTo>
                  <a:lnTo>
                    <a:pt x="1" y="11451"/>
                  </a:lnTo>
                  <a:lnTo>
                    <a:pt x="34089" y="31124"/>
                  </a:lnTo>
                  <a:lnTo>
                    <a:pt x="34089" y="196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1929021" y="2716744"/>
              <a:ext cx="1699644" cy="1359466"/>
            </a:xfrm>
            <a:custGeom>
              <a:avLst/>
              <a:gdLst/>
              <a:ahLst/>
              <a:cxnLst/>
              <a:rect l="l" t="t" r="r" b="b"/>
              <a:pathLst>
                <a:path w="51712" h="41362" extrusionOk="0">
                  <a:moveTo>
                    <a:pt x="51712" y="1"/>
                  </a:moveTo>
                  <a:lnTo>
                    <a:pt x="0" y="29911"/>
                  </a:lnTo>
                  <a:lnTo>
                    <a:pt x="0" y="41362"/>
                  </a:lnTo>
                  <a:lnTo>
                    <a:pt x="51712" y="11870"/>
                  </a:lnTo>
                  <a:lnTo>
                    <a:pt x="51712" y="1"/>
                  </a:lnTo>
                  <a:close/>
                </a:path>
              </a:pathLst>
            </a:custGeom>
            <a:solidFill>
              <a:srgbClr val="082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786579" y="2072935"/>
              <a:ext cx="2845077" cy="1626908"/>
            </a:xfrm>
            <a:custGeom>
              <a:avLst/>
              <a:gdLst/>
              <a:ahLst/>
              <a:cxnLst/>
              <a:rect l="l" t="t" r="r" b="b"/>
              <a:pathLst>
                <a:path w="86562" h="49499" extrusionOk="0">
                  <a:moveTo>
                    <a:pt x="51803" y="1"/>
                  </a:moveTo>
                  <a:lnTo>
                    <a:pt x="0" y="29719"/>
                  </a:lnTo>
                  <a:lnTo>
                    <a:pt x="34759" y="49499"/>
                  </a:lnTo>
                  <a:lnTo>
                    <a:pt x="86562" y="19589"/>
                  </a:lnTo>
                  <a:lnTo>
                    <a:pt x="51803" y="1"/>
                  </a:lnTo>
                  <a:close/>
                </a:path>
              </a:pathLst>
            </a:custGeom>
            <a:solidFill>
              <a:srgbClr val="105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795224" y="3385170"/>
              <a:ext cx="1133830" cy="691039"/>
            </a:xfrm>
            <a:custGeom>
              <a:avLst/>
              <a:gdLst/>
              <a:ahLst/>
              <a:cxnLst/>
              <a:rect l="l" t="t" r="r" b="b"/>
              <a:pathLst>
                <a:path w="34497" h="21025" extrusionOk="0">
                  <a:moveTo>
                    <a:pt x="0" y="1"/>
                  </a:moveTo>
                  <a:lnTo>
                    <a:pt x="0" y="1029"/>
                  </a:lnTo>
                  <a:lnTo>
                    <a:pt x="34496" y="21025"/>
                  </a:lnTo>
                  <a:lnTo>
                    <a:pt x="34496" y="199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A3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1687971" y="2647525"/>
              <a:ext cx="944941" cy="541229"/>
            </a:xfrm>
            <a:custGeom>
              <a:avLst/>
              <a:gdLst/>
              <a:ahLst/>
              <a:cxnLst/>
              <a:rect l="l" t="t" r="r" b="b"/>
              <a:pathLst>
                <a:path w="28750" h="16467" extrusionOk="0">
                  <a:moveTo>
                    <a:pt x="4525" y="0"/>
                  </a:moveTo>
                  <a:lnTo>
                    <a:pt x="1" y="2573"/>
                  </a:lnTo>
                  <a:lnTo>
                    <a:pt x="24225" y="16467"/>
                  </a:lnTo>
                  <a:lnTo>
                    <a:pt x="28749" y="13894"/>
                  </a:lnTo>
                  <a:lnTo>
                    <a:pt x="4525" y="0"/>
                  </a:lnTo>
                  <a:close/>
                </a:path>
              </a:pathLst>
            </a:custGeom>
            <a:solidFill>
              <a:srgbClr val="082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1900262" y="2534954"/>
              <a:ext cx="944908" cy="541196"/>
            </a:xfrm>
            <a:custGeom>
              <a:avLst/>
              <a:gdLst/>
              <a:ahLst/>
              <a:cxnLst/>
              <a:rect l="l" t="t" r="r" b="b"/>
              <a:pathLst>
                <a:path w="28749" h="16466" extrusionOk="0">
                  <a:moveTo>
                    <a:pt x="4525" y="0"/>
                  </a:moveTo>
                  <a:lnTo>
                    <a:pt x="1" y="2573"/>
                  </a:lnTo>
                  <a:lnTo>
                    <a:pt x="24225" y="16465"/>
                  </a:lnTo>
                  <a:lnTo>
                    <a:pt x="28749" y="13893"/>
                  </a:lnTo>
                  <a:lnTo>
                    <a:pt x="4525" y="0"/>
                  </a:lnTo>
                  <a:close/>
                </a:path>
              </a:pathLst>
            </a:custGeom>
            <a:solidFill>
              <a:srgbClr val="082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2334277" y="2424913"/>
              <a:ext cx="251009" cy="142941"/>
            </a:xfrm>
            <a:custGeom>
              <a:avLst/>
              <a:gdLst/>
              <a:ahLst/>
              <a:cxnLst/>
              <a:rect l="l" t="t" r="r" b="b"/>
              <a:pathLst>
                <a:path w="7637" h="4349" extrusionOk="0">
                  <a:moveTo>
                    <a:pt x="4180" y="0"/>
                  </a:moveTo>
                  <a:cubicBezTo>
                    <a:pt x="4059" y="0"/>
                    <a:pt x="3937" y="26"/>
                    <a:pt x="3844" y="79"/>
                  </a:cubicBezTo>
                  <a:lnTo>
                    <a:pt x="192" y="2148"/>
                  </a:lnTo>
                  <a:cubicBezTo>
                    <a:pt x="6" y="2253"/>
                    <a:pt x="1" y="2429"/>
                    <a:pt x="182" y="2534"/>
                  </a:cubicBezTo>
                  <a:cubicBezTo>
                    <a:pt x="275" y="2590"/>
                    <a:pt x="400" y="2618"/>
                    <a:pt x="525" y="2618"/>
                  </a:cubicBezTo>
                  <a:cubicBezTo>
                    <a:pt x="645" y="2618"/>
                    <a:pt x="766" y="2592"/>
                    <a:pt x="857" y="2540"/>
                  </a:cubicBezTo>
                  <a:lnTo>
                    <a:pt x="3462" y="1063"/>
                  </a:lnTo>
                  <a:lnTo>
                    <a:pt x="3462" y="1063"/>
                  </a:lnTo>
                  <a:lnTo>
                    <a:pt x="3082" y="2269"/>
                  </a:lnTo>
                  <a:cubicBezTo>
                    <a:pt x="3055" y="2360"/>
                    <a:pt x="3107" y="2447"/>
                    <a:pt x="3215" y="2512"/>
                  </a:cubicBezTo>
                  <a:lnTo>
                    <a:pt x="3222" y="2515"/>
                  </a:lnTo>
                  <a:lnTo>
                    <a:pt x="3227" y="2519"/>
                  </a:lnTo>
                  <a:cubicBezTo>
                    <a:pt x="3317" y="2572"/>
                    <a:pt x="3432" y="2601"/>
                    <a:pt x="3560" y="2601"/>
                  </a:cubicBezTo>
                  <a:cubicBezTo>
                    <a:pt x="3586" y="2601"/>
                    <a:pt x="3613" y="2599"/>
                    <a:pt x="3639" y="2597"/>
                  </a:cubicBezTo>
                  <a:lnTo>
                    <a:pt x="5739" y="2404"/>
                  </a:lnTo>
                  <a:lnTo>
                    <a:pt x="3134" y="3881"/>
                  </a:lnTo>
                  <a:cubicBezTo>
                    <a:pt x="2948" y="3985"/>
                    <a:pt x="2936" y="4158"/>
                    <a:pt x="3123" y="4267"/>
                  </a:cubicBezTo>
                  <a:cubicBezTo>
                    <a:pt x="3214" y="4321"/>
                    <a:pt x="3339" y="4348"/>
                    <a:pt x="3465" y="4348"/>
                  </a:cubicBezTo>
                  <a:cubicBezTo>
                    <a:pt x="3586" y="4348"/>
                    <a:pt x="3707" y="4323"/>
                    <a:pt x="3798" y="4271"/>
                  </a:cubicBezTo>
                  <a:lnTo>
                    <a:pt x="7450" y="2202"/>
                  </a:lnTo>
                  <a:cubicBezTo>
                    <a:pt x="7636" y="2097"/>
                    <a:pt x="7630" y="1921"/>
                    <a:pt x="7457" y="1812"/>
                  </a:cubicBezTo>
                  <a:lnTo>
                    <a:pt x="7450" y="1809"/>
                  </a:lnTo>
                  <a:cubicBezTo>
                    <a:pt x="7359" y="1756"/>
                    <a:pt x="7241" y="1727"/>
                    <a:pt x="7112" y="1727"/>
                  </a:cubicBezTo>
                  <a:cubicBezTo>
                    <a:pt x="7088" y="1727"/>
                    <a:pt x="7064" y="1728"/>
                    <a:pt x="7039" y="1730"/>
                  </a:cubicBezTo>
                  <a:lnTo>
                    <a:pt x="4137" y="1997"/>
                  </a:lnTo>
                  <a:lnTo>
                    <a:pt x="4654" y="326"/>
                  </a:lnTo>
                  <a:cubicBezTo>
                    <a:pt x="4686" y="238"/>
                    <a:pt x="4628" y="147"/>
                    <a:pt x="4533" y="91"/>
                  </a:cubicBezTo>
                  <a:lnTo>
                    <a:pt x="4514" y="80"/>
                  </a:lnTo>
                  <a:cubicBezTo>
                    <a:pt x="4424" y="27"/>
                    <a:pt x="4303" y="0"/>
                    <a:pt x="4180" y="0"/>
                  </a:cubicBez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2334507" y="2423500"/>
              <a:ext cx="250648" cy="145702"/>
            </a:xfrm>
            <a:custGeom>
              <a:avLst/>
              <a:gdLst/>
              <a:ahLst/>
              <a:cxnLst/>
              <a:rect l="l" t="t" r="r" b="b"/>
              <a:pathLst>
                <a:path w="7626" h="4433" extrusionOk="0">
                  <a:moveTo>
                    <a:pt x="4173" y="86"/>
                  </a:moveTo>
                  <a:cubicBezTo>
                    <a:pt x="4288" y="86"/>
                    <a:pt x="4402" y="111"/>
                    <a:pt x="4485" y="160"/>
                  </a:cubicBezTo>
                  <a:lnTo>
                    <a:pt x="4503" y="170"/>
                  </a:lnTo>
                  <a:cubicBezTo>
                    <a:pt x="4569" y="209"/>
                    <a:pt x="4635" y="281"/>
                    <a:pt x="4606" y="358"/>
                  </a:cubicBezTo>
                  <a:lnTo>
                    <a:pt x="4071" y="2088"/>
                  </a:lnTo>
                  <a:lnTo>
                    <a:pt x="7034" y="1816"/>
                  </a:lnTo>
                  <a:cubicBezTo>
                    <a:pt x="7059" y="1814"/>
                    <a:pt x="7084" y="1813"/>
                    <a:pt x="7108" y="1813"/>
                  </a:cubicBezTo>
                  <a:cubicBezTo>
                    <a:pt x="7228" y="1813"/>
                    <a:pt x="7338" y="1839"/>
                    <a:pt x="7422" y="1889"/>
                  </a:cubicBezTo>
                  <a:lnTo>
                    <a:pt x="7427" y="1891"/>
                  </a:lnTo>
                  <a:cubicBezTo>
                    <a:pt x="7499" y="1938"/>
                    <a:pt x="7541" y="1998"/>
                    <a:pt x="7539" y="2055"/>
                  </a:cubicBezTo>
                  <a:cubicBezTo>
                    <a:pt x="7538" y="2114"/>
                    <a:pt x="7496" y="2169"/>
                    <a:pt x="7424" y="2210"/>
                  </a:cubicBezTo>
                  <a:lnTo>
                    <a:pt x="3772" y="4278"/>
                  </a:lnTo>
                  <a:cubicBezTo>
                    <a:pt x="3688" y="4325"/>
                    <a:pt x="3573" y="4349"/>
                    <a:pt x="3458" y="4349"/>
                  </a:cubicBezTo>
                  <a:cubicBezTo>
                    <a:pt x="3341" y="4349"/>
                    <a:pt x="3223" y="4324"/>
                    <a:pt x="3138" y="4274"/>
                  </a:cubicBezTo>
                  <a:cubicBezTo>
                    <a:pt x="3064" y="4231"/>
                    <a:pt x="3023" y="4177"/>
                    <a:pt x="3024" y="4120"/>
                  </a:cubicBezTo>
                  <a:cubicBezTo>
                    <a:pt x="3024" y="4063"/>
                    <a:pt x="3070" y="4004"/>
                    <a:pt x="3148" y="3960"/>
                  </a:cubicBezTo>
                  <a:lnTo>
                    <a:pt x="5924" y="2387"/>
                  </a:lnTo>
                  <a:lnTo>
                    <a:pt x="3629" y="2600"/>
                  </a:lnTo>
                  <a:cubicBezTo>
                    <a:pt x="3604" y="2601"/>
                    <a:pt x="3581" y="2602"/>
                    <a:pt x="3557" y="2602"/>
                  </a:cubicBezTo>
                  <a:cubicBezTo>
                    <a:pt x="3436" y="2602"/>
                    <a:pt x="3326" y="2577"/>
                    <a:pt x="3241" y="2527"/>
                  </a:cubicBezTo>
                  <a:lnTo>
                    <a:pt x="3229" y="2519"/>
                  </a:lnTo>
                  <a:cubicBezTo>
                    <a:pt x="3174" y="2488"/>
                    <a:pt x="3087" y="2420"/>
                    <a:pt x="3116" y="2325"/>
                  </a:cubicBezTo>
                  <a:lnTo>
                    <a:pt x="3528" y="1018"/>
                  </a:lnTo>
                  <a:lnTo>
                    <a:pt x="829" y="2547"/>
                  </a:lnTo>
                  <a:cubicBezTo>
                    <a:pt x="744" y="2596"/>
                    <a:pt x="630" y="2620"/>
                    <a:pt x="516" y="2620"/>
                  </a:cubicBezTo>
                  <a:cubicBezTo>
                    <a:pt x="399" y="2620"/>
                    <a:pt x="282" y="2594"/>
                    <a:pt x="195" y="2544"/>
                  </a:cubicBezTo>
                  <a:cubicBezTo>
                    <a:pt x="124" y="2501"/>
                    <a:pt x="85" y="2449"/>
                    <a:pt x="85" y="2390"/>
                  </a:cubicBezTo>
                  <a:cubicBezTo>
                    <a:pt x="85" y="2331"/>
                    <a:pt x="129" y="2273"/>
                    <a:pt x="206" y="2228"/>
                  </a:cubicBezTo>
                  <a:lnTo>
                    <a:pt x="3858" y="160"/>
                  </a:lnTo>
                  <a:cubicBezTo>
                    <a:pt x="3944" y="110"/>
                    <a:pt x="4059" y="86"/>
                    <a:pt x="4173" y="86"/>
                  </a:cubicBezTo>
                  <a:close/>
                  <a:moveTo>
                    <a:pt x="4172" y="1"/>
                  </a:moveTo>
                  <a:cubicBezTo>
                    <a:pt x="4044" y="1"/>
                    <a:pt x="3915" y="29"/>
                    <a:pt x="3816" y="84"/>
                  </a:cubicBezTo>
                  <a:lnTo>
                    <a:pt x="164" y="2154"/>
                  </a:lnTo>
                  <a:cubicBezTo>
                    <a:pt x="60" y="2213"/>
                    <a:pt x="0" y="2299"/>
                    <a:pt x="0" y="2387"/>
                  </a:cubicBezTo>
                  <a:cubicBezTo>
                    <a:pt x="0" y="2475"/>
                    <a:pt x="54" y="2555"/>
                    <a:pt x="153" y="2614"/>
                  </a:cubicBezTo>
                  <a:cubicBezTo>
                    <a:pt x="253" y="2673"/>
                    <a:pt x="385" y="2702"/>
                    <a:pt x="517" y="2702"/>
                  </a:cubicBezTo>
                  <a:cubicBezTo>
                    <a:pt x="645" y="2702"/>
                    <a:pt x="773" y="2674"/>
                    <a:pt x="871" y="2619"/>
                  </a:cubicBezTo>
                  <a:lnTo>
                    <a:pt x="3384" y="1195"/>
                  </a:lnTo>
                  <a:lnTo>
                    <a:pt x="3035" y="2300"/>
                  </a:lnTo>
                  <a:cubicBezTo>
                    <a:pt x="3002" y="2409"/>
                    <a:pt x="3058" y="2515"/>
                    <a:pt x="3187" y="2590"/>
                  </a:cubicBezTo>
                  <a:lnTo>
                    <a:pt x="3208" y="2554"/>
                  </a:lnTo>
                  <a:lnTo>
                    <a:pt x="3199" y="2598"/>
                  </a:lnTo>
                  <a:cubicBezTo>
                    <a:pt x="3296" y="2655"/>
                    <a:pt x="3420" y="2685"/>
                    <a:pt x="3556" y="2685"/>
                  </a:cubicBezTo>
                  <a:cubicBezTo>
                    <a:pt x="3582" y="2685"/>
                    <a:pt x="3609" y="2684"/>
                    <a:pt x="3636" y="2682"/>
                  </a:cubicBezTo>
                  <a:lnTo>
                    <a:pt x="5542" y="2507"/>
                  </a:lnTo>
                  <a:lnTo>
                    <a:pt x="5542" y="2507"/>
                  </a:lnTo>
                  <a:lnTo>
                    <a:pt x="3107" y="3886"/>
                  </a:lnTo>
                  <a:cubicBezTo>
                    <a:pt x="3000" y="3947"/>
                    <a:pt x="2941" y="4029"/>
                    <a:pt x="2940" y="4120"/>
                  </a:cubicBezTo>
                  <a:cubicBezTo>
                    <a:pt x="2939" y="4206"/>
                    <a:pt x="2995" y="4287"/>
                    <a:pt x="3095" y="4347"/>
                  </a:cubicBezTo>
                  <a:cubicBezTo>
                    <a:pt x="3192" y="4404"/>
                    <a:pt x="3327" y="4433"/>
                    <a:pt x="3459" y="4433"/>
                  </a:cubicBezTo>
                  <a:cubicBezTo>
                    <a:pt x="3588" y="4433"/>
                    <a:pt x="3716" y="4407"/>
                    <a:pt x="3812" y="4351"/>
                  </a:cubicBezTo>
                  <a:lnTo>
                    <a:pt x="7464" y="2282"/>
                  </a:lnTo>
                  <a:cubicBezTo>
                    <a:pt x="7564" y="2225"/>
                    <a:pt x="7621" y="2145"/>
                    <a:pt x="7624" y="2057"/>
                  </a:cubicBezTo>
                  <a:cubicBezTo>
                    <a:pt x="7625" y="1967"/>
                    <a:pt x="7571" y="1881"/>
                    <a:pt x="7472" y="1818"/>
                  </a:cubicBezTo>
                  <a:lnTo>
                    <a:pt x="7465" y="1814"/>
                  </a:lnTo>
                  <a:cubicBezTo>
                    <a:pt x="7367" y="1758"/>
                    <a:pt x="7243" y="1728"/>
                    <a:pt x="7108" y="1728"/>
                  </a:cubicBezTo>
                  <a:cubicBezTo>
                    <a:pt x="7082" y="1728"/>
                    <a:pt x="7055" y="1729"/>
                    <a:pt x="7028" y="1731"/>
                  </a:cubicBezTo>
                  <a:lnTo>
                    <a:pt x="4190" y="1992"/>
                  </a:lnTo>
                  <a:lnTo>
                    <a:pt x="4686" y="384"/>
                  </a:lnTo>
                  <a:cubicBezTo>
                    <a:pt x="4723" y="282"/>
                    <a:pt x="4669" y="169"/>
                    <a:pt x="4546" y="96"/>
                  </a:cubicBezTo>
                  <a:lnTo>
                    <a:pt x="4528" y="87"/>
                  </a:lnTo>
                  <a:cubicBezTo>
                    <a:pt x="4431" y="29"/>
                    <a:pt x="4302" y="1"/>
                    <a:pt x="4172" y="1"/>
                  </a:cubicBez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2478796" y="2536038"/>
              <a:ext cx="198553" cy="111848"/>
            </a:xfrm>
            <a:custGeom>
              <a:avLst/>
              <a:gdLst/>
              <a:ahLst/>
              <a:cxnLst/>
              <a:rect l="l" t="t" r="r" b="b"/>
              <a:pathLst>
                <a:path w="6041" h="3403" extrusionOk="0">
                  <a:moveTo>
                    <a:pt x="4565" y="820"/>
                  </a:moveTo>
                  <a:lnTo>
                    <a:pt x="3720" y="1859"/>
                  </a:lnTo>
                  <a:lnTo>
                    <a:pt x="2748" y="1287"/>
                  </a:lnTo>
                  <a:lnTo>
                    <a:pt x="4565" y="820"/>
                  </a:lnTo>
                  <a:close/>
                  <a:moveTo>
                    <a:pt x="5512" y="0"/>
                  </a:moveTo>
                  <a:cubicBezTo>
                    <a:pt x="5449" y="0"/>
                    <a:pt x="5386" y="7"/>
                    <a:pt x="5325" y="22"/>
                  </a:cubicBezTo>
                  <a:lnTo>
                    <a:pt x="354" y="1308"/>
                  </a:lnTo>
                  <a:cubicBezTo>
                    <a:pt x="115" y="1374"/>
                    <a:pt x="0" y="1536"/>
                    <a:pt x="106" y="1676"/>
                  </a:cubicBezTo>
                  <a:cubicBezTo>
                    <a:pt x="133" y="1708"/>
                    <a:pt x="166" y="1734"/>
                    <a:pt x="202" y="1755"/>
                  </a:cubicBezTo>
                  <a:cubicBezTo>
                    <a:pt x="291" y="1807"/>
                    <a:pt x="414" y="1837"/>
                    <a:pt x="542" y="1837"/>
                  </a:cubicBezTo>
                  <a:cubicBezTo>
                    <a:pt x="604" y="1837"/>
                    <a:pt x="668" y="1830"/>
                    <a:pt x="729" y="1816"/>
                  </a:cubicBezTo>
                  <a:lnTo>
                    <a:pt x="1828" y="1532"/>
                  </a:lnTo>
                  <a:lnTo>
                    <a:pt x="3284" y="2390"/>
                  </a:lnTo>
                  <a:lnTo>
                    <a:pt x="2773" y="3019"/>
                  </a:lnTo>
                  <a:cubicBezTo>
                    <a:pt x="2685" y="3124"/>
                    <a:pt x="2730" y="3243"/>
                    <a:pt x="2862" y="3321"/>
                  </a:cubicBezTo>
                  <a:cubicBezTo>
                    <a:pt x="2903" y="3345"/>
                    <a:pt x="2948" y="3365"/>
                    <a:pt x="2995" y="3378"/>
                  </a:cubicBezTo>
                  <a:cubicBezTo>
                    <a:pt x="3058" y="3395"/>
                    <a:pt x="3125" y="3402"/>
                    <a:pt x="3191" y="3402"/>
                  </a:cubicBezTo>
                  <a:cubicBezTo>
                    <a:pt x="3374" y="3402"/>
                    <a:pt x="3550" y="3342"/>
                    <a:pt x="3638" y="3241"/>
                  </a:cubicBezTo>
                  <a:lnTo>
                    <a:pt x="5959" y="397"/>
                  </a:lnTo>
                  <a:cubicBezTo>
                    <a:pt x="6041" y="287"/>
                    <a:pt x="6002" y="164"/>
                    <a:pt x="5859" y="87"/>
                  </a:cubicBezTo>
                  <a:cubicBezTo>
                    <a:pt x="5773" y="31"/>
                    <a:pt x="5645" y="0"/>
                    <a:pt x="5512" y="0"/>
                  </a:cubicBez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>
              <a:off x="2479223" y="2534691"/>
              <a:ext cx="198520" cy="114576"/>
            </a:xfrm>
            <a:custGeom>
              <a:avLst/>
              <a:gdLst/>
              <a:ahLst/>
              <a:cxnLst/>
              <a:rect l="l" t="t" r="r" b="b"/>
              <a:pathLst>
                <a:path w="6040" h="3486" extrusionOk="0">
                  <a:moveTo>
                    <a:pt x="4438" y="934"/>
                  </a:moveTo>
                  <a:lnTo>
                    <a:pt x="3696" y="1846"/>
                  </a:lnTo>
                  <a:lnTo>
                    <a:pt x="2845" y="1344"/>
                  </a:lnTo>
                  <a:lnTo>
                    <a:pt x="4438" y="934"/>
                  </a:lnTo>
                  <a:close/>
                  <a:moveTo>
                    <a:pt x="4665" y="788"/>
                  </a:moveTo>
                  <a:lnTo>
                    <a:pt x="2626" y="1313"/>
                  </a:lnTo>
                  <a:lnTo>
                    <a:pt x="3716" y="1954"/>
                  </a:lnTo>
                  <a:lnTo>
                    <a:pt x="4665" y="788"/>
                  </a:lnTo>
                  <a:close/>
                  <a:moveTo>
                    <a:pt x="5501" y="85"/>
                  </a:moveTo>
                  <a:cubicBezTo>
                    <a:pt x="5624" y="85"/>
                    <a:pt x="5743" y="113"/>
                    <a:pt x="5824" y="164"/>
                  </a:cubicBezTo>
                  <a:lnTo>
                    <a:pt x="5826" y="166"/>
                  </a:lnTo>
                  <a:cubicBezTo>
                    <a:pt x="5891" y="201"/>
                    <a:pt x="5934" y="248"/>
                    <a:pt x="5945" y="296"/>
                  </a:cubicBezTo>
                  <a:cubicBezTo>
                    <a:pt x="5952" y="337"/>
                    <a:pt x="5941" y="379"/>
                    <a:pt x="5913" y="412"/>
                  </a:cubicBezTo>
                  <a:lnTo>
                    <a:pt x="3593" y="3255"/>
                  </a:lnTo>
                  <a:cubicBezTo>
                    <a:pt x="3512" y="3347"/>
                    <a:pt x="3347" y="3401"/>
                    <a:pt x="3177" y="3401"/>
                  </a:cubicBezTo>
                  <a:cubicBezTo>
                    <a:pt x="3114" y="3401"/>
                    <a:pt x="3051" y="3394"/>
                    <a:pt x="2992" y="3379"/>
                  </a:cubicBezTo>
                  <a:cubicBezTo>
                    <a:pt x="2949" y="3367"/>
                    <a:pt x="2909" y="3349"/>
                    <a:pt x="2871" y="3327"/>
                  </a:cubicBezTo>
                  <a:cubicBezTo>
                    <a:pt x="2807" y="3289"/>
                    <a:pt x="2767" y="3242"/>
                    <a:pt x="2759" y="3193"/>
                  </a:cubicBezTo>
                  <a:cubicBezTo>
                    <a:pt x="2754" y="3153"/>
                    <a:pt x="2765" y="3114"/>
                    <a:pt x="2793" y="3087"/>
                  </a:cubicBezTo>
                  <a:lnTo>
                    <a:pt x="3334" y="2419"/>
                  </a:lnTo>
                  <a:lnTo>
                    <a:pt x="1822" y="1529"/>
                  </a:lnTo>
                  <a:lnTo>
                    <a:pt x="707" y="1818"/>
                  </a:lnTo>
                  <a:cubicBezTo>
                    <a:pt x="649" y="1832"/>
                    <a:pt x="589" y="1838"/>
                    <a:pt x="530" y="1838"/>
                  </a:cubicBezTo>
                  <a:cubicBezTo>
                    <a:pt x="410" y="1838"/>
                    <a:pt x="295" y="1811"/>
                    <a:pt x="210" y="1762"/>
                  </a:cubicBezTo>
                  <a:cubicBezTo>
                    <a:pt x="179" y="1744"/>
                    <a:pt x="151" y="1721"/>
                    <a:pt x="126" y="1694"/>
                  </a:cubicBezTo>
                  <a:cubicBezTo>
                    <a:pt x="98" y="1660"/>
                    <a:pt x="89" y="1613"/>
                    <a:pt x="103" y="1570"/>
                  </a:cubicBezTo>
                  <a:cubicBezTo>
                    <a:pt x="128" y="1494"/>
                    <a:pt x="222" y="1427"/>
                    <a:pt x="352" y="1391"/>
                  </a:cubicBezTo>
                  <a:lnTo>
                    <a:pt x="5321" y="106"/>
                  </a:lnTo>
                  <a:cubicBezTo>
                    <a:pt x="5379" y="92"/>
                    <a:pt x="5441" y="85"/>
                    <a:pt x="5501" y="85"/>
                  </a:cubicBezTo>
                  <a:close/>
                  <a:moveTo>
                    <a:pt x="5497" y="0"/>
                  </a:moveTo>
                  <a:cubicBezTo>
                    <a:pt x="5431" y="0"/>
                    <a:pt x="5363" y="7"/>
                    <a:pt x="5300" y="22"/>
                  </a:cubicBezTo>
                  <a:lnTo>
                    <a:pt x="330" y="1309"/>
                  </a:lnTo>
                  <a:cubicBezTo>
                    <a:pt x="169" y="1353"/>
                    <a:pt x="57" y="1438"/>
                    <a:pt x="22" y="1542"/>
                  </a:cubicBezTo>
                  <a:cubicBezTo>
                    <a:pt x="0" y="1609"/>
                    <a:pt x="12" y="1680"/>
                    <a:pt x="61" y="1745"/>
                  </a:cubicBezTo>
                  <a:cubicBezTo>
                    <a:pt x="91" y="1780"/>
                    <a:pt x="126" y="1809"/>
                    <a:pt x="167" y="1832"/>
                  </a:cubicBezTo>
                  <a:cubicBezTo>
                    <a:pt x="264" y="1890"/>
                    <a:pt x="395" y="1920"/>
                    <a:pt x="529" y="1920"/>
                  </a:cubicBezTo>
                  <a:cubicBezTo>
                    <a:pt x="596" y="1920"/>
                    <a:pt x="663" y="1912"/>
                    <a:pt x="728" y="1897"/>
                  </a:cubicBezTo>
                  <a:lnTo>
                    <a:pt x="1809" y="1619"/>
                  </a:lnTo>
                  <a:lnTo>
                    <a:pt x="3207" y="2443"/>
                  </a:lnTo>
                  <a:lnTo>
                    <a:pt x="2728" y="3032"/>
                  </a:lnTo>
                  <a:cubicBezTo>
                    <a:pt x="2685" y="3079"/>
                    <a:pt x="2665" y="3143"/>
                    <a:pt x="2676" y="3207"/>
                  </a:cubicBezTo>
                  <a:cubicBezTo>
                    <a:pt x="2687" y="3280"/>
                    <a:pt x="2742" y="3347"/>
                    <a:pt x="2828" y="3398"/>
                  </a:cubicBezTo>
                  <a:cubicBezTo>
                    <a:pt x="2872" y="3424"/>
                    <a:pt x="2920" y="3445"/>
                    <a:pt x="2971" y="3459"/>
                  </a:cubicBezTo>
                  <a:cubicBezTo>
                    <a:pt x="3039" y="3476"/>
                    <a:pt x="3108" y="3485"/>
                    <a:pt x="3177" y="3485"/>
                  </a:cubicBezTo>
                  <a:cubicBezTo>
                    <a:pt x="3371" y="3485"/>
                    <a:pt x="3560" y="3420"/>
                    <a:pt x="3657" y="3310"/>
                  </a:cubicBezTo>
                  <a:lnTo>
                    <a:pt x="5980" y="462"/>
                  </a:lnTo>
                  <a:cubicBezTo>
                    <a:pt x="6023" y="412"/>
                    <a:pt x="6040" y="344"/>
                    <a:pt x="6027" y="278"/>
                  </a:cubicBezTo>
                  <a:cubicBezTo>
                    <a:pt x="6010" y="203"/>
                    <a:pt x="5955" y="140"/>
                    <a:pt x="5868" y="91"/>
                  </a:cubicBezTo>
                  <a:cubicBezTo>
                    <a:pt x="5774" y="32"/>
                    <a:pt x="5637" y="0"/>
                    <a:pt x="5497" y="0"/>
                  </a:cubicBez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>
              <a:off x="2626568" y="2572225"/>
              <a:ext cx="196482" cy="110829"/>
            </a:xfrm>
            <a:custGeom>
              <a:avLst/>
              <a:gdLst/>
              <a:ahLst/>
              <a:cxnLst/>
              <a:rect l="l" t="t" r="r" b="b"/>
              <a:pathLst>
                <a:path w="5978" h="3372" extrusionOk="0">
                  <a:moveTo>
                    <a:pt x="2904" y="1"/>
                  </a:moveTo>
                  <a:cubicBezTo>
                    <a:pt x="2785" y="1"/>
                    <a:pt x="2664" y="28"/>
                    <a:pt x="2568" y="82"/>
                  </a:cubicBezTo>
                  <a:cubicBezTo>
                    <a:pt x="2383" y="188"/>
                    <a:pt x="2366" y="363"/>
                    <a:pt x="2553" y="473"/>
                  </a:cubicBezTo>
                  <a:lnTo>
                    <a:pt x="3499" y="1030"/>
                  </a:lnTo>
                  <a:lnTo>
                    <a:pt x="194" y="2902"/>
                  </a:lnTo>
                  <a:cubicBezTo>
                    <a:pt x="1" y="3011"/>
                    <a:pt x="2" y="3183"/>
                    <a:pt x="182" y="3290"/>
                  </a:cubicBezTo>
                  <a:cubicBezTo>
                    <a:pt x="275" y="3344"/>
                    <a:pt x="395" y="3371"/>
                    <a:pt x="516" y="3371"/>
                  </a:cubicBezTo>
                  <a:cubicBezTo>
                    <a:pt x="636" y="3371"/>
                    <a:pt x="756" y="3344"/>
                    <a:pt x="852" y="3290"/>
                  </a:cubicBezTo>
                  <a:lnTo>
                    <a:pt x="4158" y="1418"/>
                  </a:lnTo>
                  <a:lnTo>
                    <a:pt x="5111" y="1979"/>
                  </a:lnTo>
                  <a:cubicBezTo>
                    <a:pt x="5199" y="2031"/>
                    <a:pt x="5320" y="2057"/>
                    <a:pt x="5442" y="2057"/>
                  </a:cubicBezTo>
                  <a:cubicBezTo>
                    <a:pt x="5567" y="2057"/>
                    <a:pt x="5693" y="2030"/>
                    <a:pt x="5787" y="1976"/>
                  </a:cubicBezTo>
                  <a:cubicBezTo>
                    <a:pt x="5978" y="1868"/>
                    <a:pt x="5977" y="1695"/>
                    <a:pt x="5797" y="1590"/>
                  </a:cubicBezTo>
                  <a:lnTo>
                    <a:pt x="3239" y="83"/>
                  </a:lnTo>
                  <a:cubicBezTo>
                    <a:pt x="3146" y="28"/>
                    <a:pt x="3025" y="1"/>
                    <a:pt x="2904" y="1"/>
                  </a:cubicBez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2626699" y="2570812"/>
              <a:ext cx="196219" cy="113656"/>
            </a:xfrm>
            <a:custGeom>
              <a:avLst/>
              <a:gdLst/>
              <a:ahLst/>
              <a:cxnLst/>
              <a:rect l="l" t="t" r="r" b="b"/>
              <a:pathLst>
                <a:path w="5970" h="3458" extrusionOk="0">
                  <a:moveTo>
                    <a:pt x="2885" y="86"/>
                  </a:moveTo>
                  <a:cubicBezTo>
                    <a:pt x="2890" y="86"/>
                    <a:pt x="2895" y="86"/>
                    <a:pt x="2900" y="86"/>
                  </a:cubicBezTo>
                  <a:cubicBezTo>
                    <a:pt x="3013" y="86"/>
                    <a:pt x="3127" y="111"/>
                    <a:pt x="3214" y="162"/>
                  </a:cubicBezTo>
                  <a:lnTo>
                    <a:pt x="5772" y="1668"/>
                  </a:lnTo>
                  <a:cubicBezTo>
                    <a:pt x="5846" y="1712"/>
                    <a:pt x="5887" y="1765"/>
                    <a:pt x="5885" y="1823"/>
                  </a:cubicBezTo>
                  <a:cubicBezTo>
                    <a:pt x="5885" y="1881"/>
                    <a:pt x="5841" y="1937"/>
                    <a:pt x="5762" y="1983"/>
                  </a:cubicBezTo>
                  <a:cubicBezTo>
                    <a:pt x="5674" y="2032"/>
                    <a:pt x="5556" y="2057"/>
                    <a:pt x="5438" y="2057"/>
                  </a:cubicBezTo>
                  <a:cubicBezTo>
                    <a:pt x="5324" y="2057"/>
                    <a:pt x="5210" y="2033"/>
                    <a:pt x="5129" y="1985"/>
                  </a:cubicBezTo>
                  <a:lnTo>
                    <a:pt x="4155" y="1411"/>
                  </a:lnTo>
                  <a:lnTo>
                    <a:pt x="828" y="3296"/>
                  </a:lnTo>
                  <a:cubicBezTo>
                    <a:pt x="738" y="3347"/>
                    <a:pt x="625" y="3373"/>
                    <a:pt x="512" y="3373"/>
                  </a:cubicBezTo>
                  <a:cubicBezTo>
                    <a:pt x="399" y="3373"/>
                    <a:pt x="287" y="3347"/>
                    <a:pt x="200" y="3296"/>
                  </a:cubicBezTo>
                  <a:cubicBezTo>
                    <a:pt x="126" y="3254"/>
                    <a:pt x="85" y="3200"/>
                    <a:pt x="87" y="3142"/>
                  </a:cubicBezTo>
                  <a:cubicBezTo>
                    <a:pt x="87" y="3084"/>
                    <a:pt x="131" y="3027"/>
                    <a:pt x="210" y="2981"/>
                  </a:cubicBezTo>
                  <a:lnTo>
                    <a:pt x="3578" y="1073"/>
                  </a:lnTo>
                  <a:lnTo>
                    <a:pt x="2569" y="479"/>
                  </a:lnTo>
                  <a:cubicBezTo>
                    <a:pt x="2498" y="436"/>
                    <a:pt x="2459" y="383"/>
                    <a:pt x="2459" y="327"/>
                  </a:cubicBezTo>
                  <a:cubicBezTo>
                    <a:pt x="2459" y="267"/>
                    <a:pt x="2506" y="207"/>
                    <a:pt x="2585" y="162"/>
                  </a:cubicBezTo>
                  <a:cubicBezTo>
                    <a:pt x="2678" y="112"/>
                    <a:pt x="2781" y="86"/>
                    <a:pt x="2885" y="86"/>
                  </a:cubicBezTo>
                  <a:close/>
                  <a:moveTo>
                    <a:pt x="2900" y="0"/>
                  </a:moveTo>
                  <a:cubicBezTo>
                    <a:pt x="2774" y="0"/>
                    <a:pt x="2646" y="29"/>
                    <a:pt x="2543" y="87"/>
                  </a:cubicBezTo>
                  <a:cubicBezTo>
                    <a:pt x="2437" y="148"/>
                    <a:pt x="2374" y="234"/>
                    <a:pt x="2374" y="326"/>
                  </a:cubicBezTo>
                  <a:cubicBezTo>
                    <a:pt x="2374" y="413"/>
                    <a:pt x="2428" y="492"/>
                    <a:pt x="2526" y="551"/>
                  </a:cubicBezTo>
                  <a:lnTo>
                    <a:pt x="3410" y="1072"/>
                  </a:lnTo>
                  <a:lnTo>
                    <a:pt x="167" y="2909"/>
                  </a:lnTo>
                  <a:cubicBezTo>
                    <a:pt x="62" y="2968"/>
                    <a:pt x="2" y="3053"/>
                    <a:pt x="2" y="3142"/>
                  </a:cubicBezTo>
                  <a:cubicBezTo>
                    <a:pt x="1" y="3229"/>
                    <a:pt x="57" y="3309"/>
                    <a:pt x="157" y="3369"/>
                  </a:cubicBezTo>
                  <a:cubicBezTo>
                    <a:pt x="257" y="3428"/>
                    <a:pt x="384" y="3458"/>
                    <a:pt x="512" y="3458"/>
                  </a:cubicBezTo>
                  <a:cubicBezTo>
                    <a:pt x="515" y="3458"/>
                    <a:pt x="517" y="3458"/>
                    <a:pt x="520" y="3458"/>
                  </a:cubicBezTo>
                  <a:cubicBezTo>
                    <a:pt x="641" y="3458"/>
                    <a:pt x="761" y="3427"/>
                    <a:pt x="869" y="3369"/>
                  </a:cubicBezTo>
                  <a:lnTo>
                    <a:pt x="4154" y="1509"/>
                  </a:lnTo>
                  <a:lnTo>
                    <a:pt x="5085" y="2057"/>
                  </a:lnTo>
                  <a:cubicBezTo>
                    <a:pt x="5179" y="2113"/>
                    <a:pt x="5308" y="2140"/>
                    <a:pt x="5438" y="2140"/>
                  </a:cubicBezTo>
                  <a:cubicBezTo>
                    <a:pt x="5570" y="2140"/>
                    <a:pt x="5703" y="2112"/>
                    <a:pt x="5803" y="2056"/>
                  </a:cubicBezTo>
                  <a:cubicBezTo>
                    <a:pt x="5910" y="1995"/>
                    <a:pt x="5969" y="1911"/>
                    <a:pt x="5969" y="1823"/>
                  </a:cubicBezTo>
                  <a:cubicBezTo>
                    <a:pt x="5970" y="1735"/>
                    <a:pt x="5915" y="1655"/>
                    <a:pt x="5815" y="1595"/>
                  </a:cubicBezTo>
                  <a:lnTo>
                    <a:pt x="3257" y="89"/>
                  </a:lnTo>
                  <a:cubicBezTo>
                    <a:pt x="3156" y="30"/>
                    <a:pt x="3029" y="0"/>
                    <a:pt x="2900" y="0"/>
                  </a:cubicBez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2722771" y="2653638"/>
              <a:ext cx="227542" cy="129104"/>
            </a:xfrm>
            <a:custGeom>
              <a:avLst/>
              <a:gdLst/>
              <a:ahLst/>
              <a:cxnLst/>
              <a:rect l="l" t="t" r="r" b="b"/>
              <a:pathLst>
                <a:path w="6923" h="3928" extrusionOk="0">
                  <a:moveTo>
                    <a:pt x="4186" y="1"/>
                  </a:moveTo>
                  <a:cubicBezTo>
                    <a:pt x="4066" y="1"/>
                    <a:pt x="3945" y="28"/>
                    <a:pt x="3849" y="83"/>
                  </a:cubicBezTo>
                  <a:lnTo>
                    <a:pt x="197" y="2151"/>
                  </a:lnTo>
                  <a:cubicBezTo>
                    <a:pt x="6" y="2259"/>
                    <a:pt x="1" y="2429"/>
                    <a:pt x="187" y="2538"/>
                  </a:cubicBezTo>
                  <a:cubicBezTo>
                    <a:pt x="281" y="2594"/>
                    <a:pt x="405" y="2622"/>
                    <a:pt x="529" y="2622"/>
                  </a:cubicBezTo>
                  <a:cubicBezTo>
                    <a:pt x="648" y="2622"/>
                    <a:pt x="768" y="2596"/>
                    <a:pt x="862" y="2543"/>
                  </a:cubicBezTo>
                  <a:lnTo>
                    <a:pt x="2348" y="1701"/>
                  </a:lnTo>
                  <a:lnTo>
                    <a:pt x="3900" y="2615"/>
                  </a:lnTo>
                  <a:lnTo>
                    <a:pt x="2414" y="3456"/>
                  </a:lnTo>
                  <a:cubicBezTo>
                    <a:pt x="2222" y="3565"/>
                    <a:pt x="2216" y="3734"/>
                    <a:pt x="2403" y="3844"/>
                  </a:cubicBezTo>
                  <a:cubicBezTo>
                    <a:pt x="2497" y="3899"/>
                    <a:pt x="2621" y="3928"/>
                    <a:pt x="2745" y="3928"/>
                  </a:cubicBezTo>
                  <a:cubicBezTo>
                    <a:pt x="2865" y="3928"/>
                    <a:pt x="2985" y="3901"/>
                    <a:pt x="3080" y="3848"/>
                  </a:cubicBezTo>
                  <a:lnTo>
                    <a:pt x="6730" y="1779"/>
                  </a:lnTo>
                  <a:cubicBezTo>
                    <a:pt x="6923" y="1671"/>
                    <a:pt x="6921" y="1498"/>
                    <a:pt x="6737" y="1388"/>
                  </a:cubicBezTo>
                  <a:cubicBezTo>
                    <a:pt x="6643" y="1334"/>
                    <a:pt x="6523" y="1306"/>
                    <a:pt x="6403" y="1306"/>
                  </a:cubicBezTo>
                  <a:cubicBezTo>
                    <a:pt x="6283" y="1306"/>
                    <a:pt x="6162" y="1333"/>
                    <a:pt x="6066" y="1387"/>
                  </a:cubicBezTo>
                  <a:lnTo>
                    <a:pt x="4581" y="2229"/>
                  </a:lnTo>
                  <a:lnTo>
                    <a:pt x="3029" y="1315"/>
                  </a:lnTo>
                  <a:lnTo>
                    <a:pt x="4514" y="474"/>
                  </a:lnTo>
                  <a:cubicBezTo>
                    <a:pt x="4706" y="365"/>
                    <a:pt x="4706" y="193"/>
                    <a:pt x="4519" y="84"/>
                  </a:cubicBezTo>
                  <a:cubicBezTo>
                    <a:pt x="4426" y="28"/>
                    <a:pt x="4306" y="1"/>
                    <a:pt x="4186" y="1"/>
                  </a:cubicBez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>
              <a:off x="2723001" y="2652258"/>
              <a:ext cx="227147" cy="131864"/>
            </a:xfrm>
            <a:custGeom>
              <a:avLst/>
              <a:gdLst/>
              <a:ahLst/>
              <a:cxnLst/>
              <a:rect l="l" t="t" r="r" b="b"/>
              <a:pathLst>
                <a:path w="6911" h="4012" extrusionOk="0">
                  <a:moveTo>
                    <a:pt x="4180" y="85"/>
                  </a:moveTo>
                  <a:cubicBezTo>
                    <a:pt x="4293" y="85"/>
                    <a:pt x="4405" y="110"/>
                    <a:pt x="4492" y="161"/>
                  </a:cubicBezTo>
                  <a:cubicBezTo>
                    <a:pt x="4567" y="207"/>
                    <a:pt x="4610" y="263"/>
                    <a:pt x="4609" y="320"/>
                  </a:cubicBezTo>
                  <a:cubicBezTo>
                    <a:pt x="4609" y="378"/>
                    <a:pt x="4566" y="434"/>
                    <a:pt x="4486" y="479"/>
                  </a:cubicBezTo>
                  <a:lnTo>
                    <a:pt x="2937" y="1356"/>
                  </a:lnTo>
                  <a:lnTo>
                    <a:pt x="4574" y="2320"/>
                  </a:lnTo>
                  <a:lnTo>
                    <a:pt x="6080" y="1466"/>
                  </a:lnTo>
                  <a:cubicBezTo>
                    <a:pt x="6168" y="1415"/>
                    <a:pt x="6281" y="1390"/>
                    <a:pt x="6393" y="1390"/>
                  </a:cubicBezTo>
                  <a:cubicBezTo>
                    <a:pt x="6507" y="1390"/>
                    <a:pt x="6620" y="1416"/>
                    <a:pt x="6707" y="1467"/>
                  </a:cubicBezTo>
                  <a:cubicBezTo>
                    <a:pt x="6784" y="1512"/>
                    <a:pt x="6827" y="1568"/>
                    <a:pt x="6826" y="1626"/>
                  </a:cubicBezTo>
                  <a:cubicBezTo>
                    <a:pt x="6826" y="1683"/>
                    <a:pt x="6782" y="1739"/>
                    <a:pt x="6703" y="1784"/>
                  </a:cubicBezTo>
                  <a:lnTo>
                    <a:pt x="3052" y="3853"/>
                  </a:lnTo>
                  <a:cubicBezTo>
                    <a:pt x="2965" y="3902"/>
                    <a:pt x="2852" y="3927"/>
                    <a:pt x="2739" y="3927"/>
                  </a:cubicBezTo>
                  <a:cubicBezTo>
                    <a:pt x="2622" y="3927"/>
                    <a:pt x="2505" y="3901"/>
                    <a:pt x="2416" y="3849"/>
                  </a:cubicBezTo>
                  <a:cubicBezTo>
                    <a:pt x="2342" y="3805"/>
                    <a:pt x="2302" y="3750"/>
                    <a:pt x="2302" y="3694"/>
                  </a:cubicBezTo>
                  <a:cubicBezTo>
                    <a:pt x="2302" y="3637"/>
                    <a:pt x="2346" y="3581"/>
                    <a:pt x="2427" y="3536"/>
                  </a:cubicBezTo>
                  <a:lnTo>
                    <a:pt x="3976" y="2657"/>
                  </a:lnTo>
                  <a:lnTo>
                    <a:pt x="2341" y="1695"/>
                  </a:lnTo>
                  <a:lnTo>
                    <a:pt x="835" y="2547"/>
                  </a:lnTo>
                  <a:cubicBezTo>
                    <a:pt x="747" y="2597"/>
                    <a:pt x="634" y="2622"/>
                    <a:pt x="521" y="2622"/>
                  </a:cubicBezTo>
                  <a:cubicBezTo>
                    <a:pt x="404" y="2622"/>
                    <a:pt x="288" y="2596"/>
                    <a:pt x="201" y="2543"/>
                  </a:cubicBezTo>
                  <a:cubicBezTo>
                    <a:pt x="126" y="2499"/>
                    <a:pt x="85" y="2445"/>
                    <a:pt x="85" y="2390"/>
                  </a:cubicBezTo>
                  <a:cubicBezTo>
                    <a:pt x="86" y="2333"/>
                    <a:pt x="130" y="2275"/>
                    <a:pt x="211" y="2230"/>
                  </a:cubicBezTo>
                  <a:lnTo>
                    <a:pt x="3863" y="161"/>
                  </a:lnTo>
                  <a:cubicBezTo>
                    <a:pt x="3953" y="110"/>
                    <a:pt x="4067" y="85"/>
                    <a:pt x="4180" y="85"/>
                  </a:cubicBezTo>
                  <a:close/>
                  <a:moveTo>
                    <a:pt x="4178" y="0"/>
                  </a:moveTo>
                  <a:cubicBezTo>
                    <a:pt x="4051" y="0"/>
                    <a:pt x="3924" y="30"/>
                    <a:pt x="3821" y="88"/>
                  </a:cubicBezTo>
                  <a:lnTo>
                    <a:pt x="169" y="2157"/>
                  </a:lnTo>
                  <a:cubicBezTo>
                    <a:pt x="61" y="2218"/>
                    <a:pt x="1" y="2301"/>
                    <a:pt x="1" y="2389"/>
                  </a:cubicBezTo>
                  <a:cubicBezTo>
                    <a:pt x="0" y="2476"/>
                    <a:pt x="56" y="2556"/>
                    <a:pt x="158" y="2616"/>
                  </a:cubicBezTo>
                  <a:cubicBezTo>
                    <a:pt x="260" y="2676"/>
                    <a:pt x="391" y="2706"/>
                    <a:pt x="522" y="2706"/>
                  </a:cubicBezTo>
                  <a:cubicBezTo>
                    <a:pt x="650" y="2706"/>
                    <a:pt x="776" y="2678"/>
                    <a:pt x="876" y="2622"/>
                  </a:cubicBezTo>
                  <a:lnTo>
                    <a:pt x="2341" y="1792"/>
                  </a:lnTo>
                  <a:lnTo>
                    <a:pt x="3808" y="2655"/>
                  </a:lnTo>
                  <a:lnTo>
                    <a:pt x="2386" y="3461"/>
                  </a:lnTo>
                  <a:cubicBezTo>
                    <a:pt x="2278" y="3522"/>
                    <a:pt x="2218" y="3607"/>
                    <a:pt x="2217" y="3694"/>
                  </a:cubicBezTo>
                  <a:cubicBezTo>
                    <a:pt x="2217" y="3782"/>
                    <a:pt x="2273" y="3862"/>
                    <a:pt x="2375" y="3922"/>
                  </a:cubicBezTo>
                  <a:cubicBezTo>
                    <a:pt x="2476" y="3982"/>
                    <a:pt x="2608" y="4012"/>
                    <a:pt x="2739" y="4012"/>
                  </a:cubicBezTo>
                  <a:cubicBezTo>
                    <a:pt x="2866" y="4012"/>
                    <a:pt x="2993" y="3983"/>
                    <a:pt x="3092" y="3926"/>
                  </a:cubicBezTo>
                  <a:lnTo>
                    <a:pt x="6744" y="1857"/>
                  </a:lnTo>
                  <a:cubicBezTo>
                    <a:pt x="6851" y="1797"/>
                    <a:pt x="6909" y="1714"/>
                    <a:pt x="6909" y="1626"/>
                  </a:cubicBezTo>
                  <a:cubicBezTo>
                    <a:pt x="6910" y="1537"/>
                    <a:pt x="6853" y="1455"/>
                    <a:pt x="6750" y="1394"/>
                  </a:cubicBezTo>
                  <a:cubicBezTo>
                    <a:pt x="6650" y="1335"/>
                    <a:pt x="6522" y="1305"/>
                    <a:pt x="6394" y="1305"/>
                  </a:cubicBezTo>
                  <a:cubicBezTo>
                    <a:pt x="6268" y="1305"/>
                    <a:pt x="6141" y="1334"/>
                    <a:pt x="6038" y="1393"/>
                  </a:cubicBezTo>
                  <a:lnTo>
                    <a:pt x="4574" y="2222"/>
                  </a:lnTo>
                  <a:lnTo>
                    <a:pt x="3105" y="1357"/>
                  </a:lnTo>
                  <a:lnTo>
                    <a:pt x="4528" y="553"/>
                  </a:lnTo>
                  <a:cubicBezTo>
                    <a:pt x="4633" y="492"/>
                    <a:pt x="4692" y="410"/>
                    <a:pt x="4693" y="321"/>
                  </a:cubicBezTo>
                  <a:cubicBezTo>
                    <a:pt x="4693" y="233"/>
                    <a:pt x="4637" y="151"/>
                    <a:pt x="4533" y="89"/>
                  </a:cubicBezTo>
                  <a:cubicBezTo>
                    <a:pt x="4433" y="30"/>
                    <a:pt x="4306" y="0"/>
                    <a:pt x="4178" y="0"/>
                  </a:cubicBez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>
              <a:off x="1087810" y="3278449"/>
              <a:ext cx="851696" cy="497975"/>
            </a:xfrm>
            <a:custGeom>
              <a:avLst/>
              <a:gdLst/>
              <a:ahLst/>
              <a:cxnLst/>
              <a:rect l="l" t="t" r="r" b="b"/>
              <a:pathLst>
                <a:path w="25913" h="15151" extrusionOk="0">
                  <a:moveTo>
                    <a:pt x="1" y="1"/>
                  </a:moveTo>
                  <a:lnTo>
                    <a:pt x="1095" y="683"/>
                  </a:lnTo>
                  <a:lnTo>
                    <a:pt x="3996" y="2457"/>
                  </a:lnTo>
                  <a:cubicBezTo>
                    <a:pt x="5203" y="3181"/>
                    <a:pt x="6602" y="4039"/>
                    <a:pt x="8118" y="4934"/>
                  </a:cubicBezTo>
                  <a:lnTo>
                    <a:pt x="12862" y="7737"/>
                  </a:lnTo>
                  <a:lnTo>
                    <a:pt x="17632" y="10497"/>
                  </a:lnTo>
                  <a:cubicBezTo>
                    <a:pt x="19154" y="11379"/>
                    <a:pt x="20587" y="12179"/>
                    <a:pt x="21810" y="12874"/>
                  </a:cubicBezTo>
                  <a:cubicBezTo>
                    <a:pt x="23034" y="13570"/>
                    <a:pt x="24063" y="14130"/>
                    <a:pt x="24779" y="14531"/>
                  </a:cubicBezTo>
                  <a:lnTo>
                    <a:pt x="25912" y="15151"/>
                  </a:lnTo>
                  <a:lnTo>
                    <a:pt x="25912" y="15151"/>
                  </a:lnTo>
                  <a:lnTo>
                    <a:pt x="24816" y="14469"/>
                  </a:lnTo>
                  <a:cubicBezTo>
                    <a:pt x="24116" y="14042"/>
                    <a:pt x="23122" y="13417"/>
                    <a:pt x="21915" y="12694"/>
                  </a:cubicBezTo>
                  <a:cubicBezTo>
                    <a:pt x="20708" y="11970"/>
                    <a:pt x="19309" y="11111"/>
                    <a:pt x="17795" y="10218"/>
                  </a:cubicBezTo>
                  <a:lnTo>
                    <a:pt x="13049" y="7416"/>
                  </a:lnTo>
                  <a:lnTo>
                    <a:pt x="8279" y="4655"/>
                  </a:lnTo>
                  <a:cubicBezTo>
                    <a:pt x="6757" y="3774"/>
                    <a:pt x="5324" y="2974"/>
                    <a:pt x="4102" y="2278"/>
                  </a:cubicBezTo>
                  <a:lnTo>
                    <a:pt x="1132" y="6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876373" y="3241868"/>
              <a:ext cx="707440" cy="420803"/>
            </a:xfrm>
            <a:custGeom>
              <a:avLst/>
              <a:gdLst/>
              <a:ahLst/>
              <a:cxnLst/>
              <a:rect l="l" t="t" r="r" b="b"/>
              <a:pathLst>
                <a:path w="21524" h="12803" extrusionOk="0">
                  <a:moveTo>
                    <a:pt x="1" y="1"/>
                  </a:moveTo>
                  <a:lnTo>
                    <a:pt x="908" y="581"/>
                  </a:lnTo>
                  <a:cubicBezTo>
                    <a:pt x="1489" y="945"/>
                    <a:pt x="2311" y="1476"/>
                    <a:pt x="3312" y="2090"/>
                  </a:cubicBezTo>
                  <a:cubicBezTo>
                    <a:pt x="4312" y="2703"/>
                    <a:pt x="5471" y="3432"/>
                    <a:pt x="6729" y="4189"/>
                  </a:cubicBezTo>
                  <a:lnTo>
                    <a:pt x="10667" y="6561"/>
                  </a:lnTo>
                  <a:lnTo>
                    <a:pt x="14630" y="8890"/>
                  </a:lnTo>
                  <a:cubicBezTo>
                    <a:pt x="15894" y="9635"/>
                    <a:pt x="17088" y="10305"/>
                    <a:pt x="18106" y="10891"/>
                  </a:cubicBezTo>
                  <a:cubicBezTo>
                    <a:pt x="19123" y="11477"/>
                    <a:pt x="19984" y="11946"/>
                    <a:pt x="20580" y="12283"/>
                  </a:cubicBezTo>
                  <a:lnTo>
                    <a:pt x="21524" y="12802"/>
                  </a:lnTo>
                  <a:lnTo>
                    <a:pt x="20618" y="12220"/>
                  </a:lnTo>
                  <a:cubicBezTo>
                    <a:pt x="20037" y="11858"/>
                    <a:pt x="19214" y="11326"/>
                    <a:pt x="18214" y="10713"/>
                  </a:cubicBezTo>
                  <a:cubicBezTo>
                    <a:pt x="17213" y="10098"/>
                    <a:pt x="16055" y="9368"/>
                    <a:pt x="14797" y="8613"/>
                  </a:cubicBezTo>
                  <a:lnTo>
                    <a:pt x="10859" y="6242"/>
                  </a:lnTo>
                  <a:lnTo>
                    <a:pt x="6894" y="3913"/>
                  </a:lnTo>
                  <a:cubicBezTo>
                    <a:pt x="5630" y="3168"/>
                    <a:pt x="4438" y="2496"/>
                    <a:pt x="3420" y="1911"/>
                  </a:cubicBezTo>
                  <a:cubicBezTo>
                    <a:pt x="2400" y="1325"/>
                    <a:pt x="1541" y="856"/>
                    <a:pt x="945" y="5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CD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1132543" y="3481702"/>
              <a:ext cx="707341" cy="420803"/>
            </a:xfrm>
            <a:custGeom>
              <a:avLst/>
              <a:gdLst/>
              <a:ahLst/>
              <a:cxnLst/>
              <a:rect l="l" t="t" r="r" b="b"/>
              <a:pathLst>
                <a:path w="21521" h="12803" extrusionOk="0">
                  <a:moveTo>
                    <a:pt x="0" y="1"/>
                  </a:moveTo>
                  <a:lnTo>
                    <a:pt x="906" y="580"/>
                  </a:lnTo>
                  <a:cubicBezTo>
                    <a:pt x="1487" y="943"/>
                    <a:pt x="2308" y="1476"/>
                    <a:pt x="3309" y="2089"/>
                  </a:cubicBezTo>
                  <a:cubicBezTo>
                    <a:pt x="4309" y="2702"/>
                    <a:pt x="5469" y="3433"/>
                    <a:pt x="6727" y="4189"/>
                  </a:cubicBezTo>
                  <a:lnTo>
                    <a:pt x="10664" y="6561"/>
                  </a:lnTo>
                  <a:lnTo>
                    <a:pt x="14628" y="8890"/>
                  </a:lnTo>
                  <a:cubicBezTo>
                    <a:pt x="15892" y="9635"/>
                    <a:pt x="17085" y="10307"/>
                    <a:pt x="18103" y="10892"/>
                  </a:cubicBezTo>
                  <a:cubicBezTo>
                    <a:pt x="19121" y="11478"/>
                    <a:pt x="19980" y="11946"/>
                    <a:pt x="20576" y="12283"/>
                  </a:cubicBezTo>
                  <a:lnTo>
                    <a:pt x="21520" y="12802"/>
                  </a:lnTo>
                  <a:lnTo>
                    <a:pt x="21520" y="12802"/>
                  </a:lnTo>
                  <a:lnTo>
                    <a:pt x="20614" y="12222"/>
                  </a:lnTo>
                  <a:cubicBezTo>
                    <a:pt x="20034" y="11858"/>
                    <a:pt x="19212" y="11326"/>
                    <a:pt x="18211" y="10713"/>
                  </a:cubicBezTo>
                  <a:cubicBezTo>
                    <a:pt x="17211" y="10098"/>
                    <a:pt x="16051" y="9368"/>
                    <a:pt x="14793" y="8613"/>
                  </a:cubicBezTo>
                  <a:lnTo>
                    <a:pt x="10855" y="6242"/>
                  </a:lnTo>
                  <a:lnTo>
                    <a:pt x="6892" y="3913"/>
                  </a:lnTo>
                  <a:cubicBezTo>
                    <a:pt x="5627" y="3168"/>
                    <a:pt x="4434" y="2496"/>
                    <a:pt x="3416" y="1911"/>
                  </a:cubicBezTo>
                  <a:cubicBezTo>
                    <a:pt x="2398" y="1326"/>
                    <a:pt x="1539" y="856"/>
                    <a:pt x="943" y="51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CD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>
              <a:off x="1628283" y="3715390"/>
              <a:ext cx="234871" cy="468066"/>
            </a:xfrm>
            <a:custGeom>
              <a:avLst/>
              <a:gdLst/>
              <a:ahLst/>
              <a:cxnLst/>
              <a:rect l="l" t="t" r="r" b="b"/>
              <a:pathLst>
                <a:path w="7146" h="14241" extrusionOk="0">
                  <a:moveTo>
                    <a:pt x="1" y="0"/>
                  </a:moveTo>
                  <a:lnTo>
                    <a:pt x="49" y="10228"/>
                  </a:lnTo>
                  <a:lnTo>
                    <a:pt x="2986" y="10228"/>
                  </a:lnTo>
                  <a:lnTo>
                    <a:pt x="7146" y="14240"/>
                  </a:lnTo>
                  <a:lnTo>
                    <a:pt x="7146" y="41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0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34"/>
            <p:cNvGrpSpPr/>
            <p:nvPr/>
          </p:nvGrpSpPr>
          <p:grpSpPr>
            <a:xfrm>
              <a:off x="3352547" y="2765843"/>
              <a:ext cx="1264347" cy="754112"/>
              <a:chOff x="3051347" y="3170118"/>
              <a:chExt cx="1264347" cy="754112"/>
            </a:xfrm>
          </p:grpSpPr>
          <p:sp>
            <p:nvSpPr>
              <p:cNvPr id="1384" name="Google Shape;1384;p34"/>
              <p:cNvSpPr/>
              <p:nvPr/>
            </p:nvSpPr>
            <p:spPr>
              <a:xfrm>
                <a:off x="3739461" y="3170118"/>
                <a:ext cx="576233" cy="412947"/>
              </a:xfrm>
              <a:custGeom>
                <a:avLst/>
                <a:gdLst/>
                <a:ahLst/>
                <a:cxnLst/>
                <a:rect l="l" t="t" r="r" b="b"/>
                <a:pathLst>
                  <a:path w="17532" h="12564" extrusionOk="0">
                    <a:moveTo>
                      <a:pt x="14159" y="1"/>
                    </a:moveTo>
                    <a:cubicBezTo>
                      <a:pt x="13664" y="1"/>
                      <a:pt x="13162" y="126"/>
                      <a:pt x="12702" y="388"/>
                    </a:cubicBezTo>
                    <a:lnTo>
                      <a:pt x="0" y="7628"/>
                    </a:lnTo>
                    <a:cubicBezTo>
                      <a:pt x="845" y="8944"/>
                      <a:pt x="1659" y="10279"/>
                      <a:pt x="2539" y="11573"/>
                    </a:cubicBezTo>
                    <a:cubicBezTo>
                      <a:pt x="2763" y="11902"/>
                      <a:pt x="2987" y="12233"/>
                      <a:pt x="3210" y="12564"/>
                    </a:cubicBezTo>
                    <a:lnTo>
                      <a:pt x="15618" y="5518"/>
                    </a:lnTo>
                    <a:cubicBezTo>
                      <a:pt x="17037" y="4713"/>
                      <a:pt x="17532" y="2909"/>
                      <a:pt x="16725" y="1491"/>
                    </a:cubicBezTo>
                    <a:cubicBezTo>
                      <a:pt x="16180" y="537"/>
                      <a:pt x="15184" y="1"/>
                      <a:pt x="14159" y="1"/>
                    </a:cubicBez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4"/>
              <p:cNvSpPr/>
              <p:nvPr/>
            </p:nvSpPr>
            <p:spPr>
              <a:xfrm>
                <a:off x="3085661" y="3757690"/>
                <a:ext cx="161675" cy="16654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5067" extrusionOk="0">
                    <a:moveTo>
                      <a:pt x="1912" y="1"/>
                    </a:moveTo>
                    <a:lnTo>
                      <a:pt x="1" y="3256"/>
                    </a:lnTo>
                    <a:cubicBezTo>
                      <a:pt x="459" y="3779"/>
                      <a:pt x="812" y="4387"/>
                      <a:pt x="1038" y="5046"/>
                    </a:cubicBezTo>
                    <a:lnTo>
                      <a:pt x="4835" y="5067"/>
                    </a:lnTo>
                    <a:lnTo>
                      <a:pt x="4839" y="4981"/>
                    </a:lnTo>
                    <a:cubicBezTo>
                      <a:pt x="4918" y="2892"/>
                      <a:pt x="3776" y="947"/>
                      <a:pt x="1912" y="1"/>
                    </a:cubicBezTo>
                    <a:close/>
                  </a:path>
                </a:pathLst>
              </a:custGeom>
              <a:solidFill>
                <a:srgbClr val="FFAD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4"/>
              <p:cNvSpPr/>
              <p:nvPr/>
            </p:nvSpPr>
            <p:spPr>
              <a:xfrm>
                <a:off x="3051347" y="3864674"/>
                <a:ext cx="68463" cy="58866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791" extrusionOk="0">
                    <a:moveTo>
                      <a:pt x="1045" y="1"/>
                    </a:moveTo>
                    <a:lnTo>
                      <a:pt x="1" y="1779"/>
                    </a:lnTo>
                    <a:lnTo>
                      <a:pt x="2082" y="1791"/>
                    </a:lnTo>
                    <a:cubicBezTo>
                      <a:pt x="1856" y="1132"/>
                      <a:pt x="1504" y="524"/>
                      <a:pt x="1045" y="1"/>
                    </a:cubicBezTo>
                    <a:close/>
                  </a:path>
                </a:pathLst>
              </a:custGeom>
              <a:solidFill>
                <a:srgbClr val="0A3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4"/>
              <p:cNvSpPr/>
              <p:nvPr/>
            </p:nvSpPr>
            <p:spPr>
              <a:xfrm>
                <a:off x="4111127" y="3304513"/>
                <a:ext cx="92621" cy="12036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3662" extrusionOk="0">
                    <a:moveTo>
                      <a:pt x="2263" y="1"/>
                    </a:moveTo>
                    <a:lnTo>
                      <a:pt x="1" y="1291"/>
                    </a:lnTo>
                    <a:cubicBezTo>
                      <a:pt x="290" y="1996"/>
                      <a:pt x="424" y="2757"/>
                      <a:pt x="395" y="3520"/>
                    </a:cubicBezTo>
                    <a:lnTo>
                      <a:pt x="390" y="3662"/>
                    </a:lnTo>
                    <a:lnTo>
                      <a:pt x="390" y="3662"/>
                    </a:lnTo>
                    <a:lnTo>
                      <a:pt x="2818" y="2285"/>
                    </a:lnTo>
                    <a:lnTo>
                      <a:pt x="2808" y="2145"/>
                    </a:lnTo>
                    <a:cubicBezTo>
                      <a:pt x="2757" y="1413"/>
                      <a:pt x="2565" y="684"/>
                      <a:pt x="2263" y="1"/>
                    </a:cubicBezTo>
                    <a:close/>
                  </a:path>
                </a:pathLst>
              </a:custGeom>
              <a:solidFill>
                <a:srgbClr val="E8F1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4"/>
              <p:cNvSpPr/>
              <p:nvPr/>
            </p:nvSpPr>
            <p:spPr>
              <a:xfrm>
                <a:off x="4027808" y="3210940"/>
                <a:ext cx="157731" cy="136006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4138" extrusionOk="0">
                    <a:moveTo>
                      <a:pt x="2428" y="0"/>
                    </a:moveTo>
                    <a:lnTo>
                      <a:pt x="1" y="1384"/>
                    </a:lnTo>
                    <a:cubicBezTo>
                      <a:pt x="1149" y="1968"/>
                      <a:pt x="2050" y="2944"/>
                      <a:pt x="2536" y="4138"/>
                    </a:cubicBezTo>
                    <a:lnTo>
                      <a:pt x="4798" y="2849"/>
                    </a:lnTo>
                    <a:cubicBezTo>
                      <a:pt x="4288" y="1697"/>
                      <a:pt x="3457" y="676"/>
                      <a:pt x="2428" y="0"/>
                    </a:cubicBezTo>
                    <a:close/>
                  </a:path>
                </a:pathLst>
              </a:custGeom>
              <a:solidFill>
                <a:srgbClr val="FFAD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4"/>
              <p:cNvSpPr/>
              <p:nvPr/>
            </p:nvSpPr>
            <p:spPr>
              <a:xfrm>
                <a:off x="3231757" y="3346912"/>
                <a:ext cx="893306" cy="577318"/>
              </a:xfrm>
              <a:custGeom>
                <a:avLst/>
                <a:gdLst/>
                <a:ahLst/>
                <a:cxnLst/>
                <a:rect l="l" t="t" r="r" b="b"/>
                <a:pathLst>
                  <a:path w="27179" h="17565" extrusionOk="0">
                    <a:moveTo>
                      <a:pt x="26756" y="1"/>
                    </a:moveTo>
                    <a:lnTo>
                      <a:pt x="5505" y="12111"/>
                    </a:lnTo>
                    <a:lnTo>
                      <a:pt x="1" y="15249"/>
                    </a:lnTo>
                    <a:cubicBezTo>
                      <a:pt x="290" y="15955"/>
                      <a:pt x="424" y="16716"/>
                      <a:pt x="394" y="17479"/>
                    </a:cubicBezTo>
                    <a:lnTo>
                      <a:pt x="391" y="17565"/>
                    </a:lnTo>
                    <a:lnTo>
                      <a:pt x="27145" y="2379"/>
                    </a:lnTo>
                    <a:lnTo>
                      <a:pt x="27145" y="2372"/>
                    </a:lnTo>
                    <a:lnTo>
                      <a:pt x="27150" y="2230"/>
                    </a:lnTo>
                    <a:cubicBezTo>
                      <a:pt x="27179" y="1467"/>
                      <a:pt x="27045" y="706"/>
                      <a:pt x="26756" y="1"/>
                    </a:cubicBezTo>
                    <a:close/>
                  </a:path>
                </a:pathLst>
              </a:custGeom>
              <a:solidFill>
                <a:srgbClr val="157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4"/>
              <p:cNvSpPr/>
              <p:nvPr/>
            </p:nvSpPr>
            <p:spPr>
              <a:xfrm>
                <a:off x="4111127" y="3304513"/>
                <a:ext cx="92621" cy="12036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3662" extrusionOk="0">
                    <a:moveTo>
                      <a:pt x="2263" y="1"/>
                    </a:moveTo>
                    <a:lnTo>
                      <a:pt x="1" y="1291"/>
                    </a:lnTo>
                    <a:cubicBezTo>
                      <a:pt x="290" y="1996"/>
                      <a:pt x="424" y="2757"/>
                      <a:pt x="395" y="3520"/>
                    </a:cubicBezTo>
                    <a:lnTo>
                      <a:pt x="390" y="3662"/>
                    </a:lnTo>
                    <a:lnTo>
                      <a:pt x="390" y="3662"/>
                    </a:lnTo>
                    <a:lnTo>
                      <a:pt x="2818" y="2285"/>
                    </a:lnTo>
                    <a:lnTo>
                      <a:pt x="2808" y="2145"/>
                    </a:lnTo>
                    <a:cubicBezTo>
                      <a:pt x="2757" y="1413"/>
                      <a:pt x="2565" y="684"/>
                      <a:pt x="2263" y="1"/>
                    </a:cubicBezTo>
                    <a:close/>
                  </a:path>
                </a:pathLst>
              </a:custGeom>
              <a:solidFill>
                <a:srgbClr val="FF66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4"/>
              <p:cNvSpPr/>
              <p:nvPr/>
            </p:nvSpPr>
            <p:spPr>
              <a:xfrm>
                <a:off x="3231757" y="3346912"/>
                <a:ext cx="893306" cy="577318"/>
              </a:xfrm>
              <a:custGeom>
                <a:avLst/>
                <a:gdLst/>
                <a:ahLst/>
                <a:cxnLst/>
                <a:rect l="l" t="t" r="r" b="b"/>
                <a:pathLst>
                  <a:path w="27179" h="17565" extrusionOk="0">
                    <a:moveTo>
                      <a:pt x="26756" y="1"/>
                    </a:moveTo>
                    <a:lnTo>
                      <a:pt x="5505" y="12111"/>
                    </a:lnTo>
                    <a:lnTo>
                      <a:pt x="1" y="15249"/>
                    </a:lnTo>
                    <a:cubicBezTo>
                      <a:pt x="290" y="15955"/>
                      <a:pt x="424" y="16716"/>
                      <a:pt x="394" y="17479"/>
                    </a:cubicBezTo>
                    <a:lnTo>
                      <a:pt x="391" y="17565"/>
                    </a:lnTo>
                    <a:lnTo>
                      <a:pt x="27145" y="2379"/>
                    </a:lnTo>
                    <a:lnTo>
                      <a:pt x="27145" y="2372"/>
                    </a:lnTo>
                    <a:lnTo>
                      <a:pt x="27150" y="2230"/>
                    </a:lnTo>
                    <a:cubicBezTo>
                      <a:pt x="27179" y="1467"/>
                      <a:pt x="27045" y="706"/>
                      <a:pt x="26756" y="1"/>
                    </a:cubicBezTo>
                    <a:close/>
                  </a:path>
                </a:pathLst>
              </a:custGeom>
              <a:solidFill>
                <a:srgbClr val="082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4"/>
              <p:cNvSpPr/>
              <p:nvPr/>
            </p:nvSpPr>
            <p:spPr>
              <a:xfrm>
                <a:off x="3148537" y="3256461"/>
                <a:ext cx="962623" cy="591648"/>
              </a:xfrm>
              <a:custGeom>
                <a:avLst/>
                <a:gdLst/>
                <a:ahLst/>
                <a:cxnLst/>
                <a:rect l="l" t="t" r="r" b="b"/>
                <a:pathLst>
                  <a:path w="29288" h="18001" extrusionOk="0">
                    <a:moveTo>
                      <a:pt x="26753" y="1"/>
                    </a:moveTo>
                    <a:lnTo>
                      <a:pt x="0" y="15251"/>
                    </a:lnTo>
                    <a:cubicBezTo>
                      <a:pt x="1147" y="15833"/>
                      <a:pt x="2046" y="16809"/>
                      <a:pt x="2533" y="18001"/>
                    </a:cubicBezTo>
                    <a:lnTo>
                      <a:pt x="8037" y="14863"/>
                    </a:lnTo>
                    <a:lnTo>
                      <a:pt x="29288" y="2753"/>
                    </a:lnTo>
                    <a:cubicBezTo>
                      <a:pt x="28802" y="1559"/>
                      <a:pt x="27901" y="583"/>
                      <a:pt x="26753" y="1"/>
                    </a:cubicBezTo>
                    <a:close/>
                  </a:path>
                </a:pathLst>
              </a:custGeom>
              <a:solidFill>
                <a:srgbClr val="0A3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34"/>
            <p:cNvSpPr/>
            <p:nvPr/>
          </p:nvSpPr>
          <p:spPr>
            <a:xfrm>
              <a:off x="873448" y="3807090"/>
              <a:ext cx="226128" cy="378239"/>
            </a:xfrm>
            <a:custGeom>
              <a:avLst/>
              <a:gdLst/>
              <a:ahLst/>
              <a:cxnLst/>
              <a:rect l="l" t="t" r="r" b="b"/>
              <a:pathLst>
                <a:path w="6880" h="11508" extrusionOk="0">
                  <a:moveTo>
                    <a:pt x="0" y="0"/>
                  </a:moveTo>
                  <a:lnTo>
                    <a:pt x="0" y="7507"/>
                  </a:lnTo>
                  <a:lnTo>
                    <a:pt x="6838" y="11508"/>
                  </a:lnTo>
                  <a:lnTo>
                    <a:pt x="6879" y="4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7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1098163" y="3798873"/>
              <a:ext cx="250056" cy="386456"/>
            </a:xfrm>
            <a:custGeom>
              <a:avLst/>
              <a:gdLst/>
              <a:ahLst/>
              <a:cxnLst/>
              <a:rect l="l" t="t" r="r" b="b"/>
              <a:pathLst>
                <a:path w="7608" h="11758" extrusionOk="0">
                  <a:moveTo>
                    <a:pt x="7608" y="0"/>
                  </a:moveTo>
                  <a:lnTo>
                    <a:pt x="42" y="4302"/>
                  </a:lnTo>
                  <a:lnTo>
                    <a:pt x="1" y="11758"/>
                  </a:lnTo>
                  <a:lnTo>
                    <a:pt x="7566" y="7456"/>
                  </a:lnTo>
                  <a:lnTo>
                    <a:pt x="7608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873448" y="3667634"/>
              <a:ext cx="474771" cy="272636"/>
            </a:xfrm>
            <a:custGeom>
              <a:avLst/>
              <a:gdLst/>
              <a:ahLst/>
              <a:cxnLst/>
              <a:rect l="l" t="t" r="r" b="b"/>
              <a:pathLst>
                <a:path w="14445" h="8295" extrusionOk="0">
                  <a:moveTo>
                    <a:pt x="7716" y="0"/>
                  </a:moveTo>
                  <a:lnTo>
                    <a:pt x="0" y="4243"/>
                  </a:lnTo>
                  <a:lnTo>
                    <a:pt x="6879" y="8295"/>
                  </a:lnTo>
                  <a:lnTo>
                    <a:pt x="14445" y="3993"/>
                  </a:lnTo>
                  <a:lnTo>
                    <a:pt x="7716" y="0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1184046" y="3928010"/>
              <a:ext cx="78356" cy="128118"/>
            </a:xfrm>
            <a:custGeom>
              <a:avLst/>
              <a:gdLst/>
              <a:ahLst/>
              <a:cxnLst/>
              <a:rect l="l" t="t" r="r" b="b"/>
              <a:pathLst>
                <a:path w="2384" h="3898" extrusionOk="0">
                  <a:moveTo>
                    <a:pt x="2204" y="1"/>
                  </a:moveTo>
                  <a:cubicBezTo>
                    <a:pt x="2062" y="1"/>
                    <a:pt x="1887" y="132"/>
                    <a:pt x="1780" y="319"/>
                  </a:cubicBezTo>
                  <a:lnTo>
                    <a:pt x="1189" y="1427"/>
                  </a:lnTo>
                  <a:lnTo>
                    <a:pt x="607" y="986"/>
                  </a:lnTo>
                  <a:cubicBezTo>
                    <a:pt x="580" y="967"/>
                    <a:pt x="548" y="958"/>
                    <a:pt x="513" y="958"/>
                  </a:cubicBezTo>
                  <a:cubicBezTo>
                    <a:pt x="411" y="958"/>
                    <a:pt x="283" y="1033"/>
                    <a:pt x="179" y="1166"/>
                  </a:cubicBezTo>
                  <a:cubicBezTo>
                    <a:pt x="44" y="1335"/>
                    <a:pt x="12" y="1548"/>
                    <a:pt x="113" y="1614"/>
                  </a:cubicBezTo>
                  <a:lnTo>
                    <a:pt x="810" y="2162"/>
                  </a:lnTo>
                  <a:lnTo>
                    <a:pt x="101" y="3516"/>
                  </a:lnTo>
                  <a:cubicBezTo>
                    <a:pt x="1" y="3699"/>
                    <a:pt x="29" y="3885"/>
                    <a:pt x="163" y="3894"/>
                  </a:cubicBezTo>
                  <a:cubicBezTo>
                    <a:pt x="173" y="3897"/>
                    <a:pt x="184" y="3897"/>
                    <a:pt x="196" y="3897"/>
                  </a:cubicBezTo>
                  <a:cubicBezTo>
                    <a:pt x="243" y="3897"/>
                    <a:pt x="298" y="3881"/>
                    <a:pt x="351" y="3851"/>
                  </a:cubicBezTo>
                  <a:cubicBezTo>
                    <a:pt x="446" y="3798"/>
                    <a:pt x="527" y="3699"/>
                    <a:pt x="592" y="3589"/>
                  </a:cubicBezTo>
                  <a:lnTo>
                    <a:pt x="1183" y="2462"/>
                  </a:lnTo>
                  <a:lnTo>
                    <a:pt x="1766" y="2921"/>
                  </a:lnTo>
                  <a:cubicBezTo>
                    <a:pt x="1800" y="2935"/>
                    <a:pt x="1836" y="2943"/>
                    <a:pt x="1874" y="2943"/>
                  </a:cubicBezTo>
                  <a:cubicBezTo>
                    <a:pt x="1921" y="2943"/>
                    <a:pt x="1971" y="2931"/>
                    <a:pt x="2022" y="2901"/>
                  </a:cubicBezTo>
                  <a:cubicBezTo>
                    <a:pt x="2095" y="2857"/>
                    <a:pt x="2159" y="2798"/>
                    <a:pt x="2211" y="2731"/>
                  </a:cubicBezTo>
                  <a:cubicBezTo>
                    <a:pt x="2335" y="2574"/>
                    <a:pt x="2371" y="2352"/>
                    <a:pt x="2272" y="2281"/>
                  </a:cubicBezTo>
                  <a:lnTo>
                    <a:pt x="1580" y="1724"/>
                  </a:lnTo>
                  <a:lnTo>
                    <a:pt x="2283" y="379"/>
                  </a:lnTo>
                  <a:cubicBezTo>
                    <a:pt x="2383" y="202"/>
                    <a:pt x="2349" y="25"/>
                    <a:pt x="2225" y="2"/>
                  </a:cubicBezTo>
                  <a:cubicBezTo>
                    <a:pt x="2218" y="1"/>
                    <a:pt x="2211" y="1"/>
                    <a:pt x="2204" y="1"/>
                  </a:cubicBez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9"/>
          <p:cNvSpPr txBox="1">
            <a:spLocks noGrp="1"/>
          </p:cNvSpPr>
          <p:nvPr>
            <p:ph type="ctrTitle"/>
          </p:nvPr>
        </p:nvSpPr>
        <p:spPr>
          <a:xfrm>
            <a:off x="181611" y="3451432"/>
            <a:ext cx="4390389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000" dirty="0"/>
              <a:t>100 </a:t>
            </a:r>
            <a:r>
              <a:rPr lang="en-US" sz="3000" dirty="0" err="1"/>
              <a:t>ichida</a:t>
            </a:r>
            <a:r>
              <a:rPr lang="en-US" sz="3000" dirty="0"/>
              <a:t> </a:t>
            </a:r>
            <a:r>
              <a:rPr lang="en-US" sz="3000" dirty="0" err="1"/>
              <a:t>sonlarni</a:t>
            </a:r>
            <a:r>
              <a:rPr lang="en-US" sz="3000" dirty="0"/>
              <a:t> </a:t>
            </a:r>
            <a:r>
              <a:rPr lang="en-US" sz="3000" dirty="0" err="1"/>
              <a:t>xonadan</a:t>
            </a:r>
            <a:r>
              <a:rPr lang="en-US" sz="3000" dirty="0"/>
              <a:t> </a:t>
            </a:r>
            <a:r>
              <a:rPr lang="en-US" sz="3000" dirty="0" err="1"/>
              <a:t>o'tib</a:t>
            </a:r>
            <a:r>
              <a:rPr lang="en-US" sz="3000" dirty="0"/>
              <a:t> </a:t>
            </a:r>
            <a:r>
              <a:rPr lang="en-US" sz="3000" dirty="0" err="1"/>
              <a:t>ayirish</a:t>
            </a:r>
            <a:r>
              <a:rPr lang="en-US" sz="3000" dirty="0"/>
              <a:t> </a:t>
            </a:r>
            <a:r>
              <a:rPr lang="en-US" sz="3000" dirty="0" err="1"/>
              <a:t>usullari</a:t>
            </a:r>
            <a:r>
              <a:rPr lang="en-US" sz="3000" dirty="0"/>
              <a:t>.</a:t>
            </a:r>
            <a:endParaRPr sz="3000" dirty="0"/>
          </a:p>
        </p:txBody>
      </p:sp>
      <p:sp>
        <p:nvSpPr>
          <p:cNvPr id="1090" name="Google Shape;1090;p29"/>
          <p:cNvSpPr txBox="1">
            <a:spLocks noGrp="1"/>
          </p:cNvSpPr>
          <p:nvPr>
            <p:ph type="title" idx="2"/>
          </p:nvPr>
        </p:nvSpPr>
        <p:spPr>
          <a:xfrm>
            <a:off x="181610" y="1683450"/>
            <a:ext cx="4218575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5400" dirty="0" err="1"/>
              <a:t>Mavzu</a:t>
            </a:r>
            <a:r>
              <a:rPr lang="en-US" sz="5400" dirty="0"/>
              <a:t>:</a:t>
            </a:r>
            <a:endParaRPr sz="5400" dirty="0"/>
          </a:p>
        </p:txBody>
      </p:sp>
      <p:grpSp>
        <p:nvGrpSpPr>
          <p:cNvPr id="1098" name="Google Shape;1098;p29"/>
          <p:cNvGrpSpPr/>
          <p:nvPr/>
        </p:nvGrpSpPr>
        <p:grpSpPr>
          <a:xfrm>
            <a:off x="7888618" y="3006322"/>
            <a:ext cx="1123037" cy="1383759"/>
            <a:chOff x="4489000" y="5014375"/>
            <a:chExt cx="152425" cy="187850"/>
          </a:xfrm>
        </p:grpSpPr>
        <p:sp>
          <p:nvSpPr>
            <p:cNvPr id="1099" name="Google Shape;1099;p29"/>
            <p:cNvSpPr/>
            <p:nvPr/>
          </p:nvSpPr>
          <p:spPr>
            <a:xfrm>
              <a:off x="4489000" y="5080375"/>
              <a:ext cx="61325" cy="35100"/>
            </a:xfrm>
            <a:custGeom>
              <a:avLst/>
              <a:gdLst/>
              <a:ahLst/>
              <a:cxnLst/>
              <a:rect l="l" t="t" r="r" b="b"/>
              <a:pathLst>
                <a:path w="2453" h="1404" extrusionOk="0">
                  <a:moveTo>
                    <a:pt x="2453" y="1"/>
                  </a:moveTo>
                  <a:lnTo>
                    <a:pt x="1336" y="634"/>
                  </a:lnTo>
                  <a:lnTo>
                    <a:pt x="1" y="1404"/>
                  </a:lnTo>
                  <a:lnTo>
                    <a:pt x="1117" y="778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9"/>
            <p:cNvSpPr/>
            <p:nvPr/>
          </p:nvSpPr>
          <p:spPr>
            <a:xfrm>
              <a:off x="4580300" y="5116975"/>
              <a:ext cx="60925" cy="67150"/>
            </a:xfrm>
            <a:custGeom>
              <a:avLst/>
              <a:gdLst/>
              <a:ahLst/>
              <a:cxnLst/>
              <a:rect l="l" t="t" r="r" b="b"/>
              <a:pathLst>
                <a:path w="2437" h="2686" extrusionOk="0">
                  <a:moveTo>
                    <a:pt x="1335" y="0"/>
                  </a:moveTo>
                  <a:lnTo>
                    <a:pt x="0" y="777"/>
                  </a:lnTo>
                  <a:lnTo>
                    <a:pt x="1101" y="2686"/>
                  </a:lnTo>
                  <a:lnTo>
                    <a:pt x="2437" y="1909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9"/>
            <p:cNvSpPr/>
            <p:nvPr/>
          </p:nvSpPr>
          <p:spPr>
            <a:xfrm>
              <a:off x="4489200" y="5014375"/>
              <a:ext cx="65275" cy="37550"/>
            </a:xfrm>
            <a:custGeom>
              <a:avLst/>
              <a:gdLst/>
              <a:ahLst/>
              <a:cxnLst/>
              <a:rect l="l" t="t" r="r" b="b"/>
              <a:pathLst>
                <a:path w="2611" h="1502" extrusionOk="0">
                  <a:moveTo>
                    <a:pt x="2611" y="0"/>
                  </a:moveTo>
                  <a:lnTo>
                    <a:pt x="1336" y="724"/>
                  </a:lnTo>
                  <a:lnTo>
                    <a:pt x="0" y="1501"/>
                  </a:lnTo>
                  <a:lnTo>
                    <a:pt x="1275" y="777"/>
                  </a:lnTo>
                  <a:lnTo>
                    <a:pt x="2611" y="0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9"/>
            <p:cNvSpPr/>
            <p:nvPr/>
          </p:nvSpPr>
          <p:spPr>
            <a:xfrm>
              <a:off x="4521075" y="5014375"/>
              <a:ext cx="60925" cy="67350"/>
            </a:xfrm>
            <a:custGeom>
              <a:avLst/>
              <a:gdLst/>
              <a:ahLst/>
              <a:cxnLst/>
              <a:rect l="l" t="t" r="r" b="b"/>
              <a:pathLst>
                <a:path w="2437" h="2694" extrusionOk="0">
                  <a:moveTo>
                    <a:pt x="1336" y="0"/>
                  </a:moveTo>
                  <a:lnTo>
                    <a:pt x="0" y="777"/>
                  </a:lnTo>
                  <a:lnTo>
                    <a:pt x="1102" y="2693"/>
                  </a:lnTo>
                  <a:lnTo>
                    <a:pt x="2437" y="1916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4576325" y="5046425"/>
              <a:ext cx="65100" cy="74150"/>
            </a:xfrm>
            <a:custGeom>
              <a:avLst/>
              <a:gdLst/>
              <a:ahLst/>
              <a:cxnLst/>
              <a:rect l="l" t="t" r="r" b="b"/>
              <a:pathLst>
                <a:path w="2604" h="2966" extrusionOk="0">
                  <a:moveTo>
                    <a:pt x="1336" y="1"/>
                  </a:moveTo>
                  <a:lnTo>
                    <a:pt x="1" y="770"/>
                  </a:lnTo>
                  <a:lnTo>
                    <a:pt x="1268" y="2965"/>
                  </a:lnTo>
                  <a:lnTo>
                    <a:pt x="2603" y="2188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9"/>
            <p:cNvSpPr/>
            <p:nvPr/>
          </p:nvSpPr>
          <p:spPr>
            <a:xfrm>
              <a:off x="4548600" y="5046425"/>
              <a:ext cx="61125" cy="35300"/>
            </a:xfrm>
            <a:custGeom>
              <a:avLst/>
              <a:gdLst/>
              <a:ahLst/>
              <a:cxnLst/>
              <a:rect l="l" t="t" r="r" b="b"/>
              <a:pathLst>
                <a:path w="2445" h="1412" extrusionOk="0">
                  <a:moveTo>
                    <a:pt x="2445" y="1"/>
                  </a:moveTo>
                  <a:lnTo>
                    <a:pt x="1336" y="634"/>
                  </a:lnTo>
                  <a:lnTo>
                    <a:pt x="1" y="1411"/>
                  </a:lnTo>
                  <a:lnTo>
                    <a:pt x="1" y="1411"/>
                  </a:lnTo>
                  <a:lnTo>
                    <a:pt x="1110" y="770"/>
                  </a:lnTo>
                  <a:lnTo>
                    <a:pt x="2445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4489000" y="5033800"/>
              <a:ext cx="119025" cy="168425"/>
            </a:xfrm>
            <a:custGeom>
              <a:avLst/>
              <a:gdLst/>
              <a:ahLst/>
              <a:cxnLst/>
              <a:rect l="l" t="t" r="r" b="b"/>
              <a:pathLst>
                <a:path w="4761" h="6737" extrusionOk="0">
                  <a:moveTo>
                    <a:pt x="1283" y="0"/>
                  </a:moveTo>
                  <a:lnTo>
                    <a:pt x="8" y="724"/>
                  </a:lnTo>
                  <a:lnTo>
                    <a:pt x="1117" y="2641"/>
                  </a:lnTo>
                  <a:lnTo>
                    <a:pt x="1" y="3267"/>
                  </a:lnTo>
                  <a:lnTo>
                    <a:pt x="1268" y="5454"/>
                  </a:lnTo>
                  <a:lnTo>
                    <a:pt x="2377" y="4828"/>
                  </a:lnTo>
                  <a:lnTo>
                    <a:pt x="3479" y="6737"/>
                  </a:lnTo>
                  <a:lnTo>
                    <a:pt x="4753" y="6013"/>
                  </a:lnTo>
                  <a:lnTo>
                    <a:pt x="3652" y="4104"/>
                  </a:lnTo>
                  <a:lnTo>
                    <a:pt x="4761" y="3470"/>
                  </a:lnTo>
                  <a:lnTo>
                    <a:pt x="3494" y="1275"/>
                  </a:lnTo>
                  <a:lnTo>
                    <a:pt x="2385" y="1916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FF6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06" name="Google Shape;1106;p29"/>
          <p:cNvGrpSpPr/>
          <p:nvPr/>
        </p:nvGrpSpPr>
        <p:grpSpPr>
          <a:xfrm>
            <a:off x="5199366" y="3551661"/>
            <a:ext cx="1079859" cy="905534"/>
            <a:chOff x="4090500" y="4439925"/>
            <a:chExt cx="118100" cy="99025"/>
          </a:xfrm>
        </p:grpSpPr>
        <p:sp>
          <p:nvSpPr>
            <p:cNvPr id="1110" name="Google Shape;1110;p29"/>
            <p:cNvSpPr/>
            <p:nvPr/>
          </p:nvSpPr>
          <p:spPr>
            <a:xfrm>
              <a:off x="4180850" y="4492150"/>
              <a:ext cx="27750" cy="46800"/>
            </a:xfrm>
            <a:custGeom>
              <a:avLst/>
              <a:gdLst/>
              <a:ahLst/>
              <a:cxnLst/>
              <a:rect l="l" t="t" r="r" b="b"/>
              <a:pathLst>
                <a:path w="1110" h="1872" extrusionOk="0">
                  <a:moveTo>
                    <a:pt x="1109" y="1"/>
                  </a:moveTo>
                  <a:lnTo>
                    <a:pt x="0" y="642"/>
                  </a:lnTo>
                  <a:lnTo>
                    <a:pt x="0" y="1871"/>
                  </a:lnTo>
                  <a:lnTo>
                    <a:pt x="1102" y="1223"/>
                  </a:lnTo>
                  <a:lnTo>
                    <a:pt x="1109" y="1"/>
                  </a:ln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9"/>
            <p:cNvSpPr/>
            <p:nvPr/>
          </p:nvSpPr>
          <p:spPr>
            <a:xfrm>
              <a:off x="4090500" y="4439925"/>
              <a:ext cx="118100" cy="68275"/>
            </a:xfrm>
            <a:custGeom>
              <a:avLst/>
              <a:gdLst/>
              <a:ahLst/>
              <a:cxnLst/>
              <a:rect l="l" t="t" r="r" b="b"/>
              <a:pathLst>
                <a:path w="4724" h="2731" extrusionOk="0">
                  <a:moveTo>
                    <a:pt x="1110" y="0"/>
                  </a:moveTo>
                  <a:lnTo>
                    <a:pt x="1" y="641"/>
                  </a:lnTo>
                  <a:lnTo>
                    <a:pt x="3614" y="2731"/>
                  </a:lnTo>
                  <a:lnTo>
                    <a:pt x="4723" y="209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4090500" y="4455950"/>
              <a:ext cx="90375" cy="83000"/>
            </a:xfrm>
            <a:custGeom>
              <a:avLst/>
              <a:gdLst/>
              <a:ahLst/>
              <a:cxnLst/>
              <a:rect l="l" t="t" r="r" b="b"/>
              <a:pathLst>
                <a:path w="3615" h="3320" extrusionOk="0">
                  <a:moveTo>
                    <a:pt x="1" y="0"/>
                  </a:moveTo>
                  <a:lnTo>
                    <a:pt x="1" y="1230"/>
                  </a:lnTo>
                  <a:lnTo>
                    <a:pt x="3614" y="3319"/>
                  </a:lnTo>
                  <a:lnTo>
                    <a:pt x="3614" y="20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7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65;p28">
            <a:extLst>
              <a:ext uri="{FF2B5EF4-FFF2-40B4-BE49-F238E27FC236}">
                <a16:creationId xmlns:a16="http://schemas.microsoft.com/office/drawing/2014/main" id="{FEA17AA2-5764-47E6-A9E8-1F9B7B65D148}"/>
              </a:ext>
            </a:extLst>
          </p:cNvPr>
          <p:cNvGrpSpPr/>
          <p:nvPr/>
        </p:nvGrpSpPr>
        <p:grpSpPr>
          <a:xfrm>
            <a:off x="6025490" y="446950"/>
            <a:ext cx="1942209" cy="1871175"/>
            <a:chOff x="1304350" y="3184825"/>
            <a:chExt cx="1563775" cy="1506825"/>
          </a:xfrm>
        </p:grpSpPr>
        <p:sp>
          <p:nvSpPr>
            <p:cNvPr id="32" name="Google Shape;1067;p28">
              <a:extLst>
                <a:ext uri="{FF2B5EF4-FFF2-40B4-BE49-F238E27FC236}">
                  <a16:creationId xmlns:a16="http://schemas.microsoft.com/office/drawing/2014/main" id="{E6F0F62F-4F43-4150-B2A9-6BEDF6BF3E97}"/>
                </a:ext>
              </a:extLst>
            </p:cNvPr>
            <p:cNvSpPr/>
            <p:nvPr/>
          </p:nvSpPr>
          <p:spPr>
            <a:xfrm>
              <a:off x="1304350" y="3990050"/>
              <a:ext cx="110400" cy="701600"/>
            </a:xfrm>
            <a:custGeom>
              <a:avLst/>
              <a:gdLst/>
              <a:ahLst/>
              <a:cxnLst/>
              <a:rect l="l" t="t" r="r" b="b"/>
              <a:pathLst>
                <a:path w="4416" h="28064" extrusionOk="0">
                  <a:moveTo>
                    <a:pt x="1" y="1"/>
                  </a:moveTo>
                  <a:lnTo>
                    <a:pt x="1" y="25864"/>
                  </a:lnTo>
                  <a:lnTo>
                    <a:pt x="4272" y="28064"/>
                  </a:lnTo>
                  <a:lnTo>
                    <a:pt x="4415" y="23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7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68;p28">
              <a:extLst>
                <a:ext uri="{FF2B5EF4-FFF2-40B4-BE49-F238E27FC236}">
                  <a16:creationId xmlns:a16="http://schemas.microsoft.com/office/drawing/2014/main" id="{7602547B-8950-4940-87BF-81AD268160B4}"/>
                </a:ext>
              </a:extLst>
            </p:cNvPr>
            <p:cNvSpPr/>
            <p:nvPr/>
          </p:nvSpPr>
          <p:spPr>
            <a:xfrm>
              <a:off x="1411150" y="3678950"/>
              <a:ext cx="655225" cy="1012700"/>
            </a:xfrm>
            <a:custGeom>
              <a:avLst/>
              <a:gdLst/>
              <a:ahLst/>
              <a:cxnLst/>
              <a:rect l="l" t="t" r="r" b="b"/>
              <a:pathLst>
                <a:path w="26209" h="40508" extrusionOk="0">
                  <a:moveTo>
                    <a:pt x="26208" y="1"/>
                  </a:moveTo>
                  <a:lnTo>
                    <a:pt x="143" y="14821"/>
                  </a:lnTo>
                  <a:lnTo>
                    <a:pt x="0" y="40508"/>
                  </a:lnTo>
                  <a:lnTo>
                    <a:pt x="0" y="40508"/>
                  </a:lnTo>
                  <a:lnTo>
                    <a:pt x="26065" y="25688"/>
                  </a:lnTo>
                  <a:lnTo>
                    <a:pt x="26208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69;p28">
              <a:extLst>
                <a:ext uri="{FF2B5EF4-FFF2-40B4-BE49-F238E27FC236}">
                  <a16:creationId xmlns:a16="http://schemas.microsoft.com/office/drawing/2014/main" id="{091C7816-DB72-4AB9-9CA8-48787290C469}"/>
                </a:ext>
              </a:extLst>
            </p:cNvPr>
            <p:cNvSpPr/>
            <p:nvPr/>
          </p:nvSpPr>
          <p:spPr>
            <a:xfrm>
              <a:off x="1593950" y="4085950"/>
              <a:ext cx="289600" cy="198750"/>
            </a:xfrm>
            <a:custGeom>
              <a:avLst/>
              <a:gdLst/>
              <a:ahLst/>
              <a:cxnLst/>
              <a:rect l="l" t="t" r="r" b="b"/>
              <a:pathLst>
                <a:path w="11584" h="7950" extrusionOk="0">
                  <a:moveTo>
                    <a:pt x="10976" y="1"/>
                  </a:moveTo>
                  <a:cubicBezTo>
                    <a:pt x="10803" y="1"/>
                    <a:pt x="10605" y="57"/>
                    <a:pt x="10395" y="176"/>
                  </a:cubicBezTo>
                  <a:lnTo>
                    <a:pt x="1203" y="5403"/>
                  </a:lnTo>
                  <a:cubicBezTo>
                    <a:pt x="556" y="5771"/>
                    <a:pt x="6" y="6619"/>
                    <a:pt x="4" y="7276"/>
                  </a:cubicBezTo>
                  <a:cubicBezTo>
                    <a:pt x="1" y="7706"/>
                    <a:pt x="247" y="7949"/>
                    <a:pt x="606" y="7949"/>
                  </a:cubicBezTo>
                  <a:cubicBezTo>
                    <a:pt x="779" y="7949"/>
                    <a:pt x="979" y="7893"/>
                    <a:pt x="1189" y="7773"/>
                  </a:cubicBezTo>
                  <a:lnTo>
                    <a:pt x="10382" y="2547"/>
                  </a:lnTo>
                  <a:cubicBezTo>
                    <a:pt x="11029" y="2178"/>
                    <a:pt x="11578" y="1331"/>
                    <a:pt x="11581" y="694"/>
                  </a:cubicBezTo>
                  <a:cubicBezTo>
                    <a:pt x="11584" y="248"/>
                    <a:pt x="11336" y="1"/>
                    <a:pt x="10976" y="1"/>
                  </a:cubicBez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70;p28">
              <a:extLst>
                <a:ext uri="{FF2B5EF4-FFF2-40B4-BE49-F238E27FC236}">
                  <a16:creationId xmlns:a16="http://schemas.microsoft.com/office/drawing/2014/main" id="{D87ABE22-1957-4AF6-A48E-9F41C2E5D221}"/>
                </a:ext>
              </a:extLst>
            </p:cNvPr>
            <p:cNvSpPr/>
            <p:nvPr/>
          </p:nvSpPr>
          <p:spPr>
            <a:xfrm>
              <a:off x="1304350" y="3624700"/>
              <a:ext cx="762025" cy="424800"/>
            </a:xfrm>
            <a:custGeom>
              <a:avLst/>
              <a:gdLst/>
              <a:ahLst/>
              <a:cxnLst/>
              <a:rect l="l" t="t" r="r" b="b"/>
              <a:pathLst>
                <a:path w="30481" h="16992" extrusionOk="0">
                  <a:moveTo>
                    <a:pt x="26586" y="0"/>
                  </a:moveTo>
                  <a:lnTo>
                    <a:pt x="1" y="14615"/>
                  </a:lnTo>
                  <a:lnTo>
                    <a:pt x="4415" y="16991"/>
                  </a:lnTo>
                  <a:lnTo>
                    <a:pt x="30480" y="2171"/>
                  </a:lnTo>
                  <a:lnTo>
                    <a:pt x="26586" y="0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80;p28">
              <a:extLst>
                <a:ext uri="{FF2B5EF4-FFF2-40B4-BE49-F238E27FC236}">
                  <a16:creationId xmlns:a16="http://schemas.microsoft.com/office/drawing/2014/main" id="{5E025628-9A56-47A1-89BE-1C5BF534E6CB}"/>
                </a:ext>
              </a:extLst>
            </p:cNvPr>
            <p:cNvSpPr/>
            <p:nvPr/>
          </p:nvSpPr>
          <p:spPr>
            <a:xfrm>
              <a:off x="2106100" y="3550225"/>
              <a:ext cx="110400" cy="701600"/>
            </a:xfrm>
            <a:custGeom>
              <a:avLst/>
              <a:gdLst/>
              <a:ahLst/>
              <a:cxnLst/>
              <a:rect l="l" t="t" r="r" b="b"/>
              <a:pathLst>
                <a:path w="4416" h="28064" extrusionOk="0">
                  <a:moveTo>
                    <a:pt x="1" y="1"/>
                  </a:moveTo>
                  <a:lnTo>
                    <a:pt x="1" y="25863"/>
                  </a:lnTo>
                  <a:lnTo>
                    <a:pt x="4272" y="28064"/>
                  </a:lnTo>
                  <a:lnTo>
                    <a:pt x="4415" y="23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0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81;p28">
              <a:extLst>
                <a:ext uri="{FF2B5EF4-FFF2-40B4-BE49-F238E27FC236}">
                  <a16:creationId xmlns:a16="http://schemas.microsoft.com/office/drawing/2014/main" id="{48780CB0-50BA-4A58-B5B0-C58E4A9821D3}"/>
                </a:ext>
              </a:extLst>
            </p:cNvPr>
            <p:cNvSpPr/>
            <p:nvPr/>
          </p:nvSpPr>
          <p:spPr>
            <a:xfrm>
              <a:off x="2212900" y="3239100"/>
              <a:ext cx="655225" cy="1012725"/>
            </a:xfrm>
            <a:custGeom>
              <a:avLst/>
              <a:gdLst/>
              <a:ahLst/>
              <a:cxnLst/>
              <a:rect l="l" t="t" r="r" b="b"/>
              <a:pathLst>
                <a:path w="26209" h="40509" extrusionOk="0">
                  <a:moveTo>
                    <a:pt x="26208" y="0"/>
                  </a:moveTo>
                  <a:lnTo>
                    <a:pt x="143" y="14821"/>
                  </a:lnTo>
                  <a:lnTo>
                    <a:pt x="0" y="40509"/>
                  </a:lnTo>
                  <a:lnTo>
                    <a:pt x="26065" y="25688"/>
                  </a:lnTo>
                  <a:lnTo>
                    <a:pt x="26208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82;p28">
              <a:extLst>
                <a:ext uri="{FF2B5EF4-FFF2-40B4-BE49-F238E27FC236}">
                  <a16:creationId xmlns:a16="http://schemas.microsoft.com/office/drawing/2014/main" id="{1C74D7F7-A93F-4B93-AE50-60CD4B507BFB}"/>
                </a:ext>
              </a:extLst>
            </p:cNvPr>
            <p:cNvSpPr/>
            <p:nvPr/>
          </p:nvSpPr>
          <p:spPr>
            <a:xfrm>
              <a:off x="2106100" y="3184825"/>
              <a:ext cx="762025" cy="424800"/>
            </a:xfrm>
            <a:custGeom>
              <a:avLst/>
              <a:gdLst/>
              <a:ahLst/>
              <a:cxnLst/>
              <a:rect l="l" t="t" r="r" b="b"/>
              <a:pathLst>
                <a:path w="30481" h="16992" extrusionOk="0">
                  <a:moveTo>
                    <a:pt x="26586" y="1"/>
                  </a:moveTo>
                  <a:lnTo>
                    <a:pt x="1" y="14617"/>
                  </a:lnTo>
                  <a:lnTo>
                    <a:pt x="4415" y="16992"/>
                  </a:lnTo>
                  <a:lnTo>
                    <a:pt x="30480" y="2171"/>
                  </a:lnTo>
                  <a:lnTo>
                    <a:pt x="26586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83;p28">
              <a:extLst>
                <a:ext uri="{FF2B5EF4-FFF2-40B4-BE49-F238E27FC236}">
                  <a16:creationId xmlns:a16="http://schemas.microsoft.com/office/drawing/2014/main" id="{CDA242EA-FAA9-41F4-8477-9BC0B74D068D}"/>
                </a:ext>
              </a:extLst>
            </p:cNvPr>
            <p:cNvSpPr/>
            <p:nvPr/>
          </p:nvSpPr>
          <p:spPr>
            <a:xfrm>
              <a:off x="2412125" y="3616000"/>
              <a:ext cx="256800" cy="258925"/>
            </a:xfrm>
            <a:custGeom>
              <a:avLst/>
              <a:gdLst/>
              <a:ahLst/>
              <a:cxnLst/>
              <a:rect l="l" t="t" r="r" b="b"/>
              <a:pathLst>
                <a:path w="10272" h="10357" extrusionOk="0">
                  <a:moveTo>
                    <a:pt x="5738" y="1"/>
                  </a:moveTo>
                  <a:cubicBezTo>
                    <a:pt x="5568" y="1"/>
                    <a:pt x="5372" y="58"/>
                    <a:pt x="5164" y="176"/>
                  </a:cubicBezTo>
                  <a:cubicBezTo>
                    <a:pt x="4517" y="545"/>
                    <a:pt x="4009" y="1329"/>
                    <a:pt x="4006" y="1967"/>
                  </a:cubicBezTo>
                  <a:lnTo>
                    <a:pt x="3991" y="4735"/>
                  </a:lnTo>
                  <a:lnTo>
                    <a:pt x="1121" y="6367"/>
                  </a:lnTo>
                  <a:cubicBezTo>
                    <a:pt x="514" y="6712"/>
                    <a:pt x="6" y="7497"/>
                    <a:pt x="2" y="8095"/>
                  </a:cubicBezTo>
                  <a:cubicBezTo>
                    <a:pt x="0" y="8507"/>
                    <a:pt x="223" y="8729"/>
                    <a:pt x="551" y="8729"/>
                  </a:cubicBezTo>
                  <a:cubicBezTo>
                    <a:pt x="715" y="8729"/>
                    <a:pt x="906" y="8674"/>
                    <a:pt x="1108" y="8559"/>
                  </a:cubicBezTo>
                  <a:lnTo>
                    <a:pt x="3978" y="6927"/>
                  </a:lnTo>
                  <a:lnTo>
                    <a:pt x="3978" y="6927"/>
                  </a:lnTo>
                  <a:lnTo>
                    <a:pt x="3963" y="9695"/>
                  </a:lnTo>
                  <a:cubicBezTo>
                    <a:pt x="3960" y="10121"/>
                    <a:pt x="4183" y="10356"/>
                    <a:pt x="4524" y="10356"/>
                  </a:cubicBezTo>
                  <a:cubicBezTo>
                    <a:pt x="4694" y="10356"/>
                    <a:pt x="4893" y="10298"/>
                    <a:pt x="5108" y="10175"/>
                  </a:cubicBezTo>
                  <a:cubicBezTo>
                    <a:pt x="5734" y="9819"/>
                    <a:pt x="6263" y="9022"/>
                    <a:pt x="6267" y="8385"/>
                  </a:cubicBezTo>
                  <a:lnTo>
                    <a:pt x="6282" y="5616"/>
                  </a:lnTo>
                  <a:lnTo>
                    <a:pt x="9151" y="3984"/>
                  </a:lnTo>
                  <a:cubicBezTo>
                    <a:pt x="9758" y="3640"/>
                    <a:pt x="10266" y="2875"/>
                    <a:pt x="10269" y="2257"/>
                  </a:cubicBezTo>
                  <a:cubicBezTo>
                    <a:pt x="10271" y="1855"/>
                    <a:pt x="10045" y="1628"/>
                    <a:pt x="9711" y="1628"/>
                  </a:cubicBezTo>
                  <a:cubicBezTo>
                    <a:pt x="9549" y="1628"/>
                    <a:pt x="9362" y="1681"/>
                    <a:pt x="9164" y="1794"/>
                  </a:cubicBezTo>
                  <a:lnTo>
                    <a:pt x="6295" y="3426"/>
                  </a:lnTo>
                  <a:lnTo>
                    <a:pt x="6310" y="656"/>
                  </a:lnTo>
                  <a:cubicBezTo>
                    <a:pt x="6312" y="231"/>
                    <a:pt x="6079" y="1"/>
                    <a:pt x="5738" y="1"/>
                  </a:cubicBezTo>
                  <a:close/>
                </a:path>
              </a:pathLst>
            </a:custGeom>
            <a:solidFill>
              <a:srgbClr val="F3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4"/>
          <p:cNvSpPr txBox="1">
            <a:spLocks noGrp="1"/>
          </p:cNvSpPr>
          <p:nvPr>
            <p:ph type="title"/>
          </p:nvPr>
        </p:nvSpPr>
        <p:spPr>
          <a:xfrm>
            <a:off x="546675" y="333464"/>
            <a:ext cx="80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>
                <a:solidFill>
                  <a:srgbClr val="FF8C00"/>
                </a:solidFill>
              </a:rPr>
              <a:t>Mustaqil</a:t>
            </a:r>
            <a:r>
              <a:rPr lang="en-US" dirty="0">
                <a:solidFill>
                  <a:srgbClr val="FF8C00"/>
                </a:solidFill>
              </a:rPr>
              <a:t> </a:t>
            </a:r>
            <a:r>
              <a:rPr lang="en-US" dirty="0" err="1">
                <a:solidFill>
                  <a:srgbClr val="FF8C00"/>
                </a:solidFill>
              </a:rPr>
              <a:t>topshiriq</a:t>
            </a:r>
            <a:r>
              <a:rPr lang="en-US" dirty="0">
                <a:solidFill>
                  <a:srgbClr val="FF8C00"/>
                </a:solidFill>
              </a:rPr>
              <a:t>. </a:t>
            </a:r>
            <a:r>
              <a:rPr lang="en-US" dirty="0"/>
              <a:t>( 43- bet)</a:t>
            </a:r>
            <a:endParaRPr sz="3600" dirty="0"/>
          </a:p>
        </p:txBody>
      </p:sp>
      <p:sp>
        <p:nvSpPr>
          <p:cNvPr id="748" name="Google Shape;748;p24"/>
          <p:cNvSpPr/>
          <p:nvPr/>
        </p:nvSpPr>
        <p:spPr>
          <a:xfrm>
            <a:off x="-164274" y="2321982"/>
            <a:ext cx="243889" cy="166072"/>
          </a:xfrm>
          <a:custGeom>
            <a:avLst/>
            <a:gdLst/>
            <a:ahLst/>
            <a:cxnLst/>
            <a:rect l="l" t="t" r="r" b="b"/>
            <a:pathLst>
              <a:path w="6941" h="4726" extrusionOk="0">
                <a:moveTo>
                  <a:pt x="0" y="0"/>
                </a:moveTo>
                <a:lnTo>
                  <a:pt x="0" y="0"/>
                </a:lnTo>
                <a:cubicBezTo>
                  <a:pt x="2" y="464"/>
                  <a:pt x="165" y="788"/>
                  <a:pt x="428" y="941"/>
                </a:cubicBezTo>
                <a:lnTo>
                  <a:pt x="6940" y="4725"/>
                </a:lnTo>
                <a:lnTo>
                  <a:pt x="6940" y="4725"/>
                </a:lnTo>
                <a:cubicBezTo>
                  <a:pt x="6678" y="4573"/>
                  <a:pt x="6514" y="4247"/>
                  <a:pt x="6513" y="3786"/>
                </a:cubicBezTo>
                <a:lnTo>
                  <a:pt x="0" y="0"/>
                </a:lnTo>
                <a:close/>
                <a:moveTo>
                  <a:pt x="6940" y="4725"/>
                </a:moveTo>
                <a:cubicBezTo>
                  <a:pt x="6940" y="4726"/>
                  <a:pt x="6940" y="4726"/>
                  <a:pt x="6940" y="4726"/>
                </a:cubicBezTo>
                <a:lnTo>
                  <a:pt x="6940" y="4725"/>
                </a:lnTo>
                <a:close/>
              </a:path>
            </a:pathLst>
          </a:custGeom>
          <a:solidFill>
            <a:srgbClr val="FF4F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4"/>
          <p:cNvSpPr/>
          <p:nvPr/>
        </p:nvSpPr>
        <p:spPr>
          <a:xfrm>
            <a:off x="-164591" y="2210975"/>
            <a:ext cx="229202" cy="244047"/>
          </a:xfrm>
          <a:custGeom>
            <a:avLst/>
            <a:gdLst/>
            <a:ahLst/>
            <a:cxnLst/>
            <a:rect l="l" t="t" r="r" b="b"/>
            <a:pathLst>
              <a:path w="6523" h="6945" extrusionOk="0">
                <a:moveTo>
                  <a:pt x="1" y="1"/>
                </a:moveTo>
                <a:lnTo>
                  <a:pt x="9" y="3159"/>
                </a:lnTo>
                <a:lnTo>
                  <a:pt x="6522" y="6945"/>
                </a:lnTo>
                <a:lnTo>
                  <a:pt x="6514" y="3786"/>
                </a:lnTo>
                <a:lnTo>
                  <a:pt x="1" y="1"/>
                </a:lnTo>
                <a:close/>
              </a:path>
            </a:pathLst>
          </a:custGeom>
          <a:solidFill>
            <a:srgbClr val="FF26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4"/>
          <p:cNvSpPr/>
          <p:nvPr/>
        </p:nvSpPr>
        <p:spPr>
          <a:xfrm>
            <a:off x="-112956" y="1821712"/>
            <a:ext cx="749658" cy="433768"/>
          </a:xfrm>
          <a:custGeom>
            <a:avLst/>
            <a:gdLst/>
            <a:ahLst/>
            <a:cxnLst/>
            <a:rect l="l" t="t" r="r" b="b"/>
            <a:pathLst>
              <a:path w="21335" h="12344" extrusionOk="0">
                <a:moveTo>
                  <a:pt x="14822" y="1"/>
                </a:moveTo>
                <a:lnTo>
                  <a:pt x="0" y="8559"/>
                </a:lnTo>
                <a:lnTo>
                  <a:pt x="6512" y="12343"/>
                </a:lnTo>
                <a:lnTo>
                  <a:pt x="21334" y="3786"/>
                </a:lnTo>
                <a:lnTo>
                  <a:pt x="14822" y="1"/>
                </a:lnTo>
                <a:close/>
              </a:path>
            </a:pathLst>
          </a:custGeom>
          <a:solidFill>
            <a:srgbClr val="FF26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4"/>
          <p:cNvSpPr/>
          <p:nvPr/>
        </p:nvSpPr>
        <p:spPr>
          <a:xfrm>
            <a:off x="-164661" y="2122036"/>
            <a:ext cx="280257" cy="222014"/>
          </a:xfrm>
          <a:custGeom>
            <a:avLst/>
            <a:gdLst/>
            <a:ahLst/>
            <a:cxnLst/>
            <a:rect l="l" t="t" r="r" b="b"/>
            <a:pathLst>
              <a:path w="7976" h="6318" extrusionOk="0">
                <a:moveTo>
                  <a:pt x="1464" y="0"/>
                </a:moveTo>
                <a:cubicBezTo>
                  <a:pt x="656" y="467"/>
                  <a:pt x="0" y="1599"/>
                  <a:pt x="3" y="2532"/>
                </a:cubicBezTo>
                <a:lnTo>
                  <a:pt x="6516" y="6317"/>
                </a:lnTo>
                <a:cubicBezTo>
                  <a:pt x="6512" y="5385"/>
                  <a:pt x="7168" y="4252"/>
                  <a:pt x="7976" y="3785"/>
                </a:cubicBezTo>
                <a:lnTo>
                  <a:pt x="1464" y="0"/>
                </a:lnTo>
                <a:close/>
              </a:path>
            </a:pathLst>
          </a:custGeom>
          <a:solidFill>
            <a:srgbClr val="FF4F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4"/>
          <p:cNvSpPr/>
          <p:nvPr/>
        </p:nvSpPr>
        <p:spPr>
          <a:xfrm>
            <a:off x="64119" y="1947249"/>
            <a:ext cx="624323" cy="544283"/>
          </a:xfrm>
          <a:custGeom>
            <a:avLst/>
            <a:gdLst/>
            <a:ahLst/>
            <a:cxnLst/>
            <a:rect l="l" t="t" r="r" b="b"/>
            <a:pathLst>
              <a:path w="17768" h="15489" extrusionOk="0">
                <a:moveTo>
                  <a:pt x="16944" y="1"/>
                </a:moveTo>
                <a:cubicBezTo>
                  <a:pt x="16747" y="1"/>
                  <a:pt x="16524" y="65"/>
                  <a:pt x="16287" y="202"/>
                </a:cubicBezTo>
                <a:lnTo>
                  <a:pt x="1465" y="8759"/>
                </a:lnTo>
                <a:cubicBezTo>
                  <a:pt x="657" y="9226"/>
                  <a:pt x="1" y="10359"/>
                  <a:pt x="3" y="11290"/>
                </a:cubicBezTo>
                <a:lnTo>
                  <a:pt x="13" y="14448"/>
                </a:lnTo>
                <a:cubicBezTo>
                  <a:pt x="15" y="15109"/>
                  <a:pt x="346" y="15488"/>
                  <a:pt x="826" y="15488"/>
                </a:cubicBezTo>
                <a:cubicBezTo>
                  <a:pt x="1024" y="15488"/>
                  <a:pt x="1247" y="15424"/>
                  <a:pt x="1483" y="15287"/>
                </a:cubicBezTo>
                <a:lnTo>
                  <a:pt x="16306" y="6729"/>
                </a:lnTo>
                <a:cubicBezTo>
                  <a:pt x="17114" y="6262"/>
                  <a:pt x="17768" y="5133"/>
                  <a:pt x="17764" y="4200"/>
                </a:cubicBezTo>
                <a:lnTo>
                  <a:pt x="17755" y="1042"/>
                </a:lnTo>
                <a:cubicBezTo>
                  <a:pt x="17754" y="381"/>
                  <a:pt x="17424" y="1"/>
                  <a:pt x="16944" y="1"/>
                </a:cubicBezTo>
                <a:close/>
              </a:path>
            </a:pathLst>
          </a:custGeom>
          <a:solidFill>
            <a:srgbClr val="FF81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24"/>
          <p:cNvGrpSpPr/>
          <p:nvPr/>
        </p:nvGrpSpPr>
        <p:grpSpPr>
          <a:xfrm>
            <a:off x="7888226" y="3541074"/>
            <a:ext cx="1071548" cy="1232667"/>
            <a:chOff x="1241950" y="393388"/>
            <a:chExt cx="689675" cy="793375"/>
          </a:xfrm>
        </p:grpSpPr>
        <p:sp>
          <p:nvSpPr>
            <p:cNvPr id="771" name="Google Shape;771;p24"/>
            <p:cNvSpPr/>
            <p:nvPr/>
          </p:nvSpPr>
          <p:spPr>
            <a:xfrm>
              <a:off x="1242000" y="393388"/>
              <a:ext cx="689625" cy="793375"/>
            </a:xfrm>
            <a:custGeom>
              <a:avLst/>
              <a:gdLst/>
              <a:ahLst/>
              <a:cxnLst/>
              <a:rect l="l" t="t" r="r" b="b"/>
              <a:pathLst>
                <a:path w="27585" h="31735" extrusionOk="0">
                  <a:moveTo>
                    <a:pt x="587" y="14508"/>
                  </a:moveTo>
                  <a:lnTo>
                    <a:pt x="586" y="14509"/>
                  </a:lnTo>
                  <a:cubicBezTo>
                    <a:pt x="581" y="14510"/>
                    <a:pt x="577" y="14511"/>
                    <a:pt x="572" y="14514"/>
                  </a:cubicBezTo>
                  <a:cubicBezTo>
                    <a:pt x="577" y="14511"/>
                    <a:pt x="582" y="14509"/>
                    <a:pt x="587" y="14508"/>
                  </a:cubicBezTo>
                  <a:close/>
                  <a:moveTo>
                    <a:pt x="21030" y="30613"/>
                  </a:moveTo>
                  <a:cubicBezTo>
                    <a:pt x="21031" y="30627"/>
                    <a:pt x="21031" y="30643"/>
                    <a:pt x="21030" y="30658"/>
                  </a:cubicBezTo>
                  <a:lnTo>
                    <a:pt x="21030" y="30613"/>
                  </a:lnTo>
                  <a:close/>
                  <a:moveTo>
                    <a:pt x="21028" y="30669"/>
                  </a:moveTo>
                  <a:cubicBezTo>
                    <a:pt x="21030" y="30680"/>
                    <a:pt x="21028" y="30693"/>
                    <a:pt x="21028" y="30704"/>
                  </a:cubicBezTo>
                  <a:lnTo>
                    <a:pt x="21027" y="30705"/>
                  </a:lnTo>
                  <a:cubicBezTo>
                    <a:pt x="21027" y="30694"/>
                    <a:pt x="21028" y="30682"/>
                    <a:pt x="21028" y="30669"/>
                  </a:cubicBezTo>
                  <a:close/>
                  <a:moveTo>
                    <a:pt x="21026" y="30716"/>
                  </a:moveTo>
                  <a:cubicBezTo>
                    <a:pt x="21027" y="30726"/>
                    <a:pt x="21026" y="30737"/>
                    <a:pt x="21026" y="30748"/>
                  </a:cubicBezTo>
                  <a:lnTo>
                    <a:pt x="21025" y="30750"/>
                  </a:lnTo>
                  <a:cubicBezTo>
                    <a:pt x="21025" y="30739"/>
                    <a:pt x="21026" y="30727"/>
                    <a:pt x="21026" y="30716"/>
                  </a:cubicBezTo>
                  <a:close/>
                  <a:moveTo>
                    <a:pt x="21023" y="30763"/>
                  </a:moveTo>
                  <a:lnTo>
                    <a:pt x="21023" y="30763"/>
                  </a:lnTo>
                  <a:cubicBezTo>
                    <a:pt x="21025" y="30772"/>
                    <a:pt x="21023" y="30783"/>
                    <a:pt x="21022" y="30793"/>
                  </a:cubicBezTo>
                  <a:lnTo>
                    <a:pt x="21021" y="30794"/>
                  </a:lnTo>
                  <a:cubicBezTo>
                    <a:pt x="21022" y="30784"/>
                    <a:pt x="21022" y="30774"/>
                    <a:pt x="21023" y="30763"/>
                  </a:cubicBezTo>
                  <a:close/>
                  <a:moveTo>
                    <a:pt x="21020" y="30809"/>
                  </a:moveTo>
                  <a:cubicBezTo>
                    <a:pt x="21020" y="30817"/>
                    <a:pt x="21018" y="30826"/>
                    <a:pt x="21017" y="30835"/>
                  </a:cubicBezTo>
                  <a:lnTo>
                    <a:pt x="21016" y="30836"/>
                  </a:lnTo>
                  <a:cubicBezTo>
                    <a:pt x="21017" y="30828"/>
                    <a:pt x="21018" y="30818"/>
                    <a:pt x="21020" y="30809"/>
                  </a:cubicBezTo>
                  <a:close/>
                  <a:moveTo>
                    <a:pt x="21013" y="30852"/>
                  </a:moveTo>
                  <a:cubicBezTo>
                    <a:pt x="21015" y="30860"/>
                    <a:pt x="21014" y="30868"/>
                    <a:pt x="21011" y="30876"/>
                  </a:cubicBezTo>
                  <a:lnTo>
                    <a:pt x="21011" y="30876"/>
                  </a:lnTo>
                  <a:cubicBezTo>
                    <a:pt x="21012" y="30868"/>
                    <a:pt x="21013" y="30860"/>
                    <a:pt x="21013" y="30852"/>
                  </a:cubicBezTo>
                  <a:close/>
                  <a:moveTo>
                    <a:pt x="21007" y="30896"/>
                  </a:moveTo>
                  <a:cubicBezTo>
                    <a:pt x="21009" y="30902"/>
                    <a:pt x="21006" y="30911"/>
                    <a:pt x="21005" y="30918"/>
                  </a:cubicBezTo>
                  <a:lnTo>
                    <a:pt x="21004" y="30919"/>
                  </a:lnTo>
                  <a:cubicBezTo>
                    <a:pt x="21005" y="30912"/>
                    <a:pt x="21006" y="30903"/>
                    <a:pt x="21007" y="30896"/>
                  </a:cubicBezTo>
                  <a:close/>
                  <a:moveTo>
                    <a:pt x="21001" y="30937"/>
                  </a:moveTo>
                  <a:cubicBezTo>
                    <a:pt x="21001" y="30943"/>
                    <a:pt x="20999" y="30950"/>
                    <a:pt x="20997" y="30959"/>
                  </a:cubicBezTo>
                  <a:lnTo>
                    <a:pt x="20996" y="30960"/>
                  </a:lnTo>
                  <a:cubicBezTo>
                    <a:pt x="20997" y="30953"/>
                    <a:pt x="21000" y="30944"/>
                    <a:pt x="21001" y="30937"/>
                  </a:cubicBezTo>
                  <a:close/>
                  <a:moveTo>
                    <a:pt x="20992" y="30978"/>
                  </a:moveTo>
                  <a:cubicBezTo>
                    <a:pt x="20994" y="30984"/>
                    <a:pt x="20991" y="30991"/>
                    <a:pt x="20989" y="30997"/>
                  </a:cubicBezTo>
                  <a:lnTo>
                    <a:pt x="20987" y="30999"/>
                  </a:lnTo>
                  <a:cubicBezTo>
                    <a:pt x="20990" y="30992"/>
                    <a:pt x="20991" y="30985"/>
                    <a:pt x="20992" y="30978"/>
                  </a:cubicBezTo>
                  <a:close/>
                  <a:moveTo>
                    <a:pt x="20984" y="31017"/>
                  </a:moveTo>
                  <a:cubicBezTo>
                    <a:pt x="20984" y="31022"/>
                    <a:pt x="20981" y="31030"/>
                    <a:pt x="20980" y="31036"/>
                  </a:cubicBezTo>
                  <a:lnTo>
                    <a:pt x="20979" y="31037"/>
                  </a:lnTo>
                  <a:cubicBezTo>
                    <a:pt x="20980" y="31031"/>
                    <a:pt x="20983" y="31023"/>
                    <a:pt x="20984" y="31017"/>
                  </a:cubicBezTo>
                  <a:close/>
                  <a:moveTo>
                    <a:pt x="20974" y="31056"/>
                  </a:moveTo>
                  <a:cubicBezTo>
                    <a:pt x="20973" y="31061"/>
                    <a:pt x="20971" y="31067"/>
                    <a:pt x="20970" y="31073"/>
                  </a:cubicBezTo>
                  <a:lnTo>
                    <a:pt x="20969" y="31074"/>
                  </a:lnTo>
                  <a:cubicBezTo>
                    <a:pt x="20970" y="31068"/>
                    <a:pt x="20971" y="31062"/>
                    <a:pt x="20974" y="31056"/>
                  </a:cubicBezTo>
                  <a:close/>
                  <a:moveTo>
                    <a:pt x="20963" y="31093"/>
                  </a:moveTo>
                  <a:cubicBezTo>
                    <a:pt x="20963" y="31098"/>
                    <a:pt x="20960" y="31104"/>
                    <a:pt x="20959" y="31110"/>
                  </a:cubicBezTo>
                  <a:lnTo>
                    <a:pt x="20958" y="31111"/>
                  </a:lnTo>
                  <a:cubicBezTo>
                    <a:pt x="20959" y="31105"/>
                    <a:pt x="20961" y="31099"/>
                    <a:pt x="20963" y="31093"/>
                  </a:cubicBezTo>
                  <a:close/>
                  <a:moveTo>
                    <a:pt x="20952" y="31129"/>
                  </a:moveTo>
                  <a:cubicBezTo>
                    <a:pt x="20950" y="31134"/>
                    <a:pt x="20949" y="31140"/>
                    <a:pt x="20947" y="31145"/>
                  </a:cubicBezTo>
                  <a:lnTo>
                    <a:pt x="20945" y="31146"/>
                  </a:lnTo>
                  <a:cubicBezTo>
                    <a:pt x="20948" y="31141"/>
                    <a:pt x="20949" y="31135"/>
                    <a:pt x="20952" y="31129"/>
                  </a:cubicBezTo>
                  <a:close/>
                  <a:moveTo>
                    <a:pt x="20926" y="31199"/>
                  </a:moveTo>
                  <a:cubicBezTo>
                    <a:pt x="20924" y="31203"/>
                    <a:pt x="20922" y="31208"/>
                    <a:pt x="20919" y="31213"/>
                  </a:cubicBezTo>
                  <a:lnTo>
                    <a:pt x="20918" y="31214"/>
                  </a:lnTo>
                  <a:cubicBezTo>
                    <a:pt x="20921" y="31209"/>
                    <a:pt x="20923" y="31204"/>
                    <a:pt x="20926" y="31199"/>
                  </a:cubicBezTo>
                  <a:close/>
                  <a:moveTo>
                    <a:pt x="20911" y="31232"/>
                  </a:moveTo>
                  <a:cubicBezTo>
                    <a:pt x="20909" y="31235"/>
                    <a:pt x="20907" y="31240"/>
                    <a:pt x="20906" y="31245"/>
                  </a:cubicBezTo>
                  <a:lnTo>
                    <a:pt x="20904" y="31246"/>
                  </a:lnTo>
                  <a:cubicBezTo>
                    <a:pt x="20906" y="31241"/>
                    <a:pt x="20908" y="31236"/>
                    <a:pt x="20911" y="31232"/>
                  </a:cubicBezTo>
                  <a:close/>
                  <a:moveTo>
                    <a:pt x="20896" y="31264"/>
                  </a:moveTo>
                  <a:cubicBezTo>
                    <a:pt x="20895" y="31267"/>
                    <a:pt x="20892" y="31274"/>
                    <a:pt x="20890" y="31277"/>
                  </a:cubicBezTo>
                  <a:lnTo>
                    <a:pt x="20888" y="31277"/>
                  </a:lnTo>
                  <a:cubicBezTo>
                    <a:pt x="20891" y="31274"/>
                    <a:pt x="20893" y="31269"/>
                    <a:pt x="20896" y="31264"/>
                  </a:cubicBezTo>
                  <a:close/>
                  <a:moveTo>
                    <a:pt x="7429" y="0"/>
                  </a:moveTo>
                  <a:cubicBezTo>
                    <a:pt x="7274" y="0"/>
                    <a:pt x="7134" y="37"/>
                    <a:pt x="7013" y="107"/>
                  </a:cubicBezTo>
                  <a:lnTo>
                    <a:pt x="502" y="3892"/>
                  </a:lnTo>
                  <a:lnTo>
                    <a:pt x="504" y="3890"/>
                  </a:lnTo>
                  <a:lnTo>
                    <a:pt x="504" y="3890"/>
                  </a:lnTo>
                  <a:cubicBezTo>
                    <a:pt x="218" y="4055"/>
                    <a:pt x="41" y="4407"/>
                    <a:pt x="40" y="4906"/>
                  </a:cubicBezTo>
                  <a:lnTo>
                    <a:pt x="32" y="7802"/>
                  </a:lnTo>
                  <a:cubicBezTo>
                    <a:pt x="29" y="8805"/>
                    <a:pt x="735" y="10027"/>
                    <a:pt x="1608" y="10532"/>
                  </a:cubicBezTo>
                  <a:lnTo>
                    <a:pt x="4519" y="12211"/>
                  </a:lnTo>
                  <a:lnTo>
                    <a:pt x="472" y="14563"/>
                  </a:lnTo>
                  <a:lnTo>
                    <a:pt x="472" y="14563"/>
                  </a:lnTo>
                  <a:lnTo>
                    <a:pt x="475" y="14562"/>
                  </a:lnTo>
                  <a:lnTo>
                    <a:pt x="475" y="14562"/>
                  </a:lnTo>
                  <a:cubicBezTo>
                    <a:pt x="190" y="14726"/>
                    <a:pt x="13" y="15077"/>
                    <a:pt x="11" y="15576"/>
                  </a:cubicBezTo>
                  <a:lnTo>
                    <a:pt x="3" y="18472"/>
                  </a:lnTo>
                  <a:cubicBezTo>
                    <a:pt x="0" y="19476"/>
                    <a:pt x="705" y="20698"/>
                    <a:pt x="1578" y="21202"/>
                  </a:cubicBezTo>
                  <a:lnTo>
                    <a:pt x="19445" y="31518"/>
                  </a:lnTo>
                  <a:cubicBezTo>
                    <a:pt x="19700" y="31665"/>
                    <a:pt x="19941" y="31734"/>
                    <a:pt x="20154" y="31734"/>
                  </a:cubicBezTo>
                  <a:cubicBezTo>
                    <a:pt x="20313" y="31734"/>
                    <a:pt x="20457" y="31696"/>
                    <a:pt x="20580" y="31622"/>
                  </a:cubicBezTo>
                  <a:lnTo>
                    <a:pt x="20580" y="31622"/>
                  </a:lnTo>
                  <a:lnTo>
                    <a:pt x="20571" y="31628"/>
                  </a:lnTo>
                  <a:lnTo>
                    <a:pt x="20571" y="31628"/>
                  </a:lnTo>
                  <a:lnTo>
                    <a:pt x="27083" y="27843"/>
                  </a:lnTo>
                  <a:cubicBezTo>
                    <a:pt x="27366" y="27678"/>
                    <a:pt x="27544" y="27327"/>
                    <a:pt x="27545" y="26828"/>
                  </a:cubicBezTo>
                  <a:lnTo>
                    <a:pt x="27552" y="23934"/>
                  </a:lnTo>
                  <a:cubicBezTo>
                    <a:pt x="27556" y="22930"/>
                    <a:pt x="26850" y="21708"/>
                    <a:pt x="25977" y="21204"/>
                  </a:cubicBezTo>
                  <a:lnTo>
                    <a:pt x="23067" y="19524"/>
                  </a:lnTo>
                  <a:lnTo>
                    <a:pt x="27114" y="17172"/>
                  </a:lnTo>
                  <a:cubicBezTo>
                    <a:pt x="27396" y="17006"/>
                    <a:pt x="27572" y="16655"/>
                    <a:pt x="27573" y="16157"/>
                  </a:cubicBezTo>
                  <a:lnTo>
                    <a:pt x="27582" y="13261"/>
                  </a:lnTo>
                  <a:cubicBezTo>
                    <a:pt x="27584" y="12258"/>
                    <a:pt x="26878" y="11037"/>
                    <a:pt x="26005" y="10533"/>
                  </a:cubicBezTo>
                  <a:lnTo>
                    <a:pt x="8138" y="217"/>
                  </a:lnTo>
                  <a:cubicBezTo>
                    <a:pt x="7884" y="70"/>
                    <a:pt x="7643" y="0"/>
                    <a:pt x="7429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1253750" y="660163"/>
              <a:ext cx="190975" cy="100050"/>
            </a:xfrm>
            <a:custGeom>
              <a:avLst/>
              <a:gdLst/>
              <a:ahLst/>
              <a:cxnLst/>
              <a:rect l="l" t="t" r="r" b="b"/>
              <a:pathLst>
                <a:path w="7639" h="4002" extrusionOk="0">
                  <a:moveTo>
                    <a:pt x="2" y="3891"/>
                  </a:moveTo>
                  <a:cubicBezTo>
                    <a:pt x="1" y="3891"/>
                    <a:pt x="1" y="3891"/>
                    <a:pt x="1" y="3891"/>
                  </a:cubicBezTo>
                  <a:lnTo>
                    <a:pt x="2" y="3891"/>
                  </a:lnTo>
                  <a:close/>
                  <a:moveTo>
                    <a:pt x="6929" y="0"/>
                  </a:moveTo>
                  <a:cubicBezTo>
                    <a:pt x="6775" y="0"/>
                    <a:pt x="6634" y="37"/>
                    <a:pt x="6514" y="107"/>
                  </a:cubicBezTo>
                  <a:lnTo>
                    <a:pt x="2" y="3891"/>
                  </a:lnTo>
                  <a:lnTo>
                    <a:pt x="2" y="3891"/>
                  </a:lnTo>
                  <a:cubicBezTo>
                    <a:pt x="122" y="3821"/>
                    <a:pt x="262" y="3784"/>
                    <a:pt x="417" y="3784"/>
                  </a:cubicBezTo>
                  <a:cubicBezTo>
                    <a:pt x="630" y="3784"/>
                    <a:pt x="872" y="3854"/>
                    <a:pt x="1127" y="4001"/>
                  </a:cubicBezTo>
                  <a:lnTo>
                    <a:pt x="7638" y="216"/>
                  </a:lnTo>
                  <a:cubicBezTo>
                    <a:pt x="7383" y="70"/>
                    <a:pt x="7143" y="0"/>
                    <a:pt x="6929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1756250" y="1064038"/>
              <a:ext cx="174350" cy="120025"/>
            </a:xfrm>
            <a:custGeom>
              <a:avLst/>
              <a:gdLst/>
              <a:ahLst/>
              <a:cxnLst/>
              <a:rect l="l" t="t" r="r" b="b"/>
              <a:pathLst>
                <a:path w="6974" h="4801" extrusionOk="0">
                  <a:moveTo>
                    <a:pt x="6974" y="1"/>
                  </a:moveTo>
                  <a:lnTo>
                    <a:pt x="461" y="3786"/>
                  </a:lnTo>
                  <a:cubicBezTo>
                    <a:pt x="460" y="4284"/>
                    <a:pt x="284" y="4635"/>
                    <a:pt x="0" y="4801"/>
                  </a:cubicBezTo>
                  <a:lnTo>
                    <a:pt x="6512" y="1015"/>
                  </a:lnTo>
                  <a:cubicBezTo>
                    <a:pt x="6795" y="851"/>
                    <a:pt x="6972" y="500"/>
                    <a:pt x="6974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1767750" y="991688"/>
              <a:ext cx="163025" cy="167025"/>
            </a:xfrm>
            <a:custGeom>
              <a:avLst/>
              <a:gdLst/>
              <a:ahLst/>
              <a:cxnLst/>
              <a:rect l="l" t="t" r="r" b="b"/>
              <a:pathLst>
                <a:path w="6521" h="6681" extrusionOk="0">
                  <a:moveTo>
                    <a:pt x="6521" y="0"/>
                  </a:moveTo>
                  <a:lnTo>
                    <a:pt x="9" y="3786"/>
                  </a:lnTo>
                  <a:lnTo>
                    <a:pt x="1" y="6680"/>
                  </a:lnTo>
                  <a:lnTo>
                    <a:pt x="6514" y="2895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1281900" y="665563"/>
              <a:ext cx="609500" cy="352525"/>
            </a:xfrm>
            <a:custGeom>
              <a:avLst/>
              <a:gdLst/>
              <a:ahLst/>
              <a:cxnLst/>
              <a:rect l="l" t="t" r="r" b="b"/>
              <a:pathLst>
                <a:path w="24380" h="14101" extrusionOk="0">
                  <a:moveTo>
                    <a:pt x="6512" y="0"/>
                  </a:moveTo>
                  <a:lnTo>
                    <a:pt x="1" y="3785"/>
                  </a:lnTo>
                  <a:lnTo>
                    <a:pt x="17867" y="14101"/>
                  </a:lnTo>
                  <a:lnTo>
                    <a:pt x="24379" y="10317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1728550" y="923463"/>
              <a:ext cx="202325" cy="162875"/>
            </a:xfrm>
            <a:custGeom>
              <a:avLst/>
              <a:gdLst/>
              <a:ahLst/>
              <a:cxnLst/>
              <a:rect l="l" t="t" r="r" b="b"/>
              <a:pathLst>
                <a:path w="8093" h="6515" extrusionOk="0">
                  <a:moveTo>
                    <a:pt x="6513" y="1"/>
                  </a:moveTo>
                  <a:lnTo>
                    <a:pt x="1" y="3785"/>
                  </a:lnTo>
                  <a:cubicBezTo>
                    <a:pt x="874" y="4289"/>
                    <a:pt x="1580" y="5511"/>
                    <a:pt x="1577" y="6515"/>
                  </a:cubicBezTo>
                  <a:lnTo>
                    <a:pt x="8089" y="2729"/>
                  </a:lnTo>
                  <a:cubicBezTo>
                    <a:pt x="8093" y="1726"/>
                    <a:pt x="7387" y="505"/>
                    <a:pt x="6513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1241950" y="754763"/>
              <a:ext cx="526100" cy="431975"/>
            </a:xfrm>
            <a:custGeom>
              <a:avLst/>
              <a:gdLst/>
              <a:ahLst/>
              <a:cxnLst/>
              <a:rect l="l" t="t" r="r" b="b"/>
              <a:pathLst>
                <a:path w="21044" h="17279" extrusionOk="0">
                  <a:moveTo>
                    <a:pt x="889" y="0"/>
                  </a:moveTo>
                  <a:cubicBezTo>
                    <a:pt x="371" y="0"/>
                    <a:pt x="14" y="410"/>
                    <a:pt x="12" y="1120"/>
                  </a:cubicBezTo>
                  <a:lnTo>
                    <a:pt x="3" y="4016"/>
                  </a:lnTo>
                  <a:cubicBezTo>
                    <a:pt x="1" y="5019"/>
                    <a:pt x="707" y="6242"/>
                    <a:pt x="1580" y="6746"/>
                  </a:cubicBezTo>
                  <a:lnTo>
                    <a:pt x="19446" y="17061"/>
                  </a:lnTo>
                  <a:cubicBezTo>
                    <a:pt x="19701" y="17209"/>
                    <a:pt x="19942" y="17278"/>
                    <a:pt x="20156" y="17278"/>
                  </a:cubicBezTo>
                  <a:cubicBezTo>
                    <a:pt x="20674" y="17278"/>
                    <a:pt x="21031" y="16868"/>
                    <a:pt x="21033" y="16157"/>
                  </a:cubicBezTo>
                  <a:lnTo>
                    <a:pt x="21041" y="13263"/>
                  </a:lnTo>
                  <a:cubicBezTo>
                    <a:pt x="21044" y="12259"/>
                    <a:pt x="20338" y="11037"/>
                    <a:pt x="19465" y="10533"/>
                  </a:cubicBezTo>
                  <a:lnTo>
                    <a:pt x="1599" y="217"/>
                  </a:lnTo>
                  <a:cubicBezTo>
                    <a:pt x="1344" y="70"/>
                    <a:pt x="1102" y="0"/>
                    <a:pt x="889" y="0"/>
                  </a:cubicBezTo>
                  <a:close/>
                </a:path>
              </a:pathLst>
            </a:custGeom>
            <a:solidFill>
              <a:srgbClr val="FFC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1254525" y="393388"/>
              <a:ext cx="190975" cy="100075"/>
            </a:xfrm>
            <a:custGeom>
              <a:avLst/>
              <a:gdLst/>
              <a:ahLst/>
              <a:cxnLst/>
              <a:rect l="l" t="t" r="r" b="b"/>
              <a:pathLst>
                <a:path w="7639" h="4003" extrusionOk="0">
                  <a:moveTo>
                    <a:pt x="1" y="3892"/>
                  </a:moveTo>
                  <a:cubicBezTo>
                    <a:pt x="1" y="3892"/>
                    <a:pt x="1" y="3892"/>
                    <a:pt x="1" y="3892"/>
                  </a:cubicBezTo>
                  <a:lnTo>
                    <a:pt x="1" y="3892"/>
                  </a:lnTo>
                  <a:close/>
                  <a:moveTo>
                    <a:pt x="6928" y="0"/>
                  </a:moveTo>
                  <a:cubicBezTo>
                    <a:pt x="6774" y="0"/>
                    <a:pt x="6634" y="37"/>
                    <a:pt x="6514" y="107"/>
                  </a:cubicBezTo>
                  <a:lnTo>
                    <a:pt x="1" y="3892"/>
                  </a:lnTo>
                  <a:lnTo>
                    <a:pt x="1" y="3892"/>
                  </a:lnTo>
                  <a:cubicBezTo>
                    <a:pt x="122" y="3822"/>
                    <a:pt x="262" y="3786"/>
                    <a:pt x="416" y="3786"/>
                  </a:cubicBezTo>
                  <a:cubicBezTo>
                    <a:pt x="630" y="3786"/>
                    <a:pt x="870" y="3855"/>
                    <a:pt x="1125" y="4003"/>
                  </a:cubicBezTo>
                  <a:lnTo>
                    <a:pt x="7638" y="217"/>
                  </a:lnTo>
                  <a:cubicBezTo>
                    <a:pt x="7383" y="70"/>
                    <a:pt x="7142" y="0"/>
                    <a:pt x="6928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1756975" y="797313"/>
              <a:ext cx="174375" cy="119975"/>
            </a:xfrm>
            <a:custGeom>
              <a:avLst/>
              <a:gdLst/>
              <a:ahLst/>
              <a:cxnLst/>
              <a:rect l="l" t="t" r="r" b="b"/>
              <a:pathLst>
                <a:path w="6975" h="4799" extrusionOk="0">
                  <a:moveTo>
                    <a:pt x="6974" y="0"/>
                  </a:moveTo>
                  <a:lnTo>
                    <a:pt x="462" y="3784"/>
                  </a:lnTo>
                  <a:cubicBezTo>
                    <a:pt x="460" y="4284"/>
                    <a:pt x="284" y="4634"/>
                    <a:pt x="1" y="4799"/>
                  </a:cubicBezTo>
                  <a:lnTo>
                    <a:pt x="6513" y="1015"/>
                  </a:lnTo>
                  <a:cubicBezTo>
                    <a:pt x="6797" y="849"/>
                    <a:pt x="6973" y="498"/>
                    <a:pt x="6974" y="0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1768500" y="724938"/>
              <a:ext cx="163050" cy="167000"/>
            </a:xfrm>
            <a:custGeom>
              <a:avLst/>
              <a:gdLst/>
              <a:ahLst/>
              <a:cxnLst/>
              <a:rect l="l" t="t" r="r" b="b"/>
              <a:pathLst>
                <a:path w="6522" h="6680" extrusionOk="0">
                  <a:moveTo>
                    <a:pt x="6522" y="1"/>
                  </a:moveTo>
                  <a:lnTo>
                    <a:pt x="9" y="3785"/>
                  </a:lnTo>
                  <a:lnTo>
                    <a:pt x="1" y="6679"/>
                  </a:lnTo>
                  <a:lnTo>
                    <a:pt x="6513" y="2895"/>
                  </a:lnTo>
                  <a:lnTo>
                    <a:pt x="6522" y="1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1282650" y="398813"/>
              <a:ext cx="609500" cy="352550"/>
            </a:xfrm>
            <a:custGeom>
              <a:avLst/>
              <a:gdLst/>
              <a:ahLst/>
              <a:cxnLst/>
              <a:rect l="l" t="t" r="r" b="b"/>
              <a:pathLst>
                <a:path w="24380" h="14102" extrusionOk="0">
                  <a:moveTo>
                    <a:pt x="6513" y="0"/>
                  </a:moveTo>
                  <a:lnTo>
                    <a:pt x="0" y="3786"/>
                  </a:lnTo>
                  <a:lnTo>
                    <a:pt x="17868" y="14101"/>
                  </a:lnTo>
                  <a:lnTo>
                    <a:pt x="24379" y="10316"/>
                  </a:lnTo>
                  <a:lnTo>
                    <a:pt x="6513" y="0"/>
                  </a:lnTo>
                  <a:close/>
                </a:path>
              </a:pathLst>
            </a:custGeom>
            <a:solidFill>
              <a:srgbClr val="DB8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1729325" y="656688"/>
              <a:ext cx="202300" cy="162875"/>
            </a:xfrm>
            <a:custGeom>
              <a:avLst/>
              <a:gdLst/>
              <a:ahLst/>
              <a:cxnLst/>
              <a:rect l="l" t="t" r="r" b="b"/>
              <a:pathLst>
                <a:path w="8092" h="6515" extrusionOk="0">
                  <a:moveTo>
                    <a:pt x="6512" y="1"/>
                  </a:moveTo>
                  <a:lnTo>
                    <a:pt x="1" y="3786"/>
                  </a:lnTo>
                  <a:cubicBezTo>
                    <a:pt x="874" y="4290"/>
                    <a:pt x="1579" y="5511"/>
                    <a:pt x="1576" y="6515"/>
                  </a:cubicBezTo>
                  <a:lnTo>
                    <a:pt x="8089" y="2731"/>
                  </a:lnTo>
                  <a:cubicBezTo>
                    <a:pt x="8091" y="1727"/>
                    <a:pt x="7385" y="505"/>
                    <a:pt x="6512" y="1"/>
                  </a:cubicBez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42725" y="487988"/>
              <a:ext cx="526100" cy="432000"/>
            </a:xfrm>
            <a:custGeom>
              <a:avLst/>
              <a:gdLst/>
              <a:ahLst/>
              <a:cxnLst/>
              <a:rect l="l" t="t" r="r" b="b"/>
              <a:pathLst>
                <a:path w="21044" h="17280" extrusionOk="0">
                  <a:moveTo>
                    <a:pt x="889" y="1"/>
                  </a:moveTo>
                  <a:cubicBezTo>
                    <a:pt x="371" y="1"/>
                    <a:pt x="14" y="411"/>
                    <a:pt x="12" y="1122"/>
                  </a:cubicBezTo>
                  <a:lnTo>
                    <a:pt x="3" y="4016"/>
                  </a:lnTo>
                  <a:cubicBezTo>
                    <a:pt x="1" y="5020"/>
                    <a:pt x="706" y="6242"/>
                    <a:pt x="1580" y="6746"/>
                  </a:cubicBezTo>
                  <a:lnTo>
                    <a:pt x="19446" y="17063"/>
                  </a:lnTo>
                  <a:cubicBezTo>
                    <a:pt x="19701" y="17210"/>
                    <a:pt x="19941" y="17280"/>
                    <a:pt x="20155" y="17280"/>
                  </a:cubicBezTo>
                  <a:cubicBezTo>
                    <a:pt x="20673" y="17280"/>
                    <a:pt x="21030" y="16869"/>
                    <a:pt x="21032" y="16159"/>
                  </a:cubicBezTo>
                  <a:lnTo>
                    <a:pt x="21040" y="13263"/>
                  </a:lnTo>
                  <a:cubicBezTo>
                    <a:pt x="21044" y="12259"/>
                    <a:pt x="20338" y="11038"/>
                    <a:pt x="19465" y="10534"/>
                  </a:cubicBezTo>
                  <a:lnTo>
                    <a:pt x="1597" y="217"/>
                  </a:lnTo>
                  <a:cubicBezTo>
                    <a:pt x="1343" y="70"/>
                    <a:pt x="1102" y="1"/>
                    <a:pt x="889" y="1"/>
                  </a:cubicBezTo>
                  <a:close/>
                </a:path>
              </a:pathLst>
            </a:custGeom>
            <a:solidFill>
              <a:srgbClr val="FFC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756;p24">
            <a:extLst>
              <a:ext uri="{FF2B5EF4-FFF2-40B4-BE49-F238E27FC236}">
                <a16:creationId xmlns:a16="http://schemas.microsoft.com/office/drawing/2014/main" id="{E9FF51DC-C876-45D4-B8D0-1927F1DDE745}"/>
              </a:ext>
            </a:extLst>
          </p:cNvPr>
          <p:cNvGrpSpPr/>
          <p:nvPr/>
        </p:nvGrpSpPr>
        <p:grpSpPr>
          <a:xfrm>
            <a:off x="8556978" y="1694335"/>
            <a:ext cx="853085" cy="1058594"/>
            <a:chOff x="5573900" y="238088"/>
            <a:chExt cx="634075" cy="786825"/>
          </a:xfrm>
        </p:grpSpPr>
        <p:sp>
          <p:nvSpPr>
            <p:cNvPr id="57" name="Google Shape;757;p24">
              <a:extLst>
                <a:ext uri="{FF2B5EF4-FFF2-40B4-BE49-F238E27FC236}">
                  <a16:creationId xmlns:a16="http://schemas.microsoft.com/office/drawing/2014/main" id="{C85C20FF-35B3-443E-9701-72F9120CF393}"/>
                </a:ext>
              </a:extLst>
            </p:cNvPr>
            <p:cNvSpPr/>
            <p:nvPr/>
          </p:nvSpPr>
          <p:spPr>
            <a:xfrm>
              <a:off x="5573900" y="238113"/>
              <a:ext cx="634075" cy="786800"/>
            </a:xfrm>
            <a:custGeom>
              <a:avLst/>
              <a:gdLst/>
              <a:ahLst/>
              <a:cxnLst/>
              <a:rect l="l" t="t" r="r" b="b"/>
              <a:pathLst>
                <a:path w="25363" h="31472" extrusionOk="0">
                  <a:moveTo>
                    <a:pt x="10116" y="1"/>
                  </a:moveTo>
                  <a:cubicBezTo>
                    <a:pt x="9979" y="1"/>
                    <a:pt x="9849" y="32"/>
                    <a:pt x="9734" y="97"/>
                  </a:cubicBezTo>
                  <a:lnTo>
                    <a:pt x="7126" y="1583"/>
                  </a:lnTo>
                  <a:lnTo>
                    <a:pt x="615" y="5367"/>
                  </a:lnTo>
                  <a:cubicBezTo>
                    <a:pt x="38" y="5700"/>
                    <a:pt x="34" y="6770"/>
                    <a:pt x="608" y="7764"/>
                  </a:cubicBezTo>
                  <a:lnTo>
                    <a:pt x="4720" y="14890"/>
                  </a:lnTo>
                  <a:lnTo>
                    <a:pt x="580" y="17295"/>
                  </a:lnTo>
                  <a:cubicBezTo>
                    <a:pt x="3" y="17623"/>
                    <a:pt x="1" y="18695"/>
                    <a:pt x="574" y="19690"/>
                  </a:cubicBezTo>
                  <a:lnTo>
                    <a:pt x="3164" y="24177"/>
                  </a:lnTo>
                  <a:cubicBezTo>
                    <a:pt x="3453" y="24676"/>
                    <a:pt x="3829" y="25060"/>
                    <a:pt x="4207" y="25278"/>
                  </a:cubicBezTo>
                  <a:cubicBezTo>
                    <a:pt x="4433" y="25409"/>
                    <a:pt x="4659" y="25480"/>
                    <a:pt x="4867" y="25480"/>
                  </a:cubicBezTo>
                  <a:cubicBezTo>
                    <a:pt x="5005" y="25480"/>
                    <a:pt x="5135" y="25448"/>
                    <a:pt x="5250" y="25382"/>
                  </a:cubicBezTo>
                  <a:lnTo>
                    <a:pt x="9410" y="23014"/>
                  </a:lnTo>
                  <a:lnTo>
                    <a:pt x="13544" y="30171"/>
                  </a:lnTo>
                  <a:cubicBezTo>
                    <a:pt x="13831" y="30668"/>
                    <a:pt x="14208" y="31052"/>
                    <a:pt x="14584" y="31269"/>
                  </a:cubicBezTo>
                  <a:cubicBezTo>
                    <a:pt x="14812" y="31400"/>
                    <a:pt x="15039" y="31471"/>
                    <a:pt x="15248" y="31471"/>
                  </a:cubicBezTo>
                  <a:cubicBezTo>
                    <a:pt x="15385" y="31471"/>
                    <a:pt x="15514" y="31440"/>
                    <a:pt x="15630" y="31374"/>
                  </a:cubicBezTo>
                  <a:lnTo>
                    <a:pt x="18237" y="29888"/>
                  </a:lnTo>
                  <a:lnTo>
                    <a:pt x="24750" y="26104"/>
                  </a:lnTo>
                  <a:cubicBezTo>
                    <a:pt x="25327" y="25772"/>
                    <a:pt x="25329" y="24701"/>
                    <a:pt x="24756" y="23707"/>
                  </a:cubicBezTo>
                  <a:lnTo>
                    <a:pt x="20644" y="16582"/>
                  </a:lnTo>
                  <a:lnTo>
                    <a:pt x="24783" y="14176"/>
                  </a:lnTo>
                  <a:cubicBezTo>
                    <a:pt x="25360" y="13847"/>
                    <a:pt x="25363" y="12776"/>
                    <a:pt x="24790" y="11779"/>
                  </a:cubicBezTo>
                  <a:lnTo>
                    <a:pt x="22199" y="7293"/>
                  </a:lnTo>
                  <a:cubicBezTo>
                    <a:pt x="21912" y="6795"/>
                    <a:pt x="21534" y="6412"/>
                    <a:pt x="21158" y="6194"/>
                  </a:cubicBezTo>
                  <a:cubicBezTo>
                    <a:pt x="20931" y="6063"/>
                    <a:pt x="20703" y="5992"/>
                    <a:pt x="20495" y="5992"/>
                  </a:cubicBezTo>
                  <a:cubicBezTo>
                    <a:pt x="20358" y="5992"/>
                    <a:pt x="20229" y="6023"/>
                    <a:pt x="20115" y="6088"/>
                  </a:cubicBezTo>
                  <a:lnTo>
                    <a:pt x="15954" y="8456"/>
                  </a:lnTo>
                  <a:lnTo>
                    <a:pt x="11820" y="1301"/>
                  </a:lnTo>
                  <a:cubicBezTo>
                    <a:pt x="11533" y="804"/>
                    <a:pt x="11157" y="421"/>
                    <a:pt x="10779" y="203"/>
                  </a:cubicBezTo>
                  <a:cubicBezTo>
                    <a:pt x="10552" y="72"/>
                    <a:pt x="10325" y="1"/>
                    <a:pt x="10116" y="1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58;p24">
              <a:extLst>
                <a:ext uri="{FF2B5EF4-FFF2-40B4-BE49-F238E27FC236}">
                  <a16:creationId xmlns:a16="http://schemas.microsoft.com/office/drawing/2014/main" id="{4802C7D8-1D41-4DDE-8CCA-6C5FFFC20F45}"/>
                </a:ext>
              </a:extLst>
            </p:cNvPr>
            <p:cNvSpPr/>
            <p:nvPr/>
          </p:nvSpPr>
          <p:spPr>
            <a:xfrm>
              <a:off x="5588400" y="516513"/>
              <a:ext cx="266800" cy="153950"/>
            </a:xfrm>
            <a:custGeom>
              <a:avLst/>
              <a:gdLst/>
              <a:ahLst/>
              <a:cxnLst/>
              <a:rect l="l" t="t" r="r" b="b"/>
              <a:pathLst>
                <a:path w="10672" h="6158" extrusionOk="0">
                  <a:moveTo>
                    <a:pt x="10671" y="1"/>
                  </a:moveTo>
                  <a:lnTo>
                    <a:pt x="6513" y="2374"/>
                  </a:lnTo>
                  <a:lnTo>
                    <a:pt x="0" y="6158"/>
                  </a:lnTo>
                  <a:lnTo>
                    <a:pt x="4158" y="3785"/>
                  </a:lnTo>
                  <a:lnTo>
                    <a:pt x="10671" y="1"/>
                  </a:ln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59;p24">
              <a:extLst>
                <a:ext uri="{FF2B5EF4-FFF2-40B4-BE49-F238E27FC236}">
                  <a16:creationId xmlns:a16="http://schemas.microsoft.com/office/drawing/2014/main" id="{C589BE84-9FA3-4025-9307-1A95AE9FDE04}"/>
                </a:ext>
              </a:extLst>
            </p:cNvPr>
            <p:cNvSpPr/>
            <p:nvPr/>
          </p:nvSpPr>
          <p:spPr>
            <a:xfrm>
              <a:off x="5589225" y="240488"/>
              <a:ext cx="228025" cy="131775"/>
            </a:xfrm>
            <a:custGeom>
              <a:avLst/>
              <a:gdLst/>
              <a:ahLst/>
              <a:cxnLst/>
              <a:rect l="l" t="t" r="r" b="b"/>
              <a:pathLst>
                <a:path w="9121" h="5271" extrusionOk="0">
                  <a:moveTo>
                    <a:pt x="9121" y="0"/>
                  </a:moveTo>
                  <a:lnTo>
                    <a:pt x="6513" y="1487"/>
                  </a:lnTo>
                  <a:lnTo>
                    <a:pt x="1" y="5271"/>
                  </a:lnTo>
                  <a:lnTo>
                    <a:pt x="2608" y="3786"/>
                  </a:lnTo>
                  <a:lnTo>
                    <a:pt x="9121" y="0"/>
                  </a:ln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60;p24">
              <a:extLst>
                <a:ext uri="{FF2B5EF4-FFF2-40B4-BE49-F238E27FC236}">
                  <a16:creationId xmlns:a16="http://schemas.microsoft.com/office/drawing/2014/main" id="{3B0B678B-9D17-4E77-B8A2-1A72C0D61330}"/>
                </a:ext>
              </a:extLst>
            </p:cNvPr>
            <p:cNvSpPr/>
            <p:nvPr/>
          </p:nvSpPr>
          <p:spPr>
            <a:xfrm>
              <a:off x="6029800" y="830788"/>
              <a:ext cx="177350" cy="154550"/>
            </a:xfrm>
            <a:custGeom>
              <a:avLst/>
              <a:gdLst/>
              <a:ahLst/>
              <a:cxnLst/>
              <a:rect l="l" t="t" r="r" b="b"/>
              <a:pathLst>
                <a:path w="7094" h="6182" extrusionOk="0">
                  <a:moveTo>
                    <a:pt x="6520" y="0"/>
                  </a:moveTo>
                  <a:lnTo>
                    <a:pt x="7" y="3784"/>
                  </a:lnTo>
                  <a:cubicBezTo>
                    <a:pt x="579" y="4775"/>
                    <a:pt x="578" y="5842"/>
                    <a:pt x="6" y="6178"/>
                  </a:cubicBezTo>
                  <a:lnTo>
                    <a:pt x="6" y="6178"/>
                  </a:lnTo>
                  <a:lnTo>
                    <a:pt x="6514" y="2396"/>
                  </a:lnTo>
                  <a:cubicBezTo>
                    <a:pt x="7091" y="2064"/>
                    <a:pt x="7093" y="994"/>
                    <a:pt x="6520" y="0"/>
                  </a:cubicBezTo>
                  <a:close/>
                  <a:moveTo>
                    <a:pt x="6" y="6178"/>
                  </a:moveTo>
                  <a:lnTo>
                    <a:pt x="1" y="6181"/>
                  </a:lnTo>
                  <a:cubicBezTo>
                    <a:pt x="3" y="6180"/>
                    <a:pt x="5" y="6179"/>
                    <a:pt x="6" y="6178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61;p24">
              <a:extLst>
                <a:ext uri="{FF2B5EF4-FFF2-40B4-BE49-F238E27FC236}">
                  <a16:creationId xmlns:a16="http://schemas.microsoft.com/office/drawing/2014/main" id="{4F45BFF6-6AEF-4ED0-9432-0B0AFF67FFEA}"/>
                </a:ext>
              </a:extLst>
            </p:cNvPr>
            <p:cNvSpPr/>
            <p:nvPr/>
          </p:nvSpPr>
          <p:spPr>
            <a:xfrm>
              <a:off x="5926700" y="651813"/>
              <a:ext cx="266100" cy="273600"/>
            </a:xfrm>
            <a:custGeom>
              <a:avLst/>
              <a:gdLst/>
              <a:ahLst/>
              <a:cxnLst/>
              <a:rect l="l" t="t" r="r" b="b"/>
              <a:pathLst>
                <a:path w="10644" h="10944" extrusionOk="0">
                  <a:moveTo>
                    <a:pt x="6513" y="0"/>
                  </a:moveTo>
                  <a:lnTo>
                    <a:pt x="0" y="3785"/>
                  </a:lnTo>
                  <a:lnTo>
                    <a:pt x="4131" y="10943"/>
                  </a:lnTo>
                  <a:lnTo>
                    <a:pt x="10644" y="7159"/>
                  </a:lnTo>
                  <a:lnTo>
                    <a:pt x="651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62;p24">
              <a:extLst>
                <a:ext uri="{FF2B5EF4-FFF2-40B4-BE49-F238E27FC236}">
                  <a16:creationId xmlns:a16="http://schemas.microsoft.com/office/drawing/2014/main" id="{E2726EBB-3F42-45C5-B6A3-4E952B2885BC}"/>
                </a:ext>
              </a:extLst>
            </p:cNvPr>
            <p:cNvSpPr/>
            <p:nvPr/>
          </p:nvSpPr>
          <p:spPr>
            <a:xfrm>
              <a:off x="5706550" y="270588"/>
              <a:ext cx="266175" cy="273575"/>
            </a:xfrm>
            <a:custGeom>
              <a:avLst/>
              <a:gdLst/>
              <a:ahLst/>
              <a:cxnLst/>
              <a:rect l="l" t="t" r="r" b="b"/>
              <a:pathLst>
                <a:path w="10647" h="10943" extrusionOk="0">
                  <a:moveTo>
                    <a:pt x="6514" y="0"/>
                  </a:moveTo>
                  <a:lnTo>
                    <a:pt x="1" y="3786"/>
                  </a:lnTo>
                  <a:lnTo>
                    <a:pt x="4134" y="10942"/>
                  </a:lnTo>
                  <a:lnTo>
                    <a:pt x="10647" y="7157"/>
                  </a:lnTo>
                  <a:lnTo>
                    <a:pt x="6514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63;p24">
              <a:extLst>
                <a:ext uri="{FF2B5EF4-FFF2-40B4-BE49-F238E27FC236}">
                  <a16:creationId xmlns:a16="http://schemas.microsoft.com/office/drawing/2014/main" id="{975BDA7C-BC0E-4B75-9747-7ACD44F022C3}"/>
                </a:ext>
              </a:extLst>
            </p:cNvPr>
            <p:cNvSpPr/>
            <p:nvPr/>
          </p:nvSpPr>
          <p:spPr>
            <a:xfrm>
              <a:off x="5654425" y="238088"/>
              <a:ext cx="214975" cy="127175"/>
            </a:xfrm>
            <a:custGeom>
              <a:avLst/>
              <a:gdLst/>
              <a:ahLst/>
              <a:cxnLst/>
              <a:rect l="l" t="t" r="r" b="b"/>
              <a:pathLst>
                <a:path w="8599" h="5087" extrusionOk="0">
                  <a:moveTo>
                    <a:pt x="6893" y="1"/>
                  </a:moveTo>
                  <a:cubicBezTo>
                    <a:pt x="6756" y="1"/>
                    <a:pt x="6627" y="32"/>
                    <a:pt x="6513" y="96"/>
                  </a:cubicBezTo>
                  <a:lnTo>
                    <a:pt x="0" y="3882"/>
                  </a:lnTo>
                  <a:cubicBezTo>
                    <a:pt x="115" y="3817"/>
                    <a:pt x="244" y="3786"/>
                    <a:pt x="381" y="3786"/>
                  </a:cubicBezTo>
                  <a:cubicBezTo>
                    <a:pt x="590" y="3786"/>
                    <a:pt x="818" y="3858"/>
                    <a:pt x="1045" y="3989"/>
                  </a:cubicBezTo>
                  <a:cubicBezTo>
                    <a:pt x="1423" y="4207"/>
                    <a:pt x="1800" y="4590"/>
                    <a:pt x="2086" y="5087"/>
                  </a:cubicBezTo>
                  <a:lnTo>
                    <a:pt x="8599" y="1302"/>
                  </a:lnTo>
                  <a:cubicBezTo>
                    <a:pt x="8311" y="805"/>
                    <a:pt x="7936" y="421"/>
                    <a:pt x="7558" y="204"/>
                  </a:cubicBezTo>
                  <a:cubicBezTo>
                    <a:pt x="7330" y="72"/>
                    <a:pt x="7102" y="1"/>
                    <a:pt x="6893" y="1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64;p24">
              <a:extLst>
                <a:ext uri="{FF2B5EF4-FFF2-40B4-BE49-F238E27FC236}">
                  <a16:creationId xmlns:a16="http://schemas.microsoft.com/office/drawing/2014/main" id="{5CA55735-4456-4581-9803-A96EB60DBE8E}"/>
                </a:ext>
              </a:extLst>
            </p:cNvPr>
            <p:cNvSpPr/>
            <p:nvPr/>
          </p:nvSpPr>
          <p:spPr>
            <a:xfrm>
              <a:off x="5809900" y="390338"/>
              <a:ext cx="266875" cy="153825"/>
            </a:xfrm>
            <a:custGeom>
              <a:avLst/>
              <a:gdLst/>
              <a:ahLst/>
              <a:cxnLst/>
              <a:rect l="l" t="t" r="r" b="b"/>
              <a:pathLst>
                <a:path w="10675" h="6153" extrusionOk="0">
                  <a:moveTo>
                    <a:pt x="10675" y="0"/>
                  </a:moveTo>
                  <a:lnTo>
                    <a:pt x="6513" y="2367"/>
                  </a:lnTo>
                  <a:lnTo>
                    <a:pt x="0" y="6152"/>
                  </a:lnTo>
                  <a:lnTo>
                    <a:pt x="0" y="6152"/>
                  </a:lnTo>
                  <a:lnTo>
                    <a:pt x="4162" y="3784"/>
                  </a:lnTo>
                  <a:lnTo>
                    <a:pt x="10675" y="0"/>
                  </a:ln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65;p24">
              <a:extLst>
                <a:ext uri="{FF2B5EF4-FFF2-40B4-BE49-F238E27FC236}">
                  <a16:creationId xmlns:a16="http://schemas.microsoft.com/office/drawing/2014/main" id="{0A9B1CB0-8295-41FA-84F8-74047BA326FC}"/>
                </a:ext>
              </a:extLst>
            </p:cNvPr>
            <p:cNvSpPr/>
            <p:nvPr/>
          </p:nvSpPr>
          <p:spPr>
            <a:xfrm>
              <a:off x="5913925" y="387913"/>
              <a:ext cx="188925" cy="99700"/>
            </a:xfrm>
            <a:custGeom>
              <a:avLst/>
              <a:gdLst/>
              <a:ahLst/>
              <a:cxnLst/>
              <a:rect l="l" t="t" r="r" b="b"/>
              <a:pathLst>
                <a:path w="7557" h="3988" extrusionOk="0">
                  <a:moveTo>
                    <a:pt x="6895" y="0"/>
                  </a:moveTo>
                  <a:cubicBezTo>
                    <a:pt x="6758" y="0"/>
                    <a:pt x="6629" y="31"/>
                    <a:pt x="6514" y="97"/>
                  </a:cubicBezTo>
                  <a:lnTo>
                    <a:pt x="1" y="3881"/>
                  </a:lnTo>
                  <a:cubicBezTo>
                    <a:pt x="116" y="3816"/>
                    <a:pt x="244" y="3785"/>
                    <a:pt x="381" y="3785"/>
                  </a:cubicBezTo>
                  <a:cubicBezTo>
                    <a:pt x="589" y="3785"/>
                    <a:pt x="816" y="3856"/>
                    <a:pt x="1044" y="3988"/>
                  </a:cubicBezTo>
                  <a:lnTo>
                    <a:pt x="7557" y="202"/>
                  </a:lnTo>
                  <a:cubicBezTo>
                    <a:pt x="7329" y="71"/>
                    <a:pt x="7103" y="0"/>
                    <a:pt x="6895" y="0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66;p24">
              <a:extLst>
                <a:ext uri="{FF2B5EF4-FFF2-40B4-BE49-F238E27FC236}">
                  <a16:creationId xmlns:a16="http://schemas.microsoft.com/office/drawing/2014/main" id="{5EA58C65-BE3C-418C-9DFB-E1421170F153}"/>
                </a:ext>
              </a:extLst>
            </p:cNvPr>
            <p:cNvSpPr/>
            <p:nvPr/>
          </p:nvSpPr>
          <p:spPr>
            <a:xfrm>
              <a:off x="6030650" y="532588"/>
              <a:ext cx="177325" cy="154550"/>
            </a:xfrm>
            <a:custGeom>
              <a:avLst/>
              <a:gdLst/>
              <a:ahLst/>
              <a:cxnLst/>
              <a:rect l="l" t="t" r="r" b="b"/>
              <a:pathLst>
                <a:path w="7093" h="6182" extrusionOk="0">
                  <a:moveTo>
                    <a:pt x="6520" y="0"/>
                  </a:moveTo>
                  <a:lnTo>
                    <a:pt x="8" y="3786"/>
                  </a:lnTo>
                  <a:cubicBezTo>
                    <a:pt x="577" y="4775"/>
                    <a:pt x="578" y="5839"/>
                    <a:pt x="12" y="6175"/>
                  </a:cubicBezTo>
                  <a:lnTo>
                    <a:pt x="12" y="6175"/>
                  </a:lnTo>
                  <a:lnTo>
                    <a:pt x="6513" y="2397"/>
                  </a:lnTo>
                  <a:cubicBezTo>
                    <a:pt x="7090" y="2068"/>
                    <a:pt x="7093" y="997"/>
                    <a:pt x="6520" y="0"/>
                  </a:cubicBezTo>
                  <a:close/>
                  <a:moveTo>
                    <a:pt x="12" y="6175"/>
                  </a:moveTo>
                  <a:lnTo>
                    <a:pt x="0" y="6181"/>
                  </a:lnTo>
                  <a:cubicBezTo>
                    <a:pt x="4" y="6179"/>
                    <a:pt x="8" y="6177"/>
                    <a:pt x="12" y="6175"/>
                  </a:cubicBezTo>
                  <a:close/>
                </a:path>
              </a:pathLst>
            </a:custGeom>
            <a:solidFill>
              <a:srgbClr val="2A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67;p24">
              <a:extLst>
                <a:ext uri="{FF2B5EF4-FFF2-40B4-BE49-F238E27FC236}">
                  <a16:creationId xmlns:a16="http://schemas.microsoft.com/office/drawing/2014/main" id="{28E9B017-7BF4-41A0-9551-EF9A4D001D5B}"/>
                </a:ext>
              </a:extLst>
            </p:cNvPr>
            <p:cNvSpPr/>
            <p:nvPr/>
          </p:nvSpPr>
          <p:spPr>
            <a:xfrm>
              <a:off x="5966075" y="420438"/>
              <a:ext cx="227600" cy="206800"/>
            </a:xfrm>
            <a:custGeom>
              <a:avLst/>
              <a:gdLst/>
              <a:ahLst/>
              <a:cxnLst/>
              <a:rect l="l" t="t" r="r" b="b"/>
              <a:pathLst>
                <a:path w="9104" h="8272" extrusionOk="0">
                  <a:moveTo>
                    <a:pt x="6512" y="0"/>
                  </a:moveTo>
                  <a:lnTo>
                    <a:pt x="1" y="3784"/>
                  </a:lnTo>
                  <a:lnTo>
                    <a:pt x="2591" y="8272"/>
                  </a:lnTo>
                  <a:lnTo>
                    <a:pt x="9103" y="4486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68;p24">
              <a:extLst>
                <a:ext uri="{FF2B5EF4-FFF2-40B4-BE49-F238E27FC236}">
                  <a16:creationId xmlns:a16="http://schemas.microsoft.com/office/drawing/2014/main" id="{50675F69-C288-425D-8207-0D4AB1880D58}"/>
                </a:ext>
              </a:extLst>
            </p:cNvPr>
            <p:cNvSpPr/>
            <p:nvPr/>
          </p:nvSpPr>
          <p:spPr>
            <a:xfrm>
              <a:off x="5573900" y="332738"/>
              <a:ext cx="471250" cy="692175"/>
            </a:xfrm>
            <a:custGeom>
              <a:avLst/>
              <a:gdLst/>
              <a:ahLst/>
              <a:cxnLst/>
              <a:rect l="l" t="t" r="r" b="b"/>
              <a:pathLst>
                <a:path w="18850" h="27687" extrusionOk="0">
                  <a:moveTo>
                    <a:pt x="3602" y="0"/>
                  </a:moveTo>
                  <a:cubicBezTo>
                    <a:pt x="3465" y="0"/>
                    <a:pt x="3336" y="31"/>
                    <a:pt x="3221" y="96"/>
                  </a:cubicBezTo>
                  <a:lnTo>
                    <a:pt x="614" y="1582"/>
                  </a:lnTo>
                  <a:cubicBezTo>
                    <a:pt x="38" y="1914"/>
                    <a:pt x="34" y="2985"/>
                    <a:pt x="608" y="3979"/>
                  </a:cubicBezTo>
                  <a:lnTo>
                    <a:pt x="4738" y="11137"/>
                  </a:lnTo>
                  <a:lnTo>
                    <a:pt x="580" y="13510"/>
                  </a:lnTo>
                  <a:cubicBezTo>
                    <a:pt x="3" y="13838"/>
                    <a:pt x="1" y="14910"/>
                    <a:pt x="574" y="15907"/>
                  </a:cubicBezTo>
                  <a:lnTo>
                    <a:pt x="3164" y="20393"/>
                  </a:lnTo>
                  <a:cubicBezTo>
                    <a:pt x="3453" y="20892"/>
                    <a:pt x="3829" y="21276"/>
                    <a:pt x="4207" y="21493"/>
                  </a:cubicBezTo>
                  <a:cubicBezTo>
                    <a:pt x="4433" y="21624"/>
                    <a:pt x="4659" y="21695"/>
                    <a:pt x="4867" y="21695"/>
                  </a:cubicBezTo>
                  <a:cubicBezTo>
                    <a:pt x="5005" y="21695"/>
                    <a:pt x="5135" y="21663"/>
                    <a:pt x="5250" y="21597"/>
                  </a:cubicBezTo>
                  <a:lnTo>
                    <a:pt x="9410" y="19229"/>
                  </a:lnTo>
                  <a:lnTo>
                    <a:pt x="13544" y="26386"/>
                  </a:lnTo>
                  <a:cubicBezTo>
                    <a:pt x="13831" y="26883"/>
                    <a:pt x="14208" y="27267"/>
                    <a:pt x="14584" y="27485"/>
                  </a:cubicBezTo>
                  <a:cubicBezTo>
                    <a:pt x="14811" y="27616"/>
                    <a:pt x="15038" y="27686"/>
                    <a:pt x="15246" y="27686"/>
                  </a:cubicBezTo>
                  <a:cubicBezTo>
                    <a:pt x="15384" y="27686"/>
                    <a:pt x="15514" y="27655"/>
                    <a:pt x="15630" y="27589"/>
                  </a:cubicBezTo>
                  <a:lnTo>
                    <a:pt x="18237" y="26103"/>
                  </a:lnTo>
                  <a:cubicBezTo>
                    <a:pt x="18814" y="25771"/>
                    <a:pt x="18817" y="24700"/>
                    <a:pt x="18243" y="23706"/>
                  </a:cubicBezTo>
                  <a:lnTo>
                    <a:pt x="14112" y="16548"/>
                  </a:lnTo>
                  <a:lnTo>
                    <a:pt x="18270" y="14175"/>
                  </a:lnTo>
                  <a:cubicBezTo>
                    <a:pt x="18848" y="13847"/>
                    <a:pt x="18850" y="12775"/>
                    <a:pt x="18278" y="11780"/>
                  </a:cubicBezTo>
                  <a:lnTo>
                    <a:pt x="15688" y="7292"/>
                  </a:lnTo>
                  <a:cubicBezTo>
                    <a:pt x="15399" y="6795"/>
                    <a:pt x="15021" y="6411"/>
                    <a:pt x="14645" y="6195"/>
                  </a:cubicBezTo>
                  <a:cubicBezTo>
                    <a:pt x="14417" y="6063"/>
                    <a:pt x="14190" y="5992"/>
                    <a:pt x="13982" y="5992"/>
                  </a:cubicBezTo>
                  <a:cubicBezTo>
                    <a:pt x="13845" y="5992"/>
                    <a:pt x="13717" y="6023"/>
                    <a:pt x="13602" y="6088"/>
                  </a:cubicBezTo>
                  <a:lnTo>
                    <a:pt x="9441" y="8456"/>
                  </a:lnTo>
                  <a:lnTo>
                    <a:pt x="5307" y="1300"/>
                  </a:lnTo>
                  <a:cubicBezTo>
                    <a:pt x="5021" y="803"/>
                    <a:pt x="4644" y="420"/>
                    <a:pt x="4266" y="202"/>
                  </a:cubicBezTo>
                  <a:cubicBezTo>
                    <a:pt x="4039" y="71"/>
                    <a:pt x="3811" y="0"/>
                    <a:pt x="3602" y="0"/>
                  </a:cubicBezTo>
                  <a:close/>
                </a:path>
              </a:pathLst>
            </a:custGeom>
            <a:solidFill>
              <a:srgbClr val="69A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69;p24">
              <a:extLst>
                <a:ext uri="{FF2B5EF4-FFF2-40B4-BE49-F238E27FC236}">
                  <a16:creationId xmlns:a16="http://schemas.microsoft.com/office/drawing/2014/main" id="{B7B9A5CC-1933-4C8A-BFBA-EA5A4AC76606}"/>
                </a:ext>
              </a:extLst>
            </p:cNvPr>
            <p:cNvSpPr/>
            <p:nvPr/>
          </p:nvSpPr>
          <p:spPr>
            <a:xfrm>
              <a:off x="5940000" y="392963"/>
              <a:ext cx="188900" cy="122100"/>
            </a:xfrm>
            <a:custGeom>
              <a:avLst/>
              <a:gdLst/>
              <a:ahLst/>
              <a:cxnLst/>
              <a:rect l="l" t="t" r="r" b="b"/>
              <a:pathLst>
                <a:path w="7556" h="4884" extrusionOk="0">
                  <a:moveTo>
                    <a:pt x="6514" y="0"/>
                  </a:moveTo>
                  <a:lnTo>
                    <a:pt x="1" y="3786"/>
                  </a:lnTo>
                  <a:cubicBezTo>
                    <a:pt x="377" y="4002"/>
                    <a:pt x="755" y="4386"/>
                    <a:pt x="1044" y="4883"/>
                  </a:cubicBezTo>
                  <a:lnTo>
                    <a:pt x="7555" y="1099"/>
                  </a:lnTo>
                  <a:cubicBezTo>
                    <a:pt x="7268" y="601"/>
                    <a:pt x="6890" y="218"/>
                    <a:pt x="6514" y="0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6494B73C-26C7-46B5-A01B-3B090E990919}"/>
              </a:ext>
            </a:extLst>
          </p:cNvPr>
          <p:cNvSpPr txBox="1"/>
          <p:nvPr/>
        </p:nvSpPr>
        <p:spPr>
          <a:xfrm>
            <a:off x="1240439" y="1700482"/>
            <a:ext cx="215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100 – 41 = 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EFF2908-2111-4744-9320-0ABB35D8C111}"/>
              </a:ext>
            </a:extLst>
          </p:cNvPr>
          <p:cNvSpPr txBox="1"/>
          <p:nvPr/>
        </p:nvSpPr>
        <p:spPr>
          <a:xfrm>
            <a:off x="3291515" y="1700481"/>
            <a:ext cx="70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59  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1070E0A-A36A-4050-B5CD-7909F9FC596C}"/>
              </a:ext>
            </a:extLst>
          </p:cNvPr>
          <p:cNvSpPr txBox="1"/>
          <p:nvPr/>
        </p:nvSpPr>
        <p:spPr>
          <a:xfrm>
            <a:off x="1238366" y="2198634"/>
            <a:ext cx="215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100 – 55 =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DFC00D2-4582-48D1-81A5-D9F51A81C669}"/>
              </a:ext>
            </a:extLst>
          </p:cNvPr>
          <p:cNvSpPr txBox="1"/>
          <p:nvPr/>
        </p:nvSpPr>
        <p:spPr>
          <a:xfrm>
            <a:off x="3291515" y="2198633"/>
            <a:ext cx="70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45  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9207A71-5A5A-443A-8FBF-A35C69D4CB58}"/>
              </a:ext>
            </a:extLst>
          </p:cNvPr>
          <p:cNvSpPr txBox="1"/>
          <p:nvPr/>
        </p:nvSpPr>
        <p:spPr>
          <a:xfrm>
            <a:off x="4459465" y="1666185"/>
            <a:ext cx="215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100 – 77 =  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6FF7EF0-A4A8-4FDA-A1C3-2DD687BD05D8}"/>
              </a:ext>
            </a:extLst>
          </p:cNvPr>
          <p:cNvSpPr txBox="1"/>
          <p:nvPr/>
        </p:nvSpPr>
        <p:spPr>
          <a:xfrm>
            <a:off x="6595858" y="1666184"/>
            <a:ext cx="65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23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0FC14F0-24E0-4063-8214-1DDF0E671358}"/>
              </a:ext>
            </a:extLst>
          </p:cNvPr>
          <p:cNvSpPr txBox="1"/>
          <p:nvPr/>
        </p:nvSpPr>
        <p:spPr>
          <a:xfrm>
            <a:off x="4453106" y="2193114"/>
            <a:ext cx="2410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100 – 100 =  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4BC2905-0319-476A-B49D-01AB44188778}"/>
              </a:ext>
            </a:extLst>
          </p:cNvPr>
          <p:cNvSpPr txBox="1"/>
          <p:nvPr/>
        </p:nvSpPr>
        <p:spPr>
          <a:xfrm>
            <a:off x="6723574" y="2188832"/>
            <a:ext cx="371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 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00343ED-DE0B-4388-A730-5FA8CA5E5A7C}"/>
              </a:ext>
            </a:extLst>
          </p:cNvPr>
          <p:cNvSpPr txBox="1"/>
          <p:nvPr/>
        </p:nvSpPr>
        <p:spPr>
          <a:xfrm>
            <a:off x="1251524" y="3053030"/>
            <a:ext cx="194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81 + 19 =  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DA9B572-D420-4B5C-AA70-EFC105EBDB51}"/>
              </a:ext>
            </a:extLst>
          </p:cNvPr>
          <p:cNvSpPr txBox="1"/>
          <p:nvPr/>
        </p:nvSpPr>
        <p:spPr>
          <a:xfrm>
            <a:off x="1251523" y="3632635"/>
            <a:ext cx="189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67 + 33 =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EADEE42-B26E-4F68-ACA4-BF7B54E085B0}"/>
              </a:ext>
            </a:extLst>
          </p:cNvPr>
          <p:cNvSpPr txBox="1"/>
          <p:nvPr/>
        </p:nvSpPr>
        <p:spPr>
          <a:xfrm>
            <a:off x="4537648" y="3053030"/>
            <a:ext cx="194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85 – 13 =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637AFBA-B937-45CF-B3C4-E9889FD868F5}"/>
              </a:ext>
            </a:extLst>
          </p:cNvPr>
          <p:cNvSpPr txBox="1"/>
          <p:nvPr/>
        </p:nvSpPr>
        <p:spPr>
          <a:xfrm>
            <a:off x="3109786" y="3079573"/>
            <a:ext cx="88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100  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D6986-F269-443E-9363-FF65FAECB121}"/>
              </a:ext>
            </a:extLst>
          </p:cNvPr>
          <p:cNvSpPr txBox="1"/>
          <p:nvPr/>
        </p:nvSpPr>
        <p:spPr>
          <a:xfrm>
            <a:off x="3109786" y="3647150"/>
            <a:ext cx="88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100  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6FDA8E2-2EF3-4C95-9E23-F03395DFBA67}"/>
              </a:ext>
            </a:extLst>
          </p:cNvPr>
          <p:cNvSpPr txBox="1"/>
          <p:nvPr/>
        </p:nvSpPr>
        <p:spPr>
          <a:xfrm>
            <a:off x="6397094" y="3049015"/>
            <a:ext cx="66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72 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F73685D-FADC-40D4-BF0A-1457E2AFC8D9}"/>
              </a:ext>
            </a:extLst>
          </p:cNvPr>
          <p:cNvSpPr txBox="1"/>
          <p:nvPr/>
        </p:nvSpPr>
        <p:spPr>
          <a:xfrm>
            <a:off x="4537649" y="3629775"/>
            <a:ext cx="182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91 + 9 =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494A6E8-2C03-454A-AA02-DCA2760BFD23}"/>
              </a:ext>
            </a:extLst>
          </p:cNvPr>
          <p:cNvSpPr txBox="1"/>
          <p:nvPr/>
        </p:nvSpPr>
        <p:spPr>
          <a:xfrm>
            <a:off x="6208715" y="3615145"/>
            <a:ext cx="88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100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9" grpId="0"/>
      <p:bldP spid="91" grpId="0"/>
      <p:bldP spid="93" grpId="0"/>
      <p:bldP spid="97" grpId="0"/>
      <p:bldP spid="98" grpId="0"/>
      <p:bldP spid="99" grpId="0"/>
      <p:bldP spid="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36"/>
          <p:cNvSpPr txBox="1">
            <a:spLocks noGrp="1"/>
          </p:cNvSpPr>
          <p:nvPr>
            <p:ph type="title"/>
          </p:nvPr>
        </p:nvSpPr>
        <p:spPr>
          <a:xfrm>
            <a:off x="568036" y="278331"/>
            <a:ext cx="79038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rgbClr val="FF8C00"/>
                </a:solidFill>
              </a:rPr>
              <a:t>1- </a:t>
            </a:r>
            <a:r>
              <a:rPr lang="en-US" dirty="0" err="1">
                <a:solidFill>
                  <a:srgbClr val="FF8C00"/>
                </a:solidFill>
              </a:rPr>
              <a:t>topshiriq</a:t>
            </a:r>
            <a:r>
              <a:rPr lang="en-US" dirty="0">
                <a:solidFill>
                  <a:srgbClr val="FF8C00"/>
                </a:solidFill>
              </a:rPr>
              <a:t>. </a:t>
            </a:r>
            <a:r>
              <a:rPr lang="en-US" dirty="0" err="1"/>
              <a:t>Hisoblashni</a:t>
            </a:r>
            <a:r>
              <a:rPr lang="en-US" dirty="0"/>
              <a:t> </a:t>
            </a:r>
            <a:r>
              <a:rPr lang="en-US" dirty="0" err="1"/>
              <a:t>tushuntiramiz</a:t>
            </a:r>
            <a:r>
              <a:rPr lang="en-US" dirty="0"/>
              <a:t>.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1504" name="Google Shape;1504;p36"/>
          <p:cNvGrpSpPr/>
          <p:nvPr/>
        </p:nvGrpSpPr>
        <p:grpSpPr>
          <a:xfrm flipH="1">
            <a:off x="6978350" y="3709648"/>
            <a:ext cx="3463725" cy="2982075"/>
            <a:chOff x="238125" y="1013275"/>
            <a:chExt cx="3463725" cy="2982075"/>
          </a:xfrm>
        </p:grpSpPr>
        <p:sp>
          <p:nvSpPr>
            <p:cNvPr id="1505" name="Google Shape;1505;p36"/>
            <p:cNvSpPr/>
            <p:nvPr/>
          </p:nvSpPr>
          <p:spPr>
            <a:xfrm>
              <a:off x="238125" y="1013275"/>
              <a:ext cx="3462900" cy="2982075"/>
            </a:xfrm>
            <a:custGeom>
              <a:avLst/>
              <a:gdLst/>
              <a:ahLst/>
              <a:cxnLst/>
              <a:rect l="l" t="t" r="r" b="b"/>
              <a:pathLst>
                <a:path w="138516" h="119283" extrusionOk="0">
                  <a:moveTo>
                    <a:pt x="88083" y="982"/>
                  </a:moveTo>
                  <a:lnTo>
                    <a:pt x="88109" y="997"/>
                  </a:lnTo>
                  <a:lnTo>
                    <a:pt x="89832" y="1"/>
                  </a:lnTo>
                  <a:lnTo>
                    <a:pt x="137603" y="27764"/>
                  </a:lnTo>
                  <a:lnTo>
                    <a:pt x="138515" y="28257"/>
                  </a:lnTo>
                  <a:lnTo>
                    <a:pt x="112455" y="101005"/>
                  </a:lnTo>
                  <a:lnTo>
                    <a:pt x="62255" y="119283"/>
                  </a:lnTo>
                  <a:lnTo>
                    <a:pt x="0" y="119283"/>
                  </a:lnTo>
                  <a:lnTo>
                    <a:pt x="0" y="48757"/>
                  </a:lnTo>
                  <a:cubicBezTo>
                    <a:pt x="33497" y="29411"/>
                    <a:pt x="81794" y="4614"/>
                    <a:pt x="88083" y="982"/>
                  </a:cubicBez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238125" y="1719650"/>
              <a:ext cx="3463725" cy="2275700"/>
            </a:xfrm>
            <a:custGeom>
              <a:avLst/>
              <a:gdLst/>
              <a:ahLst/>
              <a:cxnLst/>
              <a:rect l="l" t="t" r="r" b="b"/>
              <a:pathLst>
                <a:path w="138549" h="91028" extrusionOk="0">
                  <a:moveTo>
                    <a:pt x="138515" y="0"/>
                  </a:moveTo>
                  <a:lnTo>
                    <a:pt x="138509" y="19726"/>
                  </a:lnTo>
                  <a:lnTo>
                    <a:pt x="138549" y="34006"/>
                  </a:lnTo>
                  <a:lnTo>
                    <a:pt x="138504" y="34032"/>
                  </a:lnTo>
                  <a:lnTo>
                    <a:pt x="138489" y="72750"/>
                  </a:lnTo>
                  <a:lnTo>
                    <a:pt x="104468" y="91028"/>
                  </a:lnTo>
                  <a:lnTo>
                    <a:pt x="0" y="91028"/>
                  </a:lnTo>
                  <a:lnTo>
                    <a:pt x="0" y="78343"/>
                  </a:lnTo>
                  <a:lnTo>
                    <a:pt x="19627" y="67363"/>
                  </a:lnTo>
                  <a:lnTo>
                    <a:pt x="136951" y="869"/>
                  </a:lnTo>
                  <a:lnTo>
                    <a:pt x="138452" y="0"/>
                  </a:lnTo>
                  <a:lnTo>
                    <a:pt x="138452" y="35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1305411-0A6D-4E89-9DE9-F54C378A65CB}"/>
              </a:ext>
            </a:extLst>
          </p:cNvPr>
          <p:cNvGrpSpPr/>
          <p:nvPr/>
        </p:nvGrpSpPr>
        <p:grpSpPr>
          <a:xfrm>
            <a:off x="8410817" y="2910185"/>
            <a:ext cx="782153" cy="1918889"/>
            <a:chOff x="4460966" y="2088524"/>
            <a:chExt cx="782153" cy="1918889"/>
          </a:xfrm>
        </p:grpSpPr>
        <p:sp>
          <p:nvSpPr>
            <p:cNvPr id="897" name="Google Shape;3165;p44">
              <a:extLst>
                <a:ext uri="{FF2B5EF4-FFF2-40B4-BE49-F238E27FC236}">
                  <a16:creationId xmlns:a16="http://schemas.microsoft.com/office/drawing/2014/main" id="{F5D6467B-6836-4829-ADDB-71A95D58B1FD}"/>
                </a:ext>
              </a:extLst>
            </p:cNvPr>
            <p:cNvSpPr/>
            <p:nvPr/>
          </p:nvSpPr>
          <p:spPr>
            <a:xfrm flipH="1">
              <a:off x="4496092" y="3661934"/>
              <a:ext cx="712448" cy="345479"/>
            </a:xfrm>
            <a:custGeom>
              <a:avLst/>
              <a:gdLst/>
              <a:ahLst/>
              <a:cxnLst/>
              <a:rect l="l" t="t" r="r" b="b"/>
              <a:pathLst>
                <a:path w="18234" h="8842" extrusionOk="0">
                  <a:moveTo>
                    <a:pt x="14" y="0"/>
                  </a:moveTo>
                  <a:lnTo>
                    <a:pt x="4" y="3539"/>
                  </a:lnTo>
                  <a:cubicBezTo>
                    <a:pt x="0" y="4898"/>
                    <a:pt x="897" y="6259"/>
                    <a:pt x="2694" y="7296"/>
                  </a:cubicBezTo>
                  <a:cubicBezTo>
                    <a:pt x="4478" y="8326"/>
                    <a:pt x="6812" y="8842"/>
                    <a:pt x="9144" y="8842"/>
                  </a:cubicBezTo>
                  <a:cubicBezTo>
                    <a:pt x="11475" y="8842"/>
                    <a:pt x="13804" y="8326"/>
                    <a:pt x="15577" y="7296"/>
                  </a:cubicBezTo>
                  <a:cubicBezTo>
                    <a:pt x="17338" y="6272"/>
                    <a:pt x="18219" y="4932"/>
                    <a:pt x="18223" y="3591"/>
                  </a:cubicBezTo>
                  <a:lnTo>
                    <a:pt x="18233" y="53"/>
                  </a:lnTo>
                  <a:lnTo>
                    <a:pt x="18233" y="53"/>
                  </a:lnTo>
                  <a:cubicBezTo>
                    <a:pt x="18229" y="1395"/>
                    <a:pt x="17348" y="2733"/>
                    <a:pt x="15587" y="3758"/>
                  </a:cubicBezTo>
                  <a:cubicBezTo>
                    <a:pt x="13814" y="4789"/>
                    <a:pt x="11485" y="5304"/>
                    <a:pt x="9154" y="5304"/>
                  </a:cubicBezTo>
                  <a:cubicBezTo>
                    <a:pt x="6822" y="5304"/>
                    <a:pt x="4488" y="4789"/>
                    <a:pt x="2704" y="3758"/>
                  </a:cubicBezTo>
                  <a:cubicBezTo>
                    <a:pt x="907" y="2721"/>
                    <a:pt x="10" y="1360"/>
                    <a:pt x="14" y="0"/>
                  </a:cubicBezTo>
                  <a:close/>
                </a:path>
              </a:pathLst>
            </a:custGeom>
            <a:solidFill>
              <a:srgbClr val="105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3166;p44">
              <a:extLst>
                <a:ext uri="{FF2B5EF4-FFF2-40B4-BE49-F238E27FC236}">
                  <a16:creationId xmlns:a16="http://schemas.microsoft.com/office/drawing/2014/main" id="{4CF6C6F1-FE6D-4F45-83D2-AE737D589D4C}"/>
                </a:ext>
              </a:extLst>
            </p:cNvPr>
            <p:cNvSpPr/>
            <p:nvPr/>
          </p:nvSpPr>
          <p:spPr>
            <a:xfrm flipH="1">
              <a:off x="4460966" y="3456725"/>
              <a:ext cx="782153" cy="412410"/>
            </a:xfrm>
            <a:custGeom>
              <a:avLst/>
              <a:gdLst/>
              <a:ahLst/>
              <a:cxnLst/>
              <a:rect l="l" t="t" r="r" b="b"/>
              <a:pathLst>
                <a:path w="20018" h="10555" extrusionOk="0">
                  <a:moveTo>
                    <a:pt x="9976" y="1"/>
                  </a:moveTo>
                  <a:cubicBezTo>
                    <a:pt x="7646" y="1"/>
                    <a:pt x="5319" y="516"/>
                    <a:pt x="3546" y="1546"/>
                  </a:cubicBezTo>
                  <a:cubicBezTo>
                    <a:pt x="0" y="3608"/>
                    <a:pt x="19" y="6948"/>
                    <a:pt x="3589" y="9009"/>
                  </a:cubicBezTo>
                  <a:cubicBezTo>
                    <a:pt x="5373" y="10039"/>
                    <a:pt x="7708" y="10555"/>
                    <a:pt x="10039" y="10555"/>
                  </a:cubicBezTo>
                  <a:cubicBezTo>
                    <a:pt x="12371" y="10555"/>
                    <a:pt x="14699" y="10039"/>
                    <a:pt x="16472" y="9009"/>
                  </a:cubicBezTo>
                  <a:cubicBezTo>
                    <a:pt x="20017" y="6948"/>
                    <a:pt x="19999" y="3608"/>
                    <a:pt x="16428" y="1547"/>
                  </a:cubicBezTo>
                  <a:cubicBezTo>
                    <a:pt x="14643" y="517"/>
                    <a:pt x="12308" y="1"/>
                    <a:pt x="9976" y="1"/>
                  </a:cubicBezTo>
                  <a:close/>
                </a:path>
              </a:pathLst>
            </a:custGeom>
            <a:solidFill>
              <a:srgbClr val="62A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3167;p44">
              <a:extLst>
                <a:ext uri="{FF2B5EF4-FFF2-40B4-BE49-F238E27FC236}">
                  <a16:creationId xmlns:a16="http://schemas.microsoft.com/office/drawing/2014/main" id="{97AA7314-EA66-4BCA-9E81-A32EF6E71759}"/>
                </a:ext>
              </a:extLst>
            </p:cNvPr>
            <p:cNvSpPr/>
            <p:nvPr/>
          </p:nvSpPr>
          <p:spPr>
            <a:xfrm flipH="1">
              <a:off x="4595883" y="3533542"/>
              <a:ext cx="557213" cy="271593"/>
            </a:xfrm>
            <a:custGeom>
              <a:avLst/>
              <a:gdLst/>
              <a:ahLst/>
              <a:cxnLst/>
              <a:rect l="l" t="t" r="r" b="b"/>
              <a:pathLst>
                <a:path w="14261" h="6951" extrusionOk="0">
                  <a:moveTo>
                    <a:pt x="4690" y="1"/>
                  </a:moveTo>
                  <a:cubicBezTo>
                    <a:pt x="2333" y="1"/>
                    <a:pt x="1" y="1201"/>
                    <a:pt x="1266" y="3125"/>
                  </a:cubicBezTo>
                  <a:cubicBezTo>
                    <a:pt x="1660" y="3725"/>
                    <a:pt x="2442" y="3923"/>
                    <a:pt x="3167" y="3923"/>
                  </a:cubicBezTo>
                  <a:cubicBezTo>
                    <a:pt x="3209" y="3923"/>
                    <a:pt x="3251" y="3922"/>
                    <a:pt x="3292" y="3921"/>
                  </a:cubicBezTo>
                  <a:cubicBezTo>
                    <a:pt x="3848" y="3903"/>
                    <a:pt x="4406" y="3802"/>
                    <a:pt x="4959" y="3802"/>
                  </a:cubicBezTo>
                  <a:cubicBezTo>
                    <a:pt x="5160" y="3802"/>
                    <a:pt x="5361" y="3816"/>
                    <a:pt x="5561" y="3851"/>
                  </a:cubicBezTo>
                  <a:cubicBezTo>
                    <a:pt x="5735" y="3883"/>
                    <a:pt x="5911" y="3932"/>
                    <a:pt x="6049" y="4043"/>
                  </a:cubicBezTo>
                  <a:cubicBezTo>
                    <a:pt x="6411" y="4331"/>
                    <a:pt x="6374" y="4879"/>
                    <a:pt x="6489" y="5327"/>
                  </a:cubicBezTo>
                  <a:cubicBezTo>
                    <a:pt x="6651" y="5953"/>
                    <a:pt x="7165" y="6449"/>
                    <a:pt x="7760" y="6701"/>
                  </a:cubicBezTo>
                  <a:cubicBezTo>
                    <a:pt x="8190" y="6883"/>
                    <a:pt x="8658" y="6951"/>
                    <a:pt x="9127" y="6951"/>
                  </a:cubicBezTo>
                  <a:cubicBezTo>
                    <a:pt x="9307" y="6951"/>
                    <a:pt x="9488" y="6941"/>
                    <a:pt x="9666" y="6923"/>
                  </a:cubicBezTo>
                  <a:cubicBezTo>
                    <a:pt x="11085" y="6781"/>
                    <a:pt x="12423" y="6200"/>
                    <a:pt x="13496" y="5259"/>
                  </a:cubicBezTo>
                  <a:cubicBezTo>
                    <a:pt x="13743" y="5038"/>
                    <a:pt x="13985" y="4787"/>
                    <a:pt x="14071" y="4467"/>
                  </a:cubicBezTo>
                  <a:cubicBezTo>
                    <a:pt x="14260" y="3774"/>
                    <a:pt x="13659" y="3110"/>
                    <a:pt x="13025" y="2776"/>
                  </a:cubicBezTo>
                  <a:cubicBezTo>
                    <a:pt x="11966" y="2217"/>
                    <a:pt x="10736" y="2134"/>
                    <a:pt x="9530" y="2134"/>
                  </a:cubicBezTo>
                  <a:cubicBezTo>
                    <a:pt x="9386" y="2134"/>
                    <a:pt x="9241" y="2135"/>
                    <a:pt x="9097" y="2137"/>
                  </a:cubicBezTo>
                  <a:cubicBezTo>
                    <a:pt x="9082" y="2137"/>
                    <a:pt x="9066" y="2137"/>
                    <a:pt x="9050" y="2137"/>
                  </a:cubicBezTo>
                  <a:cubicBezTo>
                    <a:pt x="8880" y="2137"/>
                    <a:pt x="8702" y="2127"/>
                    <a:pt x="8569" y="2021"/>
                  </a:cubicBezTo>
                  <a:cubicBezTo>
                    <a:pt x="8459" y="1933"/>
                    <a:pt x="8404" y="1792"/>
                    <a:pt x="8340" y="1664"/>
                  </a:cubicBezTo>
                  <a:cubicBezTo>
                    <a:pt x="7774" y="511"/>
                    <a:pt x="6227" y="1"/>
                    <a:pt x="4690" y="1"/>
                  </a:cubicBezTo>
                  <a:close/>
                </a:path>
              </a:pathLst>
            </a:custGeom>
            <a:solidFill>
              <a:srgbClr val="469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3168;p44">
              <a:extLst>
                <a:ext uri="{FF2B5EF4-FFF2-40B4-BE49-F238E27FC236}">
                  <a16:creationId xmlns:a16="http://schemas.microsoft.com/office/drawing/2014/main" id="{33E6E2A8-5084-48A9-BDFC-7DAA420944A3}"/>
                </a:ext>
              </a:extLst>
            </p:cNvPr>
            <p:cNvSpPr/>
            <p:nvPr/>
          </p:nvSpPr>
          <p:spPr>
            <a:xfrm flipH="1">
              <a:off x="4882245" y="3567535"/>
              <a:ext cx="179147" cy="76465"/>
            </a:xfrm>
            <a:custGeom>
              <a:avLst/>
              <a:gdLst/>
              <a:ahLst/>
              <a:cxnLst/>
              <a:rect l="l" t="t" r="r" b="b"/>
              <a:pathLst>
                <a:path w="4585" h="1957" extrusionOk="0">
                  <a:moveTo>
                    <a:pt x="2757" y="0"/>
                  </a:moveTo>
                  <a:cubicBezTo>
                    <a:pt x="1821" y="0"/>
                    <a:pt x="807" y="269"/>
                    <a:pt x="567" y="699"/>
                  </a:cubicBezTo>
                  <a:cubicBezTo>
                    <a:pt x="0" y="1708"/>
                    <a:pt x="779" y="1956"/>
                    <a:pt x="1670" y="1956"/>
                  </a:cubicBezTo>
                  <a:cubicBezTo>
                    <a:pt x="2279" y="1956"/>
                    <a:pt x="2940" y="1840"/>
                    <a:pt x="3260" y="1771"/>
                  </a:cubicBezTo>
                  <a:cubicBezTo>
                    <a:pt x="3976" y="1618"/>
                    <a:pt x="4585" y="1199"/>
                    <a:pt x="4462" y="698"/>
                  </a:cubicBezTo>
                  <a:cubicBezTo>
                    <a:pt x="4341" y="208"/>
                    <a:pt x="3579" y="0"/>
                    <a:pt x="2757" y="0"/>
                  </a:cubicBezTo>
                  <a:close/>
                </a:path>
              </a:pathLst>
            </a:custGeom>
            <a:solidFill>
              <a:srgbClr val="093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3169;p44">
              <a:extLst>
                <a:ext uri="{FF2B5EF4-FFF2-40B4-BE49-F238E27FC236}">
                  <a16:creationId xmlns:a16="http://schemas.microsoft.com/office/drawing/2014/main" id="{0BA8503E-E147-4290-9A31-62072DD63FAE}"/>
                </a:ext>
              </a:extLst>
            </p:cNvPr>
            <p:cNvSpPr/>
            <p:nvPr/>
          </p:nvSpPr>
          <p:spPr>
            <a:xfrm flipH="1">
              <a:off x="4654140" y="3669905"/>
              <a:ext cx="190244" cy="81075"/>
            </a:xfrm>
            <a:custGeom>
              <a:avLst/>
              <a:gdLst/>
              <a:ahLst/>
              <a:cxnLst/>
              <a:rect l="l" t="t" r="r" b="b"/>
              <a:pathLst>
                <a:path w="4869" h="2075" extrusionOk="0">
                  <a:moveTo>
                    <a:pt x="2926" y="0"/>
                  </a:moveTo>
                  <a:cubicBezTo>
                    <a:pt x="1933" y="0"/>
                    <a:pt x="857" y="285"/>
                    <a:pt x="601" y="741"/>
                  </a:cubicBezTo>
                  <a:cubicBezTo>
                    <a:pt x="1" y="1811"/>
                    <a:pt x="828" y="2075"/>
                    <a:pt x="1774" y="2075"/>
                  </a:cubicBezTo>
                  <a:cubicBezTo>
                    <a:pt x="2420" y="2075"/>
                    <a:pt x="3122" y="1952"/>
                    <a:pt x="3461" y="1879"/>
                  </a:cubicBezTo>
                  <a:cubicBezTo>
                    <a:pt x="4221" y="1716"/>
                    <a:pt x="4869" y="1273"/>
                    <a:pt x="4737" y="740"/>
                  </a:cubicBezTo>
                  <a:cubicBezTo>
                    <a:pt x="4608" y="221"/>
                    <a:pt x="3799" y="0"/>
                    <a:pt x="2926" y="0"/>
                  </a:cubicBezTo>
                  <a:close/>
                </a:path>
              </a:pathLst>
            </a:custGeom>
            <a:solidFill>
              <a:srgbClr val="093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3170;p44">
              <a:extLst>
                <a:ext uri="{FF2B5EF4-FFF2-40B4-BE49-F238E27FC236}">
                  <a16:creationId xmlns:a16="http://schemas.microsoft.com/office/drawing/2014/main" id="{9F4CDD10-C990-478D-9D8E-10DC1978F6C9}"/>
                </a:ext>
              </a:extLst>
            </p:cNvPr>
            <p:cNvSpPr/>
            <p:nvPr/>
          </p:nvSpPr>
          <p:spPr>
            <a:xfrm flipH="1">
              <a:off x="4689266" y="2291896"/>
              <a:ext cx="79239" cy="93149"/>
            </a:xfrm>
            <a:custGeom>
              <a:avLst/>
              <a:gdLst/>
              <a:ahLst/>
              <a:cxnLst/>
              <a:rect l="l" t="t" r="r" b="b"/>
              <a:pathLst>
                <a:path w="2028" h="2384" extrusionOk="0">
                  <a:moveTo>
                    <a:pt x="159" y="1"/>
                  </a:moveTo>
                  <a:cubicBezTo>
                    <a:pt x="132" y="1"/>
                    <a:pt x="104" y="14"/>
                    <a:pt x="74" y="45"/>
                  </a:cubicBezTo>
                  <a:cubicBezTo>
                    <a:pt x="0" y="389"/>
                    <a:pt x="70" y="748"/>
                    <a:pt x="177" y="1083"/>
                  </a:cubicBezTo>
                  <a:cubicBezTo>
                    <a:pt x="368" y="1676"/>
                    <a:pt x="405" y="2384"/>
                    <a:pt x="1152" y="2384"/>
                  </a:cubicBezTo>
                  <a:cubicBezTo>
                    <a:pt x="1167" y="2384"/>
                    <a:pt x="1182" y="2383"/>
                    <a:pt x="1197" y="2383"/>
                  </a:cubicBezTo>
                  <a:cubicBezTo>
                    <a:pt x="1260" y="2380"/>
                    <a:pt x="1325" y="2372"/>
                    <a:pt x="1380" y="2343"/>
                  </a:cubicBezTo>
                  <a:cubicBezTo>
                    <a:pt x="1442" y="2309"/>
                    <a:pt x="1456" y="2212"/>
                    <a:pt x="1523" y="2190"/>
                  </a:cubicBezTo>
                  <a:cubicBezTo>
                    <a:pt x="2028" y="2022"/>
                    <a:pt x="1791" y="1062"/>
                    <a:pt x="1187" y="987"/>
                  </a:cubicBezTo>
                  <a:cubicBezTo>
                    <a:pt x="1172" y="985"/>
                    <a:pt x="1153" y="984"/>
                    <a:pt x="1131" y="984"/>
                  </a:cubicBezTo>
                  <a:cubicBezTo>
                    <a:pt x="1031" y="984"/>
                    <a:pt x="876" y="1001"/>
                    <a:pt x="803" y="1001"/>
                  </a:cubicBezTo>
                  <a:cubicBezTo>
                    <a:pt x="787" y="1001"/>
                    <a:pt x="775" y="1000"/>
                    <a:pt x="769" y="998"/>
                  </a:cubicBezTo>
                  <a:cubicBezTo>
                    <a:pt x="739" y="989"/>
                    <a:pt x="541" y="601"/>
                    <a:pt x="454" y="436"/>
                  </a:cubicBezTo>
                  <a:cubicBezTo>
                    <a:pt x="383" y="301"/>
                    <a:pt x="286" y="1"/>
                    <a:pt x="159" y="1"/>
                  </a:cubicBezTo>
                  <a:close/>
                </a:path>
              </a:pathLst>
            </a:custGeom>
            <a:solidFill>
              <a:srgbClr val="FFC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3171;p44">
              <a:extLst>
                <a:ext uri="{FF2B5EF4-FFF2-40B4-BE49-F238E27FC236}">
                  <a16:creationId xmlns:a16="http://schemas.microsoft.com/office/drawing/2014/main" id="{C566FA90-41C9-4981-A331-CF4D2C6B9A9B}"/>
                </a:ext>
              </a:extLst>
            </p:cNvPr>
            <p:cNvSpPr/>
            <p:nvPr/>
          </p:nvSpPr>
          <p:spPr>
            <a:xfrm flipH="1">
              <a:off x="4836804" y="2321708"/>
              <a:ext cx="112294" cy="106902"/>
            </a:xfrm>
            <a:custGeom>
              <a:avLst/>
              <a:gdLst/>
              <a:ahLst/>
              <a:cxnLst/>
              <a:rect l="l" t="t" r="r" b="b"/>
              <a:pathLst>
                <a:path w="2874" h="2736" extrusionOk="0">
                  <a:moveTo>
                    <a:pt x="1891" y="1"/>
                  </a:moveTo>
                  <a:cubicBezTo>
                    <a:pt x="1830" y="1"/>
                    <a:pt x="1765" y="17"/>
                    <a:pt x="1706" y="33"/>
                  </a:cubicBezTo>
                  <a:cubicBezTo>
                    <a:pt x="1637" y="52"/>
                    <a:pt x="1545" y="59"/>
                    <a:pt x="1439" y="59"/>
                  </a:cubicBezTo>
                  <a:cubicBezTo>
                    <a:pt x="1176" y="59"/>
                    <a:pt x="830" y="18"/>
                    <a:pt x="550" y="18"/>
                  </a:cubicBezTo>
                  <a:cubicBezTo>
                    <a:pt x="267" y="18"/>
                    <a:pt x="50" y="60"/>
                    <a:pt x="52" y="229"/>
                  </a:cubicBezTo>
                  <a:cubicBezTo>
                    <a:pt x="57" y="785"/>
                    <a:pt x="0" y="1565"/>
                    <a:pt x="75" y="1888"/>
                  </a:cubicBezTo>
                  <a:cubicBezTo>
                    <a:pt x="232" y="2572"/>
                    <a:pt x="1051" y="2736"/>
                    <a:pt x="1761" y="2736"/>
                  </a:cubicBezTo>
                  <a:cubicBezTo>
                    <a:pt x="2347" y="2736"/>
                    <a:pt x="2860" y="2624"/>
                    <a:pt x="2867" y="2602"/>
                  </a:cubicBezTo>
                  <a:cubicBezTo>
                    <a:pt x="2874" y="2574"/>
                    <a:pt x="2865" y="2543"/>
                    <a:pt x="2857" y="2514"/>
                  </a:cubicBezTo>
                  <a:cubicBezTo>
                    <a:pt x="2608" y="1741"/>
                    <a:pt x="2360" y="967"/>
                    <a:pt x="2112" y="195"/>
                  </a:cubicBezTo>
                  <a:cubicBezTo>
                    <a:pt x="2094" y="143"/>
                    <a:pt x="2077" y="89"/>
                    <a:pt x="2037" y="52"/>
                  </a:cubicBezTo>
                  <a:cubicBezTo>
                    <a:pt x="1997" y="14"/>
                    <a:pt x="1946" y="1"/>
                    <a:pt x="1891" y="1"/>
                  </a:cubicBezTo>
                  <a:close/>
                </a:path>
              </a:pathLst>
            </a:custGeom>
            <a:solidFill>
              <a:srgbClr val="FFC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3172;p44">
              <a:extLst>
                <a:ext uri="{FF2B5EF4-FFF2-40B4-BE49-F238E27FC236}">
                  <a16:creationId xmlns:a16="http://schemas.microsoft.com/office/drawing/2014/main" id="{D34B1328-8E66-45C5-BFD0-5A1E73F90F62}"/>
                </a:ext>
              </a:extLst>
            </p:cNvPr>
            <p:cNvSpPr/>
            <p:nvPr/>
          </p:nvSpPr>
          <p:spPr>
            <a:xfrm flipH="1">
              <a:off x="4769248" y="2148070"/>
              <a:ext cx="229434" cy="229473"/>
            </a:xfrm>
            <a:custGeom>
              <a:avLst/>
              <a:gdLst/>
              <a:ahLst/>
              <a:cxnLst/>
              <a:rect l="l" t="t" r="r" b="b"/>
              <a:pathLst>
                <a:path w="5872" h="5873" extrusionOk="0">
                  <a:moveTo>
                    <a:pt x="2936" y="1"/>
                  </a:moveTo>
                  <a:cubicBezTo>
                    <a:pt x="1315" y="1"/>
                    <a:pt x="0" y="1314"/>
                    <a:pt x="0" y="2936"/>
                  </a:cubicBezTo>
                  <a:cubicBezTo>
                    <a:pt x="0" y="4558"/>
                    <a:pt x="1315" y="5872"/>
                    <a:pt x="2936" y="5872"/>
                  </a:cubicBezTo>
                  <a:cubicBezTo>
                    <a:pt x="4558" y="5872"/>
                    <a:pt x="5871" y="4558"/>
                    <a:pt x="5871" y="2936"/>
                  </a:cubicBezTo>
                  <a:cubicBezTo>
                    <a:pt x="5871" y="1314"/>
                    <a:pt x="4558" y="1"/>
                    <a:pt x="2936" y="1"/>
                  </a:cubicBezTo>
                  <a:close/>
                </a:path>
              </a:pathLst>
            </a:custGeom>
            <a:solidFill>
              <a:srgbClr val="FFCF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3173;p44">
              <a:extLst>
                <a:ext uri="{FF2B5EF4-FFF2-40B4-BE49-F238E27FC236}">
                  <a16:creationId xmlns:a16="http://schemas.microsoft.com/office/drawing/2014/main" id="{A21FC9D9-DF2C-4144-9618-D2C1120F61AB}"/>
                </a:ext>
              </a:extLst>
            </p:cNvPr>
            <p:cNvSpPr/>
            <p:nvPr/>
          </p:nvSpPr>
          <p:spPr>
            <a:xfrm flipH="1">
              <a:off x="4854817" y="2396649"/>
              <a:ext cx="299100" cy="404869"/>
            </a:xfrm>
            <a:custGeom>
              <a:avLst/>
              <a:gdLst/>
              <a:ahLst/>
              <a:cxnLst/>
              <a:rect l="l" t="t" r="r" b="b"/>
              <a:pathLst>
                <a:path w="7655" h="10362" extrusionOk="0">
                  <a:moveTo>
                    <a:pt x="4708" y="0"/>
                  </a:moveTo>
                  <a:cubicBezTo>
                    <a:pt x="1937" y="0"/>
                    <a:pt x="1" y="6287"/>
                    <a:pt x="640" y="7626"/>
                  </a:cubicBezTo>
                  <a:cubicBezTo>
                    <a:pt x="1053" y="8493"/>
                    <a:pt x="3544" y="10019"/>
                    <a:pt x="5095" y="10280"/>
                  </a:cubicBezTo>
                  <a:cubicBezTo>
                    <a:pt x="5368" y="10326"/>
                    <a:pt x="5648" y="10362"/>
                    <a:pt x="5924" y="10362"/>
                  </a:cubicBezTo>
                  <a:cubicBezTo>
                    <a:pt x="6168" y="10362"/>
                    <a:pt x="6409" y="10334"/>
                    <a:pt x="6642" y="10259"/>
                  </a:cubicBezTo>
                  <a:cubicBezTo>
                    <a:pt x="7137" y="10100"/>
                    <a:pt x="7581" y="9679"/>
                    <a:pt x="7619" y="9159"/>
                  </a:cubicBezTo>
                  <a:cubicBezTo>
                    <a:pt x="7654" y="8685"/>
                    <a:pt x="7346" y="8239"/>
                    <a:pt x="6952" y="7974"/>
                  </a:cubicBezTo>
                  <a:cubicBezTo>
                    <a:pt x="6557" y="7709"/>
                    <a:pt x="6085" y="7592"/>
                    <a:pt x="5623" y="7478"/>
                  </a:cubicBezTo>
                  <a:cubicBezTo>
                    <a:pt x="5125" y="7358"/>
                    <a:pt x="3557" y="7249"/>
                    <a:pt x="3235" y="6872"/>
                  </a:cubicBezTo>
                  <a:cubicBezTo>
                    <a:pt x="2714" y="6262"/>
                    <a:pt x="3348" y="5755"/>
                    <a:pt x="3717" y="5104"/>
                  </a:cubicBezTo>
                  <a:cubicBezTo>
                    <a:pt x="4268" y="4130"/>
                    <a:pt x="6800" y="801"/>
                    <a:pt x="5594" y="215"/>
                  </a:cubicBezTo>
                  <a:cubicBezTo>
                    <a:pt x="5291" y="67"/>
                    <a:pt x="4995" y="0"/>
                    <a:pt x="4708" y="0"/>
                  </a:cubicBezTo>
                  <a:close/>
                </a:path>
              </a:pathLst>
            </a:custGeom>
            <a:solidFill>
              <a:srgbClr val="FF6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3174;p44">
              <a:extLst>
                <a:ext uri="{FF2B5EF4-FFF2-40B4-BE49-F238E27FC236}">
                  <a16:creationId xmlns:a16="http://schemas.microsoft.com/office/drawing/2014/main" id="{07A98BAE-7C15-4E96-906E-4E2289E0EF53}"/>
                </a:ext>
              </a:extLst>
            </p:cNvPr>
            <p:cNvSpPr/>
            <p:nvPr/>
          </p:nvSpPr>
          <p:spPr>
            <a:xfrm flipH="1">
              <a:off x="4734317" y="2913579"/>
              <a:ext cx="319300" cy="794539"/>
            </a:xfrm>
            <a:custGeom>
              <a:avLst/>
              <a:gdLst/>
              <a:ahLst/>
              <a:cxnLst/>
              <a:rect l="l" t="t" r="r" b="b"/>
              <a:pathLst>
                <a:path w="8172" h="20335" extrusionOk="0">
                  <a:moveTo>
                    <a:pt x="2164" y="1"/>
                  </a:moveTo>
                  <a:cubicBezTo>
                    <a:pt x="1480" y="1"/>
                    <a:pt x="820" y="98"/>
                    <a:pt x="242" y="343"/>
                  </a:cubicBezTo>
                  <a:cubicBezTo>
                    <a:pt x="242" y="343"/>
                    <a:pt x="0" y="16539"/>
                    <a:pt x="435" y="17296"/>
                  </a:cubicBezTo>
                  <a:cubicBezTo>
                    <a:pt x="611" y="17605"/>
                    <a:pt x="974" y="17740"/>
                    <a:pt x="1346" y="17740"/>
                  </a:cubicBezTo>
                  <a:cubicBezTo>
                    <a:pt x="1887" y="17740"/>
                    <a:pt x="2445" y="17454"/>
                    <a:pt x="2468" y="17004"/>
                  </a:cubicBezTo>
                  <a:cubicBezTo>
                    <a:pt x="2562" y="15125"/>
                    <a:pt x="2848" y="4908"/>
                    <a:pt x="3608" y="4442"/>
                  </a:cubicBezTo>
                  <a:cubicBezTo>
                    <a:pt x="3650" y="4416"/>
                    <a:pt x="3692" y="4404"/>
                    <a:pt x="3732" y="4404"/>
                  </a:cubicBezTo>
                  <a:cubicBezTo>
                    <a:pt x="4419" y="4404"/>
                    <a:pt x="4849" y="7957"/>
                    <a:pt x="5055" y="9678"/>
                  </a:cubicBezTo>
                  <a:cubicBezTo>
                    <a:pt x="5273" y="11501"/>
                    <a:pt x="5441" y="18376"/>
                    <a:pt x="5956" y="20097"/>
                  </a:cubicBezTo>
                  <a:cubicBezTo>
                    <a:pt x="5990" y="20209"/>
                    <a:pt x="6447" y="20334"/>
                    <a:pt x="6914" y="20334"/>
                  </a:cubicBezTo>
                  <a:cubicBezTo>
                    <a:pt x="7421" y="20334"/>
                    <a:pt x="7941" y="20186"/>
                    <a:pt x="7941" y="19713"/>
                  </a:cubicBezTo>
                  <a:cubicBezTo>
                    <a:pt x="7941" y="18068"/>
                    <a:pt x="8171" y="3200"/>
                    <a:pt x="7839" y="1463"/>
                  </a:cubicBezTo>
                  <a:cubicBezTo>
                    <a:pt x="7839" y="1463"/>
                    <a:pt x="7839" y="1463"/>
                    <a:pt x="7839" y="1463"/>
                  </a:cubicBezTo>
                  <a:cubicBezTo>
                    <a:pt x="7836" y="1463"/>
                    <a:pt x="4819" y="1"/>
                    <a:pt x="2164" y="1"/>
                  </a:cubicBezTo>
                  <a:close/>
                </a:path>
              </a:pathLst>
            </a:custGeom>
            <a:solidFill>
              <a:srgbClr val="0F5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3175;p44">
              <a:extLst>
                <a:ext uri="{FF2B5EF4-FFF2-40B4-BE49-F238E27FC236}">
                  <a16:creationId xmlns:a16="http://schemas.microsoft.com/office/drawing/2014/main" id="{FAD27E76-5AF6-4AA1-9812-FAE083C93EC7}"/>
                </a:ext>
              </a:extLst>
            </p:cNvPr>
            <p:cNvSpPr/>
            <p:nvPr/>
          </p:nvSpPr>
          <p:spPr>
            <a:xfrm flipH="1">
              <a:off x="4784955" y="2088524"/>
              <a:ext cx="262137" cy="276672"/>
            </a:xfrm>
            <a:custGeom>
              <a:avLst/>
              <a:gdLst/>
              <a:ahLst/>
              <a:cxnLst/>
              <a:rect l="l" t="t" r="r" b="b"/>
              <a:pathLst>
                <a:path w="6709" h="7081" extrusionOk="0">
                  <a:moveTo>
                    <a:pt x="6050" y="0"/>
                  </a:moveTo>
                  <a:cubicBezTo>
                    <a:pt x="5975" y="0"/>
                    <a:pt x="5906" y="76"/>
                    <a:pt x="5851" y="138"/>
                  </a:cubicBezTo>
                  <a:cubicBezTo>
                    <a:pt x="5552" y="481"/>
                    <a:pt x="5110" y="552"/>
                    <a:pt x="4639" y="552"/>
                  </a:cubicBezTo>
                  <a:cubicBezTo>
                    <a:pt x="4308" y="552"/>
                    <a:pt x="3962" y="517"/>
                    <a:pt x="3639" y="517"/>
                  </a:cubicBezTo>
                  <a:cubicBezTo>
                    <a:pt x="3624" y="517"/>
                    <a:pt x="3608" y="517"/>
                    <a:pt x="3593" y="517"/>
                  </a:cubicBezTo>
                  <a:cubicBezTo>
                    <a:pt x="2530" y="529"/>
                    <a:pt x="1492" y="1095"/>
                    <a:pt x="899" y="1977"/>
                  </a:cubicBezTo>
                  <a:cubicBezTo>
                    <a:pt x="0" y="3315"/>
                    <a:pt x="592" y="5498"/>
                    <a:pt x="2030" y="6569"/>
                  </a:cubicBezTo>
                  <a:cubicBezTo>
                    <a:pt x="2495" y="6915"/>
                    <a:pt x="2960" y="7080"/>
                    <a:pt x="3449" y="7080"/>
                  </a:cubicBezTo>
                  <a:cubicBezTo>
                    <a:pt x="3777" y="7080"/>
                    <a:pt x="4115" y="7006"/>
                    <a:pt x="4472" y="6863"/>
                  </a:cubicBezTo>
                  <a:cubicBezTo>
                    <a:pt x="4858" y="6707"/>
                    <a:pt x="5149" y="5491"/>
                    <a:pt x="5149" y="5491"/>
                  </a:cubicBezTo>
                  <a:lnTo>
                    <a:pt x="5149" y="5491"/>
                  </a:lnTo>
                  <a:cubicBezTo>
                    <a:pt x="5105" y="5497"/>
                    <a:pt x="5063" y="5501"/>
                    <a:pt x="5021" y="5501"/>
                  </a:cubicBezTo>
                  <a:cubicBezTo>
                    <a:pt x="4469" y="5501"/>
                    <a:pt x="4109" y="4942"/>
                    <a:pt x="4292" y="4457"/>
                  </a:cubicBezTo>
                  <a:cubicBezTo>
                    <a:pt x="4377" y="4234"/>
                    <a:pt x="4581" y="4070"/>
                    <a:pt x="4819" y="4067"/>
                  </a:cubicBezTo>
                  <a:cubicBezTo>
                    <a:pt x="4822" y="4067"/>
                    <a:pt x="4824" y="4067"/>
                    <a:pt x="4827" y="4067"/>
                  </a:cubicBezTo>
                  <a:cubicBezTo>
                    <a:pt x="5062" y="4067"/>
                    <a:pt x="5282" y="4176"/>
                    <a:pt x="5493" y="4282"/>
                  </a:cubicBezTo>
                  <a:cubicBezTo>
                    <a:pt x="5160" y="3784"/>
                    <a:pt x="5413" y="3004"/>
                    <a:pt x="5973" y="2797"/>
                  </a:cubicBezTo>
                  <a:cubicBezTo>
                    <a:pt x="6186" y="2719"/>
                    <a:pt x="6443" y="2701"/>
                    <a:pt x="6586" y="2526"/>
                  </a:cubicBezTo>
                  <a:cubicBezTo>
                    <a:pt x="6708" y="2375"/>
                    <a:pt x="6701" y="2160"/>
                    <a:pt x="6680" y="1967"/>
                  </a:cubicBezTo>
                  <a:cubicBezTo>
                    <a:pt x="6606" y="1333"/>
                    <a:pt x="6439" y="713"/>
                    <a:pt x="6186" y="128"/>
                  </a:cubicBezTo>
                  <a:cubicBezTo>
                    <a:pt x="6165" y="81"/>
                    <a:pt x="6140" y="29"/>
                    <a:pt x="6093" y="9"/>
                  </a:cubicBezTo>
                  <a:cubicBezTo>
                    <a:pt x="6078" y="3"/>
                    <a:pt x="6064" y="0"/>
                    <a:pt x="6050" y="0"/>
                  </a:cubicBezTo>
                  <a:close/>
                </a:path>
              </a:pathLst>
            </a:custGeom>
            <a:solidFill>
              <a:srgbClr val="093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3176;p44">
              <a:extLst>
                <a:ext uri="{FF2B5EF4-FFF2-40B4-BE49-F238E27FC236}">
                  <a16:creationId xmlns:a16="http://schemas.microsoft.com/office/drawing/2014/main" id="{2B27A4AB-6C8E-44A2-AC3A-6FD9E8362C1B}"/>
                </a:ext>
              </a:extLst>
            </p:cNvPr>
            <p:cNvSpPr/>
            <p:nvPr/>
          </p:nvSpPr>
          <p:spPr>
            <a:xfrm flipH="1">
              <a:off x="4737716" y="2395360"/>
              <a:ext cx="331022" cy="607577"/>
            </a:xfrm>
            <a:custGeom>
              <a:avLst/>
              <a:gdLst/>
              <a:ahLst/>
              <a:cxnLst/>
              <a:rect l="l" t="t" r="r" b="b"/>
              <a:pathLst>
                <a:path w="8472" h="15550" extrusionOk="0">
                  <a:moveTo>
                    <a:pt x="3077" y="1"/>
                  </a:moveTo>
                  <a:cubicBezTo>
                    <a:pt x="2645" y="1"/>
                    <a:pt x="0" y="232"/>
                    <a:pt x="199" y="5902"/>
                  </a:cubicBezTo>
                  <a:cubicBezTo>
                    <a:pt x="417" y="12076"/>
                    <a:pt x="34" y="13513"/>
                    <a:pt x="1246" y="14346"/>
                  </a:cubicBezTo>
                  <a:cubicBezTo>
                    <a:pt x="2339" y="15095"/>
                    <a:pt x="4223" y="15550"/>
                    <a:pt x="5775" y="15550"/>
                  </a:cubicBezTo>
                  <a:cubicBezTo>
                    <a:pt x="7216" y="15550"/>
                    <a:pt x="8371" y="15158"/>
                    <a:pt x="8338" y="14246"/>
                  </a:cubicBezTo>
                  <a:cubicBezTo>
                    <a:pt x="8225" y="11132"/>
                    <a:pt x="8471" y="5244"/>
                    <a:pt x="8037" y="3263"/>
                  </a:cubicBezTo>
                  <a:cubicBezTo>
                    <a:pt x="7602" y="1281"/>
                    <a:pt x="7981" y="1172"/>
                    <a:pt x="6927" y="770"/>
                  </a:cubicBezTo>
                  <a:cubicBezTo>
                    <a:pt x="5442" y="201"/>
                    <a:pt x="3896" y="920"/>
                    <a:pt x="3137" y="3"/>
                  </a:cubicBezTo>
                  <a:cubicBezTo>
                    <a:pt x="3137" y="3"/>
                    <a:pt x="3116" y="1"/>
                    <a:pt x="3077" y="1"/>
                  </a:cubicBez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3177;p44">
              <a:extLst>
                <a:ext uri="{FF2B5EF4-FFF2-40B4-BE49-F238E27FC236}">
                  <a16:creationId xmlns:a16="http://schemas.microsoft.com/office/drawing/2014/main" id="{8F25CC5D-6AE4-487C-A5C3-57F33657BBBF}"/>
                </a:ext>
              </a:extLst>
            </p:cNvPr>
            <p:cNvSpPr/>
            <p:nvPr/>
          </p:nvSpPr>
          <p:spPr>
            <a:xfrm flipH="1">
              <a:off x="4620108" y="2358788"/>
              <a:ext cx="200364" cy="361069"/>
            </a:xfrm>
            <a:custGeom>
              <a:avLst/>
              <a:gdLst/>
              <a:ahLst/>
              <a:cxnLst/>
              <a:rect l="l" t="t" r="r" b="b"/>
              <a:pathLst>
                <a:path w="5128" h="9241" extrusionOk="0">
                  <a:moveTo>
                    <a:pt x="2483" y="0"/>
                  </a:moveTo>
                  <a:cubicBezTo>
                    <a:pt x="2359" y="0"/>
                    <a:pt x="2245" y="18"/>
                    <a:pt x="2155" y="57"/>
                  </a:cubicBezTo>
                  <a:cubicBezTo>
                    <a:pt x="1676" y="264"/>
                    <a:pt x="1678" y="562"/>
                    <a:pt x="1871" y="1047"/>
                  </a:cubicBezTo>
                  <a:cubicBezTo>
                    <a:pt x="2061" y="1525"/>
                    <a:pt x="2323" y="2283"/>
                    <a:pt x="2442" y="2786"/>
                  </a:cubicBezTo>
                  <a:cubicBezTo>
                    <a:pt x="2080" y="2214"/>
                    <a:pt x="1570" y="1951"/>
                    <a:pt x="1140" y="1951"/>
                  </a:cubicBezTo>
                  <a:cubicBezTo>
                    <a:pt x="738" y="1951"/>
                    <a:pt x="405" y="2180"/>
                    <a:pt x="325" y="2598"/>
                  </a:cubicBezTo>
                  <a:cubicBezTo>
                    <a:pt x="0" y="4312"/>
                    <a:pt x="901" y="6375"/>
                    <a:pt x="1492" y="7356"/>
                  </a:cubicBezTo>
                  <a:cubicBezTo>
                    <a:pt x="2009" y="8212"/>
                    <a:pt x="2815" y="9055"/>
                    <a:pt x="3798" y="9228"/>
                  </a:cubicBezTo>
                  <a:cubicBezTo>
                    <a:pt x="3847" y="9237"/>
                    <a:pt x="3894" y="9241"/>
                    <a:pt x="3940" y="9241"/>
                  </a:cubicBezTo>
                  <a:cubicBezTo>
                    <a:pt x="4582" y="9241"/>
                    <a:pt x="4923" y="8448"/>
                    <a:pt x="4940" y="8229"/>
                  </a:cubicBezTo>
                  <a:cubicBezTo>
                    <a:pt x="5127" y="5926"/>
                    <a:pt x="4673" y="3460"/>
                    <a:pt x="3869" y="1293"/>
                  </a:cubicBezTo>
                  <a:cubicBezTo>
                    <a:pt x="3709" y="860"/>
                    <a:pt x="3298" y="199"/>
                    <a:pt x="3298" y="199"/>
                  </a:cubicBezTo>
                  <a:cubicBezTo>
                    <a:pt x="3077" y="83"/>
                    <a:pt x="2756" y="0"/>
                    <a:pt x="2483" y="0"/>
                  </a:cubicBezTo>
                  <a:close/>
                </a:path>
              </a:pathLst>
            </a:custGeom>
            <a:solidFill>
              <a:srgbClr val="FF6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3178;p44">
              <a:extLst>
                <a:ext uri="{FF2B5EF4-FFF2-40B4-BE49-F238E27FC236}">
                  <a16:creationId xmlns:a16="http://schemas.microsoft.com/office/drawing/2014/main" id="{79611963-5E4A-4BAE-8970-4A31F1EE9B9B}"/>
                </a:ext>
              </a:extLst>
            </p:cNvPr>
            <p:cNvSpPr/>
            <p:nvPr/>
          </p:nvSpPr>
          <p:spPr>
            <a:xfrm flipH="1">
              <a:off x="4663986" y="2466433"/>
              <a:ext cx="62750" cy="133980"/>
            </a:xfrm>
            <a:custGeom>
              <a:avLst/>
              <a:gdLst/>
              <a:ahLst/>
              <a:cxnLst/>
              <a:rect l="l" t="t" r="r" b="b"/>
              <a:pathLst>
                <a:path w="1606" h="3429" extrusionOk="0">
                  <a:moveTo>
                    <a:pt x="44" y="1"/>
                  </a:moveTo>
                  <a:cubicBezTo>
                    <a:pt x="22" y="1"/>
                    <a:pt x="0" y="23"/>
                    <a:pt x="16" y="48"/>
                  </a:cubicBezTo>
                  <a:cubicBezTo>
                    <a:pt x="348" y="557"/>
                    <a:pt x="640" y="1091"/>
                    <a:pt x="888" y="1647"/>
                  </a:cubicBezTo>
                  <a:cubicBezTo>
                    <a:pt x="1020" y="1940"/>
                    <a:pt x="1139" y="2241"/>
                    <a:pt x="1247" y="2544"/>
                  </a:cubicBezTo>
                  <a:cubicBezTo>
                    <a:pt x="1347" y="2828"/>
                    <a:pt x="1418" y="3127"/>
                    <a:pt x="1534" y="3404"/>
                  </a:cubicBezTo>
                  <a:cubicBezTo>
                    <a:pt x="1538" y="3421"/>
                    <a:pt x="1552" y="3429"/>
                    <a:pt x="1565" y="3429"/>
                  </a:cubicBezTo>
                  <a:cubicBezTo>
                    <a:pt x="1585" y="3429"/>
                    <a:pt x="1605" y="3412"/>
                    <a:pt x="1599" y="3386"/>
                  </a:cubicBezTo>
                  <a:cubicBezTo>
                    <a:pt x="1550" y="3074"/>
                    <a:pt x="1423" y="2759"/>
                    <a:pt x="1313" y="2463"/>
                  </a:cubicBezTo>
                  <a:cubicBezTo>
                    <a:pt x="1213" y="2192"/>
                    <a:pt x="1102" y="1924"/>
                    <a:pt x="982" y="1661"/>
                  </a:cubicBezTo>
                  <a:cubicBezTo>
                    <a:pt x="724" y="1089"/>
                    <a:pt x="419" y="538"/>
                    <a:pt x="71" y="15"/>
                  </a:cubicBezTo>
                  <a:cubicBezTo>
                    <a:pt x="64" y="5"/>
                    <a:pt x="54" y="1"/>
                    <a:pt x="44" y="1"/>
                  </a:cubicBez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BF54F99-76D5-4C13-81F9-FE33D5B69B89}"/>
              </a:ext>
            </a:extLst>
          </p:cNvPr>
          <p:cNvGrpSpPr/>
          <p:nvPr/>
        </p:nvGrpSpPr>
        <p:grpSpPr>
          <a:xfrm>
            <a:off x="-362403" y="2166720"/>
            <a:ext cx="2848473" cy="1480183"/>
            <a:chOff x="335256" y="2040675"/>
            <a:chExt cx="2848473" cy="1480183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92E8492-3C53-4EFB-92A2-4AF5D4AC92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72" t="27378" r="16003" b="8579"/>
            <a:stretch/>
          </p:blipFill>
          <p:spPr>
            <a:xfrm>
              <a:off x="335256" y="2040675"/>
              <a:ext cx="2848473" cy="1480183"/>
            </a:xfrm>
            <a:prstGeom prst="rect">
              <a:avLst/>
            </a:prstGeom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4D7540E-78AD-4644-A2F2-55207962E24C}"/>
                </a:ext>
              </a:extLst>
            </p:cNvPr>
            <p:cNvSpPr/>
            <p:nvPr/>
          </p:nvSpPr>
          <p:spPr>
            <a:xfrm>
              <a:off x="442275" y="2075754"/>
              <a:ext cx="1005702" cy="602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Прямоугольник 939">
              <a:extLst>
                <a:ext uri="{FF2B5EF4-FFF2-40B4-BE49-F238E27FC236}">
                  <a16:creationId xmlns:a16="http://schemas.microsoft.com/office/drawing/2014/main" id="{8A67DF7E-4BA0-4123-BAFA-B2A62162DFCF}"/>
                </a:ext>
              </a:extLst>
            </p:cNvPr>
            <p:cNvSpPr/>
            <p:nvPr/>
          </p:nvSpPr>
          <p:spPr>
            <a:xfrm>
              <a:off x="1554790" y="2078404"/>
              <a:ext cx="522376" cy="91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Прямоугольник 940">
              <a:extLst>
                <a:ext uri="{FF2B5EF4-FFF2-40B4-BE49-F238E27FC236}">
                  <a16:creationId xmlns:a16="http://schemas.microsoft.com/office/drawing/2014/main" id="{1E528964-796C-467F-A493-B64DD92F838F}"/>
                </a:ext>
              </a:extLst>
            </p:cNvPr>
            <p:cNvSpPr/>
            <p:nvPr/>
          </p:nvSpPr>
          <p:spPr>
            <a:xfrm>
              <a:off x="2149478" y="2082422"/>
              <a:ext cx="411628" cy="91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724B20-0E1D-421A-9352-D11F8743AF12}"/>
              </a:ext>
            </a:extLst>
          </p:cNvPr>
          <p:cNvSpPr txBox="1"/>
          <p:nvPr/>
        </p:nvSpPr>
        <p:spPr>
          <a:xfrm>
            <a:off x="386850" y="2107008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945" name="TextBox 944">
            <a:extLst>
              <a:ext uri="{FF2B5EF4-FFF2-40B4-BE49-F238E27FC236}">
                <a16:creationId xmlns:a16="http://schemas.microsoft.com/office/drawing/2014/main" id="{569C175F-8C1B-45FF-BF51-E4AB9847094E}"/>
              </a:ext>
            </a:extLst>
          </p:cNvPr>
          <p:cNvSpPr txBox="1"/>
          <p:nvPr/>
        </p:nvSpPr>
        <p:spPr>
          <a:xfrm>
            <a:off x="918503" y="2107008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946" name="TextBox 945">
            <a:extLst>
              <a:ext uri="{FF2B5EF4-FFF2-40B4-BE49-F238E27FC236}">
                <a16:creationId xmlns:a16="http://schemas.microsoft.com/office/drawing/2014/main" id="{1B4A0EA0-9C58-4D43-89B2-75B6DBCD97EA}"/>
              </a:ext>
            </a:extLst>
          </p:cNvPr>
          <p:cNvSpPr txBox="1"/>
          <p:nvPr/>
        </p:nvSpPr>
        <p:spPr>
          <a:xfrm>
            <a:off x="1450155" y="2107008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947" name="TextBox 946">
            <a:extLst>
              <a:ext uri="{FF2B5EF4-FFF2-40B4-BE49-F238E27FC236}">
                <a16:creationId xmlns:a16="http://schemas.microsoft.com/office/drawing/2014/main" id="{EFDEA4D5-1860-4D7B-BE66-37625EEA9FFA}"/>
              </a:ext>
            </a:extLst>
          </p:cNvPr>
          <p:cNvSpPr txBox="1"/>
          <p:nvPr/>
        </p:nvSpPr>
        <p:spPr>
          <a:xfrm>
            <a:off x="918503" y="2589785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948" name="TextBox 947">
            <a:extLst>
              <a:ext uri="{FF2B5EF4-FFF2-40B4-BE49-F238E27FC236}">
                <a16:creationId xmlns:a16="http://schemas.microsoft.com/office/drawing/2014/main" id="{9867AF8A-E9EF-47D7-9958-6C8DDD60CA30}"/>
              </a:ext>
            </a:extLst>
          </p:cNvPr>
          <p:cNvSpPr txBox="1"/>
          <p:nvPr/>
        </p:nvSpPr>
        <p:spPr>
          <a:xfrm>
            <a:off x="1450155" y="2586814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949" name="TextBox 948">
            <a:extLst>
              <a:ext uri="{FF2B5EF4-FFF2-40B4-BE49-F238E27FC236}">
                <a16:creationId xmlns:a16="http://schemas.microsoft.com/office/drawing/2014/main" id="{B73DB744-2FA9-46DA-9FF9-C6F98F87DF2B}"/>
              </a:ext>
            </a:extLst>
          </p:cNvPr>
          <p:cNvSpPr txBox="1"/>
          <p:nvPr/>
        </p:nvSpPr>
        <p:spPr>
          <a:xfrm>
            <a:off x="891560" y="1855441"/>
            <a:ext cx="467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</a:t>
            </a:r>
            <a:endParaRPr lang="en-US" b="1" dirty="0"/>
          </a:p>
        </p:txBody>
      </p:sp>
      <p:cxnSp>
        <p:nvCxnSpPr>
          <p:cNvPr id="760" name="Прямая соединительная линия 759">
            <a:extLst>
              <a:ext uri="{FF2B5EF4-FFF2-40B4-BE49-F238E27FC236}">
                <a16:creationId xmlns:a16="http://schemas.microsoft.com/office/drawing/2014/main" id="{1EE952F7-E129-430A-8514-C47F5F78DEED}"/>
              </a:ext>
            </a:extLst>
          </p:cNvPr>
          <p:cNvCxnSpPr/>
          <p:nvPr/>
        </p:nvCxnSpPr>
        <p:spPr>
          <a:xfrm flipH="1">
            <a:off x="411968" y="2204693"/>
            <a:ext cx="381001" cy="42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1" name="Группа 760">
            <a:extLst>
              <a:ext uri="{FF2B5EF4-FFF2-40B4-BE49-F238E27FC236}">
                <a16:creationId xmlns:a16="http://schemas.microsoft.com/office/drawing/2014/main" id="{134A27FF-9262-489A-A082-C4C56B9AEFCD}"/>
              </a:ext>
            </a:extLst>
          </p:cNvPr>
          <p:cNvGrpSpPr/>
          <p:nvPr/>
        </p:nvGrpSpPr>
        <p:grpSpPr>
          <a:xfrm>
            <a:off x="2226945" y="2173171"/>
            <a:ext cx="2848473" cy="1480183"/>
            <a:chOff x="335256" y="2040675"/>
            <a:chExt cx="2848473" cy="1480183"/>
          </a:xfrm>
        </p:grpSpPr>
        <p:pic>
          <p:nvPicPr>
            <p:cNvPr id="762" name="Рисунок 761">
              <a:extLst>
                <a:ext uri="{FF2B5EF4-FFF2-40B4-BE49-F238E27FC236}">
                  <a16:creationId xmlns:a16="http://schemas.microsoft.com/office/drawing/2014/main" id="{6EAA9134-6B20-450F-BE19-FDAE21E6B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72" t="27378" r="16003" b="8579"/>
            <a:stretch/>
          </p:blipFill>
          <p:spPr>
            <a:xfrm>
              <a:off x="335256" y="2040675"/>
              <a:ext cx="2848473" cy="1480183"/>
            </a:xfrm>
            <a:prstGeom prst="rect">
              <a:avLst/>
            </a:prstGeom>
          </p:spPr>
        </p:pic>
        <p:sp>
          <p:nvSpPr>
            <p:cNvPr id="763" name="Прямоугольник 762">
              <a:extLst>
                <a:ext uri="{FF2B5EF4-FFF2-40B4-BE49-F238E27FC236}">
                  <a16:creationId xmlns:a16="http://schemas.microsoft.com/office/drawing/2014/main" id="{67463C25-4AB1-4C22-BA4D-00C0D49F6FA2}"/>
                </a:ext>
              </a:extLst>
            </p:cNvPr>
            <p:cNvSpPr/>
            <p:nvPr/>
          </p:nvSpPr>
          <p:spPr>
            <a:xfrm>
              <a:off x="442275" y="2075754"/>
              <a:ext cx="1005702" cy="602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Прямоугольник 763">
              <a:extLst>
                <a:ext uri="{FF2B5EF4-FFF2-40B4-BE49-F238E27FC236}">
                  <a16:creationId xmlns:a16="http://schemas.microsoft.com/office/drawing/2014/main" id="{38ED901E-CC86-4CC4-9ECC-2DF28405391F}"/>
                </a:ext>
              </a:extLst>
            </p:cNvPr>
            <p:cNvSpPr/>
            <p:nvPr/>
          </p:nvSpPr>
          <p:spPr>
            <a:xfrm>
              <a:off x="1554790" y="2078404"/>
              <a:ext cx="522376" cy="91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Прямоугольник 764">
              <a:extLst>
                <a:ext uri="{FF2B5EF4-FFF2-40B4-BE49-F238E27FC236}">
                  <a16:creationId xmlns:a16="http://schemas.microsoft.com/office/drawing/2014/main" id="{9EAE986E-1526-41A2-9931-47184C270E75}"/>
                </a:ext>
              </a:extLst>
            </p:cNvPr>
            <p:cNvSpPr/>
            <p:nvPr/>
          </p:nvSpPr>
          <p:spPr>
            <a:xfrm>
              <a:off x="2149478" y="2082422"/>
              <a:ext cx="411628" cy="91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6" name="TextBox 765">
            <a:extLst>
              <a:ext uri="{FF2B5EF4-FFF2-40B4-BE49-F238E27FC236}">
                <a16:creationId xmlns:a16="http://schemas.microsoft.com/office/drawing/2014/main" id="{6884CF7F-225B-4CB6-87FE-792933FFAF7A}"/>
              </a:ext>
            </a:extLst>
          </p:cNvPr>
          <p:cNvSpPr txBox="1"/>
          <p:nvPr/>
        </p:nvSpPr>
        <p:spPr>
          <a:xfrm>
            <a:off x="2976198" y="21134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0C9D1E93-DEE0-4D97-AB39-6B47BF30A39A}"/>
              </a:ext>
            </a:extLst>
          </p:cNvPr>
          <p:cNvSpPr txBox="1"/>
          <p:nvPr/>
        </p:nvSpPr>
        <p:spPr>
          <a:xfrm>
            <a:off x="3507851" y="21134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id="{96C77FEA-956F-4540-9255-BAF28715AFAF}"/>
              </a:ext>
            </a:extLst>
          </p:cNvPr>
          <p:cNvSpPr txBox="1"/>
          <p:nvPr/>
        </p:nvSpPr>
        <p:spPr>
          <a:xfrm>
            <a:off x="4039503" y="21134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769" name="TextBox 768">
            <a:extLst>
              <a:ext uri="{FF2B5EF4-FFF2-40B4-BE49-F238E27FC236}">
                <a16:creationId xmlns:a16="http://schemas.microsoft.com/office/drawing/2014/main" id="{FB7AD035-98A0-4145-86D6-C23674417A29}"/>
              </a:ext>
            </a:extLst>
          </p:cNvPr>
          <p:cNvSpPr txBox="1"/>
          <p:nvPr/>
        </p:nvSpPr>
        <p:spPr>
          <a:xfrm>
            <a:off x="3507851" y="2596236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5E1EACB7-82E6-4D74-A89C-3F92FD960974}"/>
              </a:ext>
            </a:extLst>
          </p:cNvPr>
          <p:cNvSpPr txBox="1"/>
          <p:nvPr/>
        </p:nvSpPr>
        <p:spPr>
          <a:xfrm>
            <a:off x="4039503" y="2593265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C7BE33DE-CAD5-4A66-A710-6B39487F9D6B}"/>
              </a:ext>
            </a:extLst>
          </p:cNvPr>
          <p:cNvSpPr txBox="1"/>
          <p:nvPr/>
        </p:nvSpPr>
        <p:spPr>
          <a:xfrm>
            <a:off x="3480908" y="1861892"/>
            <a:ext cx="467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</a:t>
            </a:r>
            <a:endParaRPr lang="en-US" b="1" dirty="0"/>
          </a:p>
        </p:txBody>
      </p:sp>
      <p:sp>
        <p:nvSpPr>
          <p:cNvPr id="772" name="TextBox 771">
            <a:extLst>
              <a:ext uri="{FF2B5EF4-FFF2-40B4-BE49-F238E27FC236}">
                <a16:creationId xmlns:a16="http://schemas.microsoft.com/office/drawing/2014/main" id="{19EE91BC-B24E-481D-B2A8-1D26F536B498}"/>
              </a:ext>
            </a:extLst>
          </p:cNvPr>
          <p:cNvSpPr txBox="1"/>
          <p:nvPr/>
        </p:nvSpPr>
        <p:spPr>
          <a:xfrm>
            <a:off x="3571749" y="1853600"/>
            <a:ext cx="38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</a:t>
            </a:r>
            <a:endParaRPr lang="en-US" b="1" dirty="0"/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B95DEA56-E5B3-4A58-9847-A081729BEE85}"/>
              </a:ext>
            </a:extLst>
          </p:cNvPr>
          <p:cNvSpPr txBox="1"/>
          <p:nvPr/>
        </p:nvSpPr>
        <p:spPr>
          <a:xfrm>
            <a:off x="4004412" y="1856292"/>
            <a:ext cx="47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425572C3-D687-4569-B8C7-0939C80B5477}"/>
              </a:ext>
            </a:extLst>
          </p:cNvPr>
          <p:cNvSpPr txBox="1"/>
          <p:nvPr/>
        </p:nvSpPr>
        <p:spPr>
          <a:xfrm>
            <a:off x="4039391" y="314336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</a:p>
        </p:txBody>
      </p:sp>
      <p:cxnSp>
        <p:nvCxnSpPr>
          <p:cNvPr id="776" name="Прямая соединительная линия 775">
            <a:extLst>
              <a:ext uri="{FF2B5EF4-FFF2-40B4-BE49-F238E27FC236}">
                <a16:creationId xmlns:a16="http://schemas.microsoft.com/office/drawing/2014/main" id="{3C1FAE5B-5BAA-4D86-9D45-FC8A0EECB3A7}"/>
              </a:ext>
            </a:extLst>
          </p:cNvPr>
          <p:cNvCxnSpPr/>
          <p:nvPr/>
        </p:nvCxnSpPr>
        <p:spPr>
          <a:xfrm flipH="1">
            <a:off x="3001316" y="2211144"/>
            <a:ext cx="381001" cy="42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7" name="Прямая соединительная линия 776">
            <a:extLst>
              <a:ext uri="{FF2B5EF4-FFF2-40B4-BE49-F238E27FC236}">
                <a16:creationId xmlns:a16="http://schemas.microsoft.com/office/drawing/2014/main" id="{25D59CD0-8B22-4C62-8B4A-2851B3E94696}"/>
              </a:ext>
            </a:extLst>
          </p:cNvPr>
          <p:cNvCxnSpPr/>
          <p:nvPr/>
        </p:nvCxnSpPr>
        <p:spPr>
          <a:xfrm flipH="1">
            <a:off x="3480830" y="2225971"/>
            <a:ext cx="381001" cy="42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8" name="Группа 777">
            <a:extLst>
              <a:ext uri="{FF2B5EF4-FFF2-40B4-BE49-F238E27FC236}">
                <a16:creationId xmlns:a16="http://schemas.microsoft.com/office/drawing/2014/main" id="{DD21E3B0-3CE2-44D6-944C-D5E2953DC14C}"/>
              </a:ext>
            </a:extLst>
          </p:cNvPr>
          <p:cNvGrpSpPr/>
          <p:nvPr/>
        </p:nvGrpSpPr>
        <p:grpSpPr>
          <a:xfrm>
            <a:off x="4589472" y="2173171"/>
            <a:ext cx="2848473" cy="1480183"/>
            <a:chOff x="335256" y="2040675"/>
            <a:chExt cx="2848473" cy="1480183"/>
          </a:xfrm>
        </p:grpSpPr>
        <p:pic>
          <p:nvPicPr>
            <p:cNvPr id="779" name="Рисунок 778">
              <a:extLst>
                <a:ext uri="{FF2B5EF4-FFF2-40B4-BE49-F238E27FC236}">
                  <a16:creationId xmlns:a16="http://schemas.microsoft.com/office/drawing/2014/main" id="{BC5F7B64-EF1E-47FD-B75B-62C0FC7102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72" t="27378" r="16003" b="8579"/>
            <a:stretch/>
          </p:blipFill>
          <p:spPr>
            <a:xfrm>
              <a:off x="335256" y="2040675"/>
              <a:ext cx="2848473" cy="1480183"/>
            </a:xfrm>
            <a:prstGeom prst="rect">
              <a:avLst/>
            </a:prstGeom>
          </p:spPr>
        </p:pic>
        <p:sp>
          <p:nvSpPr>
            <p:cNvPr id="780" name="Прямоугольник 779">
              <a:extLst>
                <a:ext uri="{FF2B5EF4-FFF2-40B4-BE49-F238E27FC236}">
                  <a16:creationId xmlns:a16="http://schemas.microsoft.com/office/drawing/2014/main" id="{C3D85F1A-5EA3-45A0-8982-0415FF38484A}"/>
                </a:ext>
              </a:extLst>
            </p:cNvPr>
            <p:cNvSpPr/>
            <p:nvPr/>
          </p:nvSpPr>
          <p:spPr>
            <a:xfrm>
              <a:off x="442275" y="2075754"/>
              <a:ext cx="1005702" cy="602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Прямоугольник 780">
              <a:extLst>
                <a:ext uri="{FF2B5EF4-FFF2-40B4-BE49-F238E27FC236}">
                  <a16:creationId xmlns:a16="http://schemas.microsoft.com/office/drawing/2014/main" id="{9C599E38-77CD-4257-A24F-18412F7E2835}"/>
                </a:ext>
              </a:extLst>
            </p:cNvPr>
            <p:cNvSpPr/>
            <p:nvPr/>
          </p:nvSpPr>
          <p:spPr>
            <a:xfrm>
              <a:off x="1554790" y="2078404"/>
              <a:ext cx="522376" cy="91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Прямоугольник 781">
              <a:extLst>
                <a:ext uri="{FF2B5EF4-FFF2-40B4-BE49-F238E27FC236}">
                  <a16:creationId xmlns:a16="http://schemas.microsoft.com/office/drawing/2014/main" id="{83C648E5-EA18-49AE-A8F0-5363440CD12F}"/>
                </a:ext>
              </a:extLst>
            </p:cNvPr>
            <p:cNvSpPr/>
            <p:nvPr/>
          </p:nvSpPr>
          <p:spPr>
            <a:xfrm>
              <a:off x="2149478" y="2082422"/>
              <a:ext cx="411628" cy="91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3" name="TextBox 782">
            <a:extLst>
              <a:ext uri="{FF2B5EF4-FFF2-40B4-BE49-F238E27FC236}">
                <a16:creationId xmlns:a16="http://schemas.microsoft.com/office/drawing/2014/main" id="{8F105BC8-90DD-4BB5-9E90-73C3FEAD07DA}"/>
              </a:ext>
            </a:extLst>
          </p:cNvPr>
          <p:cNvSpPr txBox="1"/>
          <p:nvPr/>
        </p:nvSpPr>
        <p:spPr>
          <a:xfrm>
            <a:off x="5338725" y="21134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784" name="TextBox 783">
            <a:extLst>
              <a:ext uri="{FF2B5EF4-FFF2-40B4-BE49-F238E27FC236}">
                <a16:creationId xmlns:a16="http://schemas.microsoft.com/office/drawing/2014/main" id="{25021217-4B02-41FB-A6EC-97BF2077BC52}"/>
              </a:ext>
            </a:extLst>
          </p:cNvPr>
          <p:cNvSpPr txBox="1"/>
          <p:nvPr/>
        </p:nvSpPr>
        <p:spPr>
          <a:xfrm>
            <a:off x="5870378" y="21134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785" name="TextBox 784">
            <a:extLst>
              <a:ext uri="{FF2B5EF4-FFF2-40B4-BE49-F238E27FC236}">
                <a16:creationId xmlns:a16="http://schemas.microsoft.com/office/drawing/2014/main" id="{9BC6DDA3-D185-4753-A704-D8FD4D224AF7}"/>
              </a:ext>
            </a:extLst>
          </p:cNvPr>
          <p:cNvSpPr txBox="1"/>
          <p:nvPr/>
        </p:nvSpPr>
        <p:spPr>
          <a:xfrm>
            <a:off x="6402030" y="21134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786" name="TextBox 785">
            <a:extLst>
              <a:ext uri="{FF2B5EF4-FFF2-40B4-BE49-F238E27FC236}">
                <a16:creationId xmlns:a16="http://schemas.microsoft.com/office/drawing/2014/main" id="{554135C0-2DEE-434A-A1BC-5A6D87BD1F64}"/>
              </a:ext>
            </a:extLst>
          </p:cNvPr>
          <p:cNvSpPr txBox="1"/>
          <p:nvPr/>
        </p:nvSpPr>
        <p:spPr>
          <a:xfrm>
            <a:off x="5870378" y="2596236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787" name="TextBox 786">
            <a:extLst>
              <a:ext uri="{FF2B5EF4-FFF2-40B4-BE49-F238E27FC236}">
                <a16:creationId xmlns:a16="http://schemas.microsoft.com/office/drawing/2014/main" id="{A2C94990-69B1-483A-8D11-0F6E77CF3C61}"/>
              </a:ext>
            </a:extLst>
          </p:cNvPr>
          <p:cNvSpPr txBox="1"/>
          <p:nvPr/>
        </p:nvSpPr>
        <p:spPr>
          <a:xfrm>
            <a:off x="6402030" y="2593265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9" name="TextBox 788">
            <a:extLst>
              <a:ext uri="{FF2B5EF4-FFF2-40B4-BE49-F238E27FC236}">
                <a16:creationId xmlns:a16="http://schemas.microsoft.com/office/drawing/2014/main" id="{1E4A4B36-E439-4A17-97EA-7747DD903CCF}"/>
              </a:ext>
            </a:extLst>
          </p:cNvPr>
          <p:cNvSpPr txBox="1"/>
          <p:nvPr/>
        </p:nvSpPr>
        <p:spPr>
          <a:xfrm>
            <a:off x="5942089" y="1861892"/>
            <a:ext cx="38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</a:t>
            </a:r>
            <a:endParaRPr lang="en-US" b="1" dirty="0"/>
          </a:p>
        </p:txBody>
      </p:sp>
      <p:sp>
        <p:nvSpPr>
          <p:cNvPr id="790" name="TextBox 789">
            <a:extLst>
              <a:ext uri="{FF2B5EF4-FFF2-40B4-BE49-F238E27FC236}">
                <a16:creationId xmlns:a16="http://schemas.microsoft.com/office/drawing/2014/main" id="{FE264D0A-FF9E-43BC-A0DF-E489E8F00C76}"/>
              </a:ext>
            </a:extLst>
          </p:cNvPr>
          <p:cNvSpPr txBox="1"/>
          <p:nvPr/>
        </p:nvSpPr>
        <p:spPr>
          <a:xfrm>
            <a:off x="6366939" y="1856292"/>
            <a:ext cx="47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91" name="TextBox 790">
            <a:extLst>
              <a:ext uri="{FF2B5EF4-FFF2-40B4-BE49-F238E27FC236}">
                <a16:creationId xmlns:a16="http://schemas.microsoft.com/office/drawing/2014/main" id="{D9F137AF-0F53-41EF-B0D2-E7C2B251DF12}"/>
              </a:ext>
            </a:extLst>
          </p:cNvPr>
          <p:cNvSpPr txBox="1"/>
          <p:nvPr/>
        </p:nvSpPr>
        <p:spPr>
          <a:xfrm>
            <a:off x="6401563" y="3143391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</a:p>
        </p:txBody>
      </p:sp>
      <p:cxnSp>
        <p:nvCxnSpPr>
          <p:cNvPr id="792" name="Прямая соединительная линия 791">
            <a:extLst>
              <a:ext uri="{FF2B5EF4-FFF2-40B4-BE49-F238E27FC236}">
                <a16:creationId xmlns:a16="http://schemas.microsoft.com/office/drawing/2014/main" id="{FAC3C161-A359-470F-BD31-691E57FE7BFB}"/>
              </a:ext>
            </a:extLst>
          </p:cNvPr>
          <p:cNvCxnSpPr/>
          <p:nvPr/>
        </p:nvCxnSpPr>
        <p:spPr>
          <a:xfrm flipH="1">
            <a:off x="5363843" y="2211144"/>
            <a:ext cx="381001" cy="42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3" name="Прямая соединительная линия 792">
            <a:extLst>
              <a:ext uri="{FF2B5EF4-FFF2-40B4-BE49-F238E27FC236}">
                <a16:creationId xmlns:a16="http://schemas.microsoft.com/office/drawing/2014/main" id="{C754D63D-FB97-4607-B3D5-83E72C5738CE}"/>
              </a:ext>
            </a:extLst>
          </p:cNvPr>
          <p:cNvCxnSpPr/>
          <p:nvPr/>
        </p:nvCxnSpPr>
        <p:spPr>
          <a:xfrm flipH="1">
            <a:off x="5843357" y="2225971"/>
            <a:ext cx="381001" cy="42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7" name="Google Shape;1507;p36"/>
          <p:cNvGrpSpPr/>
          <p:nvPr/>
        </p:nvGrpSpPr>
        <p:grpSpPr>
          <a:xfrm>
            <a:off x="7144846" y="1994871"/>
            <a:ext cx="1713153" cy="2663720"/>
            <a:chOff x="2037202" y="238125"/>
            <a:chExt cx="3240928" cy="5039192"/>
          </a:xfrm>
        </p:grpSpPr>
        <p:sp>
          <p:nvSpPr>
            <p:cNvPr id="1508" name="Google Shape;1508;p36"/>
            <p:cNvSpPr/>
            <p:nvPr/>
          </p:nvSpPr>
          <p:spPr>
            <a:xfrm>
              <a:off x="2641527" y="4436493"/>
              <a:ext cx="178725" cy="90024"/>
            </a:xfrm>
            <a:custGeom>
              <a:avLst/>
              <a:gdLst/>
              <a:ahLst/>
              <a:cxnLst/>
              <a:rect l="l" t="t" r="r" b="b"/>
              <a:pathLst>
                <a:path w="7149" h="3601" fill="none" extrusionOk="0">
                  <a:moveTo>
                    <a:pt x="0" y="3600"/>
                  </a:moveTo>
                  <a:lnTo>
                    <a:pt x="7148" y="1"/>
                  </a:lnTo>
                </a:path>
              </a:pathLst>
            </a:custGeom>
            <a:noFill/>
            <a:ln w="1025" cap="rnd" cmpd="sng">
              <a:solidFill>
                <a:srgbClr val="352C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6"/>
            <p:cNvSpPr/>
            <p:nvPr/>
          </p:nvSpPr>
          <p:spPr>
            <a:xfrm>
              <a:off x="2548179" y="4403343"/>
              <a:ext cx="226351" cy="226350"/>
            </a:xfrm>
            <a:custGeom>
              <a:avLst/>
              <a:gdLst/>
              <a:ahLst/>
              <a:cxnLst/>
              <a:rect l="l" t="t" r="r" b="b"/>
              <a:pathLst>
                <a:path w="9054" h="9054" extrusionOk="0">
                  <a:moveTo>
                    <a:pt x="4528" y="9054"/>
                  </a:moveTo>
                  <a:cubicBezTo>
                    <a:pt x="7020" y="9054"/>
                    <a:pt x="9053" y="7021"/>
                    <a:pt x="9053" y="4526"/>
                  </a:cubicBezTo>
                  <a:cubicBezTo>
                    <a:pt x="9053" y="2034"/>
                    <a:pt x="7020" y="1"/>
                    <a:pt x="4528" y="1"/>
                  </a:cubicBezTo>
                  <a:cubicBezTo>
                    <a:pt x="2033" y="1"/>
                    <a:pt x="0" y="2034"/>
                    <a:pt x="0" y="4526"/>
                  </a:cubicBezTo>
                  <a:cubicBezTo>
                    <a:pt x="0" y="7021"/>
                    <a:pt x="2035" y="9054"/>
                    <a:pt x="4528" y="9054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6"/>
            <p:cNvSpPr/>
            <p:nvPr/>
          </p:nvSpPr>
          <p:spPr>
            <a:xfrm>
              <a:off x="2588003" y="4403294"/>
              <a:ext cx="186525" cy="170425"/>
            </a:xfrm>
            <a:custGeom>
              <a:avLst/>
              <a:gdLst/>
              <a:ahLst/>
              <a:cxnLst/>
              <a:rect l="l" t="t" r="r" b="b"/>
              <a:pathLst>
                <a:path w="7461" h="6817" extrusionOk="0">
                  <a:moveTo>
                    <a:pt x="413" y="769"/>
                  </a:moveTo>
                  <a:cubicBezTo>
                    <a:pt x="142" y="1337"/>
                    <a:pt x="1" y="1959"/>
                    <a:pt x="3" y="2591"/>
                  </a:cubicBezTo>
                  <a:cubicBezTo>
                    <a:pt x="3" y="4923"/>
                    <a:pt x="1893" y="6815"/>
                    <a:pt x="4227" y="6815"/>
                  </a:cubicBezTo>
                  <a:cubicBezTo>
                    <a:pt x="5429" y="6817"/>
                    <a:pt x="6573" y="6304"/>
                    <a:pt x="7375" y="5409"/>
                  </a:cubicBezTo>
                  <a:cubicBezTo>
                    <a:pt x="7432" y="5119"/>
                    <a:pt x="7460" y="4825"/>
                    <a:pt x="7460" y="4528"/>
                  </a:cubicBezTo>
                  <a:cubicBezTo>
                    <a:pt x="7460" y="2029"/>
                    <a:pt x="5434" y="3"/>
                    <a:pt x="2933" y="3"/>
                  </a:cubicBezTo>
                  <a:cubicBezTo>
                    <a:pt x="2036" y="1"/>
                    <a:pt x="1159" y="268"/>
                    <a:pt x="413" y="76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6"/>
            <p:cNvSpPr/>
            <p:nvPr/>
          </p:nvSpPr>
          <p:spPr>
            <a:xfrm>
              <a:off x="2453678" y="4553443"/>
              <a:ext cx="134400" cy="67700"/>
            </a:xfrm>
            <a:custGeom>
              <a:avLst/>
              <a:gdLst/>
              <a:ahLst/>
              <a:cxnLst/>
              <a:rect l="l" t="t" r="r" b="b"/>
              <a:pathLst>
                <a:path w="5376" h="2708" fill="none" extrusionOk="0">
                  <a:moveTo>
                    <a:pt x="0" y="2708"/>
                  </a:moveTo>
                  <a:lnTo>
                    <a:pt x="5376" y="0"/>
                  </a:lnTo>
                </a:path>
              </a:pathLst>
            </a:custGeom>
            <a:noFill/>
            <a:ln w="1025" cap="rnd" cmpd="sng">
              <a:solidFill>
                <a:srgbClr val="352C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6"/>
            <p:cNvSpPr/>
            <p:nvPr/>
          </p:nvSpPr>
          <p:spPr>
            <a:xfrm>
              <a:off x="2441678" y="3661695"/>
              <a:ext cx="2715579" cy="1615622"/>
            </a:xfrm>
            <a:custGeom>
              <a:avLst/>
              <a:gdLst/>
              <a:ahLst/>
              <a:cxnLst/>
              <a:rect l="l" t="t" r="r" b="b"/>
              <a:pathLst>
                <a:path w="108623" h="64625" extrusionOk="0">
                  <a:moveTo>
                    <a:pt x="108622" y="0"/>
                  </a:moveTo>
                  <a:lnTo>
                    <a:pt x="0" y="54703"/>
                  </a:lnTo>
                  <a:lnTo>
                    <a:pt x="0" y="64625"/>
                  </a:lnTo>
                  <a:lnTo>
                    <a:pt x="108622" y="9920"/>
                  </a:ln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6"/>
            <p:cNvSpPr/>
            <p:nvPr/>
          </p:nvSpPr>
          <p:spPr>
            <a:xfrm>
              <a:off x="2037202" y="4795744"/>
              <a:ext cx="404501" cy="481573"/>
            </a:xfrm>
            <a:custGeom>
              <a:avLst/>
              <a:gdLst/>
              <a:ahLst/>
              <a:cxnLst/>
              <a:rect l="l" t="t" r="r" b="b"/>
              <a:pathLst>
                <a:path w="16180" h="19263" extrusionOk="0">
                  <a:moveTo>
                    <a:pt x="0" y="0"/>
                  </a:moveTo>
                  <a:lnTo>
                    <a:pt x="16179" y="9341"/>
                  </a:lnTo>
                  <a:lnTo>
                    <a:pt x="16179" y="19263"/>
                  </a:lnTo>
                  <a:lnTo>
                    <a:pt x="0" y="9922"/>
                  </a:ln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6"/>
            <p:cNvSpPr/>
            <p:nvPr/>
          </p:nvSpPr>
          <p:spPr>
            <a:xfrm>
              <a:off x="2037202" y="3428171"/>
              <a:ext cx="3120053" cy="1601122"/>
            </a:xfrm>
            <a:custGeom>
              <a:avLst/>
              <a:gdLst/>
              <a:ahLst/>
              <a:cxnLst/>
              <a:rect l="l" t="t" r="r" b="b"/>
              <a:pathLst>
                <a:path w="124802" h="64045" extrusionOk="0">
                  <a:moveTo>
                    <a:pt x="0" y="54703"/>
                  </a:moveTo>
                  <a:lnTo>
                    <a:pt x="16177" y="64044"/>
                  </a:lnTo>
                  <a:lnTo>
                    <a:pt x="124801" y="9340"/>
                  </a:lnTo>
                  <a:lnTo>
                    <a:pt x="108625" y="0"/>
                  </a:lnTo>
                  <a:lnTo>
                    <a:pt x="0" y="54703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6"/>
            <p:cNvSpPr/>
            <p:nvPr/>
          </p:nvSpPr>
          <p:spPr>
            <a:xfrm>
              <a:off x="4640506" y="3530246"/>
              <a:ext cx="346300" cy="200000"/>
            </a:xfrm>
            <a:custGeom>
              <a:avLst/>
              <a:gdLst/>
              <a:ahLst/>
              <a:cxnLst/>
              <a:rect l="l" t="t" r="r" b="b"/>
              <a:pathLst>
                <a:path w="13852" h="8000" extrusionOk="0">
                  <a:moveTo>
                    <a:pt x="11388" y="6576"/>
                  </a:moveTo>
                  <a:cubicBezTo>
                    <a:pt x="13852" y="5153"/>
                    <a:pt x="13852" y="2847"/>
                    <a:pt x="11388" y="1424"/>
                  </a:cubicBezTo>
                  <a:cubicBezTo>
                    <a:pt x="8926" y="0"/>
                    <a:pt x="4926" y="0"/>
                    <a:pt x="2464" y="1422"/>
                  </a:cubicBezTo>
                  <a:cubicBezTo>
                    <a:pt x="0" y="2844"/>
                    <a:pt x="3" y="5153"/>
                    <a:pt x="2467" y="6576"/>
                  </a:cubicBezTo>
                  <a:cubicBezTo>
                    <a:pt x="4929" y="8000"/>
                    <a:pt x="8924" y="7998"/>
                    <a:pt x="11388" y="6576"/>
                  </a:cubicBezTo>
                  <a:close/>
                </a:path>
              </a:pathLst>
            </a:custGeom>
            <a:solidFill>
              <a:srgbClr val="151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>
              <a:off x="4655956" y="532775"/>
              <a:ext cx="315450" cy="3097346"/>
            </a:xfrm>
            <a:custGeom>
              <a:avLst/>
              <a:gdLst/>
              <a:ahLst/>
              <a:cxnLst/>
              <a:rect l="l" t="t" r="r" b="b"/>
              <a:pathLst>
                <a:path w="12618" h="123894" extrusionOk="0">
                  <a:moveTo>
                    <a:pt x="0" y="123894"/>
                  </a:moveTo>
                  <a:lnTo>
                    <a:pt x="12617" y="123894"/>
                  </a:lnTo>
                  <a:lnTo>
                    <a:pt x="12617" y="0"/>
                  </a:lnTo>
                  <a:lnTo>
                    <a:pt x="0" y="0"/>
                  </a:lnTo>
                  <a:lnTo>
                    <a:pt x="0" y="123894"/>
                  </a:lnTo>
                  <a:close/>
                </a:path>
              </a:pathLst>
            </a:custGeom>
            <a:solidFill>
              <a:srgbClr val="151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>
              <a:off x="4640506" y="432775"/>
              <a:ext cx="346300" cy="200000"/>
            </a:xfrm>
            <a:custGeom>
              <a:avLst/>
              <a:gdLst/>
              <a:ahLst/>
              <a:cxnLst/>
              <a:rect l="l" t="t" r="r" b="b"/>
              <a:pathLst>
                <a:path w="13852" h="8000" extrusionOk="0">
                  <a:moveTo>
                    <a:pt x="11388" y="6576"/>
                  </a:moveTo>
                  <a:cubicBezTo>
                    <a:pt x="13852" y="5155"/>
                    <a:pt x="13852" y="2849"/>
                    <a:pt x="11388" y="1426"/>
                  </a:cubicBezTo>
                  <a:cubicBezTo>
                    <a:pt x="8924" y="2"/>
                    <a:pt x="4926" y="0"/>
                    <a:pt x="2464" y="1422"/>
                  </a:cubicBezTo>
                  <a:cubicBezTo>
                    <a:pt x="0" y="2846"/>
                    <a:pt x="5" y="5155"/>
                    <a:pt x="2467" y="6576"/>
                  </a:cubicBezTo>
                  <a:cubicBezTo>
                    <a:pt x="4931" y="7998"/>
                    <a:pt x="8924" y="8000"/>
                    <a:pt x="11388" y="6576"/>
                  </a:cubicBezTo>
                  <a:close/>
                </a:path>
              </a:pathLst>
            </a:custGeom>
            <a:solidFill>
              <a:srgbClr val="98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>
              <a:off x="4585031" y="924299"/>
              <a:ext cx="226351" cy="226324"/>
            </a:xfrm>
            <a:custGeom>
              <a:avLst/>
              <a:gdLst/>
              <a:ahLst/>
              <a:cxnLst/>
              <a:rect l="l" t="t" r="r" b="b"/>
              <a:pathLst>
                <a:path w="9054" h="9053" extrusionOk="0">
                  <a:moveTo>
                    <a:pt x="4528" y="9052"/>
                  </a:moveTo>
                  <a:cubicBezTo>
                    <a:pt x="7022" y="9052"/>
                    <a:pt x="9054" y="7019"/>
                    <a:pt x="9054" y="4525"/>
                  </a:cubicBezTo>
                  <a:cubicBezTo>
                    <a:pt x="9054" y="2032"/>
                    <a:pt x="7022" y="1"/>
                    <a:pt x="4528" y="1"/>
                  </a:cubicBezTo>
                  <a:cubicBezTo>
                    <a:pt x="2035" y="1"/>
                    <a:pt x="0" y="2034"/>
                    <a:pt x="0" y="4525"/>
                  </a:cubicBezTo>
                  <a:cubicBezTo>
                    <a:pt x="0" y="7017"/>
                    <a:pt x="2035" y="9052"/>
                    <a:pt x="4528" y="9052"/>
                  </a:cubicBezTo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>
              <a:off x="4635180" y="932424"/>
              <a:ext cx="20800" cy="11150"/>
            </a:xfrm>
            <a:custGeom>
              <a:avLst/>
              <a:gdLst/>
              <a:ahLst/>
              <a:cxnLst/>
              <a:rect l="l" t="t" r="r" b="b"/>
              <a:pathLst>
                <a:path w="832" h="446" extrusionOk="0">
                  <a:moveTo>
                    <a:pt x="829" y="1"/>
                  </a:moveTo>
                  <a:lnTo>
                    <a:pt x="829" y="1"/>
                  </a:lnTo>
                  <a:lnTo>
                    <a:pt x="829" y="1"/>
                  </a:lnTo>
                  <a:cubicBezTo>
                    <a:pt x="830" y="1"/>
                    <a:pt x="831" y="1"/>
                    <a:pt x="831" y="1"/>
                  </a:cubicBezTo>
                  <a:close/>
                  <a:moveTo>
                    <a:pt x="829" y="1"/>
                  </a:moveTo>
                  <a:lnTo>
                    <a:pt x="829" y="1"/>
                  </a:lnTo>
                  <a:cubicBezTo>
                    <a:pt x="539" y="119"/>
                    <a:pt x="262" y="267"/>
                    <a:pt x="2" y="440"/>
                  </a:cubicBezTo>
                  <a:cubicBezTo>
                    <a:pt x="2" y="442"/>
                    <a:pt x="0" y="443"/>
                    <a:pt x="0" y="445"/>
                  </a:cubicBezTo>
                  <a:cubicBezTo>
                    <a:pt x="261" y="270"/>
                    <a:pt x="538" y="122"/>
                    <a:pt x="829" y="4"/>
                  </a:cubicBezTo>
                  <a:lnTo>
                    <a:pt x="829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4655956" y="924299"/>
              <a:ext cx="155426" cy="135174"/>
            </a:xfrm>
            <a:custGeom>
              <a:avLst/>
              <a:gdLst/>
              <a:ahLst/>
              <a:cxnLst/>
              <a:rect l="l" t="t" r="r" b="b"/>
              <a:pathLst>
                <a:path w="6217" h="5407" extrusionOk="0">
                  <a:moveTo>
                    <a:pt x="1381" y="11"/>
                  </a:moveTo>
                  <a:cubicBezTo>
                    <a:pt x="1133" y="28"/>
                    <a:pt x="887" y="65"/>
                    <a:pt x="646" y="123"/>
                  </a:cubicBezTo>
                  <a:lnTo>
                    <a:pt x="646" y="123"/>
                  </a:lnTo>
                  <a:cubicBezTo>
                    <a:pt x="887" y="66"/>
                    <a:pt x="1133" y="29"/>
                    <a:pt x="1381" y="12"/>
                  </a:cubicBezTo>
                  <a:lnTo>
                    <a:pt x="1381" y="11"/>
                  </a:lnTo>
                  <a:close/>
                  <a:moveTo>
                    <a:pt x="646" y="123"/>
                  </a:moveTo>
                  <a:cubicBezTo>
                    <a:pt x="426" y="175"/>
                    <a:pt x="210" y="243"/>
                    <a:pt x="0" y="327"/>
                  </a:cubicBezTo>
                  <a:lnTo>
                    <a:pt x="0" y="331"/>
                  </a:lnTo>
                  <a:cubicBezTo>
                    <a:pt x="210" y="245"/>
                    <a:pt x="426" y="175"/>
                    <a:pt x="646" y="123"/>
                  </a:cubicBezTo>
                  <a:close/>
                  <a:moveTo>
                    <a:pt x="1691" y="1"/>
                  </a:moveTo>
                  <a:lnTo>
                    <a:pt x="1691" y="1"/>
                  </a:lnTo>
                  <a:cubicBezTo>
                    <a:pt x="4058" y="1"/>
                    <a:pt x="6009" y="1833"/>
                    <a:pt x="6201" y="4150"/>
                  </a:cubicBezTo>
                  <a:cubicBezTo>
                    <a:pt x="6009" y="1826"/>
                    <a:pt x="4063" y="1"/>
                    <a:pt x="1691" y="1"/>
                  </a:cubicBezTo>
                  <a:close/>
                  <a:moveTo>
                    <a:pt x="6217" y="4526"/>
                  </a:moveTo>
                  <a:cubicBezTo>
                    <a:pt x="6217" y="4821"/>
                    <a:pt x="6188" y="5116"/>
                    <a:pt x="6130" y="5407"/>
                  </a:cubicBezTo>
                  <a:lnTo>
                    <a:pt x="6132" y="5407"/>
                  </a:lnTo>
                  <a:cubicBezTo>
                    <a:pt x="6188" y="5117"/>
                    <a:pt x="6217" y="4823"/>
                    <a:pt x="6217" y="4528"/>
                  </a:cubicBezTo>
                  <a:lnTo>
                    <a:pt x="6217" y="4526"/>
                  </a:ln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>
              <a:off x="4620280" y="924250"/>
              <a:ext cx="191050" cy="170350"/>
            </a:xfrm>
            <a:custGeom>
              <a:avLst/>
              <a:gdLst/>
              <a:ahLst/>
              <a:cxnLst/>
              <a:rect l="l" t="t" r="r" b="b"/>
              <a:pathLst>
                <a:path w="7642" h="6814" extrusionOk="0">
                  <a:moveTo>
                    <a:pt x="3116" y="1"/>
                  </a:moveTo>
                  <a:lnTo>
                    <a:pt x="3118" y="3"/>
                  </a:lnTo>
                  <a:lnTo>
                    <a:pt x="3019" y="3"/>
                  </a:lnTo>
                  <a:cubicBezTo>
                    <a:pt x="2999" y="3"/>
                    <a:pt x="2975" y="3"/>
                    <a:pt x="2953" y="4"/>
                  </a:cubicBezTo>
                  <a:lnTo>
                    <a:pt x="2932" y="4"/>
                  </a:lnTo>
                  <a:lnTo>
                    <a:pt x="2874" y="6"/>
                  </a:lnTo>
                  <a:lnTo>
                    <a:pt x="2837" y="9"/>
                  </a:lnTo>
                  <a:lnTo>
                    <a:pt x="2808" y="11"/>
                  </a:lnTo>
                  <a:cubicBezTo>
                    <a:pt x="2016" y="64"/>
                    <a:pt x="1252" y="328"/>
                    <a:pt x="594" y="770"/>
                  </a:cubicBezTo>
                  <a:cubicBezTo>
                    <a:pt x="0" y="2019"/>
                    <a:pt x="55" y="3478"/>
                    <a:pt x="738" y="4678"/>
                  </a:cubicBezTo>
                  <a:cubicBezTo>
                    <a:pt x="777" y="4673"/>
                    <a:pt x="818" y="4671"/>
                    <a:pt x="858" y="4671"/>
                  </a:cubicBezTo>
                  <a:cubicBezTo>
                    <a:pt x="1512" y="4671"/>
                    <a:pt x="1987" y="5293"/>
                    <a:pt x="1815" y="5925"/>
                  </a:cubicBezTo>
                  <a:cubicBezTo>
                    <a:pt x="2584" y="6522"/>
                    <a:pt x="3497" y="6814"/>
                    <a:pt x="4406" y="6814"/>
                  </a:cubicBezTo>
                  <a:cubicBezTo>
                    <a:pt x="5569" y="6814"/>
                    <a:pt x="6724" y="6335"/>
                    <a:pt x="7555" y="5407"/>
                  </a:cubicBezTo>
                  <a:cubicBezTo>
                    <a:pt x="7613" y="5116"/>
                    <a:pt x="7642" y="4821"/>
                    <a:pt x="7642" y="4527"/>
                  </a:cubicBezTo>
                  <a:cubicBezTo>
                    <a:pt x="7642" y="4399"/>
                    <a:pt x="7637" y="4273"/>
                    <a:pt x="7627" y="4149"/>
                  </a:cubicBezTo>
                  <a:cubicBezTo>
                    <a:pt x="7434" y="1833"/>
                    <a:pt x="5483" y="1"/>
                    <a:pt x="3116" y="1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>
              <a:off x="4580131" y="1199323"/>
              <a:ext cx="226400" cy="226375"/>
            </a:xfrm>
            <a:custGeom>
              <a:avLst/>
              <a:gdLst/>
              <a:ahLst/>
              <a:cxnLst/>
              <a:rect l="l" t="t" r="r" b="b"/>
              <a:pathLst>
                <a:path w="9056" h="9055" extrusionOk="0">
                  <a:moveTo>
                    <a:pt x="4528" y="9054"/>
                  </a:moveTo>
                  <a:cubicBezTo>
                    <a:pt x="7023" y="9054"/>
                    <a:pt x="9056" y="7019"/>
                    <a:pt x="9056" y="4527"/>
                  </a:cubicBezTo>
                  <a:cubicBezTo>
                    <a:pt x="9056" y="2034"/>
                    <a:pt x="7023" y="1"/>
                    <a:pt x="4528" y="1"/>
                  </a:cubicBezTo>
                  <a:cubicBezTo>
                    <a:pt x="2035" y="1"/>
                    <a:pt x="1" y="2035"/>
                    <a:pt x="1" y="4527"/>
                  </a:cubicBezTo>
                  <a:cubicBezTo>
                    <a:pt x="1" y="7018"/>
                    <a:pt x="2035" y="9054"/>
                    <a:pt x="4528" y="9054"/>
                  </a:cubicBezTo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6"/>
            <p:cNvSpPr/>
            <p:nvPr/>
          </p:nvSpPr>
          <p:spPr>
            <a:xfrm>
              <a:off x="4693332" y="1199374"/>
              <a:ext cx="105274" cy="71674"/>
            </a:xfrm>
            <a:custGeom>
              <a:avLst/>
              <a:gdLst/>
              <a:ahLst/>
              <a:cxnLst/>
              <a:rect l="l" t="t" r="r" b="b"/>
              <a:pathLst>
                <a:path w="4211" h="2867" extrusionOk="0">
                  <a:moveTo>
                    <a:pt x="0" y="0"/>
                  </a:moveTo>
                  <a:cubicBezTo>
                    <a:pt x="325" y="0"/>
                    <a:pt x="645" y="35"/>
                    <a:pt x="954" y="102"/>
                  </a:cubicBezTo>
                  <a:lnTo>
                    <a:pt x="954" y="102"/>
                  </a:lnTo>
                  <a:cubicBezTo>
                    <a:pt x="646" y="35"/>
                    <a:pt x="327" y="0"/>
                    <a:pt x="0" y="0"/>
                  </a:cubicBezTo>
                  <a:close/>
                  <a:moveTo>
                    <a:pt x="954" y="102"/>
                  </a:moveTo>
                  <a:cubicBezTo>
                    <a:pt x="2442" y="423"/>
                    <a:pt x="3661" y="1478"/>
                    <a:pt x="4211" y="2866"/>
                  </a:cubicBezTo>
                  <a:cubicBezTo>
                    <a:pt x="3649" y="1439"/>
                    <a:pt x="2413" y="416"/>
                    <a:pt x="954" y="102"/>
                  </a:cubicBez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6"/>
            <p:cNvSpPr/>
            <p:nvPr/>
          </p:nvSpPr>
          <p:spPr>
            <a:xfrm>
              <a:off x="4630180" y="1205623"/>
              <a:ext cx="25800" cy="13050"/>
            </a:xfrm>
            <a:custGeom>
              <a:avLst/>
              <a:gdLst/>
              <a:ahLst/>
              <a:cxnLst/>
              <a:rect l="l" t="t" r="r" b="b"/>
              <a:pathLst>
                <a:path w="1032" h="522" extrusionOk="0">
                  <a:moveTo>
                    <a:pt x="1031" y="1"/>
                  </a:moveTo>
                  <a:cubicBezTo>
                    <a:pt x="668" y="128"/>
                    <a:pt x="323" y="300"/>
                    <a:pt x="4" y="515"/>
                  </a:cubicBezTo>
                  <a:cubicBezTo>
                    <a:pt x="3" y="517"/>
                    <a:pt x="3" y="520"/>
                    <a:pt x="1" y="522"/>
                  </a:cubicBezTo>
                  <a:cubicBezTo>
                    <a:pt x="321" y="306"/>
                    <a:pt x="667" y="132"/>
                    <a:pt x="1031" y="4"/>
                  </a:cubicBezTo>
                  <a:lnTo>
                    <a:pt x="103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6"/>
            <p:cNvSpPr/>
            <p:nvPr/>
          </p:nvSpPr>
          <p:spPr>
            <a:xfrm>
              <a:off x="4655956" y="1199573"/>
              <a:ext cx="29675" cy="6175"/>
            </a:xfrm>
            <a:custGeom>
              <a:avLst/>
              <a:gdLst/>
              <a:ahLst/>
              <a:cxnLst/>
              <a:rect l="l" t="t" r="r" b="b"/>
              <a:pathLst>
                <a:path w="1187" h="247" extrusionOk="0">
                  <a:moveTo>
                    <a:pt x="1187" y="1"/>
                  </a:moveTo>
                  <a:cubicBezTo>
                    <a:pt x="1052" y="10"/>
                    <a:pt x="917" y="25"/>
                    <a:pt x="784" y="47"/>
                  </a:cubicBezTo>
                  <a:lnTo>
                    <a:pt x="784" y="47"/>
                  </a:lnTo>
                  <a:cubicBezTo>
                    <a:pt x="917" y="26"/>
                    <a:pt x="1052" y="11"/>
                    <a:pt x="1187" y="3"/>
                  </a:cubicBezTo>
                  <a:lnTo>
                    <a:pt x="1187" y="1"/>
                  </a:lnTo>
                  <a:close/>
                  <a:moveTo>
                    <a:pt x="784" y="47"/>
                  </a:moveTo>
                  <a:cubicBezTo>
                    <a:pt x="518" y="88"/>
                    <a:pt x="256" y="154"/>
                    <a:pt x="0" y="243"/>
                  </a:cubicBezTo>
                  <a:lnTo>
                    <a:pt x="0" y="246"/>
                  </a:lnTo>
                  <a:cubicBezTo>
                    <a:pt x="256" y="156"/>
                    <a:pt x="518" y="90"/>
                    <a:pt x="784" y="47"/>
                  </a:cubicBez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6"/>
            <p:cNvSpPr/>
            <p:nvPr/>
          </p:nvSpPr>
          <p:spPr>
            <a:xfrm>
              <a:off x="4615630" y="1199299"/>
              <a:ext cx="190850" cy="170374"/>
            </a:xfrm>
            <a:custGeom>
              <a:avLst/>
              <a:gdLst/>
              <a:ahLst/>
              <a:cxnLst/>
              <a:rect l="l" t="t" r="r" b="b"/>
              <a:pathLst>
                <a:path w="7634" h="6815" extrusionOk="0">
                  <a:moveTo>
                    <a:pt x="3108" y="0"/>
                  </a:moveTo>
                  <a:lnTo>
                    <a:pt x="3108" y="2"/>
                  </a:lnTo>
                  <a:lnTo>
                    <a:pt x="3011" y="2"/>
                  </a:lnTo>
                  <a:lnTo>
                    <a:pt x="2943" y="3"/>
                  </a:lnTo>
                  <a:lnTo>
                    <a:pt x="2922" y="3"/>
                  </a:lnTo>
                  <a:lnTo>
                    <a:pt x="2865" y="7"/>
                  </a:lnTo>
                  <a:lnTo>
                    <a:pt x="2827" y="9"/>
                  </a:lnTo>
                  <a:lnTo>
                    <a:pt x="2800" y="10"/>
                  </a:lnTo>
                  <a:cubicBezTo>
                    <a:pt x="2006" y="65"/>
                    <a:pt x="1242" y="327"/>
                    <a:pt x="583" y="773"/>
                  </a:cubicBezTo>
                  <a:cubicBezTo>
                    <a:pt x="1" y="2004"/>
                    <a:pt x="45" y="3440"/>
                    <a:pt x="702" y="4631"/>
                  </a:cubicBezTo>
                  <a:cubicBezTo>
                    <a:pt x="813" y="4591"/>
                    <a:pt x="928" y="4571"/>
                    <a:pt x="1042" y="4571"/>
                  </a:cubicBezTo>
                  <a:cubicBezTo>
                    <a:pt x="1321" y="4571"/>
                    <a:pt x="1595" y="4689"/>
                    <a:pt x="1787" y="4906"/>
                  </a:cubicBezTo>
                  <a:cubicBezTo>
                    <a:pt x="2058" y="5212"/>
                    <a:pt x="2114" y="5651"/>
                    <a:pt x="1930" y="6016"/>
                  </a:cubicBezTo>
                  <a:cubicBezTo>
                    <a:pt x="2673" y="6553"/>
                    <a:pt x="3538" y="6814"/>
                    <a:pt x="4398" y="6814"/>
                  </a:cubicBezTo>
                  <a:cubicBezTo>
                    <a:pt x="5564" y="6814"/>
                    <a:pt x="6719" y="6333"/>
                    <a:pt x="7549" y="5404"/>
                  </a:cubicBezTo>
                  <a:cubicBezTo>
                    <a:pt x="7605" y="5117"/>
                    <a:pt x="7634" y="4822"/>
                    <a:pt x="7634" y="4528"/>
                  </a:cubicBezTo>
                  <a:cubicBezTo>
                    <a:pt x="7634" y="3959"/>
                    <a:pt x="7528" y="3395"/>
                    <a:pt x="7319" y="2866"/>
                  </a:cubicBezTo>
                  <a:cubicBezTo>
                    <a:pt x="6655" y="1190"/>
                    <a:pt x="5017" y="0"/>
                    <a:pt x="3108" y="0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6"/>
            <p:cNvSpPr/>
            <p:nvPr/>
          </p:nvSpPr>
          <p:spPr>
            <a:xfrm>
              <a:off x="4575280" y="1474399"/>
              <a:ext cx="226324" cy="226350"/>
            </a:xfrm>
            <a:custGeom>
              <a:avLst/>
              <a:gdLst/>
              <a:ahLst/>
              <a:cxnLst/>
              <a:rect l="l" t="t" r="r" b="b"/>
              <a:pathLst>
                <a:path w="9053" h="9054" extrusionOk="0">
                  <a:moveTo>
                    <a:pt x="4526" y="9054"/>
                  </a:moveTo>
                  <a:cubicBezTo>
                    <a:pt x="7021" y="9054"/>
                    <a:pt x="9052" y="7019"/>
                    <a:pt x="9052" y="4528"/>
                  </a:cubicBezTo>
                  <a:cubicBezTo>
                    <a:pt x="9052" y="2035"/>
                    <a:pt x="7021" y="1"/>
                    <a:pt x="4526" y="1"/>
                  </a:cubicBezTo>
                  <a:cubicBezTo>
                    <a:pt x="2034" y="1"/>
                    <a:pt x="1" y="2035"/>
                    <a:pt x="1" y="4528"/>
                  </a:cubicBezTo>
                  <a:cubicBezTo>
                    <a:pt x="1" y="7021"/>
                    <a:pt x="2034" y="9054"/>
                    <a:pt x="4528" y="9054"/>
                  </a:cubicBezTo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4625305" y="1479123"/>
              <a:ext cx="30675" cy="14625"/>
            </a:xfrm>
            <a:custGeom>
              <a:avLst/>
              <a:gdLst/>
              <a:ahLst/>
              <a:cxnLst/>
              <a:rect l="l" t="t" r="r" b="b"/>
              <a:pathLst>
                <a:path w="1227" h="585" extrusionOk="0">
                  <a:moveTo>
                    <a:pt x="1226" y="1"/>
                  </a:moveTo>
                  <a:cubicBezTo>
                    <a:pt x="792" y="130"/>
                    <a:pt x="380" y="324"/>
                    <a:pt x="4" y="578"/>
                  </a:cubicBezTo>
                  <a:cubicBezTo>
                    <a:pt x="2" y="580"/>
                    <a:pt x="2" y="583"/>
                    <a:pt x="0" y="585"/>
                  </a:cubicBezTo>
                  <a:cubicBezTo>
                    <a:pt x="376" y="329"/>
                    <a:pt x="790" y="133"/>
                    <a:pt x="1226" y="2"/>
                  </a:cubicBezTo>
                  <a:lnTo>
                    <a:pt x="1226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4655907" y="1474399"/>
              <a:ext cx="145651" cy="135225"/>
            </a:xfrm>
            <a:custGeom>
              <a:avLst/>
              <a:gdLst/>
              <a:ahLst/>
              <a:cxnLst/>
              <a:rect l="l" t="t" r="r" b="b"/>
              <a:pathLst>
                <a:path w="5826" h="5409" extrusionOk="0">
                  <a:moveTo>
                    <a:pt x="1138" y="4"/>
                  </a:moveTo>
                  <a:cubicBezTo>
                    <a:pt x="1129" y="4"/>
                    <a:pt x="1117" y="4"/>
                    <a:pt x="1109" y="6"/>
                  </a:cubicBezTo>
                  <a:cubicBezTo>
                    <a:pt x="1119" y="6"/>
                    <a:pt x="1129" y="6"/>
                    <a:pt x="1138" y="4"/>
                  </a:cubicBezTo>
                  <a:close/>
                  <a:moveTo>
                    <a:pt x="1059" y="7"/>
                  </a:moveTo>
                  <a:cubicBezTo>
                    <a:pt x="1053" y="7"/>
                    <a:pt x="1046" y="8"/>
                    <a:pt x="1039" y="8"/>
                  </a:cubicBezTo>
                  <a:lnTo>
                    <a:pt x="1039" y="8"/>
                  </a:lnTo>
                  <a:lnTo>
                    <a:pt x="1059" y="7"/>
                  </a:lnTo>
                  <a:close/>
                  <a:moveTo>
                    <a:pt x="1039" y="8"/>
                  </a:moveTo>
                  <a:lnTo>
                    <a:pt x="1015" y="9"/>
                  </a:lnTo>
                  <a:cubicBezTo>
                    <a:pt x="1023" y="9"/>
                    <a:pt x="1031" y="9"/>
                    <a:pt x="1039" y="8"/>
                  </a:cubicBezTo>
                  <a:close/>
                  <a:moveTo>
                    <a:pt x="999" y="11"/>
                  </a:moveTo>
                  <a:cubicBezTo>
                    <a:pt x="661" y="33"/>
                    <a:pt x="325" y="93"/>
                    <a:pt x="0" y="190"/>
                  </a:cubicBezTo>
                  <a:lnTo>
                    <a:pt x="0" y="191"/>
                  </a:lnTo>
                  <a:cubicBezTo>
                    <a:pt x="325" y="94"/>
                    <a:pt x="661" y="33"/>
                    <a:pt x="999" y="11"/>
                  </a:cubicBezTo>
                  <a:close/>
                  <a:moveTo>
                    <a:pt x="1301" y="1"/>
                  </a:moveTo>
                  <a:lnTo>
                    <a:pt x="1301" y="1"/>
                  </a:lnTo>
                  <a:cubicBezTo>
                    <a:pt x="3794" y="1"/>
                    <a:pt x="5825" y="2035"/>
                    <a:pt x="5825" y="4528"/>
                  </a:cubicBezTo>
                  <a:cubicBezTo>
                    <a:pt x="5825" y="2027"/>
                    <a:pt x="3799" y="1"/>
                    <a:pt x="1301" y="1"/>
                  </a:cubicBezTo>
                  <a:close/>
                  <a:moveTo>
                    <a:pt x="5771" y="5231"/>
                  </a:moveTo>
                  <a:cubicBezTo>
                    <a:pt x="5762" y="5291"/>
                    <a:pt x="5752" y="5349"/>
                    <a:pt x="5740" y="5408"/>
                  </a:cubicBezTo>
                  <a:cubicBezTo>
                    <a:pt x="5752" y="5351"/>
                    <a:pt x="5762" y="5291"/>
                    <a:pt x="5773" y="5231"/>
                  </a:cubicBez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4610731" y="1474399"/>
              <a:ext cx="190876" cy="170374"/>
            </a:xfrm>
            <a:custGeom>
              <a:avLst/>
              <a:gdLst/>
              <a:ahLst/>
              <a:cxnLst/>
              <a:rect l="l" t="t" r="r" b="b"/>
              <a:pathLst>
                <a:path w="7635" h="6815" extrusionOk="0">
                  <a:moveTo>
                    <a:pt x="3010" y="1"/>
                  </a:moveTo>
                  <a:lnTo>
                    <a:pt x="2947" y="2"/>
                  </a:lnTo>
                  <a:cubicBezTo>
                    <a:pt x="2936" y="2"/>
                    <a:pt x="2924" y="2"/>
                    <a:pt x="2916" y="4"/>
                  </a:cubicBezTo>
                  <a:cubicBezTo>
                    <a:pt x="2899" y="4"/>
                    <a:pt x="2884" y="6"/>
                    <a:pt x="2866" y="6"/>
                  </a:cubicBezTo>
                  <a:lnTo>
                    <a:pt x="2824" y="9"/>
                  </a:lnTo>
                  <a:lnTo>
                    <a:pt x="2809" y="9"/>
                  </a:lnTo>
                  <a:cubicBezTo>
                    <a:pt x="2012" y="62"/>
                    <a:pt x="1244" y="326"/>
                    <a:pt x="583" y="774"/>
                  </a:cubicBezTo>
                  <a:cubicBezTo>
                    <a:pt x="1" y="2003"/>
                    <a:pt x="43" y="3437"/>
                    <a:pt x="699" y="4629"/>
                  </a:cubicBezTo>
                  <a:lnTo>
                    <a:pt x="794" y="4581"/>
                  </a:lnTo>
                  <a:cubicBezTo>
                    <a:pt x="937" y="4509"/>
                    <a:pt x="1090" y="4474"/>
                    <a:pt x="1242" y="4474"/>
                  </a:cubicBezTo>
                  <a:cubicBezTo>
                    <a:pt x="1532" y="4474"/>
                    <a:pt x="1817" y="4601"/>
                    <a:pt x="2010" y="4838"/>
                  </a:cubicBezTo>
                  <a:cubicBezTo>
                    <a:pt x="2305" y="5199"/>
                    <a:pt x="2310" y="5715"/>
                    <a:pt x="2022" y="6081"/>
                  </a:cubicBezTo>
                  <a:cubicBezTo>
                    <a:pt x="2746" y="6574"/>
                    <a:pt x="3575" y="6814"/>
                    <a:pt x="4398" y="6814"/>
                  </a:cubicBezTo>
                  <a:cubicBezTo>
                    <a:pt x="5564" y="6814"/>
                    <a:pt x="6719" y="6333"/>
                    <a:pt x="7547" y="5408"/>
                  </a:cubicBezTo>
                  <a:cubicBezTo>
                    <a:pt x="7559" y="5351"/>
                    <a:pt x="7569" y="5291"/>
                    <a:pt x="7580" y="5231"/>
                  </a:cubicBezTo>
                  <a:cubicBezTo>
                    <a:pt x="7581" y="5218"/>
                    <a:pt x="7583" y="5206"/>
                    <a:pt x="7585" y="5192"/>
                  </a:cubicBezTo>
                  <a:cubicBezTo>
                    <a:pt x="7615" y="4991"/>
                    <a:pt x="7631" y="4789"/>
                    <a:pt x="7634" y="4586"/>
                  </a:cubicBezTo>
                  <a:lnTo>
                    <a:pt x="7634" y="4528"/>
                  </a:lnTo>
                  <a:cubicBezTo>
                    <a:pt x="7634" y="2035"/>
                    <a:pt x="5603" y="2"/>
                    <a:pt x="3108" y="2"/>
                  </a:cubicBezTo>
                  <a:lnTo>
                    <a:pt x="3108" y="1"/>
                  </a:ln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4570305" y="1749472"/>
              <a:ext cx="226400" cy="226324"/>
            </a:xfrm>
            <a:custGeom>
              <a:avLst/>
              <a:gdLst/>
              <a:ahLst/>
              <a:cxnLst/>
              <a:rect l="l" t="t" r="r" b="b"/>
              <a:pathLst>
                <a:path w="9056" h="9053" extrusionOk="0">
                  <a:moveTo>
                    <a:pt x="4528" y="9052"/>
                  </a:moveTo>
                  <a:cubicBezTo>
                    <a:pt x="7022" y="9052"/>
                    <a:pt x="9055" y="7021"/>
                    <a:pt x="9055" y="4528"/>
                  </a:cubicBezTo>
                  <a:cubicBezTo>
                    <a:pt x="9055" y="2034"/>
                    <a:pt x="7022" y="0"/>
                    <a:pt x="4528" y="0"/>
                  </a:cubicBezTo>
                  <a:cubicBezTo>
                    <a:pt x="2033" y="0"/>
                    <a:pt x="0" y="2034"/>
                    <a:pt x="0" y="4528"/>
                  </a:cubicBezTo>
                  <a:cubicBezTo>
                    <a:pt x="0" y="7021"/>
                    <a:pt x="2035" y="9052"/>
                    <a:pt x="4528" y="9052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6"/>
            <p:cNvSpPr/>
            <p:nvPr/>
          </p:nvSpPr>
          <p:spPr>
            <a:xfrm>
              <a:off x="4683531" y="1749472"/>
              <a:ext cx="113201" cy="113199"/>
            </a:xfrm>
            <a:custGeom>
              <a:avLst/>
              <a:gdLst/>
              <a:ahLst/>
              <a:cxnLst/>
              <a:rect l="l" t="t" r="r" b="b"/>
              <a:pathLst>
                <a:path w="4528" h="4528" extrusionOk="0">
                  <a:moveTo>
                    <a:pt x="0" y="0"/>
                  </a:moveTo>
                  <a:cubicBezTo>
                    <a:pt x="2493" y="0"/>
                    <a:pt x="4528" y="2034"/>
                    <a:pt x="4528" y="4528"/>
                  </a:cubicBezTo>
                  <a:cubicBezTo>
                    <a:pt x="4528" y="2027"/>
                    <a:pt x="2502" y="0"/>
                    <a:pt x="0" y="0"/>
                  </a:cubicBez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6"/>
            <p:cNvSpPr/>
            <p:nvPr/>
          </p:nvSpPr>
          <p:spPr>
            <a:xfrm>
              <a:off x="4620456" y="1752847"/>
              <a:ext cx="35526" cy="15925"/>
            </a:xfrm>
            <a:custGeom>
              <a:avLst/>
              <a:gdLst/>
              <a:ahLst/>
              <a:cxnLst/>
              <a:rect l="l" t="t" r="r" b="b"/>
              <a:pathLst>
                <a:path w="1421" h="637" extrusionOk="0">
                  <a:moveTo>
                    <a:pt x="1420" y="0"/>
                  </a:moveTo>
                  <a:cubicBezTo>
                    <a:pt x="914" y="126"/>
                    <a:pt x="434" y="341"/>
                    <a:pt x="2" y="632"/>
                  </a:cubicBezTo>
                  <a:cubicBezTo>
                    <a:pt x="2" y="632"/>
                    <a:pt x="0" y="635"/>
                    <a:pt x="0" y="637"/>
                  </a:cubicBezTo>
                  <a:cubicBezTo>
                    <a:pt x="433" y="344"/>
                    <a:pt x="913" y="129"/>
                    <a:pt x="1420" y="2"/>
                  </a:cubicBezTo>
                  <a:lnTo>
                    <a:pt x="142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6"/>
            <p:cNvSpPr/>
            <p:nvPr/>
          </p:nvSpPr>
          <p:spPr>
            <a:xfrm>
              <a:off x="4655907" y="1749722"/>
              <a:ext cx="140800" cy="134975"/>
            </a:xfrm>
            <a:custGeom>
              <a:avLst/>
              <a:gdLst/>
              <a:ahLst/>
              <a:cxnLst/>
              <a:rect l="l" t="t" r="r" b="b"/>
              <a:pathLst>
                <a:path w="5632" h="5399" extrusionOk="0">
                  <a:moveTo>
                    <a:pt x="793" y="1"/>
                  </a:moveTo>
                  <a:cubicBezTo>
                    <a:pt x="526" y="19"/>
                    <a:pt x="261" y="60"/>
                    <a:pt x="0" y="125"/>
                  </a:cubicBezTo>
                  <a:lnTo>
                    <a:pt x="0" y="127"/>
                  </a:lnTo>
                  <a:cubicBezTo>
                    <a:pt x="261" y="62"/>
                    <a:pt x="526" y="19"/>
                    <a:pt x="793" y="1"/>
                  </a:cubicBezTo>
                  <a:close/>
                  <a:moveTo>
                    <a:pt x="5631" y="4522"/>
                  </a:moveTo>
                  <a:cubicBezTo>
                    <a:pt x="5631" y="4815"/>
                    <a:pt x="5602" y="5108"/>
                    <a:pt x="5544" y="5398"/>
                  </a:cubicBezTo>
                  <a:lnTo>
                    <a:pt x="5546" y="5398"/>
                  </a:lnTo>
                  <a:cubicBezTo>
                    <a:pt x="5602" y="5110"/>
                    <a:pt x="5631" y="4817"/>
                    <a:pt x="5631" y="4522"/>
                  </a:cubicBez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6"/>
            <p:cNvSpPr/>
            <p:nvPr/>
          </p:nvSpPr>
          <p:spPr>
            <a:xfrm>
              <a:off x="4605856" y="1749472"/>
              <a:ext cx="190850" cy="170325"/>
            </a:xfrm>
            <a:custGeom>
              <a:avLst/>
              <a:gdLst/>
              <a:ahLst/>
              <a:cxnLst/>
              <a:rect l="l" t="t" r="r" b="b"/>
              <a:pathLst>
                <a:path w="7634" h="6813" extrusionOk="0">
                  <a:moveTo>
                    <a:pt x="3007" y="0"/>
                  </a:moveTo>
                  <a:cubicBezTo>
                    <a:pt x="2985" y="0"/>
                    <a:pt x="2963" y="0"/>
                    <a:pt x="2941" y="2"/>
                  </a:cubicBezTo>
                  <a:lnTo>
                    <a:pt x="2920" y="2"/>
                  </a:lnTo>
                  <a:lnTo>
                    <a:pt x="2862" y="4"/>
                  </a:lnTo>
                  <a:lnTo>
                    <a:pt x="2825" y="7"/>
                  </a:lnTo>
                  <a:lnTo>
                    <a:pt x="2796" y="9"/>
                  </a:lnTo>
                  <a:cubicBezTo>
                    <a:pt x="2004" y="62"/>
                    <a:pt x="1240" y="324"/>
                    <a:pt x="582" y="770"/>
                  </a:cubicBezTo>
                  <a:cubicBezTo>
                    <a:pt x="0" y="1999"/>
                    <a:pt x="43" y="3433"/>
                    <a:pt x="698" y="4625"/>
                  </a:cubicBezTo>
                  <a:lnTo>
                    <a:pt x="988" y="4480"/>
                  </a:lnTo>
                  <a:cubicBezTo>
                    <a:pt x="1131" y="4408"/>
                    <a:pt x="1284" y="4373"/>
                    <a:pt x="1435" y="4373"/>
                  </a:cubicBezTo>
                  <a:cubicBezTo>
                    <a:pt x="1757" y="4373"/>
                    <a:pt x="2071" y="4531"/>
                    <a:pt x="2261" y="4816"/>
                  </a:cubicBezTo>
                  <a:cubicBezTo>
                    <a:pt x="2539" y="5233"/>
                    <a:pt x="2462" y="5793"/>
                    <a:pt x="2081" y="6120"/>
                  </a:cubicBezTo>
                  <a:cubicBezTo>
                    <a:pt x="2792" y="6586"/>
                    <a:pt x="3598" y="6813"/>
                    <a:pt x="4398" y="6813"/>
                  </a:cubicBezTo>
                  <a:cubicBezTo>
                    <a:pt x="5564" y="6813"/>
                    <a:pt x="6718" y="6331"/>
                    <a:pt x="7546" y="5408"/>
                  </a:cubicBezTo>
                  <a:cubicBezTo>
                    <a:pt x="7604" y="5117"/>
                    <a:pt x="7633" y="4823"/>
                    <a:pt x="7633" y="4528"/>
                  </a:cubicBezTo>
                  <a:cubicBezTo>
                    <a:pt x="7633" y="2034"/>
                    <a:pt x="5600" y="0"/>
                    <a:pt x="3106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6"/>
            <p:cNvSpPr/>
            <p:nvPr/>
          </p:nvSpPr>
          <p:spPr>
            <a:xfrm>
              <a:off x="4565405" y="2024548"/>
              <a:ext cx="226400" cy="226299"/>
            </a:xfrm>
            <a:custGeom>
              <a:avLst/>
              <a:gdLst/>
              <a:ahLst/>
              <a:cxnLst/>
              <a:rect l="l" t="t" r="r" b="b"/>
              <a:pathLst>
                <a:path w="9056" h="9052" extrusionOk="0">
                  <a:moveTo>
                    <a:pt x="4528" y="9052"/>
                  </a:moveTo>
                  <a:cubicBezTo>
                    <a:pt x="7022" y="9052"/>
                    <a:pt x="9055" y="7019"/>
                    <a:pt x="9055" y="4526"/>
                  </a:cubicBezTo>
                  <a:cubicBezTo>
                    <a:pt x="9055" y="2035"/>
                    <a:pt x="7022" y="0"/>
                    <a:pt x="4528" y="0"/>
                  </a:cubicBezTo>
                  <a:cubicBezTo>
                    <a:pt x="2035" y="0"/>
                    <a:pt x="0" y="2033"/>
                    <a:pt x="0" y="4526"/>
                  </a:cubicBezTo>
                  <a:cubicBezTo>
                    <a:pt x="0" y="7021"/>
                    <a:pt x="2035" y="9052"/>
                    <a:pt x="4528" y="9052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6"/>
            <p:cNvSpPr/>
            <p:nvPr/>
          </p:nvSpPr>
          <p:spPr>
            <a:xfrm>
              <a:off x="4678582" y="2024548"/>
              <a:ext cx="113226" cy="113199"/>
            </a:xfrm>
            <a:custGeom>
              <a:avLst/>
              <a:gdLst/>
              <a:ahLst/>
              <a:cxnLst/>
              <a:rect l="l" t="t" r="r" b="b"/>
              <a:pathLst>
                <a:path w="4529" h="4528" extrusionOk="0">
                  <a:moveTo>
                    <a:pt x="1" y="0"/>
                  </a:moveTo>
                  <a:cubicBezTo>
                    <a:pt x="2495" y="0"/>
                    <a:pt x="4528" y="2033"/>
                    <a:pt x="4528" y="4528"/>
                  </a:cubicBezTo>
                  <a:cubicBezTo>
                    <a:pt x="4528" y="2027"/>
                    <a:pt x="2501" y="0"/>
                    <a:pt x="1" y="0"/>
                  </a:cubicBez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6"/>
            <p:cNvSpPr/>
            <p:nvPr/>
          </p:nvSpPr>
          <p:spPr>
            <a:xfrm>
              <a:off x="4615557" y="2026797"/>
              <a:ext cx="40426" cy="17000"/>
            </a:xfrm>
            <a:custGeom>
              <a:avLst/>
              <a:gdLst/>
              <a:ahLst/>
              <a:cxnLst/>
              <a:rect l="l" t="t" r="r" b="b"/>
              <a:pathLst>
                <a:path w="1617" h="680" extrusionOk="0">
                  <a:moveTo>
                    <a:pt x="1616" y="1"/>
                  </a:moveTo>
                  <a:lnTo>
                    <a:pt x="1616" y="1"/>
                  </a:lnTo>
                  <a:cubicBezTo>
                    <a:pt x="1039" y="116"/>
                    <a:pt x="491" y="346"/>
                    <a:pt x="2" y="675"/>
                  </a:cubicBezTo>
                  <a:cubicBezTo>
                    <a:pt x="0" y="677"/>
                    <a:pt x="0" y="678"/>
                    <a:pt x="0" y="680"/>
                  </a:cubicBezTo>
                  <a:cubicBezTo>
                    <a:pt x="489" y="350"/>
                    <a:pt x="1037" y="120"/>
                    <a:pt x="161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6"/>
            <p:cNvSpPr/>
            <p:nvPr/>
          </p:nvSpPr>
          <p:spPr>
            <a:xfrm>
              <a:off x="4655956" y="2024748"/>
              <a:ext cx="134650" cy="135024"/>
            </a:xfrm>
            <a:custGeom>
              <a:avLst/>
              <a:gdLst/>
              <a:ahLst/>
              <a:cxnLst/>
              <a:rect l="l" t="t" r="r" b="b"/>
              <a:pathLst>
                <a:path w="5386" h="5401" extrusionOk="0">
                  <a:moveTo>
                    <a:pt x="596" y="1"/>
                  </a:moveTo>
                  <a:cubicBezTo>
                    <a:pt x="397" y="14"/>
                    <a:pt x="196" y="42"/>
                    <a:pt x="0" y="83"/>
                  </a:cubicBezTo>
                  <a:cubicBezTo>
                    <a:pt x="196" y="42"/>
                    <a:pt x="397" y="16"/>
                    <a:pt x="596" y="3"/>
                  </a:cubicBezTo>
                  <a:lnTo>
                    <a:pt x="596" y="1"/>
                  </a:lnTo>
                  <a:close/>
                  <a:moveTo>
                    <a:pt x="5386" y="5175"/>
                  </a:moveTo>
                  <a:cubicBezTo>
                    <a:pt x="5384" y="5181"/>
                    <a:pt x="5384" y="5186"/>
                    <a:pt x="5382" y="5192"/>
                  </a:cubicBezTo>
                  <a:cubicBezTo>
                    <a:pt x="5384" y="5187"/>
                    <a:pt x="5384" y="5181"/>
                    <a:pt x="5386" y="5175"/>
                  </a:cubicBezTo>
                  <a:close/>
                  <a:moveTo>
                    <a:pt x="5379" y="5216"/>
                  </a:moveTo>
                  <a:cubicBezTo>
                    <a:pt x="5374" y="5244"/>
                    <a:pt x="5370" y="5271"/>
                    <a:pt x="5366" y="5299"/>
                  </a:cubicBezTo>
                  <a:lnTo>
                    <a:pt x="5366" y="5299"/>
                  </a:lnTo>
                  <a:cubicBezTo>
                    <a:pt x="5371" y="5271"/>
                    <a:pt x="5375" y="5244"/>
                    <a:pt x="5379" y="5216"/>
                  </a:cubicBezTo>
                  <a:close/>
                  <a:moveTo>
                    <a:pt x="5366" y="5299"/>
                  </a:moveTo>
                  <a:cubicBezTo>
                    <a:pt x="5360" y="5333"/>
                    <a:pt x="5353" y="5366"/>
                    <a:pt x="5347" y="5400"/>
                  </a:cubicBezTo>
                  <a:cubicBezTo>
                    <a:pt x="5347" y="5400"/>
                    <a:pt x="5348" y="5400"/>
                    <a:pt x="5348" y="5398"/>
                  </a:cubicBezTo>
                  <a:cubicBezTo>
                    <a:pt x="5355" y="5366"/>
                    <a:pt x="5360" y="5332"/>
                    <a:pt x="5366" y="5299"/>
                  </a:cubicBez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6"/>
            <p:cNvSpPr/>
            <p:nvPr/>
          </p:nvSpPr>
          <p:spPr>
            <a:xfrm>
              <a:off x="4600907" y="2024497"/>
              <a:ext cx="190901" cy="170301"/>
            </a:xfrm>
            <a:custGeom>
              <a:avLst/>
              <a:gdLst/>
              <a:ahLst/>
              <a:cxnLst/>
              <a:rect l="l" t="t" r="r" b="b"/>
              <a:pathLst>
                <a:path w="7636" h="6812" extrusionOk="0">
                  <a:moveTo>
                    <a:pt x="3108" y="1"/>
                  </a:moveTo>
                  <a:lnTo>
                    <a:pt x="3108" y="2"/>
                  </a:lnTo>
                  <a:lnTo>
                    <a:pt x="3009" y="2"/>
                  </a:lnTo>
                  <a:cubicBezTo>
                    <a:pt x="2987" y="2"/>
                    <a:pt x="2965" y="2"/>
                    <a:pt x="2944" y="4"/>
                  </a:cubicBezTo>
                  <a:lnTo>
                    <a:pt x="2922" y="4"/>
                  </a:lnTo>
                  <a:lnTo>
                    <a:pt x="2866" y="6"/>
                  </a:lnTo>
                  <a:lnTo>
                    <a:pt x="2827" y="9"/>
                  </a:lnTo>
                  <a:lnTo>
                    <a:pt x="2798" y="11"/>
                  </a:lnTo>
                  <a:cubicBezTo>
                    <a:pt x="2006" y="64"/>
                    <a:pt x="1243" y="326"/>
                    <a:pt x="585" y="770"/>
                  </a:cubicBezTo>
                  <a:cubicBezTo>
                    <a:pt x="1" y="2000"/>
                    <a:pt x="43" y="3435"/>
                    <a:pt x="700" y="4627"/>
                  </a:cubicBezTo>
                  <a:lnTo>
                    <a:pt x="1186" y="4382"/>
                  </a:lnTo>
                  <a:cubicBezTo>
                    <a:pt x="1328" y="4310"/>
                    <a:pt x="1480" y="4277"/>
                    <a:pt x="1629" y="4277"/>
                  </a:cubicBezTo>
                  <a:cubicBezTo>
                    <a:pt x="1986" y="4277"/>
                    <a:pt x="2331" y="4470"/>
                    <a:pt x="2509" y="4807"/>
                  </a:cubicBezTo>
                  <a:cubicBezTo>
                    <a:pt x="2761" y="5284"/>
                    <a:pt x="2585" y="5877"/>
                    <a:pt x="2112" y="6139"/>
                  </a:cubicBezTo>
                  <a:cubicBezTo>
                    <a:pt x="2816" y="6591"/>
                    <a:pt x="3611" y="6811"/>
                    <a:pt x="4400" y="6811"/>
                  </a:cubicBezTo>
                  <a:cubicBezTo>
                    <a:pt x="5567" y="6811"/>
                    <a:pt x="6721" y="6330"/>
                    <a:pt x="7549" y="5408"/>
                  </a:cubicBezTo>
                  <a:cubicBezTo>
                    <a:pt x="7561" y="5347"/>
                    <a:pt x="7571" y="5286"/>
                    <a:pt x="7581" y="5225"/>
                  </a:cubicBezTo>
                  <a:cubicBezTo>
                    <a:pt x="7583" y="5216"/>
                    <a:pt x="7584" y="5208"/>
                    <a:pt x="7584" y="5201"/>
                  </a:cubicBezTo>
                  <a:cubicBezTo>
                    <a:pt x="7586" y="5196"/>
                    <a:pt x="7586" y="5189"/>
                    <a:pt x="7588" y="5184"/>
                  </a:cubicBezTo>
                  <a:cubicBezTo>
                    <a:pt x="7617" y="4984"/>
                    <a:pt x="7632" y="4785"/>
                    <a:pt x="7635" y="4584"/>
                  </a:cubicBezTo>
                  <a:lnTo>
                    <a:pt x="7635" y="4526"/>
                  </a:lnTo>
                  <a:cubicBezTo>
                    <a:pt x="7635" y="2034"/>
                    <a:pt x="5601" y="1"/>
                    <a:pt x="3108" y="1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4560557" y="2299572"/>
              <a:ext cx="226351" cy="226400"/>
            </a:xfrm>
            <a:custGeom>
              <a:avLst/>
              <a:gdLst/>
              <a:ahLst/>
              <a:cxnLst/>
              <a:rect l="l" t="t" r="r" b="b"/>
              <a:pathLst>
                <a:path w="9054" h="9056" extrusionOk="0">
                  <a:moveTo>
                    <a:pt x="4528" y="9055"/>
                  </a:moveTo>
                  <a:cubicBezTo>
                    <a:pt x="7021" y="9055"/>
                    <a:pt x="9054" y="7019"/>
                    <a:pt x="9054" y="4526"/>
                  </a:cubicBezTo>
                  <a:cubicBezTo>
                    <a:pt x="9054" y="2034"/>
                    <a:pt x="7021" y="1"/>
                    <a:pt x="4528" y="1"/>
                  </a:cubicBezTo>
                  <a:cubicBezTo>
                    <a:pt x="2033" y="1"/>
                    <a:pt x="0" y="2035"/>
                    <a:pt x="0" y="4526"/>
                  </a:cubicBezTo>
                  <a:cubicBezTo>
                    <a:pt x="0" y="7017"/>
                    <a:pt x="2033" y="9055"/>
                    <a:pt x="4528" y="9055"/>
                  </a:cubicBezTo>
                  <a:close/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6"/>
            <p:cNvSpPr/>
            <p:nvPr/>
          </p:nvSpPr>
          <p:spPr>
            <a:xfrm>
              <a:off x="4673707" y="2299621"/>
              <a:ext cx="113201" cy="113125"/>
            </a:xfrm>
            <a:custGeom>
              <a:avLst/>
              <a:gdLst/>
              <a:ahLst/>
              <a:cxnLst/>
              <a:rect l="l" t="t" r="r" b="b"/>
              <a:pathLst>
                <a:path w="4528" h="4525" extrusionOk="0">
                  <a:moveTo>
                    <a:pt x="0" y="0"/>
                  </a:moveTo>
                  <a:lnTo>
                    <a:pt x="0" y="0"/>
                  </a:lnTo>
                  <a:cubicBezTo>
                    <a:pt x="2495" y="0"/>
                    <a:pt x="4528" y="2033"/>
                    <a:pt x="4528" y="4524"/>
                  </a:cubicBezTo>
                  <a:cubicBezTo>
                    <a:pt x="4528" y="2025"/>
                    <a:pt x="2500" y="0"/>
                    <a:pt x="0" y="0"/>
                  </a:cubicBez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6"/>
            <p:cNvSpPr/>
            <p:nvPr/>
          </p:nvSpPr>
          <p:spPr>
            <a:xfrm>
              <a:off x="4610655" y="2300972"/>
              <a:ext cx="45325" cy="17900"/>
            </a:xfrm>
            <a:custGeom>
              <a:avLst/>
              <a:gdLst/>
              <a:ahLst/>
              <a:cxnLst/>
              <a:rect l="l" t="t" r="r" b="b"/>
              <a:pathLst>
                <a:path w="1813" h="716" extrusionOk="0">
                  <a:moveTo>
                    <a:pt x="1812" y="1"/>
                  </a:moveTo>
                  <a:cubicBezTo>
                    <a:pt x="1163" y="103"/>
                    <a:pt x="547" y="346"/>
                    <a:pt x="2" y="711"/>
                  </a:cubicBezTo>
                  <a:lnTo>
                    <a:pt x="0" y="716"/>
                  </a:lnTo>
                  <a:cubicBezTo>
                    <a:pt x="545" y="348"/>
                    <a:pt x="1163" y="105"/>
                    <a:pt x="1812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6"/>
            <p:cNvSpPr/>
            <p:nvPr/>
          </p:nvSpPr>
          <p:spPr>
            <a:xfrm>
              <a:off x="4655956" y="2300223"/>
              <a:ext cx="5825" cy="776"/>
            </a:xfrm>
            <a:custGeom>
              <a:avLst/>
              <a:gdLst/>
              <a:ahLst/>
              <a:cxnLst/>
              <a:rect l="l" t="t" r="r" b="b"/>
              <a:pathLst>
                <a:path w="233" h="31" extrusionOk="0">
                  <a:moveTo>
                    <a:pt x="233" y="0"/>
                  </a:moveTo>
                  <a:lnTo>
                    <a:pt x="233" y="0"/>
                  </a:lnTo>
                  <a:cubicBezTo>
                    <a:pt x="155" y="9"/>
                    <a:pt x="77" y="19"/>
                    <a:pt x="0" y="31"/>
                  </a:cubicBezTo>
                  <a:cubicBezTo>
                    <a:pt x="78" y="19"/>
                    <a:pt x="155" y="9"/>
                    <a:pt x="233" y="0"/>
                  </a:cubicBez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4596056" y="2299572"/>
              <a:ext cx="190850" cy="170301"/>
            </a:xfrm>
            <a:custGeom>
              <a:avLst/>
              <a:gdLst/>
              <a:ahLst/>
              <a:cxnLst/>
              <a:rect l="l" t="t" r="r" b="b"/>
              <a:pathLst>
                <a:path w="7634" h="6812" extrusionOk="0">
                  <a:moveTo>
                    <a:pt x="3009" y="1"/>
                  </a:moveTo>
                  <a:lnTo>
                    <a:pt x="2936" y="2"/>
                  </a:lnTo>
                  <a:lnTo>
                    <a:pt x="2931" y="2"/>
                  </a:lnTo>
                  <a:cubicBezTo>
                    <a:pt x="2907" y="2"/>
                    <a:pt x="2883" y="6"/>
                    <a:pt x="2859" y="6"/>
                  </a:cubicBezTo>
                  <a:lnTo>
                    <a:pt x="2832" y="7"/>
                  </a:lnTo>
                  <a:lnTo>
                    <a:pt x="2779" y="11"/>
                  </a:lnTo>
                  <a:lnTo>
                    <a:pt x="2737" y="14"/>
                  </a:lnTo>
                  <a:lnTo>
                    <a:pt x="2694" y="18"/>
                  </a:lnTo>
                  <a:lnTo>
                    <a:pt x="2652" y="23"/>
                  </a:lnTo>
                  <a:lnTo>
                    <a:pt x="2631" y="24"/>
                  </a:lnTo>
                  <a:cubicBezTo>
                    <a:pt x="2553" y="33"/>
                    <a:pt x="2474" y="43"/>
                    <a:pt x="2396" y="55"/>
                  </a:cubicBezTo>
                  <a:cubicBezTo>
                    <a:pt x="1747" y="159"/>
                    <a:pt x="1129" y="402"/>
                    <a:pt x="584" y="770"/>
                  </a:cubicBezTo>
                  <a:cubicBezTo>
                    <a:pt x="0" y="1999"/>
                    <a:pt x="43" y="3435"/>
                    <a:pt x="700" y="4627"/>
                  </a:cubicBezTo>
                  <a:lnTo>
                    <a:pt x="1381" y="4283"/>
                  </a:lnTo>
                  <a:cubicBezTo>
                    <a:pt x="1525" y="4211"/>
                    <a:pt x="1677" y="4176"/>
                    <a:pt x="1827" y="4176"/>
                  </a:cubicBezTo>
                  <a:cubicBezTo>
                    <a:pt x="2191" y="4176"/>
                    <a:pt x="2542" y="4377"/>
                    <a:pt x="2716" y="4724"/>
                  </a:cubicBezTo>
                  <a:cubicBezTo>
                    <a:pt x="2963" y="5214"/>
                    <a:pt x="2766" y="5812"/>
                    <a:pt x="2275" y="6059"/>
                  </a:cubicBezTo>
                  <a:lnTo>
                    <a:pt x="2115" y="6140"/>
                  </a:lnTo>
                  <a:cubicBezTo>
                    <a:pt x="2818" y="6592"/>
                    <a:pt x="3611" y="6812"/>
                    <a:pt x="4398" y="6812"/>
                  </a:cubicBezTo>
                  <a:cubicBezTo>
                    <a:pt x="5566" y="6812"/>
                    <a:pt x="6720" y="6329"/>
                    <a:pt x="7548" y="5405"/>
                  </a:cubicBezTo>
                  <a:cubicBezTo>
                    <a:pt x="7600" y="5153"/>
                    <a:pt x="7627" y="4896"/>
                    <a:pt x="7634" y="4639"/>
                  </a:cubicBezTo>
                  <a:cubicBezTo>
                    <a:pt x="7634" y="4632"/>
                    <a:pt x="7634" y="4625"/>
                    <a:pt x="7634" y="4620"/>
                  </a:cubicBezTo>
                  <a:lnTo>
                    <a:pt x="7634" y="4582"/>
                  </a:lnTo>
                  <a:lnTo>
                    <a:pt x="7634" y="4525"/>
                  </a:lnTo>
                  <a:cubicBezTo>
                    <a:pt x="7634" y="2034"/>
                    <a:pt x="5601" y="1"/>
                    <a:pt x="3106" y="1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6"/>
            <p:cNvSpPr/>
            <p:nvPr/>
          </p:nvSpPr>
          <p:spPr>
            <a:xfrm>
              <a:off x="4555655" y="2574647"/>
              <a:ext cx="226351" cy="226299"/>
            </a:xfrm>
            <a:custGeom>
              <a:avLst/>
              <a:gdLst/>
              <a:ahLst/>
              <a:cxnLst/>
              <a:rect l="l" t="t" r="r" b="b"/>
              <a:pathLst>
                <a:path w="9054" h="9052" extrusionOk="0">
                  <a:moveTo>
                    <a:pt x="4526" y="9052"/>
                  </a:moveTo>
                  <a:cubicBezTo>
                    <a:pt x="7019" y="9052"/>
                    <a:pt x="9054" y="7019"/>
                    <a:pt x="9054" y="4526"/>
                  </a:cubicBezTo>
                  <a:cubicBezTo>
                    <a:pt x="9054" y="2032"/>
                    <a:pt x="7019" y="0"/>
                    <a:pt x="4526" y="0"/>
                  </a:cubicBezTo>
                  <a:cubicBezTo>
                    <a:pt x="2035" y="0"/>
                    <a:pt x="1" y="2033"/>
                    <a:pt x="1" y="4526"/>
                  </a:cubicBezTo>
                  <a:cubicBezTo>
                    <a:pt x="1" y="7017"/>
                    <a:pt x="2034" y="9052"/>
                    <a:pt x="4526" y="9052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6"/>
            <p:cNvSpPr/>
            <p:nvPr/>
          </p:nvSpPr>
          <p:spPr>
            <a:xfrm>
              <a:off x="4605755" y="2575372"/>
              <a:ext cx="50225" cy="18575"/>
            </a:xfrm>
            <a:custGeom>
              <a:avLst/>
              <a:gdLst/>
              <a:ahLst/>
              <a:cxnLst/>
              <a:rect l="l" t="t" r="r" b="b"/>
              <a:pathLst>
                <a:path w="2009" h="743" extrusionOk="0">
                  <a:moveTo>
                    <a:pt x="2008" y="0"/>
                  </a:moveTo>
                  <a:lnTo>
                    <a:pt x="2008" y="0"/>
                  </a:lnTo>
                  <a:cubicBezTo>
                    <a:pt x="1956" y="6"/>
                    <a:pt x="1905" y="13"/>
                    <a:pt x="1854" y="21"/>
                  </a:cubicBezTo>
                  <a:lnTo>
                    <a:pt x="1854" y="21"/>
                  </a:lnTo>
                  <a:cubicBezTo>
                    <a:pt x="1905" y="13"/>
                    <a:pt x="1956" y="6"/>
                    <a:pt x="2008" y="0"/>
                  </a:cubicBezTo>
                  <a:close/>
                  <a:moveTo>
                    <a:pt x="1854" y="21"/>
                  </a:moveTo>
                  <a:cubicBezTo>
                    <a:pt x="1191" y="119"/>
                    <a:pt x="559" y="363"/>
                    <a:pt x="2" y="738"/>
                  </a:cubicBezTo>
                  <a:cubicBezTo>
                    <a:pt x="2" y="739"/>
                    <a:pt x="1" y="741"/>
                    <a:pt x="1" y="743"/>
                  </a:cubicBezTo>
                  <a:cubicBezTo>
                    <a:pt x="557" y="367"/>
                    <a:pt x="1190" y="119"/>
                    <a:pt x="1854" y="2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6"/>
            <p:cNvSpPr/>
            <p:nvPr/>
          </p:nvSpPr>
          <p:spPr>
            <a:xfrm>
              <a:off x="4668807" y="2574647"/>
              <a:ext cx="113201" cy="113174"/>
            </a:xfrm>
            <a:custGeom>
              <a:avLst/>
              <a:gdLst/>
              <a:ahLst/>
              <a:cxnLst/>
              <a:rect l="l" t="t" r="r" b="b"/>
              <a:pathLst>
                <a:path w="4528" h="4527" extrusionOk="0">
                  <a:moveTo>
                    <a:pt x="0" y="0"/>
                  </a:moveTo>
                  <a:cubicBezTo>
                    <a:pt x="2493" y="0"/>
                    <a:pt x="4528" y="2035"/>
                    <a:pt x="4528" y="4526"/>
                  </a:cubicBezTo>
                  <a:cubicBezTo>
                    <a:pt x="4528" y="2027"/>
                    <a:pt x="2500" y="0"/>
                    <a:pt x="0" y="0"/>
                  </a:cubicBez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6"/>
            <p:cNvSpPr/>
            <p:nvPr/>
          </p:nvSpPr>
          <p:spPr>
            <a:xfrm>
              <a:off x="4591156" y="2574596"/>
              <a:ext cx="190825" cy="170350"/>
            </a:xfrm>
            <a:custGeom>
              <a:avLst/>
              <a:gdLst/>
              <a:ahLst/>
              <a:cxnLst/>
              <a:rect l="l" t="t" r="r" b="b"/>
              <a:pathLst>
                <a:path w="7633" h="6814" extrusionOk="0">
                  <a:moveTo>
                    <a:pt x="3105" y="1"/>
                  </a:moveTo>
                  <a:lnTo>
                    <a:pt x="3106" y="2"/>
                  </a:lnTo>
                  <a:lnTo>
                    <a:pt x="3009" y="2"/>
                  </a:lnTo>
                  <a:lnTo>
                    <a:pt x="2936" y="4"/>
                  </a:lnTo>
                  <a:lnTo>
                    <a:pt x="2931" y="4"/>
                  </a:lnTo>
                  <a:cubicBezTo>
                    <a:pt x="2907" y="4"/>
                    <a:pt x="2883" y="6"/>
                    <a:pt x="2859" y="7"/>
                  </a:cubicBezTo>
                  <a:lnTo>
                    <a:pt x="2832" y="9"/>
                  </a:lnTo>
                  <a:lnTo>
                    <a:pt x="2779" y="13"/>
                  </a:lnTo>
                  <a:lnTo>
                    <a:pt x="2737" y="16"/>
                  </a:lnTo>
                  <a:lnTo>
                    <a:pt x="2694" y="19"/>
                  </a:lnTo>
                  <a:lnTo>
                    <a:pt x="2652" y="23"/>
                  </a:lnTo>
                  <a:lnTo>
                    <a:pt x="2631" y="26"/>
                  </a:lnTo>
                  <a:lnTo>
                    <a:pt x="2592" y="30"/>
                  </a:lnTo>
                  <a:cubicBezTo>
                    <a:pt x="1872" y="113"/>
                    <a:pt x="1184" y="367"/>
                    <a:pt x="585" y="772"/>
                  </a:cubicBezTo>
                  <a:cubicBezTo>
                    <a:pt x="1" y="2001"/>
                    <a:pt x="43" y="3437"/>
                    <a:pt x="699" y="4629"/>
                  </a:cubicBezTo>
                  <a:lnTo>
                    <a:pt x="1577" y="4186"/>
                  </a:lnTo>
                  <a:cubicBezTo>
                    <a:pt x="1721" y="4114"/>
                    <a:pt x="1873" y="4080"/>
                    <a:pt x="2023" y="4080"/>
                  </a:cubicBezTo>
                  <a:cubicBezTo>
                    <a:pt x="2386" y="4080"/>
                    <a:pt x="2736" y="4280"/>
                    <a:pt x="2911" y="4627"/>
                  </a:cubicBezTo>
                  <a:cubicBezTo>
                    <a:pt x="3157" y="5117"/>
                    <a:pt x="2962" y="5715"/>
                    <a:pt x="2471" y="5960"/>
                  </a:cubicBezTo>
                  <a:lnTo>
                    <a:pt x="2114" y="6141"/>
                  </a:lnTo>
                  <a:cubicBezTo>
                    <a:pt x="2817" y="6593"/>
                    <a:pt x="3610" y="6813"/>
                    <a:pt x="4398" y="6813"/>
                  </a:cubicBezTo>
                  <a:cubicBezTo>
                    <a:pt x="5566" y="6813"/>
                    <a:pt x="6720" y="6330"/>
                    <a:pt x="7547" y="5407"/>
                  </a:cubicBezTo>
                  <a:cubicBezTo>
                    <a:pt x="7598" y="5153"/>
                    <a:pt x="7627" y="4898"/>
                    <a:pt x="7632" y="4641"/>
                  </a:cubicBezTo>
                  <a:lnTo>
                    <a:pt x="7632" y="4622"/>
                  </a:lnTo>
                  <a:lnTo>
                    <a:pt x="7632" y="4584"/>
                  </a:lnTo>
                  <a:lnTo>
                    <a:pt x="7632" y="4526"/>
                  </a:lnTo>
                  <a:cubicBezTo>
                    <a:pt x="7632" y="2035"/>
                    <a:pt x="5597" y="1"/>
                    <a:pt x="3105" y="1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6"/>
            <p:cNvSpPr/>
            <p:nvPr/>
          </p:nvSpPr>
          <p:spPr>
            <a:xfrm>
              <a:off x="4550731" y="2849721"/>
              <a:ext cx="226351" cy="226299"/>
            </a:xfrm>
            <a:custGeom>
              <a:avLst/>
              <a:gdLst/>
              <a:ahLst/>
              <a:cxnLst/>
              <a:rect l="l" t="t" r="r" b="b"/>
              <a:pathLst>
                <a:path w="9054" h="9052" extrusionOk="0">
                  <a:moveTo>
                    <a:pt x="4526" y="9052"/>
                  </a:moveTo>
                  <a:cubicBezTo>
                    <a:pt x="7020" y="9052"/>
                    <a:pt x="9053" y="7019"/>
                    <a:pt x="9053" y="4524"/>
                  </a:cubicBezTo>
                  <a:cubicBezTo>
                    <a:pt x="9053" y="2032"/>
                    <a:pt x="7020" y="0"/>
                    <a:pt x="4526" y="0"/>
                  </a:cubicBezTo>
                  <a:cubicBezTo>
                    <a:pt x="2033" y="0"/>
                    <a:pt x="0" y="2033"/>
                    <a:pt x="0" y="4524"/>
                  </a:cubicBezTo>
                  <a:cubicBezTo>
                    <a:pt x="0" y="7017"/>
                    <a:pt x="2035" y="9052"/>
                    <a:pt x="4526" y="9052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6"/>
            <p:cNvSpPr/>
            <p:nvPr/>
          </p:nvSpPr>
          <p:spPr>
            <a:xfrm>
              <a:off x="4663856" y="2849721"/>
              <a:ext cx="112825" cy="103999"/>
            </a:xfrm>
            <a:custGeom>
              <a:avLst/>
              <a:gdLst/>
              <a:ahLst/>
              <a:cxnLst/>
              <a:rect l="l" t="t" r="r" b="b"/>
              <a:pathLst>
                <a:path w="4513" h="4160" extrusionOk="0">
                  <a:moveTo>
                    <a:pt x="1" y="0"/>
                  </a:moveTo>
                  <a:cubicBezTo>
                    <a:pt x="2371" y="0"/>
                    <a:pt x="4326" y="1837"/>
                    <a:pt x="4513" y="4160"/>
                  </a:cubicBezTo>
                  <a:cubicBezTo>
                    <a:pt x="4327" y="1831"/>
                    <a:pt x="2378" y="0"/>
                    <a:pt x="1" y="0"/>
                  </a:cubicBez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6"/>
            <p:cNvSpPr/>
            <p:nvPr/>
          </p:nvSpPr>
          <p:spPr>
            <a:xfrm>
              <a:off x="4600856" y="2850871"/>
              <a:ext cx="46950" cy="18101"/>
            </a:xfrm>
            <a:custGeom>
              <a:avLst/>
              <a:gdLst/>
              <a:ahLst/>
              <a:cxnLst/>
              <a:rect l="l" t="t" r="r" b="b"/>
              <a:pathLst>
                <a:path w="1878" h="724" extrusionOk="0">
                  <a:moveTo>
                    <a:pt x="1877" y="0"/>
                  </a:moveTo>
                  <a:cubicBezTo>
                    <a:pt x="1710" y="24"/>
                    <a:pt x="1544" y="57"/>
                    <a:pt x="1381" y="100"/>
                  </a:cubicBezTo>
                  <a:lnTo>
                    <a:pt x="1381" y="100"/>
                  </a:lnTo>
                  <a:cubicBezTo>
                    <a:pt x="1544" y="57"/>
                    <a:pt x="1710" y="24"/>
                    <a:pt x="1877" y="0"/>
                  </a:cubicBezTo>
                  <a:close/>
                  <a:moveTo>
                    <a:pt x="1381" y="100"/>
                  </a:moveTo>
                  <a:cubicBezTo>
                    <a:pt x="891" y="227"/>
                    <a:pt x="425" y="436"/>
                    <a:pt x="3" y="719"/>
                  </a:cubicBezTo>
                  <a:cubicBezTo>
                    <a:pt x="3" y="720"/>
                    <a:pt x="1" y="722"/>
                    <a:pt x="1" y="724"/>
                  </a:cubicBezTo>
                  <a:cubicBezTo>
                    <a:pt x="423" y="439"/>
                    <a:pt x="890" y="228"/>
                    <a:pt x="1381" y="10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6"/>
            <p:cNvSpPr/>
            <p:nvPr/>
          </p:nvSpPr>
          <p:spPr>
            <a:xfrm>
              <a:off x="4774881" y="2962870"/>
              <a:ext cx="2200" cy="22024"/>
            </a:xfrm>
            <a:custGeom>
              <a:avLst/>
              <a:gdLst/>
              <a:ahLst/>
              <a:cxnLst/>
              <a:rect l="l" t="t" r="r" b="b"/>
              <a:pathLst>
                <a:path w="88" h="881" extrusionOk="0">
                  <a:moveTo>
                    <a:pt x="87" y="0"/>
                  </a:moveTo>
                  <a:cubicBezTo>
                    <a:pt x="87" y="58"/>
                    <a:pt x="86" y="116"/>
                    <a:pt x="84" y="172"/>
                  </a:cubicBezTo>
                  <a:cubicBezTo>
                    <a:pt x="86" y="116"/>
                    <a:pt x="87" y="60"/>
                    <a:pt x="87" y="2"/>
                  </a:cubicBezTo>
                  <a:lnTo>
                    <a:pt x="87" y="0"/>
                  </a:lnTo>
                  <a:close/>
                  <a:moveTo>
                    <a:pt x="84" y="199"/>
                  </a:moveTo>
                  <a:cubicBezTo>
                    <a:pt x="82" y="209"/>
                    <a:pt x="82" y="218"/>
                    <a:pt x="82" y="227"/>
                  </a:cubicBezTo>
                  <a:cubicBezTo>
                    <a:pt x="82" y="218"/>
                    <a:pt x="84" y="209"/>
                    <a:pt x="84" y="199"/>
                  </a:cubicBezTo>
                  <a:close/>
                  <a:moveTo>
                    <a:pt x="48" y="598"/>
                  </a:moveTo>
                  <a:lnTo>
                    <a:pt x="45" y="622"/>
                  </a:lnTo>
                  <a:cubicBezTo>
                    <a:pt x="46" y="615"/>
                    <a:pt x="48" y="606"/>
                    <a:pt x="48" y="598"/>
                  </a:cubicBezTo>
                  <a:close/>
                  <a:moveTo>
                    <a:pt x="41" y="640"/>
                  </a:moveTo>
                  <a:cubicBezTo>
                    <a:pt x="29" y="722"/>
                    <a:pt x="16" y="800"/>
                    <a:pt x="0" y="880"/>
                  </a:cubicBezTo>
                  <a:lnTo>
                    <a:pt x="2" y="880"/>
                  </a:lnTo>
                  <a:cubicBezTo>
                    <a:pt x="17" y="802"/>
                    <a:pt x="31" y="722"/>
                    <a:pt x="41" y="642"/>
                  </a:cubicBezTo>
                  <a:lnTo>
                    <a:pt x="41" y="640"/>
                  </a:ln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6"/>
            <p:cNvSpPr/>
            <p:nvPr/>
          </p:nvSpPr>
          <p:spPr>
            <a:xfrm>
              <a:off x="4586257" y="2849672"/>
              <a:ext cx="190850" cy="170374"/>
            </a:xfrm>
            <a:custGeom>
              <a:avLst/>
              <a:gdLst/>
              <a:ahLst/>
              <a:cxnLst/>
              <a:rect l="l" t="t" r="r" b="b"/>
              <a:pathLst>
                <a:path w="7634" h="6815" extrusionOk="0">
                  <a:moveTo>
                    <a:pt x="3107" y="1"/>
                  </a:moveTo>
                  <a:lnTo>
                    <a:pt x="3105" y="2"/>
                  </a:lnTo>
                  <a:lnTo>
                    <a:pt x="3008" y="2"/>
                  </a:lnTo>
                  <a:cubicBezTo>
                    <a:pt x="2984" y="2"/>
                    <a:pt x="2957" y="2"/>
                    <a:pt x="2933" y="4"/>
                  </a:cubicBezTo>
                  <a:cubicBezTo>
                    <a:pt x="2907" y="6"/>
                    <a:pt x="2883" y="6"/>
                    <a:pt x="2858" y="7"/>
                  </a:cubicBezTo>
                  <a:lnTo>
                    <a:pt x="2832" y="9"/>
                  </a:lnTo>
                  <a:lnTo>
                    <a:pt x="2773" y="12"/>
                  </a:lnTo>
                  <a:lnTo>
                    <a:pt x="2749" y="14"/>
                  </a:lnTo>
                  <a:lnTo>
                    <a:pt x="2691" y="19"/>
                  </a:lnTo>
                  <a:lnTo>
                    <a:pt x="2657" y="23"/>
                  </a:lnTo>
                  <a:lnTo>
                    <a:pt x="2616" y="28"/>
                  </a:lnTo>
                  <a:lnTo>
                    <a:pt x="2557" y="35"/>
                  </a:lnTo>
                  <a:cubicBezTo>
                    <a:pt x="2546" y="35"/>
                    <a:pt x="2536" y="36"/>
                    <a:pt x="2526" y="38"/>
                  </a:cubicBezTo>
                  <a:cubicBezTo>
                    <a:pt x="2511" y="40"/>
                    <a:pt x="2495" y="41"/>
                    <a:pt x="2482" y="43"/>
                  </a:cubicBezTo>
                  <a:lnTo>
                    <a:pt x="2463" y="47"/>
                  </a:lnTo>
                  <a:cubicBezTo>
                    <a:pt x="1790" y="144"/>
                    <a:pt x="1148" y="390"/>
                    <a:pt x="587" y="772"/>
                  </a:cubicBezTo>
                  <a:cubicBezTo>
                    <a:pt x="1" y="2001"/>
                    <a:pt x="43" y="3437"/>
                    <a:pt x="701" y="4629"/>
                  </a:cubicBezTo>
                  <a:lnTo>
                    <a:pt x="1773" y="4089"/>
                  </a:lnTo>
                  <a:cubicBezTo>
                    <a:pt x="1917" y="4017"/>
                    <a:pt x="2069" y="3982"/>
                    <a:pt x="2220" y="3982"/>
                  </a:cubicBezTo>
                  <a:cubicBezTo>
                    <a:pt x="2583" y="3982"/>
                    <a:pt x="2933" y="4182"/>
                    <a:pt x="3107" y="4528"/>
                  </a:cubicBezTo>
                  <a:cubicBezTo>
                    <a:pt x="3353" y="5018"/>
                    <a:pt x="3158" y="5614"/>
                    <a:pt x="2667" y="5861"/>
                  </a:cubicBezTo>
                  <a:lnTo>
                    <a:pt x="2114" y="6141"/>
                  </a:lnTo>
                  <a:cubicBezTo>
                    <a:pt x="2817" y="6594"/>
                    <a:pt x="3611" y="6814"/>
                    <a:pt x="4399" y="6814"/>
                  </a:cubicBezTo>
                  <a:cubicBezTo>
                    <a:pt x="5566" y="6814"/>
                    <a:pt x="6721" y="6331"/>
                    <a:pt x="7547" y="5407"/>
                  </a:cubicBezTo>
                  <a:cubicBezTo>
                    <a:pt x="7562" y="5328"/>
                    <a:pt x="7576" y="5248"/>
                    <a:pt x="7588" y="5168"/>
                  </a:cubicBezTo>
                  <a:lnTo>
                    <a:pt x="7591" y="5148"/>
                  </a:lnTo>
                  <a:cubicBezTo>
                    <a:pt x="7593" y="5139"/>
                    <a:pt x="7593" y="5131"/>
                    <a:pt x="7595" y="5124"/>
                  </a:cubicBezTo>
                  <a:cubicBezTo>
                    <a:pt x="7597" y="5110"/>
                    <a:pt x="7598" y="5098"/>
                    <a:pt x="7600" y="5085"/>
                  </a:cubicBezTo>
                  <a:cubicBezTo>
                    <a:pt x="7600" y="5083"/>
                    <a:pt x="7600" y="5080"/>
                    <a:pt x="7600" y="5078"/>
                  </a:cubicBezTo>
                  <a:cubicBezTo>
                    <a:pt x="7614" y="4972"/>
                    <a:pt x="7622" y="4862"/>
                    <a:pt x="7629" y="4753"/>
                  </a:cubicBezTo>
                  <a:cubicBezTo>
                    <a:pt x="7629" y="4744"/>
                    <a:pt x="7629" y="4734"/>
                    <a:pt x="7631" y="4726"/>
                  </a:cubicBezTo>
                  <a:cubicBezTo>
                    <a:pt x="7632" y="4717"/>
                    <a:pt x="7631" y="4709"/>
                    <a:pt x="7631" y="4698"/>
                  </a:cubicBezTo>
                  <a:cubicBezTo>
                    <a:pt x="7632" y="4642"/>
                    <a:pt x="7634" y="4584"/>
                    <a:pt x="7634" y="4526"/>
                  </a:cubicBezTo>
                  <a:cubicBezTo>
                    <a:pt x="7634" y="4404"/>
                    <a:pt x="7629" y="4281"/>
                    <a:pt x="7619" y="4160"/>
                  </a:cubicBezTo>
                  <a:cubicBezTo>
                    <a:pt x="7431" y="1839"/>
                    <a:pt x="5477" y="1"/>
                    <a:pt x="3107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4545856" y="3124745"/>
              <a:ext cx="226324" cy="226350"/>
            </a:xfrm>
            <a:custGeom>
              <a:avLst/>
              <a:gdLst/>
              <a:ahLst/>
              <a:cxnLst/>
              <a:rect l="l" t="t" r="r" b="b"/>
              <a:pathLst>
                <a:path w="9053" h="9054" extrusionOk="0">
                  <a:moveTo>
                    <a:pt x="4525" y="9054"/>
                  </a:moveTo>
                  <a:cubicBezTo>
                    <a:pt x="7019" y="9054"/>
                    <a:pt x="9052" y="7021"/>
                    <a:pt x="9052" y="4526"/>
                  </a:cubicBezTo>
                  <a:cubicBezTo>
                    <a:pt x="9052" y="2033"/>
                    <a:pt x="7019" y="0"/>
                    <a:pt x="4525" y="0"/>
                  </a:cubicBezTo>
                  <a:cubicBezTo>
                    <a:pt x="2032" y="0"/>
                    <a:pt x="1" y="2035"/>
                    <a:pt x="1" y="4526"/>
                  </a:cubicBezTo>
                  <a:cubicBezTo>
                    <a:pt x="1" y="7017"/>
                    <a:pt x="2034" y="9054"/>
                    <a:pt x="4525" y="9054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4658981" y="3124796"/>
              <a:ext cx="112825" cy="103999"/>
            </a:xfrm>
            <a:custGeom>
              <a:avLst/>
              <a:gdLst/>
              <a:ahLst/>
              <a:cxnLst/>
              <a:rect l="l" t="t" r="r" b="b"/>
              <a:pathLst>
                <a:path w="4513" h="4160" extrusionOk="0">
                  <a:moveTo>
                    <a:pt x="0" y="0"/>
                  </a:moveTo>
                  <a:cubicBezTo>
                    <a:pt x="2372" y="0"/>
                    <a:pt x="4325" y="1837"/>
                    <a:pt x="4512" y="4160"/>
                  </a:cubicBezTo>
                  <a:cubicBezTo>
                    <a:pt x="4325" y="1831"/>
                    <a:pt x="2377" y="0"/>
                    <a:pt x="0" y="0"/>
                  </a:cubicBez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4595880" y="3125895"/>
              <a:ext cx="47075" cy="18201"/>
            </a:xfrm>
            <a:custGeom>
              <a:avLst/>
              <a:gdLst/>
              <a:ahLst/>
              <a:cxnLst/>
              <a:rect l="l" t="t" r="r" b="b"/>
              <a:pathLst>
                <a:path w="1883" h="728" extrusionOk="0">
                  <a:moveTo>
                    <a:pt x="1882" y="0"/>
                  </a:moveTo>
                  <a:cubicBezTo>
                    <a:pt x="1817" y="10"/>
                    <a:pt x="1751" y="21"/>
                    <a:pt x="1686" y="33"/>
                  </a:cubicBezTo>
                  <a:lnTo>
                    <a:pt x="1686" y="33"/>
                  </a:lnTo>
                  <a:cubicBezTo>
                    <a:pt x="1751" y="21"/>
                    <a:pt x="1817" y="10"/>
                    <a:pt x="1882" y="0"/>
                  </a:cubicBezTo>
                  <a:close/>
                  <a:moveTo>
                    <a:pt x="1686" y="33"/>
                  </a:moveTo>
                  <a:lnTo>
                    <a:pt x="1686" y="33"/>
                  </a:lnTo>
                  <a:cubicBezTo>
                    <a:pt x="1085" y="147"/>
                    <a:pt x="513" y="379"/>
                    <a:pt x="4" y="721"/>
                  </a:cubicBezTo>
                  <a:cubicBezTo>
                    <a:pt x="4" y="722"/>
                    <a:pt x="2" y="726"/>
                    <a:pt x="1" y="727"/>
                  </a:cubicBezTo>
                  <a:cubicBezTo>
                    <a:pt x="509" y="383"/>
                    <a:pt x="1083" y="147"/>
                    <a:pt x="1686" y="3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4769982" y="3237921"/>
              <a:ext cx="2200" cy="22000"/>
            </a:xfrm>
            <a:custGeom>
              <a:avLst/>
              <a:gdLst/>
              <a:ahLst/>
              <a:cxnLst/>
              <a:rect l="l" t="t" r="r" b="b"/>
              <a:pathLst>
                <a:path w="88" h="880" extrusionOk="0">
                  <a:moveTo>
                    <a:pt x="87" y="1"/>
                  </a:moveTo>
                  <a:cubicBezTo>
                    <a:pt x="87" y="59"/>
                    <a:pt x="86" y="116"/>
                    <a:pt x="84" y="172"/>
                  </a:cubicBezTo>
                  <a:lnTo>
                    <a:pt x="84" y="172"/>
                  </a:lnTo>
                  <a:cubicBezTo>
                    <a:pt x="86" y="116"/>
                    <a:pt x="87" y="59"/>
                    <a:pt x="87" y="3"/>
                  </a:cubicBezTo>
                  <a:lnTo>
                    <a:pt x="87" y="1"/>
                  </a:lnTo>
                  <a:close/>
                  <a:moveTo>
                    <a:pt x="42" y="641"/>
                  </a:moveTo>
                  <a:cubicBezTo>
                    <a:pt x="31" y="721"/>
                    <a:pt x="16" y="801"/>
                    <a:pt x="1" y="880"/>
                  </a:cubicBezTo>
                  <a:lnTo>
                    <a:pt x="2" y="880"/>
                  </a:lnTo>
                  <a:cubicBezTo>
                    <a:pt x="18" y="801"/>
                    <a:pt x="31" y="723"/>
                    <a:pt x="42" y="643"/>
                  </a:cubicBezTo>
                  <a:lnTo>
                    <a:pt x="42" y="641"/>
                  </a:ln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4581330" y="3124745"/>
              <a:ext cx="190850" cy="170325"/>
            </a:xfrm>
            <a:custGeom>
              <a:avLst/>
              <a:gdLst/>
              <a:ahLst/>
              <a:cxnLst/>
              <a:rect l="l" t="t" r="r" b="b"/>
              <a:pathLst>
                <a:path w="7634" h="6813" extrusionOk="0">
                  <a:moveTo>
                    <a:pt x="3009" y="0"/>
                  </a:moveTo>
                  <a:cubicBezTo>
                    <a:pt x="2983" y="0"/>
                    <a:pt x="2960" y="2"/>
                    <a:pt x="2934" y="4"/>
                  </a:cubicBezTo>
                  <a:lnTo>
                    <a:pt x="2932" y="4"/>
                  </a:lnTo>
                  <a:cubicBezTo>
                    <a:pt x="2907" y="4"/>
                    <a:pt x="2883" y="6"/>
                    <a:pt x="2857" y="7"/>
                  </a:cubicBezTo>
                  <a:lnTo>
                    <a:pt x="2834" y="9"/>
                  </a:lnTo>
                  <a:lnTo>
                    <a:pt x="2772" y="12"/>
                  </a:lnTo>
                  <a:lnTo>
                    <a:pt x="2748" y="14"/>
                  </a:lnTo>
                  <a:lnTo>
                    <a:pt x="2691" y="19"/>
                  </a:lnTo>
                  <a:lnTo>
                    <a:pt x="2656" y="23"/>
                  </a:lnTo>
                  <a:lnTo>
                    <a:pt x="2617" y="26"/>
                  </a:lnTo>
                  <a:cubicBezTo>
                    <a:pt x="2597" y="29"/>
                    <a:pt x="2576" y="31"/>
                    <a:pt x="2556" y="33"/>
                  </a:cubicBezTo>
                  <a:lnTo>
                    <a:pt x="2527" y="36"/>
                  </a:lnTo>
                  <a:lnTo>
                    <a:pt x="2481" y="43"/>
                  </a:lnTo>
                  <a:lnTo>
                    <a:pt x="2464" y="46"/>
                  </a:lnTo>
                  <a:cubicBezTo>
                    <a:pt x="1790" y="143"/>
                    <a:pt x="1146" y="390"/>
                    <a:pt x="583" y="772"/>
                  </a:cubicBezTo>
                  <a:cubicBezTo>
                    <a:pt x="0" y="2003"/>
                    <a:pt x="45" y="3436"/>
                    <a:pt x="700" y="4628"/>
                  </a:cubicBezTo>
                  <a:lnTo>
                    <a:pt x="1970" y="3990"/>
                  </a:lnTo>
                  <a:cubicBezTo>
                    <a:pt x="2113" y="3918"/>
                    <a:pt x="2266" y="3883"/>
                    <a:pt x="2416" y="3883"/>
                  </a:cubicBezTo>
                  <a:cubicBezTo>
                    <a:pt x="2779" y="3883"/>
                    <a:pt x="3129" y="4083"/>
                    <a:pt x="3304" y="4429"/>
                  </a:cubicBezTo>
                  <a:cubicBezTo>
                    <a:pt x="3550" y="4920"/>
                    <a:pt x="3353" y="5517"/>
                    <a:pt x="2864" y="5764"/>
                  </a:cubicBezTo>
                  <a:lnTo>
                    <a:pt x="2113" y="6140"/>
                  </a:lnTo>
                  <a:cubicBezTo>
                    <a:pt x="2817" y="6592"/>
                    <a:pt x="3611" y="6812"/>
                    <a:pt x="4399" y="6812"/>
                  </a:cubicBezTo>
                  <a:cubicBezTo>
                    <a:pt x="5567" y="6812"/>
                    <a:pt x="6721" y="6330"/>
                    <a:pt x="7548" y="5407"/>
                  </a:cubicBezTo>
                  <a:cubicBezTo>
                    <a:pt x="7564" y="5328"/>
                    <a:pt x="7577" y="5248"/>
                    <a:pt x="7589" y="5168"/>
                  </a:cubicBezTo>
                  <a:cubicBezTo>
                    <a:pt x="7589" y="5161"/>
                    <a:pt x="7591" y="5155"/>
                    <a:pt x="7591" y="5148"/>
                  </a:cubicBezTo>
                  <a:cubicBezTo>
                    <a:pt x="7593" y="5141"/>
                    <a:pt x="7594" y="5132"/>
                    <a:pt x="7594" y="5124"/>
                  </a:cubicBezTo>
                  <a:lnTo>
                    <a:pt x="7599" y="5085"/>
                  </a:lnTo>
                  <a:cubicBezTo>
                    <a:pt x="7599" y="5083"/>
                    <a:pt x="7601" y="5081"/>
                    <a:pt x="7601" y="5078"/>
                  </a:cubicBezTo>
                  <a:cubicBezTo>
                    <a:pt x="7613" y="4971"/>
                    <a:pt x="7623" y="4863"/>
                    <a:pt x="7628" y="4754"/>
                  </a:cubicBezTo>
                  <a:cubicBezTo>
                    <a:pt x="7628" y="4744"/>
                    <a:pt x="7628" y="4736"/>
                    <a:pt x="7630" y="4725"/>
                  </a:cubicBezTo>
                  <a:cubicBezTo>
                    <a:pt x="7632" y="4717"/>
                    <a:pt x="7630" y="4708"/>
                    <a:pt x="7630" y="4698"/>
                  </a:cubicBezTo>
                  <a:cubicBezTo>
                    <a:pt x="7632" y="4642"/>
                    <a:pt x="7633" y="4584"/>
                    <a:pt x="7633" y="4526"/>
                  </a:cubicBezTo>
                  <a:cubicBezTo>
                    <a:pt x="7633" y="4404"/>
                    <a:pt x="7628" y="4281"/>
                    <a:pt x="7618" y="4162"/>
                  </a:cubicBezTo>
                  <a:cubicBezTo>
                    <a:pt x="7431" y="1839"/>
                    <a:pt x="5478" y="0"/>
                    <a:pt x="3106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4540931" y="3399820"/>
              <a:ext cx="226351" cy="226350"/>
            </a:xfrm>
            <a:custGeom>
              <a:avLst/>
              <a:gdLst/>
              <a:ahLst/>
              <a:cxnLst/>
              <a:rect l="l" t="t" r="r" b="b"/>
              <a:pathLst>
                <a:path w="9054" h="9054" extrusionOk="0">
                  <a:moveTo>
                    <a:pt x="4526" y="9054"/>
                  </a:moveTo>
                  <a:cubicBezTo>
                    <a:pt x="7021" y="9054"/>
                    <a:pt x="9054" y="7019"/>
                    <a:pt x="9054" y="4528"/>
                  </a:cubicBezTo>
                  <a:cubicBezTo>
                    <a:pt x="9054" y="2037"/>
                    <a:pt x="7021" y="0"/>
                    <a:pt x="4526" y="0"/>
                  </a:cubicBezTo>
                  <a:cubicBezTo>
                    <a:pt x="2032" y="0"/>
                    <a:pt x="0" y="2033"/>
                    <a:pt x="0" y="4528"/>
                  </a:cubicBezTo>
                  <a:cubicBezTo>
                    <a:pt x="0" y="7021"/>
                    <a:pt x="2035" y="9054"/>
                    <a:pt x="4526" y="9054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4654081" y="3399820"/>
              <a:ext cx="1899" cy="25"/>
            </a:xfrm>
            <a:custGeom>
              <a:avLst/>
              <a:gdLst/>
              <a:ahLst/>
              <a:cxnLst/>
              <a:rect l="l" t="t" r="r" b="b"/>
              <a:pathLst>
                <a:path w="76" h="1" extrusionOk="0">
                  <a:moveTo>
                    <a:pt x="0" y="0"/>
                  </a:moveTo>
                  <a:lnTo>
                    <a:pt x="0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4655956" y="3399820"/>
              <a:ext cx="111324" cy="113199"/>
            </a:xfrm>
            <a:custGeom>
              <a:avLst/>
              <a:gdLst/>
              <a:ahLst/>
              <a:cxnLst/>
              <a:rect l="l" t="t" r="r" b="b"/>
              <a:pathLst>
                <a:path w="4453" h="4528" extrusionOk="0">
                  <a:moveTo>
                    <a:pt x="0" y="0"/>
                  </a:moveTo>
                  <a:cubicBezTo>
                    <a:pt x="2459" y="41"/>
                    <a:pt x="4453" y="2059"/>
                    <a:pt x="4453" y="4528"/>
                  </a:cubicBezTo>
                  <a:cubicBezTo>
                    <a:pt x="4453" y="2050"/>
                    <a:pt x="2467" y="39"/>
                    <a:pt x="0" y="0"/>
                  </a:cubicBez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4590980" y="3400420"/>
              <a:ext cx="51449" cy="18750"/>
            </a:xfrm>
            <a:custGeom>
              <a:avLst/>
              <a:gdLst/>
              <a:ahLst/>
              <a:cxnLst/>
              <a:rect l="l" t="t" r="r" b="b"/>
              <a:pathLst>
                <a:path w="2058" h="750" extrusionOk="0">
                  <a:moveTo>
                    <a:pt x="2058" y="0"/>
                  </a:moveTo>
                  <a:cubicBezTo>
                    <a:pt x="1324" y="75"/>
                    <a:pt x="617" y="330"/>
                    <a:pt x="4" y="743"/>
                  </a:cubicBezTo>
                  <a:cubicBezTo>
                    <a:pt x="4" y="744"/>
                    <a:pt x="3" y="748"/>
                    <a:pt x="1" y="749"/>
                  </a:cubicBezTo>
                  <a:cubicBezTo>
                    <a:pt x="615" y="334"/>
                    <a:pt x="1322" y="77"/>
                    <a:pt x="2058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4765082" y="3529446"/>
              <a:ext cx="1001" cy="5600"/>
            </a:xfrm>
            <a:custGeom>
              <a:avLst/>
              <a:gdLst/>
              <a:ahLst/>
              <a:cxnLst/>
              <a:rect l="l" t="t" r="r" b="b"/>
              <a:pathLst>
                <a:path w="40" h="224" extrusionOk="0">
                  <a:moveTo>
                    <a:pt x="40" y="0"/>
                  </a:moveTo>
                  <a:lnTo>
                    <a:pt x="40" y="0"/>
                  </a:lnTo>
                  <a:cubicBezTo>
                    <a:pt x="38" y="5"/>
                    <a:pt x="37" y="10"/>
                    <a:pt x="37" y="15"/>
                  </a:cubicBezTo>
                  <a:cubicBezTo>
                    <a:pt x="38" y="10"/>
                    <a:pt x="38" y="5"/>
                    <a:pt x="40" y="0"/>
                  </a:cubicBezTo>
                  <a:close/>
                  <a:moveTo>
                    <a:pt x="35" y="41"/>
                  </a:moveTo>
                  <a:lnTo>
                    <a:pt x="35" y="41"/>
                  </a:lnTo>
                  <a:cubicBezTo>
                    <a:pt x="33" y="51"/>
                    <a:pt x="32" y="61"/>
                    <a:pt x="30" y="70"/>
                  </a:cubicBezTo>
                  <a:lnTo>
                    <a:pt x="30" y="70"/>
                  </a:lnTo>
                  <a:cubicBezTo>
                    <a:pt x="32" y="61"/>
                    <a:pt x="33" y="51"/>
                    <a:pt x="35" y="41"/>
                  </a:cubicBezTo>
                  <a:close/>
                  <a:moveTo>
                    <a:pt x="30" y="70"/>
                  </a:moveTo>
                  <a:cubicBezTo>
                    <a:pt x="21" y="122"/>
                    <a:pt x="11" y="173"/>
                    <a:pt x="1" y="223"/>
                  </a:cubicBezTo>
                  <a:lnTo>
                    <a:pt x="3" y="223"/>
                  </a:lnTo>
                  <a:cubicBezTo>
                    <a:pt x="13" y="172"/>
                    <a:pt x="21" y="121"/>
                    <a:pt x="30" y="70"/>
                  </a:cubicBezTo>
                  <a:close/>
                </a:path>
              </a:pathLst>
            </a:custGeom>
            <a:solidFill>
              <a:srgbClr val="131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4576381" y="3399769"/>
              <a:ext cx="190901" cy="170350"/>
            </a:xfrm>
            <a:custGeom>
              <a:avLst/>
              <a:gdLst/>
              <a:ahLst/>
              <a:cxnLst/>
              <a:rect l="l" t="t" r="r" b="b"/>
              <a:pathLst>
                <a:path w="7636" h="6814" extrusionOk="0">
                  <a:moveTo>
                    <a:pt x="3108" y="1"/>
                  </a:moveTo>
                  <a:lnTo>
                    <a:pt x="3108" y="2"/>
                  </a:lnTo>
                  <a:lnTo>
                    <a:pt x="3011" y="2"/>
                  </a:lnTo>
                  <a:lnTo>
                    <a:pt x="2938" y="4"/>
                  </a:lnTo>
                  <a:lnTo>
                    <a:pt x="2931" y="4"/>
                  </a:lnTo>
                  <a:lnTo>
                    <a:pt x="2863" y="7"/>
                  </a:lnTo>
                  <a:lnTo>
                    <a:pt x="2832" y="9"/>
                  </a:lnTo>
                  <a:lnTo>
                    <a:pt x="2785" y="13"/>
                  </a:lnTo>
                  <a:lnTo>
                    <a:pt x="2728" y="18"/>
                  </a:lnTo>
                  <a:lnTo>
                    <a:pt x="2698" y="19"/>
                  </a:lnTo>
                  <a:lnTo>
                    <a:pt x="2650" y="24"/>
                  </a:lnTo>
                  <a:lnTo>
                    <a:pt x="2642" y="24"/>
                  </a:lnTo>
                  <a:cubicBezTo>
                    <a:pt x="1906" y="101"/>
                    <a:pt x="1199" y="358"/>
                    <a:pt x="585" y="774"/>
                  </a:cubicBezTo>
                  <a:cubicBezTo>
                    <a:pt x="1" y="2003"/>
                    <a:pt x="45" y="3437"/>
                    <a:pt x="701" y="4630"/>
                  </a:cubicBezTo>
                  <a:lnTo>
                    <a:pt x="2168" y="3891"/>
                  </a:lnTo>
                  <a:cubicBezTo>
                    <a:pt x="2312" y="3819"/>
                    <a:pt x="2464" y="3785"/>
                    <a:pt x="2615" y="3785"/>
                  </a:cubicBezTo>
                  <a:cubicBezTo>
                    <a:pt x="2977" y="3785"/>
                    <a:pt x="3327" y="3984"/>
                    <a:pt x="3502" y="4331"/>
                  </a:cubicBezTo>
                  <a:cubicBezTo>
                    <a:pt x="3748" y="4819"/>
                    <a:pt x="3551" y="5417"/>
                    <a:pt x="3062" y="5664"/>
                  </a:cubicBezTo>
                  <a:lnTo>
                    <a:pt x="2114" y="6141"/>
                  </a:lnTo>
                  <a:cubicBezTo>
                    <a:pt x="2818" y="6594"/>
                    <a:pt x="3613" y="6814"/>
                    <a:pt x="4401" y="6814"/>
                  </a:cubicBezTo>
                  <a:cubicBezTo>
                    <a:pt x="5569" y="6814"/>
                    <a:pt x="6723" y="6331"/>
                    <a:pt x="7551" y="5408"/>
                  </a:cubicBezTo>
                  <a:cubicBezTo>
                    <a:pt x="7562" y="5347"/>
                    <a:pt x="7573" y="5286"/>
                    <a:pt x="7583" y="5224"/>
                  </a:cubicBezTo>
                  <a:cubicBezTo>
                    <a:pt x="7583" y="5218"/>
                    <a:pt x="7585" y="5209"/>
                    <a:pt x="7586" y="5201"/>
                  </a:cubicBezTo>
                  <a:cubicBezTo>
                    <a:pt x="7588" y="5192"/>
                    <a:pt x="7588" y="5190"/>
                    <a:pt x="7588" y="5185"/>
                  </a:cubicBezTo>
                  <a:cubicBezTo>
                    <a:pt x="7617" y="4986"/>
                    <a:pt x="7634" y="4785"/>
                    <a:pt x="7636" y="4584"/>
                  </a:cubicBezTo>
                  <a:lnTo>
                    <a:pt x="7636" y="4528"/>
                  </a:lnTo>
                  <a:cubicBezTo>
                    <a:pt x="7636" y="2059"/>
                    <a:pt x="5644" y="41"/>
                    <a:pt x="3183" y="1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4434681" y="3494419"/>
              <a:ext cx="235375" cy="139650"/>
            </a:xfrm>
            <a:custGeom>
              <a:avLst/>
              <a:gdLst/>
              <a:ahLst/>
              <a:cxnLst/>
              <a:rect l="l" t="t" r="r" b="b"/>
              <a:pathLst>
                <a:path w="9415" h="5586" extrusionOk="0">
                  <a:moveTo>
                    <a:pt x="8281" y="1"/>
                  </a:moveTo>
                  <a:cubicBezTo>
                    <a:pt x="8131" y="1"/>
                    <a:pt x="7978" y="35"/>
                    <a:pt x="7835" y="107"/>
                  </a:cubicBezTo>
                  <a:lnTo>
                    <a:pt x="687" y="3706"/>
                  </a:lnTo>
                  <a:cubicBezTo>
                    <a:pt x="196" y="3953"/>
                    <a:pt x="0" y="4551"/>
                    <a:pt x="247" y="5040"/>
                  </a:cubicBezTo>
                  <a:cubicBezTo>
                    <a:pt x="422" y="5386"/>
                    <a:pt x="771" y="5586"/>
                    <a:pt x="1133" y="5586"/>
                  </a:cubicBezTo>
                  <a:cubicBezTo>
                    <a:pt x="1284" y="5586"/>
                    <a:pt x="1437" y="5551"/>
                    <a:pt x="1581" y="5479"/>
                  </a:cubicBezTo>
                  <a:lnTo>
                    <a:pt x="8729" y="1879"/>
                  </a:lnTo>
                  <a:cubicBezTo>
                    <a:pt x="9219" y="1633"/>
                    <a:pt x="9415" y="1037"/>
                    <a:pt x="9168" y="546"/>
                  </a:cubicBezTo>
                  <a:cubicBezTo>
                    <a:pt x="8993" y="201"/>
                    <a:pt x="8644" y="1"/>
                    <a:pt x="8281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4434631" y="3221820"/>
              <a:ext cx="235426" cy="139699"/>
            </a:xfrm>
            <a:custGeom>
              <a:avLst/>
              <a:gdLst/>
              <a:ahLst/>
              <a:cxnLst/>
              <a:rect l="l" t="t" r="r" b="b"/>
              <a:pathLst>
                <a:path w="9417" h="5588" extrusionOk="0">
                  <a:moveTo>
                    <a:pt x="8284" y="0"/>
                  </a:moveTo>
                  <a:cubicBezTo>
                    <a:pt x="8133" y="0"/>
                    <a:pt x="7980" y="34"/>
                    <a:pt x="7837" y="107"/>
                  </a:cubicBezTo>
                  <a:lnTo>
                    <a:pt x="689" y="3706"/>
                  </a:lnTo>
                  <a:cubicBezTo>
                    <a:pt x="198" y="3953"/>
                    <a:pt x="1" y="4551"/>
                    <a:pt x="248" y="5041"/>
                  </a:cubicBezTo>
                  <a:cubicBezTo>
                    <a:pt x="422" y="5388"/>
                    <a:pt x="772" y="5587"/>
                    <a:pt x="1135" y="5587"/>
                  </a:cubicBezTo>
                  <a:cubicBezTo>
                    <a:pt x="1286" y="5587"/>
                    <a:pt x="1439" y="5553"/>
                    <a:pt x="1583" y="5481"/>
                  </a:cubicBezTo>
                  <a:lnTo>
                    <a:pt x="1583" y="5482"/>
                  </a:lnTo>
                  <a:lnTo>
                    <a:pt x="8731" y="1879"/>
                  </a:lnTo>
                  <a:cubicBezTo>
                    <a:pt x="9221" y="1632"/>
                    <a:pt x="9417" y="1037"/>
                    <a:pt x="9170" y="546"/>
                  </a:cubicBezTo>
                  <a:cubicBezTo>
                    <a:pt x="8995" y="200"/>
                    <a:pt x="8646" y="0"/>
                    <a:pt x="8284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6"/>
            <p:cNvSpPr/>
            <p:nvPr/>
          </p:nvSpPr>
          <p:spPr>
            <a:xfrm>
              <a:off x="4434681" y="2949246"/>
              <a:ext cx="235375" cy="139650"/>
            </a:xfrm>
            <a:custGeom>
              <a:avLst/>
              <a:gdLst/>
              <a:ahLst/>
              <a:cxnLst/>
              <a:rect l="l" t="t" r="r" b="b"/>
              <a:pathLst>
                <a:path w="9415" h="5586" extrusionOk="0">
                  <a:moveTo>
                    <a:pt x="8282" y="1"/>
                  </a:moveTo>
                  <a:cubicBezTo>
                    <a:pt x="8131" y="1"/>
                    <a:pt x="7978" y="35"/>
                    <a:pt x="7835" y="107"/>
                  </a:cubicBezTo>
                  <a:lnTo>
                    <a:pt x="687" y="3707"/>
                  </a:lnTo>
                  <a:cubicBezTo>
                    <a:pt x="196" y="3954"/>
                    <a:pt x="0" y="4550"/>
                    <a:pt x="247" y="5040"/>
                  </a:cubicBezTo>
                  <a:cubicBezTo>
                    <a:pt x="422" y="5386"/>
                    <a:pt x="771" y="5586"/>
                    <a:pt x="1135" y="5586"/>
                  </a:cubicBezTo>
                  <a:cubicBezTo>
                    <a:pt x="1285" y="5586"/>
                    <a:pt x="1437" y="5552"/>
                    <a:pt x="1581" y="5479"/>
                  </a:cubicBezTo>
                  <a:lnTo>
                    <a:pt x="8729" y="1880"/>
                  </a:lnTo>
                  <a:cubicBezTo>
                    <a:pt x="9219" y="1633"/>
                    <a:pt x="9415" y="1035"/>
                    <a:pt x="9168" y="547"/>
                  </a:cubicBezTo>
                  <a:cubicBezTo>
                    <a:pt x="8993" y="200"/>
                    <a:pt x="8644" y="1"/>
                    <a:pt x="8282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4434681" y="2676622"/>
              <a:ext cx="235426" cy="139726"/>
            </a:xfrm>
            <a:custGeom>
              <a:avLst/>
              <a:gdLst/>
              <a:ahLst/>
              <a:cxnLst/>
              <a:rect l="l" t="t" r="r" b="b"/>
              <a:pathLst>
                <a:path w="9417" h="5589" extrusionOk="0">
                  <a:moveTo>
                    <a:pt x="8281" y="0"/>
                  </a:moveTo>
                  <a:cubicBezTo>
                    <a:pt x="8130" y="0"/>
                    <a:pt x="7978" y="34"/>
                    <a:pt x="7835" y="107"/>
                  </a:cubicBezTo>
                  <a:lnTo>
                    <a:pt x="688" y="3708"/>
                  </a:lnTo>
                  <a:cubicBezTo>
                    <a:pt x="198" y="3953"/>
                    <a:pt x="0" y="4551"/>
                    <a:pt x="247" y="5041"/>
                  </a:cubicBezTo>
                  <a:cubicBezTo>
                    <a:pt x="422" y="5388"/>
                    <a:pt x="772" y="5588"/>
                    <a:pt x="1136" y="5588"/>
                  </a:cubicBezTo>
                  <a:cubicBezTo>
                    <a:pt x="1286" y="5588"/>
                    <a:pt x="1439" y="5554"/>
                    <a:pt x="1582" y="5482"/>
                  </a:cubicBezTo>
                  <a:lnTo>
                    <a:pt x="1581" y="5480"/>
                  </a:lnTo>
                  <a:lnTo>
                    <a:pt x="8729" y="1881"/>
                  </a:lnTo>
                  <a:cubicBezTo>
                    <a:pt x="9219" y="1634"/>
                    <a:pt x="9416" y="1036"/>
                    <a:pt x="9170" y="548"/>
                  </a:cubicBezTo>
                  <a:cubicBezTo>
                    <a:pt x="8995" y="201"/>
                    <a:pt x="8644" y="0"/>
                    <a:pt x="8281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4434681" y="2404046"/>
              <a:ext cx="235426" cy="139674"/>
            </a:xfrm>
            <a:custGeom>
              <a:avLst/>
              <a:gdLst/>
              <a:ahLst/>
              <a:cxnLst/>
              <a:rect l="l" t="t" r="r" b="b"/>
              <a:pathLst>
                <a:path w="9417" h="5587" extrusionOk="0">
                  <a:moveTo>
                    <a:pt x="8281" y="1"/>
                  </a:moveTo>
                  <a:cubicBezTo>
                    <a:pt x="8130" y="1"/>
                    <a:pt x="7978" y="35"/>
                    <a:pt x="7835" y="107"/>
                  </a:cubicBezTo>
                  <a:lnTo>
                    <a:pt x="687" y="3707"/>
                  </a:lnTo>
                  <a:cubicBezTo>
                    <a:pt x="196" y="3954"/>
                    <a:pt x="0" y="4551"/>
                    <a:pt x="247" y="5040"/>
                  </a:cubicBezTo>
                  <a:cubicBezTo>
                    <a:pt x="422" y="5387"/>
                    <a:pt x="772" y="5587"/>
                    <a:pt x="1135" y="5587"/>
                  </a:cubicBezTo>
                  <a:cubicBezTo>
                    <a:pt x="1285" y="5587"/>
                    <a:pt x="1437" y="5553"/>
                    <a:pt x="1581" y="5481"/>
                  </a:cubicBezTo>
                  <a:lnTo>
                    <a:pt x="1581" y="5479"/>
                  </a:lnTo>
                  <a:lnTo>
                    <a:pt x="8729" y="1883"/>
                  </a:lnTo>
                  <a:cubicBezTo>
                    <a:pt x="9219" y="1636"/>
                    <a:pt x="9416" y="1039"/>
                    <a:pt x="9170" y="548"/>
                  </a:cubicBezTo>
                  <a:cubicBezTo>
                    <a:pt x="8995" y="201"/>
                    <a:pt x="8644" y="1"/>
                    <a:pt x="8281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4434681" y="2131422"/>
              <a:ext cx="235375" cy="139674"/>
            </a:xfrm>
            <a:custGeom>
              <a:avLst/>
              <a:gdLst/>
              <a:ahLst/>
              <a:cxnLst/>
              <a:rect l="l" t="t" r="r" b="b"/>
              <a:pathLst>
                <a:path w="9415" h="5587" extrusionOk="0">
                  <a:moveTo>
                    <a:pt x="8280" y="0"/>
                  </a:moveTo>
                  <a:cubicBezTo>
                    <a:pt x="8130" y="0"/>
                    <a:pt x="7978" y="34"/>
                    <a:pt x="7835" y="106"/>
                  </a:cubicBezTo>
                  <a:lnTo>
                    <a:pt x="687" y="3708"/>
                  </a:lnTo>
                  <a:cubicBezTo>
                    <a:pt x="196" y="3953"/>
                    <a:pt x="0" y="4550"/>
                    <a:pt x="247" y="5041"/>
                  </a:cubicBezTo>
                  <a:cubicBezTo>
                    <a:pt x="422" y="5387"/>
                    <a:pt x="771" y="5587"/>
                    <a:pt x="1135" y="5587"/>
                  </a:cubicBezTo>
                  <a:cubicBezTo>
                    <a:pt x="1285" y="5587"/>
                    <a:pt x="1437" y="5552"/>
                    <a:pt x="1581" y="5480"/>
                  </a:cubicBezTo>
                  <a:lnTo>
                    <a:pt x="8729" y="1881"/>
                  </a:lnTo>
                  <a:cubicBezTo>
                    <a:pt x="9219" y="1634"/>
                    <a:pt x="9415" y="1036"/>
                    <a:pt x="9168" y="547"/>
                  </a:cubicBezTo>
                  <a:cubicBezTo>
                    <a:pt x="8993" y="200"/>
                    <a:pt x="8644" y="0"/>
                    <a:pt x="828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6"/>
            <p:cNvSpPr/>
            <p:nvPr/>
          </p:nvSpPr>
          <p:spPr>
            <a:xfrm>
              <a:off x="4434681" y="1858848"/>
              <a:ext cx="235375" cy="139650"/>
            </a:xfrm>
            <a:custGeom>
              <a:avLst/>
              <a:gdLst/>
              <a:ahLst/>
              <a:cxnLst/>
              <a:rect l="l" t="t" r="r" b="b"/>
              <a:pathLst>
                <a:path w="9415" h="5586" extrusionOk="0">
                  <a:moveTo>
                    <a:pt x="8282" y="0"/>
                  </a:moveTo>
                  <a:cubicBezTo>
                    <a:pt x="8131" y="0"/>
                    <a:pt x="7978" y="35"/>
                    <a:pt x="7835" y="107"/>
                  </a:cubicBezTo>
                  <a:lnTo>
                    <a:pt x="687" y="3707"/>
                  </a:lnTo>
                  <a:cubicBezTo>
                    <a:pt x="196" y="3953"/>
                    <a:pt x="0" y="4549"/>
                    <a:pt x="247" y="5040"/>
                  </a:cubicBezTo>
                  <a:cubicBezTo>
                    <a:pt x="422" y="5386"/>
                    <a:pt x="771" y="5586"/>
                    <a:pt x="1133" y="5586"/>
                  </a:cubicBezTo>
                  <a:cubicBezTo>
                    <a:pt x="1284" y="5586"/>
                    <a:pt x="1437" y="5551"/>
                    <a:pt x="1581" y="5479"/>
                  </a:cubicBezTo>
                  <a:lnTo>
                    <a:pt x="8729" y="1880"/>
                  </a:lnTo>
                  <a:cubicBezTo>
                    <a:pt x="9219" y="1633"/>
                    <a:pt x="9415" y="1037"/>
                    <a:pt x="9168" y="546"/>
                  </a:cubicBezTo>
                  <a:cubicBezTo>
                    <a:pt x="8993" y="200"/>
                    <a:pt x="8644" y="0"/>
                    <a:pt x="8282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6"/>
            <p:cNvSpPr/>
            <p:nvPr/>
          </p:nvSpPr>
          <p:spPr>
            <a:xfrm>
              <a:off x="4434681" y="1586273"/>
              <a:ext cx="235375" cy="139674"/>
            </a:xfrm>
            <a:custGeom>
              <a:avLst/>
              <a:gdLst/>
              <a:ahLst/>
              <a:cxnLst/>
              <a:rect l="l" t="t" r="r" b="b"/>
              <a:pathLst>
                <a:path w="9415" h="5587" extrusionOk="0">
                  <a:moveTo>
                    <a:pt x="8280" y="0"/>
                  </a:moveTo>
                  <a:cubicBezTo>
                    <a:pt x="8130" y="0"/>
                    <a:pt x="7978" y="34"/>
                    <a:pt x="7835" y="106"/>
                  </a:cubicBezTo>
                  <a:lnTo>
                    <a:pt x="687" y="3707"/>
                  </a:lnTo>
                  <a:cubicBezTo>
                    <a:pt x="198" y="3954"/>
                    <a:pt x="0" y="4550"/>
                    <a:pt x="247" y="5040"/>
                  </a:cubicBezTo>
                  <a:cubicBezTo>
                    <a:pt x="422" y="5386"/>
                    <a:pt x="772" y="5586"/>
                    <a:pt x="1135" y="5586"/>
                  </a:cubicBezTo>
                  <a:cubicBezTo>
                    <a:pt x="1285" y="5586"/>
                    <a:pt x="1438" y="5552"/>
                    <a:pt x="1581" y="5480"/>
                  </a:cubicBezTo>
                  <a:lnTo>
                    <a:pt x="8729" y="1880"/>
                  </a:lnTo>
                  <a:cubicBezTo>
                    <a:pt x="9219" y="1633"/>
                    <a:pt x="9415" y="1036"/>
                    <a:pt x="9168" y="547"/>
                  </a:cubicBezTo>
                  <a:cubicBezTo>
                    <a:pt x="8993" y="200"/>
                    <a:pt x="8643" y="0"/>
                    <a:pt x="828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6"/>
            <p:cNvSpPr/>
            <p:nvPr/>
          </p:nvSpPr>
          <p:spPr>
            <a:xfrm>
              <a:off x="4434681" y="1313599"/>
              <a:ext cx="235426" cy="139726"/>
            </a:xfrm>
            <a:custGeom>
              <a:avLst/>
              <a:gdLst/>
              <a:ahLst/>
              <a:cxnLst/>
              <a:rect l="l" t="t" r="r" b="b"/>
              <a:pathLst>
                <a:path w="9417" h="5589" extrusionOk="0">
                  <a:moveTo>
                    <a:pt x="8281" y="1"/>
                  </a:moveTo>
                  <a:cubicBezTo>
                    <a:pt x="8130" y="1"/>
                    <a:pt x="7978" y="35"/>
                    <a:pt x="7835" y="107"/>
                  </a:cubicBezTo>
                  <a:lnTo>
                    <a:pt x="687" y="3708"/>
                  </a:lnTo>
                  <a:cubicBezTo>
                    <a:pt x="196" y="3955"/>
                    <a:pt x="0" y="4553"/>
                    <a:pt x="247" y="5043"/>
                  </a:cubicBezTo>
                  <a:cubicBezTo>
                    <a:pt x="422" y="5389"/>
                    <a:pt x="771" y="5589"/>
                    <a:pt x="1135" y="5589"/>
                  </a:cubicBezTo>
                  <a:cubicBezTo>
                    <a:pt x="1285" y="5589"/>
                    <a:pt x="1437" y="5555"/>
                    <a:pt x="1581" y="5483"/>
                  </a:cubicBezTo>
                  <a:lnTo>
                    <a:pt x="8729" y="1883"/>
                  </a:lnTo>
                  <a:cubicBezTo>
                    <a:pt x="9219" y="1636"/>
                    <a:pt x="9416" y="1038"/>
                    <a:pt x="9170" y="548"/>
                  </a:cubicBezTo>
                  <a:cubicBezTo>
                    <a:pt x="8995" y="201"/>
                    <a:pt x="8644" y="1"/>
                    <a:pt x="8281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6"/>
            <p:cNvSpPr/>
            <p:nvPr/>
          </p:nvSpPr>
          <p:spPr>
            <a:xfrm>
              <a:off x="4434681" y="1041073"/>
              <a:ext cx="235375" cy="139674"/>
            </a:xfrm>
            <a:custGeom>
              <a:avLst/>
              <a:gdLst/>
              <a:ahLst/>
              <a:cxnLst/>
              <a:rect l="l" t="t" r="r" b="b"/>
              <a:pathLst>
                <a:path w="9415" h="5587" extrusionOk="0">
                  <a:moveTo>
                    <a:pt x="8282" y="1"/>
                  </a:moveTo>
                  <a:cubicBezTo>
                    <a:pt x="8131" y="1"/>
                    <a:pt x="7978" y="35"/>
                    <a:pt x="7835" y="107"/>
                  </a:cubicBezTo>
                  <a:lnTo>
                    <a:pt x="687" y="3707"/>
                  </a:lnTo>
                  <a:cubicBezTo>
                    <a:pt x="196" y="3954"/>
                    <a:pt x="0" y="4550"/>
                    <a:pt x="247" y="5040"/>
                  </a:cubicBezTo>
                  <a:cubicBezTo>
                    <a:pt x="422" y="5387"/>
                    <a:pt x="771" y="5586"/>
                    <a:pt x="1133" y="5586"/>
                  </a:cubicBezTo>
                  <a:cubicBezTo>
                    <a:pt x="1284" y="5586"/>
                    <a:pt x="1437" y="5552"/>
                    <a:pt x="1581" y="5479"/>
                  </a:cubicBezTo>
                  <a:lnTo>
                    <a:pt x="8729" y="1880"/>
                  </a:lnTo>
                  <a:cubicBezTo>
                    <a:pt x="9219" y="1633"/>
                    <a:pt x="9415" y="1037"/>
                    <a:pt x="9168" y="547"/>
                  </a:cubicBezTo>
                  <a:cubicBezTo>
                    <a:pt x="8993" y="200"/>
                    <a:pt x="8644" y="1"/>
                    <a:pt x="8282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4417431" y="1008675"/>
              <a:ext cx="226376" cy="226350"/>
            </a:xfrm>
            <a:custGeom>
              <a:avLst/>
              <a:gdLst/>
              <a:ahLst/>
              <a:cxnLst/>
              <a:rect l="l" t="t" r="r" b="b"/>
              <a:pathLst>
                <a:path w="9055" h="9054" extrusionOk="0">
                  <a:moveTo>
                    <a:pt x="4527" y="9054"/>
                  </a:moveTo>
                  <a:cubicBezTo>
                    <a:pt x="7019" y="9054"/>
                    <a:pt x="9054" y="7019"/>
                    <a:pt x="9054" y="4528"/>
                  </a:cubicBezTo>
                  <a:cubicBezTo>
                    <a:pt x="9054" y="2035"/>
                    <a:pt x="7019" y="0"/>
                    <a:pt x="4527" y="0"/>
                  </a:cubicBezTo>
                  <a:cubicBezTo>
                    <a:pt x="2034" y="0"/>
                    <a:pt x="1" y="2033"/>
                    <a:pt x="1" y="4528"/>
                  </a:cubicBezTo>
                  <a:cubicBezTo>
                    <a:pt x="1" y="7021"/>
                    <a:pt x="2037" y="9054"/>
                    <a:pt x="4527" y="9054"/>
                  </a:cubicBezTo>
                  <a:close/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4530581" y="1008675"/>
              <a:ext cx="55375" cy="14525"/>
            </a:xfrm>
            <a:custGeom>
              <a:avLst/>
              <a:gdLst/>
              <a:ahLst/>
              <a:cxnLst/>
              <a:rect l="l" t="t" r="r" b="b"/>
              <a:pathLst>
                <a:path w="2215" h="581" extrusionOk="0">
                  <a:moveTo>
                    <a:pt x="11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775" y="0"/>
                    <a:pt x="1538" y="200"/>
                    <a:pt x="2214" y="581"/>
                  </a:cubicBezTo>
                  <a:lnTo>
                    <a:pt x="2214" y="578"/>
                  </a:lnTo>
                  <a:cubicBezTo>
                    <a:pt x="1541" y="199"/>
                    <a:pt x="782" y="0"/>
                    <a:pt x="1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4585931" y="1023100"/>
              <a:ext cx="32151" cy="27024"/>
            </a:xfrm>
            <a:custGeom>
              <a:avLst/>
              <a:gdLst/>
              <a:ahLst/>
              <a:cxnLst/>
              <a:rect l="l" t="t" r="r" b="b"/>
              <a:pathLst>
                <a:path w="1286" h="1081" extrusionOk="0">
                  <a:moveTo>
                    <a:pt x="0" y="1"/>
                  </a:moveTo>
                  <a:lnTo>
                    <a:pt x="0" y="4"/>
                  </a:lnTo>
                  <a:cubicBezTo>
                    <a:pt x="491" y="280"/>
                    <a:pt x="925" y="644"/>
                    <a:pt x="1282" y="1080"/>
                  </a:cubicBezTo>
                  <a:lnTo>
                    <a:pt x="1286" y="1077"/>
                  </a:lnTo>
                  <a:cubicBezTo>
                    <a:pt x="928" y="642"/>
                    <a:pt x="492" y="276"/>
                    <a:pt x="0" y="1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6"/>
            <p:cNvSpPr/>
            <p:nvPr/>
          </p:nvSpPr>
          <p:spPr>
            <a:xfrm>
              <a:off x="4467505" y="1009274"/>
              <a:ext cx="51449" cy="18750"/>
            </a:xfrm>
            <a:custGeom>
              <a:avLst/>
              <a:gdLst/>
              <a:ahLst/>
              <a:cxnLst/>
              <a:rect l="l" t="t" r="r" b="b"/>
              <a:pathLst>
                <a:path w="2058" h="750" extrusionOk="0">
                  <a:moveTo>
                    <a:pt x="2057" y="0"/>
                  </a:moveTo>
                  <a:cubicBezTo>
                    <a:pt x="1323" y="75"/>
                    <a:pt x="617" y="331"/>
                    <a:pt x="4" y="743"/>
                  </a:cubicBezTo>
                  <a:lnTo>
                    <a:pt x="0" y="749"/>
                  </a:lnTo>
                  <a:cubicBezTo>
                    <a:pt x="615" y="334"/>
                    <a:pt x="1322" y="77"/>
                    <a:pt x="205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6"/>
            <p:cNvSpPr/>
            <p:nvPr/>
          </p:nvSpPr>
          <p:spPr>
            <a:xfrm>
              <a:off x="4640405" y="1094323"/>
              <a:ext cx="3424" cy="27225"/>
            </a:xfrm>
            <a:custGeom>
              <a:avLst/>
              <a:gdLst/>
              <a:ahLst/>
              <a:cxnLst/>
              <a:rect l="l" t="t" r="r" b="b"/>
              <a:pathLst>
                <a:path w="137" h="1089" extrusionOk="0">
                  <a:moveTo>
                    <a:pt x="2" y="0"/>
                  </a:moveTo>
                  <a:lnTo>
                    <a:pt x="1" y="2"/>
                  </a:lnTo>
                  <a:cubicBezTo>
                    <a:pt x="90" y="357"/>
                    <a:pt x="136" y="723"/>
                    <a:pt x="137" y="1088"/>
                  </a:cubicBezTo>
                  <a:lnTo>
                    <a:pt x="137" y="1088"/>
                  </a:lnTo>
                  <a:cubicBezTo>
                    <a:pt x="136" y="723"/>
                    <a:pt x="90" y="357"/>
                    <a:pt x="2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6"/>
            <p:cNvSpPr/>
            <p:nvPr/>
          </p:nvSpPr>
          <p:spPr>
            <a:xfrm>
              <a:off x="4641607" y="1138298"/>
              <a:ext cx="1001" cy="5600"/>
            </a:xfrm>
            <a:custGeom>
              <a:avLst/>
              <a:gdLst/>
              <a:ahLst/>
              <a:cxnLst/>
              <a:rect l="l" t="t" r="r" b="b"/>
              <a:pathLst>
                <a:path w="40" h="224" extrusionOk="0">
                  <a:moveTo>
                    <a:pt x="39" y="0"/>
                  </a:moveTo>
                  <a:cubicBezTo>
                    <a:pt x="38" y="5"/>
                    <a:pt x="38" y="12"/>
                    <a:pt x="38" y="17"/>
                  </a:cubicBezTo>
                  <a:cubicBezTo>
                    <a:pt x="38" y="12"/>
                    <a:pt x="39" y="5"/>
                    <a:pt x="39" y="0"/>
                  </a:cubicBezTo>
                  <a:close/>
                  <a:moveTo>
                    <a:pt x="33" y="39"/>
                  </a:moveTo>
                  <a:cubicBezTo>
                    <a:pt x="32" y="43"/>
                    <a:pt x="32" y="46"/>
                    <a:pt x="31" y="50"/>
                  </a:cubicBezTo>
                  <a:lnTo>
                    <a:pt x="31" y="50"/>
                  </a:lnTo>
                  <a:cubicBezTo>
                    <a:pt x="32" y="47"/>
                    <a:pt x="32" y="44"/>
                    <a:pt x="33" y="41"/>
                  </a:cubicBezTo>
                  <a:lnTo>
                    <a:pt x="33" y="39"/>
                  </a:lnTo>
                  <a:close/>
                  <a:moveTo>
                    <a:pt x="31" y="50"/>
                  </a:moveTo>
                  <a:lnTo>
                    <a:pt x="31" y="50"/>
                  </a:lnTo>
                  <a:cubicBezTo>
                    <a:pt x="27" y="73"/>
                    <a:pt x="24" y="96"/>
                    <a:pt x="20" y="119"/>
                  </a:cubicBezTo>
                  <a:lnTo>
                    <a:pt x="20" y="119"/>
                  </a:lnTo>
                  <a:cubicBezTo>
                    <a:pt x="24" y="96"/>
                    <a:pt x="28" y="73"/>
                    <a:pt x="31" y="50"/>
                  </a:cubicBezTo>
                  <a:close/>
                  <a:moveTo>
                    <a:pt x="20" y="119"/>
                  </a:moveTo>
                  <a:lnTo>
                    <a:pt x="20" y="119"/>
                  </a:lnTo>
                  <a:cubicBezTo>
                    <a:pt x="14" y="154"/>
                    <a:pt x="7" y="189"/>
                    <a:pt x="0" y="223"/>
                  </a:cubicBezTo>
                  <a:lnTo>
                    <a:pt x="2" y="223"/>
                  </a:lnTo>
                  <a:cubicBezTo>
                    <a:pt x="9" y="189"/>
                    <a:pt x="15" y="154"/>
                    <a:pt x="20" y="11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6"/>
            <p:cNvSpPr/>
            <p:nvPr/>
          </p:nvSpPr>
          <p:spPr>
            <a:xfrm>
              <a:off x="4617980" y="1049999"/>
              <a:ext cx="22401" cy="44376"/>
            </a:xfrm>
            <a:custGeom>
              <a:avLst/>
              <a:gdLst/>
              <a:ahLst/>
              <a:cxnLst/>
              <a:rect l="l" t="t" r="r" b="b"/>
              <a:pathLst>
                <a:path w="896" h="1775" extrusionOk="0">
                  <a:moveTo>
                    <a:pt x="4" y="1"/>
                  </a:moveTo>
                  <a:lnTo>
                    <a:pt x="0" y="2"/>
                  </a:lnTo>
                  <a:cubicBezTo>
                    <a:pt x="428" y="520"/>
                    <a:pt x="732" y="1126"/>
                    <a:pt x="896" y="1775"/>
                  </a:cubicBezTo>
                  <a:cubicBezTo>
                    <a:pt x="734" y="1124"/>
                    <a:pt x="429" y="520"/>
                    <a:pt x="2" y="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6"/>
            <p:cNvSpPr/>
            <p:nvPr/>
          </p:nvSpPr>
          <p:spPr>
            <a:xfrm>
              <a:off x="4452781" y="1008624"/>
              <a:ext cx="191025" cy="170374"/>
            </a:xfrm>
            <a:custGeom>
              <a:avLst/>
              <a:gdLst/>
              <a:ahLst/>
              <a:cxnLst/>
              <a:rect l="l" t="t" r="r" b="b"/>
              <a:pathLst>
                <a:path w="7641" h="6815" extrusionOk="0">
                  <a:moveTo>
                    <a:pt x="3122" y="1"/>
                  </a:moveTo>
                  <a:cubicBezTo>
                    <a:pt x="3119" y="1"/>
                    <a:pt x="3116" y="1"/>
                    <a:pt x="3113" y="1"/>
                  </a:cubicBezTo>
                  <a:lnTo>
                    <a:pt x="3113" y="2"/>
                  </a:lnTo>
                  <a:lnTo>
                    <a:pt x="3016" y="2"/>
                  </a:lnTo>
                  <a:cubicBezTo>
                    <a:pt x="2992" y="2"/>
                    <a:pt x="2966" y="2"/>
                    <a:pt x="2942" y="4"/>
                  </a:cubicBezTo>
                  <a:lnTo>
                    <a:pt x="2934" y="4"/>
                  </a:lnTo>
                  <a:cubicBezTo>
                    <a:pt x="2912" y="4"/>
                    <a:pt x="2890" y="6"/>
                    <a:pt x="2866" y="7"/>
                  </a:cubicBezTo>
                  <a:lnTo>
                    <a:pt x="2837" y="9"/>
                  </a:lnTo>
                  <a:lnTo>
                    <a:pt x="2789" y="13"/>
                  </a:lnTo>
                  <a:lnTo>
                    <a:pt x="2733" y="16"/>
                  </a:lnTo>
                  <a:lnTo>
                    <a:pt x="2702" y="19"/>
                  </a:lnTo>
                  <a:lnTo>
                    <a:pt x="2653" y="24"/>
                  </a:lnTo>
                  <a:lnTo>
                    <a:pt x="2646" y="24"/>
                  </a:lnTo>
                  <a:cubicBezTo>
                    <a:pt x="1909" y="101"/>
                    <a:pt x="1202" y="358"/>
                    <a:pt x="589" y="772"/>
                  </a:cubicBezTo>
                  <a:cubicBezTo>
                    <a:pt x="0" y="2020"/>
                    <a:pt x="53" y="3478"/>
                    <a:pt x="734" y="4678"/>
                  </a:cubicBezTo>
                  <a:cubicBezTo>
                    <a:pt x="775" y="4675"/>
                    <a:pt x="814" y="4671"/>
                    <a:pt x="853" y="4671"/>
                  </a:cubicBezTo>
                  <a:cubicBezTo>
                    <a:pt x="1507" y="4671"/>
                    <a:pt x="1982" y="5293"/>
                    <a:pt x="1812" y="5924"/>
                  </a:cubicBezTo>
                  <a:cubicBezTo>
                    <a:pt x="2581" y="6522"/>
                    <a:pt x="3495" y="6814"/>
                    <a:pt x="4404" y="6814"/>
                  </a:cubicBezTo>
                  <a:cubicBezTo>
                    <a:pt x="5567" y="6814"/>
                    <a:pt x="6722" y="6336"/>
                    <a:pt x="7553" y="5408"/>
                  </a:cubicBezTo>
                  <a:cubicBezTo>
                    <a:pt x="7565" y="5347"/>
                    <a:pt x="7575" y="5286"/>
                    <a:pt x="7586" y="5225"/>
                  </a:cubicBezTo>
                  <a:cubicBezTo>
                    <a:pt x="7587" y="5216"/>
                    <a:pt x="7587" y="5209"/>
                    <a:pt x="7589" y="5201"/>
                  </a:cubicBezTo>
                  <a:cubicBezTo>
                    <a:pt x="7591" y="5192"/>
                    <a:pt x="7591" y="5190"/>
                    <a:pt x="7591" y="5185"/>
                  </a:cubicBezTo>
                  <a:cubicBezTo>
                    <a:pt x="7620" y="4986"/>
                    <a:pt x="7637" y="4785"/>
                    <a:pt x="7638" y="4584"/>
                  </a:cubicBezTo>
                  <a:lnTo>
                    <a:pt x="7638" y="4528"/>
                  </a:lnTo>
                  <a:cubicBezTo>
                    <a:pt x="7640" y="3479"/>
                    <a:pt x="7274" y="2464"/>
                    <a:pt x="6607" y="1656"/>
                  </a:cubicBezTo>
                  <a:cubicBezTo>
                    <a:pt x="6249" y="1221"/>
                    <a:pt x="5815" y="857"/>
                    <a:pt x="5326" y="581"/>
                  </a:cubicBezTo>
                  <a:cubicBezTo>
                    <a:pt x="4653" y="201"/>
                    <a:pt x="3894" y="1"/>
                    <a:pt x="3122" y="1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6"/>
            <p:cNvSpPr/>
            <p:nvPr/>
          </p:nvSpPr>
          <p:spPr>
            <a:xfrm>
              <a:off x="4370655" y="1304823"/>
              <a:ext cx="226351" cy="226400"/>
            </a:xfrm>
            <a:custGeom>
              <a:avLst/>
              <a:gdLst/>
              <a:ahLst/>
              <a:cxnLst/>
              <a:rect l="l" t="t" r="r" b="b"/>
              <a:pathLst>
                <a:path w="9054" h="9056" extrusionOk="0">
                  <a:moveTo>
                    <a:pt x="4526" y="9055"/>
                  </a:moveTo>
                  <a:cubicBezTo>
                    <a:pt x="7019" y="9055"/>
                    <a:pt x="9054" y="7019"/>
                    <a:pt x="9054" y="4528"/>
                  </a:cubicBezTo>
                  <a:cubicBezTo>
                    <a:pt x="9054" y="2036"/>
                    <a:pt x="7019" y="0"/>
                    <a:pt x="4526" y="0"/>
                  </a:cubicBezTo>
                  <a:cubicBezTo>
                    <a:pt x="2032" y="0"/>
                    <a:pt x="1" y="2035"/>
                    <a:pt x="1" y="4528"/>
                  </a:cubicBezTo>
                  <a:cubicBezTo>
                    <a:pt x="1" y="7020"/>
                    <a:pt x="2032" y="9055"/>
                    <a:pt x="4526" y="9055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4420755" y="1310647"/>
              <a:ext cx="176226" cy="129425"/>
            </a:xfrm>
            <a:custGeom>
              <a:avLst/>
              <a:gdLst/>
              <a:ahLst/>
              <a:cxnLst/>
              <a:rect l="l" t="t" r="r" b="b"/>
              <a:pathLst>
                <a:path w="7049" h="5177" extrusionOk="0">
                  <a:moveTo>
                    <a:pt x="1055" y="12"/>
                  </a:moveTo>
                  <a:cubicBezTo>
                    <a:pt x="682" y="140"/>
                    <a:pt x="328" y="315"/>
                    <a:pt x="2" y="535"/>
                  </a:cubicBezTo>
                  <a:cubicBezTo>
                    <a:pt x="1" y="537"/>
                    <a:pt x="1" y="537"/>
                    <a:pt x="1" y="538"/>
                  </a:cubicBezTo>
                  <a:cubicBezTo>
                    <a:pt x="328" y="317"/>
                    <a:pt x="682" y="142"/>
                    <a:pt x="1055" y="12"/>
                  </a:cubicBezTo>
                  <a:close/>
                  <a:moveTo>
                    <a:pt x="3956" y="0"/>
                  </a:moveTo>
                  <a:cubicBezTo>
                    <a:pt x="4763" y="273"/>
                    <a:pt x="5477" y="765"/>
                    <a:pt x="6016" y="1422"/>
                  </a:cubicBezTo>
                  <a:lnTo>
                    <a:pt x="6020" y="1420"/>
                  </a:lnTo>
                  <a:cubicBezTo>
                    <a:pt x="5478" y="763"/>
                    <a:pt x="4763" y="271"/>
                    <a:pt x="3956" y="0"/>
                  </a:cubicBezTo>
                  <a:close/>
                  <a:moveTo>
                    <a:pt x="6914" y="3195"/>
                  </a:moveTo>
                  <a:cubicBezTo>
                    <a:pt x="7002" y="3547"/>
                    <a:pt x="7048" y="3910"/>
                    <a:pt x="7048" y="4275"/>
                  </a:cubicBezTo>
                  <a:lnTo>
                    <a:pt x="7048" y="4275"/>
                  </a:lnTo>
                  <a:cubicBezTo>
                    <a:pt x="7048" y="3910"/>
                    <a:pt x="7002" y="3547"/>
                    <a:pt x="6915" y="3195"/>
                  </a:cubicBezTo>
                  <a:close/>
                  <a:moveTo>
                    <a:pt x="6994" y="5000"/>
                  </a:moveTo>
                  <a:lnTo>
                    <a:pt x="6994" y="5000"/>
                  </a:lnTo>
                  <a:cubicBezTo>
                    <a:pt x="6984" y="5059"/>
                    <a:pt x="6974" y="5118"/>
                    <a:pt x="6963" y="5175"/>
                  </a:cubicBezTo>
                  <a:lnTo>
                    <a:pt x="6963" y="5177"/>
                  </a:lnTo>
                  <a:cubicBezTo>
                    <a:pt x="6974" y="5118"/>
                    <a:pt x="6984" y="5059"/>
                    <a:pt x="6994" y="500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4571156" y="1346149"/>
              <a:ext cx="22501" cy="44425"/>
            </a:xfrm>
            <a:custGeom>
              <a:avLst/>
              <a:gdLst/>
              <a:ahLst/>
              <a:cxnLst/>
              <a:rect l="l" t="t" r="r" b="b"/>
              <a:pathLst>
                <a:path w="900" h="1777" extrusionOk="0">
                  <a:moveTo>
                    <a:pt x="4" y="0"/>
                  </a:moveTo>
                  <a:lnTo>
                    <a:pt x="0" y="2"/>
                  </a:lnTo>
                  <a:cubicBezTo>
                    <a:pt x="428" y="520"/>
                    <a:pt x="734" y="1126"/>
                    <a:pt x="898" y="1776"/>
                  </a:cubicBezTo>
                  <a:lnTo>
                    <a:pt x="899" y="1776"/>
                  </a:lnTo>
                  <a:cubicBezTo>
                    <a:pt x="736" y="1124"/>
                    <a:pt x="431" y="520"/>
                    <a:pt x="5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4406156" y="1304849"/>
              <a:ext cx="190901" cy="170350"/>
            </a:xfrm>
            <a:custGeom>
              <a:avLst/>
              <a:gdLst/>
              <a:ahLst/>
              <a:cxnLst/>
              <a:rect l="l" t="t" r="r" b="b"/>
              <a:pathLst>
                <a:path w="7636" h="6814" extrusionOk="0">
                  <a:moveTo>
                    <a:pt x="3110" y="1"/>
                  </a:moveTo>
                  <a:cubicBezTo>
                    <a:pt x="3108" y="1"/>
                    <a:pt x="3107" y="1"/>
                    <a:pt x="3106" y="1"/>
                  </a:cubicBezTo>
                  <a:cubicBezTo>
                    <a:pt x="2626" y="1"/>
                    <a:pt x="2149" y="76"/>
                    <a:pt x="1693" y="226"/>
                  </a:cubicBezTo>
                  <a:lnTo>
                    <a:pt x="1674" y="232"/>
                  </a:lnTo>
                  <a:lnTo>
                    <a:pt x="1639" y="244"/>
                  </a:lnTo>
                  <a:cubicBezTo>
                    <a:pt x="1266" y="374"/>
                    <a:pt x="912" y="549"/>
                    <a:pt x="585" y="770"/>
                  </a:cubicBezTo>
                  <a:cubicBezTo>
                    <a:pt x="1" y="2001"/>
                    <a:pt x="43" y="3439"/>
                    <a:pt x="702" y="4632"/>
                  </a:cubicBezTo>
                  <a:cubicBezTo>
                    <a:pt x="813" y="4592"/>
                    <a:pt x="928" y="4572"/>
                    <a:pt x="1042" y="4572"/>
                  </a:cubicBezTo>
                  <a:cubicBezTo>
                    <a:pt x="1321" y="4572"/>
                    <a:pt x="1593" y="4690"/>
                    <a:pt x="1785" y="4906"/>
                  </a:cubicBezTo>
                  <a:cubicBezTo>
                    <a:pt x="2056" y="5211"/>
                    <a:pt x="2112" y="5650"/>
                    <a:pt x="1928" y="6015"/>
                  </a:cubicBezTo>
                  <a:cubicBezTo>
                    <a:pt x="2672" y="6552"/>
                    <a:pt x="3538" y="6814"/>
                    <a:pt x="4398" y="6814"/>
                  </a:cubicBezTo>
                  <a:cubicBezTo>
                    <a:pt x="5563" y="6814"/>
                    <a:pt x="6717" y="6333"/>
                    <a:pt x="7547" y="5407"/>
                  </a:cubicBezTo>
                  <a:cubicBezTo>
                    <a:pt x="7559" y="5347"/>
                    <a:pt x="7571" y="5286"/>
                    <a:pt x="7579" y="5225"/>
                  </a:cubicBezTo>
                  <a:cubicBezTo>
                    <a:pt x="7581" y="5216"/>
                    <a:pt x="7583" y="5208"/>
                    <a:pt x="7585" y="5199"/>
                  </a:cubicBezTo>
                  <a:cubicBezTo>
                    <a:pt x="7585" y="5194"/>
                    <a:pt x="7585" y="5189"/>
                    <a:pt x="7586" y="5185"/>
                  </a:cubicBezTo>
                  <a:cubicBezTo>
                    <a:pt x="7615" y="4986"/>
                    <a:pt x="7630" y="4785"/>
                    <a:pt x="7634" y="4583"/>
                  </a:cubicBezTo>
                  <a:lnTo>
                    <a:pt x="7634" y="4527"/>
                  </a:lnTo>
                  <a:cubicBezTo>
                    <a:pt x="7636" y="2026"/>
                    <a:pt x="5608" y="1"/>
                    <a:pt x="3110" y="1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4365755" y="1579873"/>
              <a:ext cx="226376" cy="226400"/>
            </a:xfrm>
            <a:custGeom>
              <a:avLst/>
              <a:gdLst/>
              <a:ahLst/>
              <a:cxnLst/>
              <a:rect l="l" t="t" r="r" b="b"/>
              <a:pathLst>
                <a:path w="9055" h="9056" extrusionOk="0">
                  <a:moveTo>
                    <a:pt x="4527" y="9056"/>
                  </a:moveTo>
                  <a:cubicBezTo>
                    <a:pt x="7019" y="9056"/>
                    <a:pt x="9054" y="7021"/>
                    <a:pt x="9054" y="4528"/>
                  </a:cubicBezTo>
                  <a:cubicBezTo>
                    <a:pt x="9054" y="2034"/>
                    <a:pt x="7019" y="1"/>
                    <a:pt x="4527" y="1"/>
                  </a:cubicBezTo>
                  <a:cubicBezTo>
                    <a:pt x="2034" y="1"/>
                    <a:pt x="1" y="2034"/>
                    <a:pt x="1" y="4528"/>
                  </a:cubicBezTo>
                  <a:cubicBezTo>
                    <a:pt x="1" y="7021"/>
                    <a:pt x="2032" y="9056"/>
                    <a:pt x="4527" y="9056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6"/>
            <p:cNvSpPr/>
            <p:nvPr/>
          </p:nvSpPr>
          <p:spPr>
            <a:xfrm>
              <a:off x="4415831" y="1584873"/>
              <a:ext cx="176300" cy="108174"/>
            </a:xfrm>
            <a:custGeom>
              <a:avLst/>
              <a:gdLst/>
              <a:ahLst/>
              <a:cxnLst/>
              <a:rect l="l" t="t" r="r" b="b"/>
              <a:pathLst>
                <a:path w="7052" h="4327" extrusionOk="0">
                  <a:moveTo>
                    <a:pt x="1197" y="0"/>
                  </a:moveTo>
                  <a:cubicBezTo>
                    <a:pt x="773" y="128"/>
                    <a:pt x="371" y="320"/>
                    <a:pt x="4" y="567"/>
                  </a:cubicBezTo>
                  <a:lnTo>
                    <a:pt x="0" y="572"/>
                  </a:lnTo>
                  <a:cubicBezTo>
                    <a:pt x="368" y="324"/>
                    <a:pt x="772" y="130"/>
                    <a:pt x="1197" y="0"/>
                  </a:cubicBezTo>
                  <a:close/>
                  <a:moveTo>
                    <a:pt x="3957" y="34"/>
                  </a:moveTo>
                  <a:lnTo>
                    <a:pt x="3957" y="34"/>
                  </a:lnTo>
                  <a:cubicBezTo>
                    <a:pt x="4764" y="305"/>
                    <a:pt x="5479" y="799"/>
                    <a:pt x="6019" y="1456"/>
                  </a:cubicBezTo>
                  <a:lnTo>
                    <a:pt x="6023" y="1454"/>
                  </a:lnTo>
                  <a:cubicBezTo>
                    <a:pt x="5481" y="797"/>
                    <a:pt x="4766" y="303"/>
                    <a:pt x="3957" y="34"/>
                  </a:cubicBezTo>
                  <a:close/>
                  <a:moveTo>
                    <a:pt x="6915" y="3228"/>
                  </a:moveTo>
                  <a:cubicBezTo>
                    <a:pt x="7005" y="3588"/>
                    <a:pt x="7051" y="3957"/>
                    <a:pt x="7051" y="4327"/>
                  </a:cubicBezTo>
                  <a:cubicBezTo>
                    <a:pt x="7051" y="3957"/>
                    <a:pt x="7005" y="3588"/>
                    <a:pt x="6917" y="32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6"/>
            <p:cNvSpPr/>
            <p:nvPr/>
          </p:nvSpPr>
          <p:spPr>
            <a:xfrm>
              <a:off x="4566306" y="1621249"/>
              <a:ext cx="22450" cy="44349"/>
            </a:xfrm>
            <a:custGeom>
              <a:avLst/>
              <a:gdLst/>
              <a:ahLst/>
              <a:cxnLst/>
              <a:rect l="l" t="t" r="r" b="b"/>
              <a:pathLst>
                <a:path w="898" h="1774" extrusionOk="0">
                  <a:moveTo>
                    <a:pt x="0" y="1"/>
                  </a:moveTo>
                  <a:cubicBezTo>
                    <a:pt x="426" y="519"/>
                    <a:pt x="732" y="1123"/>
                    <a:pt x="896" y="1773"/>
                  </a:cubicBezTo>
                  <a:lnTo>
                    <a:pt x="898" y="1773"/>
                  </a:lnTo>
                  <a:cubicBezTo>
                    <a:pt x="734" y="1123"/>
                    <a:pt x="429" y="517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6"/>
            <p:cNvSpPr/>
            <p:nvPr/>
          </p:nvSpPr>
          <p:spPr>
            <a:xfrm>
              <a:off x="4401230" y="1579923"/>
              <a:ext cx="190925" cy="170325"/>
            </a:xfrm>
            <a:custGeom>
              <a:avLst/>
              <a:gdLst/>
              <a:ahLst/>
              <a:cxnLst/>
              <a:rect l="l" t="t" r="r" b="b"/>
              <a:pathLst>
                <a:path w="7637" h="6813" extrusionOk="0">
                  <a:moveTo>
                    <a:pt x="3099" y="1"/>
                  </a:moveTo>
                  <a:cubicBezTo>
                    <a:pt x="2203" y="1"/>
                    <a:pt x="1326" y="268"/>
                    <a:pt x="584" y="770"/>
                  </a:cubicBezTo>
                  <a:cubicBezTo>
                    <a:pt x="0" y="2000"/>
                    <a:pt x="43" y="3435"/>
                    <a:pt x="698" y="4627"/>
                  </a:cubicBezTo>
                  <a:lnTo>
                    <a:pt x="792" y="4579"/>
                  </a:lnTo>
                  <a:cubicBezTo>
                    <a:pt x="934" y="4508"/>
                    <a:pt x="1087" y="4473"/>
                    <a:pt x="1238" y="4473"/>
                  </a:cubicBezTo>
                  <a:cubicBezTo>
                    <a:pt x="1529" y="4473"/>
                    <a:pt x="1814" y="4601"/>
                    <a:pt x="2008" y="4838"/>
                  </a:cubicBezTo>
                  <a:cubicBezTo>
                    <a:pt x="2302" y="5197"/>
                    <a:pt x="2309" y="5713"/>
                    <a:pt x="2021" y="6081"/>
                  </a:cubicBezTo>
                  <a:cubicBezTo>
                    <a:pt x="2745" y="6573"/>
                    <a:pt x="3574" y="6813"/>
                    <a:pt x="4397" y="6813"/>
                  </a:cubicBezTo>
                  <a:cubicBezTo>
                    <a:pt x="5564" y="6813"/>
                    <a:pt x="6719" y="6331"/>
                    <a:pt x="7547" y="5407"/>
                  </a:cubicBezTo>
                  <a:cubicBezTo>
                    <a:pt x="7601" y="5134"/>
                    <a:pt x="7630" y="4860"/>
                    <a:pt x="7633" y="4583"/>
                  </a:cubicBezTo>
                  <a:lnTo>
                    <a:pt x="7633" y="4526"/>
                  </a:lnTo>
                  <a:cubicBezTo>
                    <a:pt x="7637" y="2027"/>
                    <a:pt x="5611" y="1"/>
                    <a:pt x="3114" y="1"/>
                  </a:cubicBezTo>
                  <a:cubicBezTo>
                    <a:pt x="3112" y="1"/>
                    <a:pt x="3110" y="1"/>
                    <a:pt x="3108" y="1"/>
                  </a:cubicBezTo>
                  <a:cubicBezTo>
                    <a:pt x="3105" y="1"/>
                    <a:pt x="3102" y="1"/>
                    <a:pt x="3099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6"/>
            <p:cNvSpPr/>
            <p:nvPr/>
          </p:nvSpPr>
          <p:spPr>
            <a:xfrm>
              <a:off x="4360880" y="1854947"/>
              <a:ext cx="226251" cy="226324"/>
            </a:xfrm>
            <a:custGeom>
              <a:avLst/>
              <a:gdLst/>
              <a:ahLst/>
              <a:cxnLst/>
              <a:rect l="l" t="t" r="r" b="b"/>
              <a:pathLst>
                <a:path w="9050" h="9053" extrusionOk="0">
                  <a:moveTo>
                    <a:pt x="4526" y="9052"/>
                  </a:moveTo>
                  <a:cubicBezTo>
                    <a:pt x="7019" y="9052"/>
                    <a:pt x="9050" y="7021"/>
                    <a:pt x="9050" y="4528"/>
                  </a:cubicBezTo>
                  <a:cubicBezTo>
                    <a:pt x="9050" y="2034"/>
                    <a:pt x="7019" y="1"/>
                    <a:pt x="4526" y="1"/>
                  </a:cubicBezTo>
                  <a:cubicBezTo>
                    <a:pt x="2031" y="1"/>
                    <a:pt x="0" y="2034"/>
                    <a:pt x="0" y="4528"/>
                  </a:cubicBezTo>
                  <a:cubicBezTo>
                    <a:pt x="0" y="7021"/>
                    <a:pt x="2033" y="9052"/>
                    <a:pt x="4526" y="9052"/>
                  </a:cubicBezTo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6"/>
            <p:cNvSpPr/>
            <p:nvPr/>
          </p:nvSpPr>
          <p:spPr>
            <a:xfrm>
              <a:off x="4474056" y="1854922"/>
              <a:ext cx="87450" cy="41424"/>
            </a:xfrm>
            <a:custGeom>
              <a:avLst/>
              <a:gdLst/>
              <a:ahLst/>
              <a:cxnLst/>
              <a:rect l="l" t="t" r="r" b="b"/>
              <a:pathLst>
                <a:path w="3498" h="1657" extrusionOk="0">
                  <a:moveTo>
                    <a:pt x="0" y="0"/>
                  </a:moveTo>
                  <a:cubicBezTo>
                    <a:pt x="1354" y="2"/>
                    <a:pt x="2636" y="610"/>
                    <a:pt x="3494" y="1657"/>
                  </a:cubicBezTo>
                  <a:lnTo>
                    <a:pt x="3498" y="1655"/>
                  </a:lnTo>
                  <a:cubicBezTo>
                    <a:pt x="2640" y="606"/>
                    <a:pt x="1354" y="0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6"/>
            <p:cNvSpPr/>
            <p:nvPr/>
          </p:nvSpPr>
          <p:spPr>
            <a:xfrm>
              <a:off x="4561357" y="1896322"/>
              <a:ext cx="22425" cy="44349"/>
            </a:xfrm>
            <a:custGeom>
              <a:avLst/>
              <a:gdLst/>
              <a:ahLst/>
              <a:cxnLst/>
              <a:rect l="l" t="t" r="r" b="b"/>
              <a:pathLst>
                <a:path w="897" h="1774" extrusionOk="0">
                  <a:moveTo>
                    <a:pt x="1" y="1"/>
                  </a:moveTo>
                  <a:cubicBezTo>
                    <a:pt x="428" y="518"/>
                    <a:pt x="733" y="1123"/>
                    <a:pt x="896" y="1773"/>
                  </a:cubicBezTo>
                  <a:cubicBezTo>
                    <a:pt x="735" y="1123"/>
                    <a:pt x="428" y="518"/>
                    <a:pt x="2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6"/>
            <p:cNvSpPr/>
            <p:nvPr/>
          </p:nvSpPr>
          <p:spPr>
            <a:xfrm>
              <a:off x="4410931" y="1855598"/>
              <a:ext cx="176200" cy="134574"/>
            </a:xfrm>
            <a:custGeom>
              <a:avLst/>
              <a:gdLst/>
              <a:ahLst/>
              <a:cxnLst/>
              <a:rect l="l" t="t" r="r" b="b"/>
              <a:pathLst>
                <a:path w="7048" h="5383" extrusionOk="0">
                  <a:moveTo>
                    <a:pt x="2046" y="0"/>
                  </a:moveTo>
                  <a:cubicBezTo>
                    <a:pt x="1314" y="77"/>
                    <a:pt x="613" y="331"/>
                    <a:pt x="4" y="741"/>
                  </a:cubicBezTo>
                  <a:cubicBezTo>
                    <a:pt x="2" y="743"/>
                    <a:pt x="2" y="744"/>
                    <a:pt x="0" y="746"/>
                  </a:cubicBezTo>
                  <a:cubicBezTo>
                    <a:pt x="611" y="334"/>
                    <a:pt x="1314" y="77"/>
                    <a:pt x="2046" y="0"/>
                  </a:cubicBezTo>
                  <a:close/>
                  <a:moveTo>
                    <a:pt x="7048" y="4537"/>
                  </a:moveTo>
                  <a:lnTo>
                    <a:pt x="7048" y="4537"/>
                  </a:lnTo>
                  <a:cubicBezTo>
                    <a:pt x="7047" y="4820"/>
                    <a:pt x="7018" y="5103"/>
                    <a:pt x="6963" y="5383"/>
                  </a:cubicBezTo>
                  <a:cubicBezTo>
                    <a:pt x="7018" y="5105"/>
                    <a:pt x="7047" y="4820"/>
                    <a:pt x="7048" y="453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6"/>
            <p:cNvSpPr/>
            <p:nvPr/>
          </p:nvSpPr>
          <p:spPr>
            <a:xfrm>
              <a:off x="4396330" y="1854922"/>
              <a:ext cx="190800" cy="170350"/>
            </a:xfrm>
            <a:custGeom>
              <a:avLst/>
              <a:gdLst/>
              <a:ahLst/>
              <a:cxnLst/>
              <a:rect l="l" t="t" r="r" b="b"/>
              <a:pathLst>
                <a:path w="7632" h="6814" extrusionOk="0">
                  <a:moveTo>
                    <a:pt x="3106" y="0"/>
                  </a:moveTo>
                  <a:lnTo>
                    <a:pt x="3108" y="2"/>
                  </a:lnTo>
                  <a:lnTo>
                    <a:pt x="3011" y="2"/>
                  </a:lnTo>
                  <a:cubicBezTo>
                    <a:pt x="2985" y="2"/>
                    <a:pt x="2961" y="2"/>
                    <a:pt x="2936" y="3"/>
                  </a:cubicBezTo>
                  <a:lnTo>
                    <a:pt x="2932" y="3"/>
                  </a:lnTo>
                  <a:lnTo>
                    <a:pt x="2861" y="7"/>
                  </a:lnTo>
                  <a:lnTo>
                    <a:pt x="2832" y="9"/>
                  </a:lnTo>
                  <a:lnTo>
                    <a:pt x="2781" y="12"/>
                  </a:lnTo>
                  <a:lnTo>
                    <a:pt x="2738" y="15"/>
                  </a:lnTo>
                  <a:lnTo>
                    <a:pt x="2696" y="19"/>
                  </a:lnTo>
                  <a:lnTo>
                    <a:pt x="2653" y="22"/>
                  </a:lnTo>
                  <a:lnTo>
                    <a:pt x="2631" y="26"/>
                  </a:lnTo>
                  <a:cubicBezTo>
                    <a:pt x="1899" y="102"/>
                    <a:pt x="1196" y="359"/>
                    <a:pt x="584" y="771"/>
                  </a:cubicBezTo>
                  <a:cubicBezTo>
                    <a:pt x="0" y="2001"/>
                    <a:pt x="43" y="3434"/>
                    <a:pt x="698" y="4628"/>
                  </a:cubicBezTo>
                  <a:lnTo>
                    <a:pt x="988" y="4482"/>
                  </a:lnTo>
                  <a:cubicBezTo>
                    <a:pt x="1131" y="4409"/>
                    <a:pt x="1283" y="4375"/>
                    <a:pt x="1434" y="4375"/>
                  </a:cubicBezTo>
                  <a:cubicBezTo>
                    <a:pt x="1757" y="4375"/>
                    <a:pt x="2071" y="4533"/>
                    <a:pt x="2262" y="4817"/>
                  </a:cubicBezTo>
                  <a:cubicBezTo>
                    <a:pt x="2541" y="5236"/>
                    <a:pt x="2464" y="5794"/>
                    <a:pt x="2083" y="6123"/>
                  </a:cubicBezTo>
                  <a:cubicBezTo>
                    <a:pt x="2793" y="6588"/>
                    <a:pt x="3598" y="6814"/>
                    <a:pt x="4397" y="6814"/>
                  </a:cubicBezTo>
                  <a:cubicBezTo>
                    <a:pt x="5564" y="6814"/>
                    <a:pt x="6719" y="6332"/>
                    <a:pt x="7547" y="5408"/>
                  </a:cubicBezTo>
                  <a:cubicBezTo>
                    <a:pt x="7603" y="5118"/>
                    <a:pt x="7632" y="4822"/>
                    <a:pt x="7632" y="4528"/>
                  </a:cubicBezTo>
                  <a:cubicBezTo>
                    <a:pt x="7628" y="2030"/>
                    <a:pt x="5604" y="5"/>
                    <a:pt x="3106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6"/>
            <p:cNvSpPr/>
            <p:nvPr/>
          </p:nvSpPr>
          <p:spPr>
            <a:xfrm>
              <a:off x="4392405" y="2111647"/>
              <a:ext cx="226324" cy="226350"/>
            </a:xfrm>
            <a:custGeom>
              <a:avLst/>
              <a:gdLst/>
              <a:ahLst/>
              <a:cxnLst/>
              <a:rect l="l" t="t" r="r" b="b"/>
              <a:pathLst>
                <a:path w="9053" h="9054" extrusionOk="0">
                  <a:moveTo>
                    <a:pt x="4528" y="9053"/>
                  </a:moveTo>
                  <a:cubicBezTo>
                    <a:pt x="7021" y="9053"/>
                    <a:pt x="9052" y="7020"/>
                    <a:pt x="9052" y="4526"/>
                  </a:cubicBezTo>
                  <a:cubicBezTo>
                    <a:pt x="9052" y="2033"/>
                    <a:pt x="7021" y="0"/>
                    <a:pt x="4528" y="0"/>
                  </a:cubicBezTo>
                  <a:cubicBezTo>
                    <a:pt x="2034" y="0"/>
                    <a:pt x="1" y="2035"/>
                    <a:pt x="1" y="4526"/>
                  </a:cubicBezTo>
                  <a:cubicBezTo>
                    <a:pt x="1" y="7019"/>
                    <a:pt x="2034" y="9053"/>
                    <a:pt x="4528" y="9053"/>
                  </a:cubicBezTo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6"/>
            <p:cNvSpPr/>
            <p:nvPr/>
          </p:nvSpPr>
          <p:spPr>
            <a:xfrm>
              <a:off x="4442605" y="2117597"/>
              <a:ext cx="123175" cy="13299"/>
            </a:xfrm>
            <a:custGeom>
              <a:avLst/>
              <a:gdLst/>
              <a:ahLst/>
              <a:cxnLst/>
              <a:rect l="l" t="t" r="r" b="b"/>
              <a:pathLst>
                <a:path w="4927" h="532" extrusionOk="0">
                  <a:moveTo>
                    <a:pt x="4072" y="37"/>
                  </a:moveTo>
                  <a:cubicBezTo>
                    <a:pt x="4370" y="146"/>
                    <a:pt x="4657" y="287"/>
                    <a:pt x="4926" y="457"/>
                  </a:cubicBezTo>
                  <a:lnTo>
                    <a:pt x="4926" y="455"/>
                  </a:lnTo>
                  <a:cubicBezTo>
                    <a:pt x="4657" y="285"/>
                    <a:pt x="4370" y="146"/>
                    <a:pt x="4072" y="37"/>
                  </a:cubicBezTo>
                  <a:close/>
                  <a:moveTo>
                    <a:pt x="1073" y="0"/>
                  </a:moveTo>
                  <a:cubicBezTo>
                    <a:pt x="693" y="128"/>
                    <a:pt x="332" y="305"/>
                    <a:pt x="2" y="528"/>
                  </a:cubicBezTo>
                  <a:lnTo>
                    <a:pt x="0" y="532"/>
                  </a:lnTo>
                  <a:cubicBezTo>
                    <a:pt x="332" y="309"/>
                    <a:pt x="693" y="130"/>
                    <a:pt x="107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6"/>
            <p:cNvSpPr/>
            <p:nvPr/>
          </p:nvSpPr>
          <p:spPr>
            <a:xfrm>
              <a:off x="4565755" y="2128972"/>
              <a:ext cx="53000" cy="95825"/>
            </a:xfrm>
            <a:custGeom>
              <a:avLst/>
              <a:gdLst/>
              <a:ahLst/>
              <a:cxnLst/>
              <a:rect l="l" t="t" r="r" b="b"/>
              <a:pathLst>
                <a:path w="2120" h="3833" extrusionOk="0">
                  <a:moveTo>
                    <a:pt x="0" y="0"/>
                  </a:moveTo>
                  <a:lnTo>
                    <a:pt x="0" y="2"/>
                  </a:lnTo>
                  <a:cubicBezTo>
                    <a:pt x="412" y="262"/>
                    <a:pt x="780" y="586"/>
                    <a:pt x="1088" y="962"/>
                  </a:cubicBezTo>
                  <a:lnTo>
                    <a:pt x="1092" y="960"/>
                  </a:lnTo>
                  <a:cubicBezTo>
                    <a:pt x="782" y="584"/>
                    <a:pt x="414" y="259"/>
                    <a:pt x="0" y="0"/>
                  </a:cubicBezTo>
                  <a:close/>
                  <a:moveTo>
                    <a:pt x="1984" y="2735"/>
                  </a:moveTo>
                  <a:cubicBezTo>
                    <a:pt x="2074" y="3094"/>
                    <a:pt x="2120" y="3462"/>
                    <a:pt x="2120" y="3833"/>
                  </a:cubicBezTo>
                  <a:cubicBezTo>
                    <a:pt x="2120" y="3462"/>
                    <a:pt x="2074" y="3094"/>
                    <a:pt x="1985" y="2735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6"/>
            <p:cNvSpPr/>
            <p:nvPr/>
          </p:nvSpPr>
          <p:spPr>
            <a:xfrm>
              <a:off x="4592955" y="2153023"/>
              <a:ext cx="22450" cy="44325"/>
            </a:xfrm>
            <a:custGeom>
              <a:avLst/>
              <a:gdLst/>
              <a:ahLst/>
              <a:cxnLst/>
              <a:rect l="l" t="t" r="r" b="b"/>
              <a:pathLst>
                <a:path w="898" h="1773" extrusionOk="0">
                  <a:moveTo>
                    <a:pt x="0" y="0"/>
                  </a:moveTo>
                  <a:cubicBezTo>
                    <a:pt x="427" y="518"/>
                    <a:pt x="732" y="1122"/>
                    <a:pt x="896" y="1773"/>
                  </a:cubicBezTo>
                  <a:lnTo>
                    <a:pt x="897" y="1773"/>
                  </a:lnTo>
                  <a:cubicBezTo>
                    <a:pt x="734" y="1122"/>
                    <a:pt x="429" y="516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6"/>
            <p:cNvSpPr/>
            <p:nvPr/>
          </p:nvSpPr>
          <p:spPr>
            <a:xfrm>
              <a:off x="4616580" y="2233422"/>
              <a:ext cx="1850" cy="13424"/>
            </a:xfrm>
            <a:custGeom>
              <a:avLst/>
              <a:gdLst/>
              <a:ahLst/>
              <a:cxnLst/>
              <a:rect l="l" t="t" r="r" b="b"/>
              <a:pathLst>
                <a:path w="74" h="537" extrusionOk="0">
                  <a:moveTo>
                    <a:pt x="73" y="1"/>
                  </a:moveTo>
                  <a:cubicBezTo>
                    <a:pt x="58" y="181"/>
                    <a:pt x="34" y="360"/>
                    <a:pt x="0" y="537"/>
                  </a:cubicBezTo>
                  <a:cubicBezTo>
                    <a:pt x="34" y="360"/>
                    <a:pt x="60" y="181"/>
                    <a:pt x="73" y="2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6"/>
            <p:cNvSpPr/>
            <p:nvPr/>
          </p:nvSpPr>
          <p:spPr>
            <a:xfrm>
              <a:off x="4618406" y="2224772"/>
              <a:ext cx="350" cy="8676"/>
            </a:xfrm>
            <a:custGeom>
              <a:avLst/>
              <a:gdLst/>
              <a:ahLst/>
              <a:cxnLst/>
              <a:rect l="l" t="t" r="r" b="b"/>
              <a:pathLst>
                <a:path w="14" h="347" extrusionOk="0">
                  <a:moveTo>
                    <a:pt x="12" y="1"/>
                  </a:moveTo>
                  <a:cubicBezTo>
                    <a:pt x="12" y="118"/>
                    <a:pt x="9" y="232"/>
                    <a:pt x="0" y="347"/>
                  </a:cubicBezTo>
                  <a:cubicBezTo>
                    <a:pt x="9" y="232"/>
                    <a:pt x="14" y="117"/>
                    <a:pt x="14" y="1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6"/>
            <p:cNvSpPr/>
            <p:nvPr/>
          </p:nvSpPr>
          <p:spPr>
            <a:xfrm>
              <a:off x="4427906" y="2111672"/>
              <a:ext cx="190825" cy="170301"/>
            </a:xfrm>
            <a:custGeom>
              <a:avLst/>
              <a:gdLst/>
              <a:ahLst/>
              <a:cxnLst/>
              <a:rect l="l" t="t" r="r" b="b"/>
              <a:pathLst>
                <a:path w="7633" h="6812" extrusionOk="0">
                  <a:moveTo>
                    <a:pt x="3126" y="1"/>
                  </a:moveTo>
                  <a:cubicBezTo>
                    <a:pt x="3120" y="1"/>
                    <a:pt x="3114" y="1"/>
                    <a:pt x="3108" y="1"/>
                  </a:cubicBezTo>
                  <a:cubicBezTo>
                    <a:pt x="3103" y="1"/>
                    <a:pt x="3098" y="1"/>
                    <a:pt x="3092" y="1"/>
                  </a:cubicBezTo>
                  <a:cubicBezTo>
                    <a:pt x="2621" y="1"/>
                    <a:pt x="2151" y="76"/>
                    <a:pt x="1703" y="222"/>
                  </a:cubicBezTo>
                  <a:cubicBezTo>
                    <a:pt x="1688" y="227"/>
                    <a:pt x="1673" y="232"/>
                    <a:pt x="1657" y="237"/>
                  </a:cubicBezTo>
                  <a:cubicBezTo>
                    <a:pt x="1278" y="365"/>
                    <a:pt x="919" y="546"/>
                    <a:pt x="585" y="769"/>
                  </a:cubicBezTo>
                  <a:cubicBezTo>
                    <a:pt x="1" y="1998"/>
                    <a:pt x="43" y="3435"/>
                    <a:pt x="699" y="4627"/>
                  </a:cubicBezTo>
                  <a:lnTo>
                    <a:pt x="1186" y="4382"/>
                  </a:lnTo>
                  <a:cubicBezTo>
                    <a:pt x="1328" y="4311"/>
                    <a:pt x="1478" y="4278"/>
                    <a:pt x="1626" y="4278"/>
                  </a:cubicBezTo>
                  <a:cubicBezTo>
                    <a:pt x="1984" y="4278"/>
                    <a:pt x="2328" y="4472"/>
                    <a:pt x="2505" y="4809"/>
                  </a:cubicBezTo>
                  <a:cubicBezTo>
                    <a:pt x="2757" y="5286"/>
                    <a:pt x="2582" y="5877"/>
                    <a:pt x="2110" y="6139"/>
                  </a:cubicBezTo>
                  <a:cubicBezTo>
                    <a:pt x="2814" y="6592"/>
                    <a:pt x="3608" y="6811"/>
                    <a:pt x="4396" y="6811"/>
                  </a:cubicBezTo>
                  <a:cubicBezTo>
                    <a:pt x="5564" y="6811"/>
                    <a:pt x="6719" y="6328"/>
                    <a:pt x="7547" y="5405"/>
                  </a:cubicBezTo>
                  <a:cubicBezTo>
                    <a:pt x="7581" y="5228"/>
                    <a:pt x="7605" y="5049"/>
                    <a:pt x="7619" y="4871"/>
                  </a:cubicBezTo>
                  <a:cubicBezTo>
                    <a:pt x="7629" y="4756"/>
                    <a:pt x="7632" y="4641"/>
                    <a:pt x="7632" y="4525"/>
                  </a:cubicBezTo>
                  <a:cubicBezTo>
                    <a:pt x="7632" y="3478"/>
                    <a:pt x="7268" y="2463"/>
                    <a:pt x="6602" y="1654"/>
                  </a:cubicBezTo>
                  <a:cubicBezTo>
                    <a:pt x="6292" y="1278"/>
                    <a:pt x="5924" y="954"/>
                    <a:pt x="5514" y="694"/>
                  </a:cubicBezTo>
                  <a:cubicBezTo>
                    <a:pt x="4799" y="241"/>
                    <a:pt x="3971" y="1"/>
                    <a:pt x="3126" y="1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6"/>
            <p:cNvSpPr/>
            <p:nvPr/>
          </p:nvSpPr>
          <p:spPr>
            <a:xfrm>
              <a:off x="4351031" y="2405047"/>
              <a:ext cx="226351" cy="226400"/>
            </a:xfrm>
            <a:custGeom>
              <a:avLst/>
              <a:gdLst/>
              <a:ahLst/>
              <a:cxnLst/>
              <a:rect l="l" t="t" r="r" b="b"/>
              <a:pathLst>
                <a:path w="9054" h="9056" extrusionOk="0">
                  <a:moveTo>
                    <a:pt x="4528" y="9056"/>
                  </a:moveTo>
                  <a:cubicBezTo>
                    <a:pt x="7021" y="9056"/>
                    <a:pt x="9054" y="7021"/>
                    <a:pt x="9054" y="4528"/>
                  </a:cubicBezTo>
                  <a:cubicBezTo>
                    <a:pt x="9054" y="2034"/>
                    <a:pt x="7021" y="1"/>
                    <a:pt x="4528" y="1"/>
                  </a:cubicBezTo>
                  <a:cubicBezTo>
                    <a:pt x="2034" y="1"/>
                    <a:pt x="1" y="2036"/>
                    <a:pt x="1" y="4528"/>
                  </a:cubicBezTo>
                  <a:cubicBezTo>
                    <a:pt x="1" y="7021"/>
                    <a:pt x="2034" y="9056"/>
                    <a:pt x="4528" y="9056"/>
                  </a:cubicBezTo>
                  <a:close/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6"/>
            <p:cNvSpPr/>
            <p:nvPr/>
          </p:nvSpPr>
          <p:spPr>
            <a:xfrm>
              <a:off x="4401105" y="2405047"/>
              <a:ext cx="176275" cy="135174"/>
            </a:xfrm>
            <a:custGeom>
              <a:avLst/>
              <a:gdLst/>
              <a:ahLst/>
              <a:cxnLst/>
              <a:rect l="l" t="t" r="r" b="b"/>
              <a:pathLst>
                <a:path w="7051" h="5407" extrusionOk="0">
                  <a:moveTo>
                    <a:pt x="2118" y="18"/>
                  </a:moveTo>
                  <a:cubicBezTo>
                    <a:pt x="2008" y="28"/>
                    <a:pt x="1899" y="42"/>
                    <a:pt x="1790" y="60"/>
                  </a:cubicBezTo>
                  <a:lnTo>
                    <a:pt x="1790" y="60"/>
                  </a:lnTo>
                  <a:cubicBezTo>
                    <a:pt x="1899" y="42"/>
                    <a:pt x="2008" y="28"/>
                    <a:pt x="2118" y="18"/>
                  </a:cubicBezTo>
                  <a:close/>
                  <a:moveTo>
                    <a:pt x="1790" y="60"/>
                  </a:moveTo>
                  <a:lnTo>
                    <a:pt x="1790" y="60"/>
                  </a:lnTo>
                  <a:cubicBezTo>
                    <a:pt x="1152" y="164"/>
                    <a:pt x="542" y="405"/>
                    <a:pt x="3" y="765"/>
                  </a:cubicBezTo>
                  <a:cubicBezTo>
                    <a:pt x="2" y="769"/>
                    <a:pt x="0" y="770"/>
                    <a:pt x="0" y="774"/>
                  </a:cubicBezTo>
                  <a:cubicBezTo>
                    <a:pt x="539" y="408"/>
                    <a:pt x="1150" y="165"/>
                    <a:pt x="1790" y="60"/>
                  </a:cubicBezTo>
                  <a:close/>
                  <a:moveTo>
                    <a:pt x="2531" y="1"/>
                  </a:moveTo>
                  <a:cubicBezTo>
                    <a:pt x="2529" y="1"/>
                    <a:pt x="2527" y="1"/>
                    <a:pt x="2525" y="1"/>
                  </a:cubicBezTo>
                  <a:cubicBezTo>
                    <a:pt x="3879" y="1"/>
                    <a:pt x="5161" y="609"/>
                    <a:pt x="6019" y="1656"/>
                  </a:cubicBezTo>
                  <a:lnTo>
                    <a:pt x="6023" y="1656"/>
                  </a:lnTo>
                  <a:cubicBezTo>
                    <a:pt x="5166" y="608"/>
                    <a:pt x="3884" y="1"/>
                    <a:pt x="2531" y="1"/>
                  </a:cubicBezTo>
                  <a:close/>
                  <a:moveTo>
                    <a:pt x="6915" y="3428"/>
                  </a:moveTo>
                  <a:cubicBezTo>
                    <a:pt x="7005" y="3788"/>
                    <a:pt x="7051" y="4157"/>
                    <a:pt x="7051" y="4527"/>
                  </a:cubicBezTo>
                  <a:cubicBezTo>
                    <a:pt x="7051" y="4157"/>
                    <a:pt x="7005" y="3788"/>
                    <a:pt x="6916" y="3428"/>
                  </a:cubicBezTo>
                  <a:close/>
                  <a:moveTo>
                    <a:pt x="6996" y="5226"/>
                  </a:moveTo>
                  <a:cubicBezTo>
                    <a:pt x="6986" y="5287"/>
                    <a:pt x="6976" y="5348"/>
                    <a:pt x="6965" y="5407"/>
                  </a:cubicBezTo>
                  <a:lnTo>
                    <a:pt x="6965" y="5407"/>
                  </a:lnTo>
                  <a:cubicBezTo>
                    <a:pt x="6976" y="5348"/>
                    <a:pt x="6986" y="5287"/>
                    <a:pt x="6996" y="5228"/>
                  </a:cubicBezTo>
                  <a:lnTo>
                    <a:pt x="6996" y="522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6"/>
            <p:cNvSpPr/>
            <p:nvPr/>
          </p:nvSpPr>
          <p:spPr>
            <a:xfrm>
              <a:off x="4551580" y="2446422"/>
              <a:ext cx="22401" cy="44400"/>
            </a:xfrm>
            <a:custGeom>
              <a:avLst/>
              <a:gdLst/>
              <a:ahLst/>
              <a:cxnLst/>
              <a:rect l="l" t="t" r="r" b="b"/>
              <a:pathLst>
                <a:path w="896" h="1776" extrusionOk="0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lnTo>
                    <a:pt x="2" y="1"/>
                  </a:lnTo>
                  <a:lnTo>
                    <a:pt x="4" y="1"/>
                  </a:lnTo>
                  <a:close/>
                  <a:moveTo>
                    <a:pt x="2" y="1"/>
                  </a:moveTo>
                  <a:lnTo>
                    <a:pt x="0" y="3"/>
                  </a:lnTo>
                  <a:cubicBezTo>
                    <a:pt x="427" y="518"/>
                    <a:pt x="732" y="1125"/>
                    <a:pt x="896" y="1775"/>
                  </a:cubicBezTo>
                  <a:cubicBezTo>
                    <a:pt x="734" y="1125"/>
                    <a:pt x="428" y="519"/>
                    <a:pt x="2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6"/>
            <p:cNvSpPr/>
            <p:nvPr/>
          </p:nvSpPr>
          <p:spPr>
            <a:xfrm>
              <a:off x="4386455" y="2405022"/>
              <a:ext cx="190901" cy="170350"/>
            </a:xfrm>
            <a:custGeom>
              <a:avLst/>
              <a:gdLst/>
              <a:ahLst/>
              <a:cxnLst/>
              <a:rect l="l" t="t" r="r" b="b"/>
              <a:pathLst>
                <a:path w="7636" h="6814" extrusionOk="0">
                  <a:moveTo>
                    <a:pt x="3109" y="0"/>
                  </a:moveTo>
                  <a:lnTo>
                    <a:pt x="3111" y="2"/>
                  </a:lnTo>
                  <a:lnTo>
                    <a:pt x="3012" y="2"/>
                  </a:lnTo>
                  <a:cubicBezTo>
                    <a:pt x="2989" y="2"/>
                    <a:pt x="2965" y="4"/>
                    <a:pt x="2943" y="4"/>
                  </a:cubicBezTo>
                  <a:lnTo>
                    <a:pt x="2927" y="4"/>
                  </a:lnTo>
                  <a:lnTo>
                    <a:pt x="2866" y="7"/>
                  </a:lnTo>
                  <a:lnTo>
                    <a:pt x="2832" y="9"/>
                  </a:lnTo>
                  <a:lnTo>
                    <a:pt x="2793" y="12"/>
                  </a:lnTo>
                  <a:cubicBezTo>
                    <a:pt x="2767" y="14"/>
                    <a:pt x="2742" y="15"/>
                    <a:pt x="2716" y="17"/>
                  </a:cubicBezTo>
                  <a:lnTo>
                    <a:pt x="2704" y="17"/>
                  </a:lnTo>
                  <a:cubicBezTo>
                    <a:pt x="1945" y="85"/>
                    <a:pt x="1216" y="346"/>
                    <a:pt x="584" y="773"/>
                  </a:cubicBezTo>
                  <a:cubicBezTo>
                    <a:pt x="0" y="2002"/>
                    <a:pt x="45" y="3436"/>
                    <a:pt x="700" y="4630"/>
                  </a:cubicBezTo>
                  <a:lnTo>
                    <a:pt x="1381" y="4286"/>
                  </a:lnTo>
                  <a:cubicBezTo>
                    <a:pt x="1522" y="4217"/>
                    <a:pt x="1672" y="4184"/>
                    <a:pt x="1819" y="4184"/>
                  </a:cubicBezTo>
                  <a:cubicBezTo>
                    <a:pt x="2182" y="4184"/>
                    <a:pt x="2531" y="4384"/>
                    <a:pt x="2706" y="4730"/>
                  </a:cubicBezTo>
                  <a:cubicBezTo>
                    <a:pt x="2951" y="5215"/>
                    <a:pt x="2760" y="5808"/>
                    <a:pt x="2277" y="6058"/>
                  </a:cubicBezTo>
                  <a:lnTo>
                    <a:pt x="2113" y="6140"/>
                  </a:lnTo>
                  <a:cubicBezTo>
                    <a:pt x="2818" y="6593"/>
                    <a:pt x="3612" y="6813"/>
                    <a:pt x="4400" y="6813"/>
                  </a:cubicBezTo>
                  <a:cubicBezTo>
                    <a:pt x="5567" y="6813"/>
                    <a:pt x="6721" y="6331"/>
                    <a:pt x="7548" y="5408"/>
                  </a:cubicBezTo>
                  <a:cubicBezTo>
                    <a:pt x="7560" y="5347"/>
                    <a:pt x="7571" y="5287"/>
                    <a:pt x="7581" y="5226"/>
                  </a:cubicBezTo>
                  <a:cubicBezTo>
                    <a:pt x="7582" y="5217"/>
                    <a:pt x="7582" y="5209"/>
                    <a:pt x="7584" y="5200"/>
                  </a:cubicBezTo>
                  <a:cubicBezTo>
                    <a:pt x="7586" y="5192"/>
                    <a:pt x="7586" y="5190"/>
                    <a:pt x="7588" y="5183"/>
                  </a:cubicBezTo>
                  <a:cubicBezTo>
                    <a:pt x="7615" y="4986"/>
                    <a:pt x="7632" y="4785"/>
                    <a:pt x="7635" y="4584"/>
                  </a:cubicBezTo>
                  <a:lnTo>
                    <a:pt x="7635" y="4526"/>
                  </a:lnTo>
                  <a:cubicBezTo>
                    <a:pt x="7632" y="2028"/>
                    <a:pt x="5607" y="4"/>
                    <a:pt x="3109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6"/>
            <p:cNvSpPr/>
            <p:nvPr/>
          </p:nvSpPr>
          <p:spPr>
            <a:xfrm>
              <a:off x="4346130" y="2680122"/>
              <a:ext cx="226376" cy="226400"/>
            </a:xfrm>
            <a:custGeom>
              <a:avLst/>
              <a:gdLst/>
              <a:ahLst/>
              <a:cxnLst/>
              <a:rect l="l" t="t" r="r" b="b"/>
              <a:pathLst>
                <a:path w="9055" h="9056" extrusionOk="0">
                  <a:moveTo>
                    <a:pt x="4528" y="9056"/>
                  </a:moveTo>
                  <a:cubicBezTo>
                    <a:pt x="7019" y="9056"/>
                    <a:pt x="9054" y="7021"/>
                    <a:pt x="9054" y="4528"/>
                  </a:cubicBezTo>
                  <a:cubicBezTo>
                    <a:pt x="9054" y="2034"/>
                    <a:pt x="7019" y="1"/>
                    <a:pt x="4528" y="1"/>
                  </a:cubicBezTo>
                  <a:cubicBezTo>
                    <a:pt x="2037" y="1"/>
                    <a:pt x="1" y="2034"/>
                    <a:pt x="1" y="4528"/>
                  </a:cubicBezTo>
                  <a:cubicBezTo>
                    <a:pt x="1" y="7021"/>
                    <a:pt x="2034" y="9056"/>
                    <a:pt x="4528" y="9056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6"/>
            <p:cNvSpPr/>
            <p:nvPr/>
          </p:nvSpPr>
          <p:spPr>
            <a:xfrm>
              <a:off x="4459331" y="2680122"/>
              <a:ext cx="113175" cy="112875"/>
            </a:xfrm>
            <a:custGeom>
              <a:avLst/>
              <a:gdLst/>
              <a:ahLst/>
              <a:cxnLst/>
              <a:rect l="l" t="t" r="r" b="b"/>
              <a:pathLst>
                <a:path w="4527" h="4515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1354" y="1"/>
                    <a:pt x="2636" y="609"/>
                    <a:pt x="3494" y="1656"/>
                  </a:cubicBezTo>
                  <a:lnTo>
                    <a:pt x="3498" y="1654"/>
                  </a:lnTo>
                  <a:cubicBezTo>
                    <a:pt x="2639" y="608"/>
                    <a:pt x="1359" y="1"/>
                    <a:pt x="6" y="1"/>
                  </a:cubicBezTo>
                  <a:close/>
                  <a:moveTo>
                    <a:pt x="4392" y="3428"/>
                  </a:moveTo>
                  <a:lnTo>
                    <a:pt x="4392" y="3430"/>
                  </a:lnTo>
                  <a:lnTo>
                    <a:pt x="4390" y="3430"/>
                  </a:lnTo>
                  <a:cubicBezTo>
                    <a:pt x="4479" y="3784"/>
                    <a:pt x="4525" y="4149"/>
                    <a:pt x="4526" y="4515"/>
                  </a:cubicBezTo>
                  <a:lnTo>
                    <a:pt x="4526" y="4515"/>
                  </a:lnTo>
                  <a:cubicBezTo>
                    <a:pt x="4525" y="4149"/>
                    <a:pt x="4479" y="3784"/>
                    <a:pt x="4392" y="34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6"/>
            <p:cNvSpPr/>
            <p:nvPr/>
          </p:nvSpPr>
          <p:spPr>
            <a:xfrm>
              <a:off x="4546680" y="2721471"/>
              <a:ext cx="22450" cy="44400"/>
            </a:xfrm>
            <a:custGeom>
              <a:avLst/>
              <a:gdLst/>
              <a:ahLst/>
              <a:cxnLst/>
              <a:rect l="l" t="t" r="r" b="b"/>
              <a:pathLst>
                <a:path w="898" h="1776" extrusionOk="0">
                  <a:moveTo>
                    <a:pt x="4" y="0"/>
                  </a:moveTo>
                  <a:lnTo>
                    <a:pt x="0" y="2"/>
                  </a:lnTo>
                  <a:cubicBezTo>
                    <a:pt x="426" y="519"/>
                    <a:pt x="732" y="1126"/>
                    <a:pt x="896" y="1776"/>
                  </a:cubicBezTo>
                  <a:lnTo>
                    <a:pt x="898" y="1776"/>
                  </a:lnTo>
                  <a:cubicBezTo>
                    <a:pt x="734" y="1126"/>
                    <a:pt x="429" y="519"/>
                    <a:pt x="4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6"/>
            <p:cNvSpPr/>
            <p:nvPr/>
          </p:nvSpPr>
          <p:spPr>
            <a:xfrm>
              <a:off x="4396230" y="2680597"/>
              <a:ext cx="174851" cy="134699"/>
            </a:xfrm>
            <a:custGeom>
              <a:avLst/>
              <a:gdLst/>
              <a:ahLst/>
              <a:cxnLst/>
              <a:rect l="l" t="t" r="r" b="b"/>
              <a:pathLst>
                <a:path w="6994" h="5388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361" y="67"/>
                    <a:pt x="633" y="324"/>
                    <a:pt x="3" y="750"/>
                  </a:cubicBezTo>
                  <a:cubicBezTo>
                    <a:pt x="3" y="751"/>
                    <a:pt x="1" y="753"/>
                    <a:pt x="1" y="753"/>
                  </a:cubicBezTo>
                  <a:cubicBezTo>
                    <a:pt x="631" y="327"/>
                    <a:pt x="1360" y="69"/>
                    <a:pt x="2119" y="0"/>
                  </a:cubicBezTo>
                  <a:close/>
                  <a:moveTo>
                    <a:pt x="6994" y="5212"/>
                  </a:moveTo>
                  <a:cubicBezTo>
                    <a:pt x="6986" y="5271"/>
                    <a:pt x="6975" y="5330"/>
                    <a:pt x="6964" y="5387"/>
                  </a:cubicBezTo>
                  <a:lnTo>
                    <a:pt x="6964" y="5387"/>
                  </a:lnTo>
                  <a:cubicBezTo>
                    <a:pt x="6975" y="5330"/>
                    <a:pt x="6986" y="5271"/>
                    <a:pt x="6994" y="5214"/>
                  </a:cubicBezTo>
                  <a:lnTo>
                    <a:pt x="6994" y="52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6"/>
            <p:cNvSpPr/>
            <p:nvPr/>
          </p:nvSpPr>
          <p:spPr>
            <a:xfrm>
              <a:off x="4381606" y="2680071"/>
              <a:ext cx="190850" cy="170399"/>
            </a:xfrm>
            <a:custGeom>
              <a:avLst/>
              <a:gdLst/>
              <a:ahLst/>
              <a:cxnLst/>
              <a:rect l="l" t="t" r="r" b="b"/>
              <a:pathLst>
                <a:path w="7634" h="6816" extrusionOk="0">
                  <a:moveTo>
                    <a:pt x="3108" y="1"/>
                  </a:moveTo>
                  <a:lnTo>
                    <a:pt x="3109" y="3"/>
                  </a:lnTo>
                  <a:lnTo>
                    <a:pt x="3011" y="3"/>
                  </a:lnTo>
                  <a:cubicBezTo>
                    <a:pt x="2988" y="3"/>
                    <a:pt x="2965" y="4"/>
                    <a:pt x="2941" y="4"/>
                  </a:cubicBezTo>
                  <a:lnTo>
                    <a:pt x="2927" y="4"/>
                  </a:lnTo>
                  <a:cubicBezTo>
                    <a:pt x="2905" y="4"/>
                    <a:pt x="2885" y="6"/>
                    <a:pt x="2864" y="8"/>
                  </a:cubicBezTo>
                  <a:lnTo>
                    <a:pt x="2830" y="10"/>
                  </a:lnTo>
                  <a:lnTo>
                    <a:pt x="2793" y="13"/>
                  </a:lnTo>
                  <a:cubicBezTo>
                    <a:pt x="2767" y="15"/>
                    <a:pt x="2740" y="16"/>
                    <a:pt x="2714" y="18"/>
                  </a:cubicBezTo>
                  <a:lnTo>
                    <a:pt x="2702" y="20"/>
                  </a:lnTo>
                  <a:cubicBezTo>
                    <a:pt x="1945" y="88"/>
                    <a:pt x="1216" y="347"/>
                    <a:pt x="586" y="774"/>
                  </a:cubicBezTo>
                  <a:cubicBezTo>
                    <a:pt x="0" y="2002"/>
                    <a:pt x="43" y="3437"/>
                    <a:pt x="700" y="4631"/>
                  </a:cubicBezTo>
                  <a:lnTo>
                    <a:pt x="1577" y="4188"/>
                  </a:lnTo>
                  <a:cubicBezTo>
                    <a:pt x="1721" y="4116"/>
                    <a:pt x="1874" y="4081"/>
                    <a:pt x="2024" y="4081"/>
                  </a:cubicBezTo>
                  <a:cubicBezTo>
                    <a:pt x="2388" y="4081"/>
                    <a:pt x="2737" y="4281"/>
                    <a:pt x="2912" y="4627"/>
                  </a:cubicBezTo>
                  <a:cubicBezTo>
                    <a:pt x="3159" y="5116"/>
                    <a:pt x="2961" y="5714"/>
                    <a:pt x="2473" y="5960"/>
                  </a:cubicBezTo>
                  <a:lnTo>
                    <a:pt x="2112" y="6143"/>
                  </a:lnTo>
                  <a:cubicBezTo>
                    <a:pt x="2815" y="6595"/>
                    <a:pt x="3609" y="6815"/>
                    <a:pt x="4397" y="6815"/>
                  </a:cubicBezTo>
                  <a:cubicBezTo>
                    <a:pt x="5566" y="6815"/>
                    <a:pt x="6721" y="6332"/>
                    <a:pt x="7548" y="5409"/>
                  </a:cubicBezTo>
                  <a:cubicBezTo>
                    <a:pt x="7560" y="5351"/>
                    <a:pt x="7570" y="5291"/>
                    <a:pt x="7579" y="5232"/>
                  </a:cubicBezTo>
                  <a:cubicBezTo>
                    <a:pt x="7582" y="5220"/>
                    <a:pt x="7584" y="5208"/>
                    <a:pt x="7586" y="5196"/>
                  </a:cubicBezTo>
                  <a:cubicBezTo>
                    <a:pt x="7586" y="5194"/>
                    <a:pt x="7586" y="5193"/>
                    <a:pt x="7586" y="5191"/>
                  </a:cubicBezTo>
                  <a:cubicBezTo>
                    <a:pt x="7613" y="5009"/>
                    <a:pt x="7628" y="4825"/>
                    <a:pt x="7633" y="4641"/>
                  </a:cubicBezTo>
                  <a:lnTo>
                    <a:pt x="7633" y="4627"/>
                  </a:lnTo>
                  <a:lnTo>
                    <a:pt x="7633" y="4586"/>
                  </a:lnTo>
                  <a:lnTo>
                    <a:pt x="7633" y="4528"/>
                  </a:lnTo>
                  <a:cubicBezTo>
                    <a:pt x="7628" y="2031"/>
                    <a:pt x="5606" y="6"/>
                    <a:pt x="3108" y="1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6"/>
            <p:cNvSpPr/>
            <p:nvPr/>
          </p:nvSpPr>
          <p:spPr>
            <a:xfrm>
              <a:off x="4341205" y="2955195"/>
              <a:ext cx="226400" cy="226350"/>
            </a:xfrm>
            <a:custGeom>
              <a:avLst/>
              <a:gdLst/>
              <a:ahLst/>
              <a:cxnLst/>
              <a:rect l="l" t="t" r="r" b="b"/>
              <a:pathLst>
                <a:path w="9056" h="9054" extrusionOk="0">
                  <a:moveTo>
                    <a:pt x="4528" y="9054"/>
                  </a:moveTo>
                  <a:cubicBezTo>
                    <a:pt x="7021" y="9054"/>
                    <a:pt x="9055" y="7021"/>
                    <a:pt x="9055" y="4526"/>
                  </a:cubicBezTo>
                  <a:cubicBezTo>
                    <a:pt x="9055" y="2034"/>
                    <a:pt x="7021" y="1"/>
                    <a:pt x="4528" y="1"/>
                  </a:cubicBezTo>
                  <a:cubicBezTo>
                    <a:pt x="2033" y="1"/>
                    <a:pt x="0" y="2034"/>
                    <a:pt x="0" y="4526"/>
                  </a:cubicBezTo>
                  <a:cubicBezTo>
                    <a:pt x="0" y="7021"/>
                    <a:pt x="2033" y="9054"/>
                    <a:pt x="4528" y="9054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6"/>
            <p:cNvSpPr/>
            <p:nvPr/>
          </p:nvSpPr>
          <p:spPr>
            <a:xfrm>
              <a:off x="4454380" y="2955146"/>
              <a:ext cx="113226" cy="113225"/>
            </a:xfrm>
            <a:custGeom>
              <a:avLst/>
              <a:gdLst/>
              <a:ahLst/>
              <a:cxnLst/>
              <a:rect l="l" t="t" r="r" b="b"/>
              <a:pathLst>
                <a:path w="4529" h="4529" extrusionOk="0">
                  <a:moveTo>
                    <a:pt x="7" y="1"/>
                  </a:moveTo>
                  <a:cubicBezTo>
                    <a:pt x="5" y="1"/>
                    <a:pt x="3" y="1"/>
                    <a:pt x="1" y="1"/>
                  </a:cubicBezTo>
                  <a:cubicBezTo>
                    <a:pt x="1356" y="3"/>
                    <a:pt x="2640" y="610"/>
                    <a:pt x="3498" y="1659"/>
                  </a:cubicBezTo>
                  <a:lnTo>
                    <a:pt x="3502" y="1658"/>
                  </a:lnTo>
                  <a:cubicBezTo>
                    <a:pt x="2643" y="608"/>
                    <a:pt x="1360" y="1"/>
                    <a:pt x="7" y="1"/>
                  </a:cubicBezTo>
                  <a:close/>
                  <a:moveTo>
                    <a:pt x="4394" y="3430"/>
                  </a:moveTo>
                  <a:cubicBezTo>
                    <a:pt x="4482" y="3789"/>
                    <a:pt x="4528" y="4159"/>
                    <a:pt x="4528" y="4528"/>
                  </a:cubicBezTo>
                  <a:cubicBezTo>
                    <a:pt x="4528" y="4159"/>
                    <a:pt x="4484" y="3789"/>
                    <a:pt x="4394" y="343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6"/>
            <p:cNvSpPr/>
            <p:nvPr/>
          </p:nvSpPr>
          <p:spPr>
            <a:xfrm>
              <a:off x="4541781" y="2996571"/>
              <a:ext cx="22425" cy="44376"/>
            </a:xfrm>
            <a:custGeom>
              <a:avLst/>
              <a:gdLst/>
              <a:ahLst/>
              <a:cxnLst/>
              <a:rect l="l" t="t" r="r" b="b"/>
              <a:pathLst>
                <a:path w="897" h="1775" extrusionOk="0">
                  <a:moveTo>
                    <a:pt x="2" y="1"/>
                  </a:moveTo>
                  <a:cubicBezTo>
                    <a:pt x="2" y="1"/>
                    <a:pt x="3" y="1"/>
                    <a:pt x="3" y="1"/>
                  </a:cubicBezTo>
                  <a:lnTo>
                    <a:pt x="3" y="1"/>
                  </a:lnTo>
                  <a:lnTo>
                    <a:pt x="4" y="1"/>
                  </a:lnTo>
                  <a:close/>
                  <a:moveTo>
                    <a:pt x="3" y="1"/>
                  </a:moveTo>
                  <a:lnTo>
                    <a:pt x="0" y="2"/>
                  </a:lnTo>
                  <a:cubicBezTo>
                    <a:pt x="428" y="518"/>
                    <a:pt x="733" y="1124"/>
                    <a:pt x="896" y="1775"/>
                  </a:cubicBezTo>
                  <a:cubicBezTo>
                    <a:pt x="734" y="1125"/>
                    <a:pt x="430" y="519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6"/>
            <p:cNvSpPr/>
            <p:nvPr/>
          </p:nvSpPr>
          <p:spPr>
            <a:xfrm>
              <a:off x="4391306" y="2956096"/>
              <a:ext cx="174875" cy="134324"/>
            </a:xfrm>
            <a:custGeom>
              <a:avLst/>
              <a:gdLst/>
              <a:ahLst/>
              <a:cxnLst/>
              <a:rect l="l" t="t" r="r" b="b"/>
              <a:pathLst>
                <a:path w="6995" h="5373" extrusionOk="0">
                  <a:moveTo>
                    <a:pt x="1945" y="1"/>
                  </a:moveTo>
                  <a:lnTo>
                    <a:pt x="1945" y="1"/>
                  </a:lnTo>
                  <a:cubicBezTo>
                    <a:pt x="1249" y="89"/>
                    <a:pt x="584" y="339"/>
                    <a:pt x="2" y="731"/>
                  </a:cubicBezTo>
                  <a:cubicBezTo>
                    <a:pt x="2" y="732"/>
                    <a:pt x="2" y="732"/>
                    <a:pt x="0" y="734"/>
                  </a:cubicBezTo>
                  <a:cubicBezTo>
                    <a:pt x="582" y="341"/>
                    <a:pt x="1249" y="89"/>
                    <a:pt x="1945" y="1"/>
                  </a:cubicBezTo>
                  <a:close/>
                  <a:moveTo>
                    <a:pt x="6994" y="5203"/>
                  </a:moveTo>
                  <a:cubicBezTo>
                    <a:pt x="6986" y="5260"/>
                    <a:pt x="6976" y="5315"/>
                    <a:pt x="6964" y="5371"/>
                  </a:cubicBezTo>
                  <a:lnTo>
                    <a:pt x="6964" y="5372"/>
                  </a:lnTo>
                  <a:cubicBezTo>
                    <a:pt x="6976" y="5315"/>
                    <a:pt x="6986" y="5260"/>
                    <a:pt x="6994" y="520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6"/>
            <p:cNvSpPr/>
            <p:nvPr/>
          </p:nvSpPr>
          <p:spPr>
            <a:xfrm>
              <a:off x="4376705" y="2955122"/>
              <a:ext cx="190850" cy="170374"/>
            </a:xfrm>
            <a:custGeom>
              <a:avLst/>
              <a:gdLst/>
              <a:ahLst/>
              <a:cxnLst/>
              <a:rect l="l" t="t" r="r" b="b"/>
              <a:pathLst>
                <a:path w="7634" h="6815" extrusionOk="0">
                  <a:moveTo>
                    <a:pt x="3106" y="0"/>
                  </a:moveTo>
                  <a:lnTo>
                    <a:pt x="3108" y="2"/>
                  </a:lnTo>
                  <a:lnTo>
                    <a:pt x="3011" y="2"/>
                  </a:lnTo>
                  <a:cubicBezTo>
                    <a:pt x="2985" y="2"/>
                    <a:pt x="2961" y="4"/>
                    <a:pt x="2936" y="5"/>
                  </a:cubicBezTo>
                  <a:lnTo>
                    <a:pt x="2931" y="5"/>
                  </a:lnTo>
                  <a:lnTo>
                    <a:pt x="2861" y="9"/>
                  </a:lnTo>
                  <a:lnTo>
                    <a:pt x="2832" y="10"/>
                  </a:lnTo>
                  <a:lnTo>
                    <a:pt x="2779" y="14"/>
                  </a:lnTo>
                  <a:lnTo>
                    <a:pt x="2737" y="17"/>
                  </a:lnTo>
                  <a:lnTo>
                    <a:pt x="2694" y="21"/>
                  </a:lnTo>
                  <a:lnTo>
                    <a:pt x="2652" y="24"/>
                  </a:lnTo>
                  <a:lnTo>
                    <a:pt x="2629" y="26"/>
                  </a:lnTo>
                  <a:cubicBezTo>
                    <a:pt x="2597" y="29"/>
                    <a:pt x="2566" y="33"/>
                    <a:pt x="2536" y="38"/>
                  </a:cubicBezTo>
                  <a:lnTo>
                    <a:pt x="2531" y="38"/>
                  </a:lnTo>
                  <a:cubicBezTo>
                    <a:pt x="1834" y="126"/>
                    <a:pt x="1168" y="378"/>
                    <a:pt x="586" y="771"/>
                  </a:cubicBezTo>
                  <a:cubicBezTo>
                    <a:pt x="0" y="2001"/>
                    <a:pt x="41" y="3436"/>
                    <a:pt x="699" y="4630"/>
                  </a:cubicBezTo>
                  <a:lnTo>
                    <a:pt x="1773" y="4088"/>
                  </a:lnTo>
                  <a:cubicBezTo>
                    <a:pt x="1916" y="4016"/>
                    <a:pt x="2069" y="3982"/>
                    <a:pt x="2219" y="3982"/>
                  </a:cubicBezTo>
                  <a:cubicBezTo>
                    <a:pt x="2583" y="3982"/>
                    <a:pt x="2933" y="4182"/>
                    <a:pt x="3108" y="4529"/>
                  </a:cubicBezTo>
                  <a:cubicBezTo>
                    <a:pt x="3355" y="5020"/>
                    <a:pt x="3159" y="5617"/>
                    <a:pt x="2669" y="5864"/>
                  </a:cubicBezTo>
                  <a:lnTo>
                    <a:pt x="2115" y="6144"/>
                  </a:lnTo>
                  <a:cubicBezTo>
                    <a:pt x="2818" y="6595"/>
                    <a:pt x="3611" y="6815"/>
                    <a:pt x="4398" y="6815"/>
                  </a:cubicBezTo>
                  <a:cubicBezTo>
                    <a:pt x="5566" y="6815"/>
                    <a:pt x="6720" y="6332"/>
                    <a:pt x="7548" y="5408"/>
                  </a:cubicBezTo>
                  <a:cubicBezTo>
                    <a:pt x="7560" y="5350"/>
                    <a:pt x="7571" y="5292"/>
                    <a:pt x="7579" y="5233"/>
                  </a:cubicBezTo>
                  <a:lnTo>
                    <a:pt x="7586" y="5195"/>
                  </a:lnTo>
                  <a:lnTo>
                    <a:pt x="7586" y="5190"/>
                  </a:lnTo>
                  <a:cubicBezTo>
                    <a:pt x="7613" y="5008"/>
                    <a:pt x="7629" y="4826"/>
                    <a:pt x="7634" y="4642"/>
                  </a:cubicBezTo>
                  <a:lnTo>
                    <a:pt x="7634" y="4626"/>
                  </a:lnTo>
                  <a:lnTo>
                    <a:pt x="7634" y="4586"/>
                  </a:lnTo>
                  <a:lnTo>
                    <a:pt x="7634" y="4528"/>
                  </a:lnTo>
                  <a:cubicBezTo>
                    <a:pt x="7629" y="2030"/>
                    <a:pt x="5604" y="5"/>
                    <a:pt x="3106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6"/>
            <p:cNvSpPr/>
            <p:nvPr/>
          </p:nvSpPr>
          <p:spPr>
            <a:xfrm>
              <a:off x="4336306" y="3230220"/>
              <a:ext cx="226400" cy="226400"/>
            </a:xfrm>
            <a:custGeom>
              <a:avLst/>
              <a:gdLst/>
              <a:ahLst/>
              <a:cxnLst/>
              <a:rect l="l" t="t" r="r" b="b"/>
              <a:pathLst>
                <a:path w="9056" h="9056" extrusionOk="0">
                  <a:moveTo>
                    <a:pt x="4528" y="9056"/>
                  </a:moveTo>
                  <a:cubicBezTo>
                    <a:pt x="7021" y="9056"/>
                    <a:pt x="9056" y="7023"/>
                    <a:pt x="9056" y="4528"/>
                  </a:cubicBezTo>
                  <a:cubicBezTo>
                    <a:pt x="9056" y="2035"/>
                    <a:pt x="7021" y="1"/>
                    <a:pt x="4528" y="1"/>
                  </a:cubicBezTo>
                  <a:cubicBezTo>
                    <a:pt x="2035" y="1"/>
                    <a:pt x="1" y="2035"/>
                    <a:pt x="1" y="4528"/>
                  </a:cubicBezTo>
                  <a:cubicBezTo>
                    <a:pt x="1" y="7023"/>
                    <a:pt x="2035" y="9056"/>
                    <a:pt x="4528" y="9056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6"/>
            <p:cNvSpPr/>
            <p:nvPr/>
          </p:nvSpPr>
          <p:spPr>
            <a:xfrm>
              <a:off x="4386455" y="3236446"/>
              <a:ext cx="150551" cy="35225"/>
            </a:xfrm>
            <a:custGeom>
              <a:avLst/>
              <a:gdLst/>
              <a:ahLst/>
              <a:cxnLst/>
              <a:rect l="l" t="t" r="r" b="b"/>
              <a:pathLst>
                <a:path w="6022" h="1409" extrusionOk="0">
                  <a:moveTo>
                    <a:pt x="1042" y="0"/>
                  </a:moveTo>
                  <a:cubicBezTo>
                    <a:pt x="949" y="33"/>
                    <a:pt x="856" y="69"/>
                    <a:pt x="764" y="108"/>
                  </a:cubicBezTo>
                  <a:lnTo>
                    <a:pt x="764" y="108"/>
                  </a:lnTo>
                  <a:cubicBezTo>
                    <a:pt x="856" y="70"/>
                    <a:pt x="950" y="34"/>
                    <a:pt x="1044" y="2"/>
                  </a:cubicBezTo>
                  <a:lnTo>
                    <a:pt x="1042" y="0"/>
                  </a:lnTo>
                  <a:close/>
                  <a:moveTo>
                    <a:pt x="764" y="108"/>
                  </a:moveTo>
                  <a:lnTo>
                    <a:pt x="764" y="108"/>
                  </a:lnTo>
                  <a:cubicBezTo>
                    <a:pt x="497" y="221"/>
                    <a:pt x="241" y="359"/>
                    <a:pt x="0" y="521"/>
                  </a:cubicBezTo>
                  <a:cubicBezTo>
                    <a:pt x="0" y="521"/>
                    <a:pt x="0" y="521"/>
                    <a:pt x="0" y="523"/>
                  </a:cubicBezTo>
                  <a:cubicBezTo>
                    <a:pt x="241" y="361"/>
                    <a:pt x="497" y="222"/>
                    <a:pt x="764" y="108"/>
                  </a:cubicBezTo>
                  <a:close/>
                  <a:moveTo>
                    <a:pt x="4180" y="67"/>
                  </a:moveTo>
                  <a:cubicBezTo>
                    <a:pt x="4897" y="351"/>
                    <a:pt x="5529" y="813"/>
                    <a:pt x="6019" y="1408"/>
                  </a:cubicBezTo>
                  <a:lnTo>
                    <a:pt x="6021" y="1407"/>
                  </a:lnTo>
                  <a:cubicBezTo>
                    <a:pt x="5532" y="811"/>
                    <a:pt x="4897" y="349"/>
                    <a:pt x="4180" y="6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6"/>
            <p:cNvSpPr/>
            <p:nvPr/>
          </p:nvSpPr>
          <p:spPr>
            <a:xfrm>
              <a:off x="4536930" y="3271646"/>
              <a:ext cx="22401" cy="44376"/>
            </a:xfrm>
            <a:custGeom>
              <a:avLst/>
              <a:gdLst/>
              <a:ahLst/>
              <a:cxnLst/>
              <a:rect l="l" t="t" r="r" b="b"/>
              <a:pathLst>
                <a:path w="896" h="1775" extrusionOk="0">
                  <a:moveTo>
                    <a:pt x="0" y="0"/>
                  </a:moveTo>
                  <a:cubicBezTo>
                    <a:pt x="426" y="518"/>
                    <a:pt x="733" y="1124"/>
                    <a:pt x="896" y="1775"/>
                  </a:cubicBezTo>
                  <a:cubicBezTo>
                    <a:pt x="733" y="1124"/>
                    <a:pt x="428" y="518"/>
                    <a:pt x="2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6"/>
            <p:cNvSpPr/>
            <p:nvPr/>
          </p:nvSpPr>
          <p:spPr>
            <a:xfrm>
              <a:off x="4560506" y="3343445"/>
              <a:ext cx="2200" cy="22000"/>
            </a:xfrm>
            <a:custGeom>
              <a:avLst/>
              <a:gdLst/>
              <a:ahLst/>
              <a:cxnLst/>
              <a:rect l="l" t="t" r="r" b="b"/>
              <a:pathLst>
                <a:path w="88" h="880" extrusionOk="0">
                  <a:moveTo>
                    <a:pt x="31" y="704"/>
                  </a:moveTo>
                  <a:cubicBezTo>
                    <a:pt x="23" y="764"/>
                    <a:pt x="13" y="822"/>
                    <a:pt x="1" y="880"/>
                  </a:cubicBezTo>
                  <a:lnTo>
                    <a:pt x="1" y="880"/>
                  </a:lnTo>
                  <a:cubicBezTo>
                    <a:pt x="13" y="822"/>
                    <a:pt x="23" y="764"/>
                    <a:pt x="31" y="704"/>
                  </a:cubicBezTo>
                  <a:moveTo>
                    <a:pt x="38" y="662"/>
                  </a:moveTo>
                  <a:cubicBezTo>
                    <a:pt x="38" y="663"/>
                    <a:pt x="38" y="665"/>
                    <a:pt x="36" y="668"/>
                  </a:cubicBezTo>
                  <a:cubicBezTo>
                    <a:pt x="38" y="665"/>
                    <a:pt x="38" y="663"/>
                    <a:pt x="38" y="662"/>
                  </a:cubicBezTo>
                  <a:close/>
                  <a:moveTo>
                    <a:pt x="86" y="98"/>
                  </a:moveTo>
                  <a:lnTo>
                    <a:pt x="86" y="98"/>
                  </a:lnTo>
                  <a:close/>
                  <a:moveTo>
                    <a:pt x="88" y="1"/>
                  </a:moveTo>
                  <a:lnTo>
                    <a:pt x="88" y="57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6"/>
            <p:cNvSpPr/>
            <p:nvPr/>
          </p:nvSpPr>
          <p:spPr>
            <a:xfrm>
              <a:off x="4371805" y="3230271"/>
              <a:ext cx="190901" cy="170325"/>
            </a:xfrm>
            <a:custGeom>
              <a:avLst/>
              <a:gdLst/>
              <a:ahLst/>
              <a:cxnLst/>
              <a:rect l="l" t="t" r="r" b="b"/>
              <a:pathLst>
                <a:path w="7636" h="6813" extrusionOk="0">
                  <a:moveTo>
                    <a:pt x="3109" y="0"/>
                  </a:moveTo>
                  <a:cubicBezTo>
                    <a:pt x="3108" y="0"/>
                    <a:pt x="3107" y="0"/>
                    <a:pt x="3106" y="0"/>
                  </a:cubicBezTo>
                  <a:lnTo>
                    <a:pt x="3108" y="0"/>
                  </a:lnTo>
                  <a:cubicBezTo>
                    <a:pt x="2626" y="0"/>
                    <a:pt x="2148" y="77"/>
                    <a:pt x="1691" y="227"/>
                  </a:cubicBezTo>
                  <a:cubicBezTo>
                    <a:pt x="1688" y="227"/>
                    <a:pt x="1686" y="229"/>
                    <a:pt x="1683" y="229"/>
                  </a:cubicBezTo>
                  <a:lnTo>
                    <a:pt x="1628" y="247"/>
                  </a:lnTo>
                  <a:cubicBezTo>
                    <a:pt x="1261" y="375"/>
                    <a:pt x="910" y="550"/>
                    <a:pt x="586" y="770"/>
                  </a:cubicBezTo>
                  <a:cubicBezTo>
                    <a:pt x="1" y="1999"/>
                    <a:pt x="41" y="3435"/>
                    <a:pt x="699" y="4628"/>
                  </a:cubicBezTo>
                  <a:lnTo>
                    <a:pt x="1969" y="3988"/>
                  </a:lnTo>
                  <a:cubicBezTo>
                    <a:pt x="2112" y="3916"/>
                    <a:pt x="2265" y="3881"/>
                    <a:pt x="2415" y="3881"/>
                  </a:cubicBezTo>
                  <a:cubicBezTo>
                    <a:pt x="2778" y="3881"/>
                    <a:pt x="3128" y="4081"/>
                    <a:pt x="3302" y="4427"/>
                  </a:cubicBezTo>
                  <a:cubicBezTo>
                    <a:pt x="3549" y="4918"/>
                    <a:pt x="3353" y="5514"/>
                    <a:pt x="2865" y="5762"/>
                  </a:cubicBezTo>
                  <a:lnTo>
                    <a:pt x="2112" y="6140"/>
                  </a:lnTo>
                  <a:cubicBezTo>
                    <a:pt x="2816" y="6593"/>
                    <a:pt x="3609" y="6813"/>
                    <a:pt x="4397" y="6813"/>
                  </a:cubicBezTo>
                  <a:cubicBezTo>
                    <a:pt x="5565" y="6813"/>
                    <a:pt x="6720" y="6330"/>
                    <a:pt x="7549" y="5407"/>
                  </a:cubicBezTo>
                  <a:cubicBezTo>
                    <a:pt x="7559" y="5349"/>
                    <a:pt x="7569" y="5291"/>
                    <a:pt x="7579" y="5231"/>
                  </a:cubicBezTo>
                  <a:cubicBezTo>
                    <a:pt x="7581" y="5219"/>
                    <a:pt x="7583" y="5206"/>
                    <a:pt x="7584" y="5194"/>
                  </a:cubicBezTo>
                  <a:cubicBezTo>
                    <a:pt x="7584" y="5192"/>
                    <a:pt x="7586" y="5190"/>
                    <a:pt x="7586" y="5189"/>
                  </a:cubicBezTo>
                  <a:cubicBezTo>
                    <a:pt x="7613" y="5006"/>
                    <a:pt x="7629" y="4822"/>
                    <a:pt x="7632" y="4640"/>
                  </a:cubicBezTo>
                  <a:lnTo>
                    <a:pt x="7632" y="4625"/>
                  </a:lnTo>
                  <a:cubicBezTo>
                    <a:pt x="7632" y="4611"/>
                    <a:pt x="7634" y="4598"/>
                    <a:pt x="7634" y="4584"/>
                  </a:cubicBezTo>
                  <a:lnTo>
                    <a:pt x="7634" y="4526"/>
                  </a:lnTo>
                  <a:cubicBezTo>
                    <a:pt x="7636" y="2028"/>
                    <a:pt x="5609" y="0"/>
                    <a:pt x="3109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6"/>
            <p:cNvSpPr/>
            <p:nvPr/>
          </p:nvSpPr>
          <p:spPr>
            <a:xfrm>
              <a:off x="4371031" y="3485371"/>
              <a:ext cx="226324" cy="226350"/>
            </a:xfrm>
            <a:custGeom>
              <a:avLst/>
              <a:gdLst/>
              <a:ahLst/>
              <a:cxnLst/>
              <a:rect l="l" t="t" r="r" b="b"/>
              <a:pathLst>
                <a:path w="9053" h="9054" extrusionOk="0">
                  <a:moveTo>
                    <a:pt x="4527" y="9054"/>
                  </a:moveTo>
                  <a:cubicBezTo>
                    <a:pt x="7019" y="9054"/>
                    <a:pt x="9053" y="7021"/>
                    <a:pt x="9053" y="4527"/>
                  </a:cubicBezTo>
                  <a:cubicBezTo>
                    <a:pt x="9053" y="2034"/>
                    <a:pt x="7019" y="1"/>
                    <a:pt x="4527" y="1"/>
                  </a:cubicBezTo>
                  <a:cubicBezTo>
                    <a:pt x="2032" y="1"/>
                    <a:pt x="1" y="2034"/>
                    <a:pt x="1" y="4527"/>
                  </a:cubicBezTo>
                  <a:cubicBezTo>
                    <a:pt x="1" y="7021"/>
                    <a:pt x="2034" y="9054"/>
                    <a:pt x="4527" y="9054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6"/>
            <p:cNvSpPr/>
            <p:nvPr/>
          </p:nvSpPr>
          <p:spPr>
            <a:xfrm>
              <a:off x="4484157" y="3485371"/>
              <a:ext cx="57425" cy="15749"/>
            </a:xfrm>
            <a:custGeom>
              <a:avLst/>
              <a:gdLst/>
              <a:ahLst/>
              <a:cxnLst/>
              <a:rect l="l" t="t" r="r" b="b"/>
              <a:pathLst>
                <a:path w="2297" h="630" extrusionOk="0">
                  <a:moveTo>
                    <a:pt x="9" y="1"/>
                  </a:moveTo>
                  <a:cubicBezTo>
                    <a:pt x="6" y="1"/>
                    <a:pt x="3" y="1"/>
                    <a:pt x="0" y="1"/>
                  </a:cubicBezTo>
                  <a:lnTo>
                    <a:pt x="2" y="1"/>
                  </a:lnTo>
                  <a:cubicBezTo>
                    <a:pt x="809" y="1"/>
                    <a:pt x="1602" y="217"/>
                    <a:pt x="2297" y="629"/>
                  </a:cubicBezTo>
                  <a:cubicBezTo>
                    <a:pt x="2297" y="627"/>
                    <a:pt x="2297" y="627"/>
                    <a:pt x="2297" y="626"/>
                  </a:cubicBezTo>
                  <a:cubicBezTo>
                    <a:pt x="1605" y="217"/>
                    <a:pt x="815" y="1"/>
                    <a:pt x="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6"/>
            <p:cNvSpPr/>
            <p:nvPr/>
          </p:nvSpPr>
          <p:spPr>
            <a:xfrm>
              <a:off x="4541607" y="3500995"/>
              <a:ext cx="55325" cy="87175"/>
            </a:xfrm>
            <a:custGeom>
              <a:avLst/>
              <a:gdLst/>
              <a:ahLst/>
              <a:cxnLst/>
              <a:rect l="l" t="t" r="r" b="b"/>
              <a:pathLst>
                <a:path w="2213" h="3487" extrusionOk="0">
                  <a:moveTo>
                    <a:pt x="1" y="1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457" y="273"/>
                    <a:pt x="864" y="622"/>
                    <a:pt x="1201" y="1031"/>
                  </a:cubicBezTo>
                  <a:lnTo>
                    <a:pt x="1204" y="1031"/>
                  </a:lnTo>
                  <a:cubicBezTo>
                    <a:pt x="866" y="619"/>
                    <a:pt x="459" y="271"/>
                    <a:pt x="1" y="1"/>
                  </a:cubicBezTo>
                  <a:close/>
                  <a:moveTo>
                    <a:pt x="2097" y="2803"/>
                  </a:moveTo>
                  <a:cubicBezTo>
                    <a:pt x="2151" y="3028"/>
                    <a:pt x="2190" y="3256"/>
                    <a:pt x="2212" y="3486"/>
                  </a:cubicBezTo>
                  <a:cubicBezTo>
                    <a:pt x="2190" y="3256"/>
                    <a:pt x="2153" y="3028"/>
                    <a:pt x="2097" y="2803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6"/>
            <p:cNvSpPr/>
            <p:nvPr/>
          </p:nvSpPr>
          <p:spPr>
            <a:xfrm>
              <a:off x="4571580" y="3526744"/>
              <a:ext cx="22401" cy="44349"/>
            </a:xfrm>
            <a:custGeom>
              <a:avLst/>
              <a:gdLst/>
              <a:ahLst/>
              <a:cxnLst/>
              <a:rect l="l" t="t" r="r" b="b"/>
              <a:pathLst>
                <a:path w="896" h="1774" extrusionOk="0">
                  <a:moveTo>
                    <a:pt x="2" y="1"/>
                  </a:moveTo>
                  <a:cubicBezTo>
                    <a:pt x="2" y="1"/>
                    <a:pt x="2" y="1"/>
                    <a:pt x="3" y="1"/>
                  </a:cubicBezTo>
                  <a:lnTo>
                    <a:pt x="3" y="1"/>
                  </a:lnTo>
                  <a:lnTo>
                    <a:pt x="4" y="1"/>
                  </a:lnTo>
                  <a:close/>
                  <a:moveTo>
                    <a:pt x="3" y="1"/>
                  </a:moveTo>
                  <a:lnTo>
                    <a:pt x="0" y="2"/>
                  </a:lnTo>
                  <a:cubicBezTo>
                    <a:pt x="428" y="518"/>
                    <a:pt x="733" y="1125"/>
                    <a:pt x="896" y="1773"/>
                  </a:cubicBezTo>
                  <a:cubicBezTo>
                    <a:pt x="734" y="1125"/>
                    <a:pt x="428" y="519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6"/>
            <p:cNvSpPr/>
            <p:nvPr/>
          </p:nvSpPr>
          <p:spPr>
            <a:xfrm>
              <a:off x="4421105" y="3486570"/>
              <a:ext cx="46975" cy="18150"/>
            </a:xfrm>
            <a:custGeom>
              <a:avLst/>
              <a:gdLst/>
              <a:ahLst/>
              <a:cxnLst/>
              <a:rect l="l" t="t" r="r" b="b"/>
              <a:pathLst>
                <a:path w="1879" h="726" extrusionOk="0">
                  <a:moveTo>
                    <a:pt x="1878" y="0"/>
                  </a:moveTo>
                  <a:cubicBezTo>
                    <a:pt x="1821" y="9"/>
                    <a:pt x="1763" y="18"/>
                    <a:pt x="1706" y="28"/>
                  </a:cubicBezTo>
                  <a:lnTo>
                    <a:pt x="1706" y="28"/>
                  </a:lnTo>
                  <a:cubicBezTo>
                    <a:pt x="1763" y="18"/>
                    <a:pt x="1821" y="9"/>
                    <a:pt x="1878" y="0"/>
                  </a:cubicBezTo>
                  <a:close/>
                  <a:moveTo>
                    <a:pt x="1706" y="28"/>
                  </a:moveTo>
                  <a:cubicBezTo>
                    <a:pt x="1097" y="139"/>
                    <a:pt x="517" y="374"/>
                    <a:pt x="4" y="719"/>
                  </a:cubicBezTo>
                  <a:lnTo>
                    <a:pt x="0" y="726"/>
                  </a:lnTo>
                  <a:cubicBezTo>
                    <a:pt x="515" y="377"/>
                    <a:pt x="1096" y="140"/>
                    <a:pt x="1706" y="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6"/>
            <p:cNvSpPr/>
            <p:nvPr/>
          </p:nvSpPr>
          <p:spPr>
            <a:xfrm>
              <a:off x="4597280" y="3598695"/>
              <a:ext cx="76" cy="2751"/>
            </a:xfrm>
            <a:custGeom>
              <a:avLst/>
              <a:gdLst/>
              <a:ahLst/>
              <a:cxnLst/>
              <a:rect l="l" t="t" r="r" b="b"/>
              <a:pathLst>
                <a:path w="3" h="110" extrusionOk="0">
                  <a:moveTo>
                    <a:pt x="3" y="0"/>
                  </a:moveTo>
                  <a:cubicBezTo>
                    <a:pt x="2" y="36"/>
                    <a:pt x="2" y="74"/>
                    <a:pt x="1" y="109"/>
                  </a:cubicBezTo>
                  <a:cubicBezTo>
                    <a:pt x="2" y="73"/>
                    <a:pt x="2" y="38"/>
                    <a:pt x="3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6"/>
            <p:cNvSpPr/>
            <p:nvPr/>
          </p:nvSpPr>
          <p:spPr>
            <a:xfrm>
              <a:off x="4595207" y="3615045"/>
              <a:ext cx="950" cy="5499"/>
            </a:xfrm>
            <a:custGeom>
              <a:avLst/>
              <a:gdLst/>
              <a:ahLst/>
              <a:cxnLst/>
              <a:rect l="l" t="t" r="r" b="b"/>
              <a:pathLst>
                <a:path w="38" h="220" extrusionOk="0">
                  <a:moveTo>
                    <a:pt x="31" y="43"/>
                  </a:moveTo>
                  <a:cubicBezTo>
                    <a:pt x="23" y="102"/>
                    <a:pt x="12" y="162"/>
                    <a:pt x="0" y="220"/>
                  </a:cubicBezTo>
                  <a:lnTo>
                    <a:pt x="0" y="220"/>
                  </a:lnTo>
                  <a:cubicBezTo>
                    <a:pt x="12" y="162"/>
                    <a:pt x="23" y="102"/>
                    <a:pt x="31" y="43"/>
                  </a:cubicBezTo>
                  <a:close/>
                  <a:moveTo>
                    <a:pt x="38" y="0"/>
                  </a:moveTo>
                  <a:cubicBezTo>
                    <a:pt x="38" y="4"/>
                    <a:pt x="38" y="5"/>
                    <a:pt x="38" y="9"/>
                  </a:cubicBezTo>
                  <a:cubicBezTo>
                    <a:pt x="38" y="5"/>
                    <a:pt x="38" y="4"/>
                    <a:pt x="38" y="0"/>
                  </a:cubicBezTo>
                  <a:close/>
                </a:path>
              </a:pathLst>
            </a:custGeom>
            <a:solidFill>
              <a:srgbClr val="136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6"/>
            <p:cNvSpPr/>
            <p:nvPr/>
          </p:nvSpPr>
          <p:spPr>
            <a:xfrm>
              <a:off x="4406531" y="3485344"/>
              <a:ext cx="190825" cy="170325"/>
            </a:xfrm>
            <a:custGeom>
              <a:avLst/>
              <a:gdLst/>
              <a:ahLst/>
              <a:cxnLst/>
              <a:rect l="l" t="t" r="r" b="b"/>
              <a:pathLst>
                <a:path w="7633" h="6813" extrusionOk="0">
                  <a:moveTo>
                    <a:pt x="3105" y="0"/>
                  </a:moveTo>
                  <a:lnTo>
                    <a:pt x="3107" y="2"/>
                  </a:lnTo>
                  <a:lnTo>
                    <a:pt x="3010" y="2"/>
                  </a:lnTo>
                  <a:cubicBezTo>
                    <a:pt x="2984" y="2"/>
                    <a:pt x="2959" y="3"/>
                    <a:pt x="2933" y="5"/>
                  </a:cubicBezTo>
                  <a:cubicBezTo>
                    <a:pt x="2908" y="5"/>
                    <a:pt x="2882" y="7"/>
                    <a:pt x="2858" y="9"/>
                  </a:cubicBezTo>
                  <a:lnTo>
                    <a:pt x="2834" y="9"/>
                  </a:lnTo>
                  <a:lnTo>
                    <a:pt x="2770" y="14"/>
                  </a:lnTo>
                  <a:lnTo>
                    <a:pt x="2753" y="15"/>
                  </a:lnTo>
                  <a:lnTo>
                    <a:pt x="2690" y="20"/>
                  </a:lnTo>
                  <a:lnTo>
                    <a:pt x="2657" y="24"/>
                  </a:lnTo>
                  <a:lnTo>
                    <a:pt x="2615" y="27"/>
                  </a:lnTo>
                  <a:lnTo>
                    <a:pt x="2562" y="34"/>
                  </a:lnTo>
                  <a:cubicBezTo>
                    <a:pt x="2548" y="36"/>
                    <a:pt x="2538" y="37"/>
                    <a:pt x="2524" y="39"/>
                  </a:cubicBezTo>
                  <a:lnTo>
                    <a:pt x="2482" y="44"/>
                  </a:lnTo>
                  <a:lnTo>
                    <a:pt x="2461" y="48"/>
                  </a:lnTo>
                  <a:cubicBezTo>
                    <a:pt x="1789" y="145"/>
                    <a:pt x="1147" y="392"/>
                    <a:pt x="583" y="773"/>
                  </a:cubicBezTo>
                  <a:cubicBezTo>
                    <a:pt x="1" y="2002"/>
                    <a:pt x="45" y="3436"/>
                    <a:pt x="701" y="4630"/>
                  </a:cubicBezTo>
                  <a:lnTo>
                    <a:pt x="2165" y="3891"/>
                  </a:lnTo>
                  <a:cubicBezTo>
                    <a:pt x="2308" y="3819"/>
                    <a:pt x="2461" y="3784"/>
                    <a:pt x="2611" y="3784"/>
                  </a:cubicBezTo>
                  <a:cubicBezTo>
                    <a:pt x="2975" y="3784"/>
                    <a:pt x="3325" y="3985"/>
                    <a:pt x="3500" y="4332"/>
                  </a:cubicBezTo>
                  <a:cubicBezTo>
                    <a:pt x="3747" y="4820"/>
                    <a:pt x="3549" y="5418"/>
                    <a:pt x="3059" y="5665"/>
                  </a:cubicBezTo>
                  <a:lnTo>
                    <a:pt x="2116" y="6142"/>
                  </a:lnTo>
                  <a:cubicBezTo>
                    <a:pt x="2819" y="6594"/>
                    <a:pt x="3612" y="6813"/>
                    <a:pt x="4399" y="6813"/>
                  </a:cubicBezTo>
                  <a:cubicBezTo>
                    <a:pt x="5566" y="6813"/>
                    <a:pt x="6721" y="6330"/>
                    <a:pt x="7547" y="5408"/>
                  </a:cubicBezTo>
                  <a:cubicBezTo>
                    <a:pt x="7559" y="5348"/>
                    <a:pt x="7571" y="5290"/>
                    <a:pt x="7580" y="5231"/>
                  </a:cubicBezTo>
                  <a:cubicBezTo>
                    <a:pt x="7581" y="5219"/>
                    <a:pt x="7583" y="5207"/>
                    <a:pt x="7585" y="5195"/>
                  </a:cubicBezTo>
                  <a:cubicBezTo>
                    <a:pt x="7585" y="5192"/>
                    <a:pt x="7585" y="5190"/>
                    <a:pt x="7585" y="5188"/>
                  </a:cubicBezTo>
                  <a:cubicBezTo>
                    <a:pt x="7607" y="5045"/>
                    <a:pt x="7621" y="4899"/>
                    <a:pt x="7627" y="4752"/>
                  </a:cubicBezTo>
                  <a:lnTo>
                    <a:pt x="7627" y="4740"/>
                  </a:lnTo>
                  <a:cubicBezTo>
                    <a:pt x="7627" y="4727"/>
                    <a:pt x="7629" y="4713"/>
                    <a:pt x="7629" y="4698"/>
                  </a:cubicBezTo>
                  <a:cubicBezTo>
                    <a:pt x="7629" y="4681"/>
                    <a:pt x="7631" y="4662"/>
                    <a:pt x="7631" y="4643"/>
                  </a:cubicBezTo>
                  <a:lnTo>
                    <a:pt x="7631" y="4642"/>
                  </a:lnTo>
                  <a:cubicBezTo>
                    <a:pt x="7633" y="4604"/>
                    <a:pt x="7633" y="4565"/>
                    <a:pt x="7633" y="4526"/>
                  </a:cubicBezTo>
                  <a:cubicBezTo>
                    <a:pt x="7633" y="4391"/>
                    <a:pt x="7627" y="4258"/>
                    <a:pt x="7615" y="4126"/>
                  </a:cubicBezTo>
                  <a:cubicBezTo>
                    <a:pt x="7615" y="4124"/>
                    <a:pt x="7615" y="4122"/>
                    <a:pt x="7615" y="4122"/>
                  </a:cubicBezTo>
                  <a:cubicBezTo>
                    <a:pt x="7615" y="4117"/>
                    <a:pt x="7614" y="4114"/>
                    <a:pt x="7614" y="4110"/>
                  </a:cubicBezTo>
                  <a:cubicBezTo>
                    <a:pt x="7396" y="1783"/>
                    <a:pt x="5443" y="3"/>
                    <a:pt x="3105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6"/>
            <p:cNvSpPr/>
            <p:nvPr/>
          </p:nvSpPr>
          <p:spPr>
            <a:xfrm>
              <a:off x="4264756" y="3579970"/>
              <a:ext cx="235426" cy="139650"/>
            </a:xfrm>
            <a:custGeom>
              <a:avLst/>
              <a:gdLst/>
              <a:ahLst/>
              <a:cxnLst/>
              <a:rect l="l" t="t" r="r" b="b"/>
              <a:pathLst>
                <a:path w="9417" h="5586" extrusionOk="0">
                  <a:moveTo>
                    <a:pt x="8281" y="1"/>
                  </a:moveTo>
                  <a:cubicBezTo>
                    <a:pt x="8131" y="1"/>
                    <a:pt x="7979" y="35"/>
                    <a:pt x="7836" y="107"/>
                  </a:cubicBezTo>
                  <a:lnTo>
                    <a:pt x="688" y="3705"/>
                  </a:lnTo>
                  <a:cubicBezTo>
                    <a:pt x="198" y="3952"/>
                    <a:pt x="0" y="4548"/>
                    <a:pt x="247" y="5038"/>
                  </a:cubicBezTo>
                  <a:cubicBezTo>
                    <a:pt x="422" y="5385"/>
                    <a:pt x="772" y="5586"/>
                    <a:pt x="1136" y="5586"/>
                  </a:cubicBezTo>
                  <a:cubicBezTo>
                    <a:pt x="1286" y="5586"/>
                    <a:pt x="1439" y="5552"/>
                    <a:pt x="1582" y="5479"/>
                  </a:cubicBezTo>
                  <a:lnTo>
                    <a:pt x="1582" y="5481"/>
                  </a:lnTo>
                  <a:lnTo>
                    <a:pt x="8730" y="1882"/>
                  </a:lnTo>
                  <a:cubicBezTo>
                    <a:pt x="9219" y="1635"/>
                    <a:pt x="9416" y="1037"/>
                    <a:pt x="9169" y="547"/>
                  </a:cubicBezTo>
                  <a:cubicBezTo>
                    <a:pt x="8995" y="201"/>
                    <a:pt x="8644" y="1"/>
                    <a:pt x="8281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6"/>
            <p:cNvSpPr/>
            <p:nvPr/>
          </p:nvSpPr>
          <p:spPr>
            <a:xfrm>
              <a:off x="4225206" y="3327295"/>
              <a:ext cx="235375" cy="139750"/>
            </a:xfrm>
            <a:custGeom>
              <a:avLst/>
              <a:gdLst/>
              <a:ahLst/>
              <a:cxnLst/>
              <a:rect l="l" t="t" r="r" b="b"/>
              <a:pathLst>
                <a:path w="9415" h="5590" extrusionOk="0">
                  <a:moveTo>
                    <a:pt x="8280" y="0"/>
                  </a:moveTo>
                  <a:cubicBezTo>
                    <a:pt x="8130" y="0"/>
                    <a:pt x="7977" y="35"/>
                    <a:pt x="7833" y="107"/>
                  </a:cubicBezTo>
                  <a:lnTo>
                    <a:pt x="687" y="3710"/>
                  </a:lnTo>
                  <a:cubicBezTo>
                    <a:pt x="198" y="3957"/>
                    <a:pt x="0" y="4555"/>
                    <a:pt x="247" y="5043"/>
                  </a:cubicBezTo>
                  <a:cubicBezTo>
                    <a:pt x="422" y="5390"/>
                    <a:pt x="773" y="5590"/>
                    <a:pt x="1136" y="5590"/>
                  </a:cubicBezTo>
                  <a:cubicBezTo>
                    <a:pt x="1286" y="5590"/>
                    <a:pt x="1438" y="5556"/>
                    <a:pt x="1581" y="5484"/>
                  </a:cubicBezTo>
                  <a:lnTo>
                    <a:pt x="1581" y="5483"/>
                  </a:lnTo>
                  <a:lnTo>
                    <a:pt x="8729" y="1881"/>
                  </a:lnTo>
                  <a:cubicBezTo>
                    <a:pt x="9217" y="1633"/>
                    <a:pt x="9415" y="1037"/>
                    <a:pt x="9168" y="546"/>
                  </a:cubicBezTo>
                  <a:cubicBezTo>
                    <a:pt x="8993" y="200"/>
                    <a:pt x="8644" y="0"/>
                    <a:pt x="828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6"/>
            <p:cNvSpPr/>
            <p:nvPr/>
          </p:nvSpPr>
          <p:spPr>
            <a:xfrm>
              <a:off x="4225206" y="3054745"/>
              <a:ext cx="235375" cy="139699"/>
            </a:xfrm>
            <a:custGeom>
              <a:avLst/>
              <a:gdLst/>
              <a:ahLst/>
              <a:cxnLst/>
              <a:rect l="l" t="t" r="r" b="b"/>
              <a:pathLst>
                <a:path w="9415" h="5588" extrusionOk="0">
                  <a:moveTo>
                    <a:pt x="8280" y="0"/>
                  </a:moveTo>
                  <a:cubicBezTo>
                    <a:pt x="8130" y="0"/>
                    <a:pt x="7977" y="34"/>
                    <a:pt x="7833" y="107"/>
                  </a:cubicBezTo>
                  <a:lnTo>
                    <a:pt x="687" y="3706"/>
                  </a:lnTo>
                  <a:cubicBezTo>
                    <a:pt x="196" y="3953"/>
                    <a:pt x="0" y="4551"/>
                    <a:pt x="247" y="5041"/>
                  </a:cubicBezTo>
                  <a:cubicBezTo>
                    <a:pt x="422" y="5388"/>
                    <a:pt x="772" y="5588"/>
                    <a:pt x="1135" y="5588"/>
                  </a:cubicBezTo>
                  <a:cubicBezTo>
                    <a:pt x="1285" y="5588"/>
                    <a:pt x="1437" y="5554"/>
                    <a:pt x="1581" y="5482"/>
                  </a:cubicBezTo>
                  <a:lnTo>
                    <a:pt x="8729" y="1881"/>
                  </a:lnTo>
                  <a:cubicBezTo>
                    <a:pt x="9219" y="1634"/>
                    <a:pt x="9415" y="1036"/>
                    <a:pt x="9168" y="546"/>
                  </a:cubicBezTo>
                  <a:cubicBezTo>
                    <a:pt x="8993" y="199"/>
                    <a:pt x="8644" y="0"/>
                    <a:pt x="828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6"/>
            <p:cNvSpPr/>
            <p:nvPr/>
          </p:nvSpPr>
          <p:spPr>
            <a:xfrm>
              <a:off x="4225206" y="2782121"/>
              <a:ext cx="235375" cy="139674"/>
            </a:xfrm>
            <a:custGeom>
              <a:avLst/>
              <a:gdLst/>
              <a:ahLst/>
              <a:cxnLst/>
              <a:rect l="l" t="t" r="r" b="b"/>
              <a:pathLst>
                <a:path w="9415" h="5587" extrusionOk="0">
                  <a:moveTo>
                    <a:pt x="8280" y="1"/>
                  </a:moveTo>
                  <a:cubicBezTo>
                    <a:pt x="8130" y="1"/>
                    <a:pt x="7977" y="35"/>
                    <a:pt x="7833" y="108"/>
                  </a:cubicBezTo>
                  <a:lnTo>
                    <a:pt x="687" y="3707"/>
                  </a:lnTo>
                  <a:cubicBezTo>
                    <a:pt x="198" y="3954"/>
                    <a:pt x="0" y="4552"/>
                    <a:pt x="247" y="5040"/>
                  </a:cubicBezTo>
                  <a:cubicBezTo>
                    <a:pt x="422" y="5387"/>
                    <a:pt x="772" y="5586"/>
                    <a:pt x="1134" y="5586"/>
                  </a:cubicBezTo>
                  <a:cubicBezTo>
                    <a:pt x="1285" y="5586"/>
                    <a:pt x="1437" y="5552"/>
                    <a:pt x="1581" y="5480"/>
                  </a:cubicBezTo>
                  <a:lnTo>
                    <a:pt x="8729" y="1880"/>
                  </a:lnTo>
                  <a:cubicBezTo>
                    <a:pt x="9217" y="1633"/>
                    <a:pt x="9415" y="1036"/>
                    <a:pt x="9168" y="547"/>
                  </a:cubicBezTo>
                  <a:cubicBezTo>
                    <a:pt x="8993" y="200"/>
                    <a:pt x="8644" y="1"/>
                    <a:pt x="8280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6"/>
            <p:cNvSpPr/>
            <p:nvPr/>
          </p:nvSpPr>
          <p:spPr>
            <a:xfrm>
              <a:off x="4225206" y="2509647"/>
              <a:ext cx="235076" cy="139574"/>
            </a:xfrm>
            <a:custGeom>
              <a:avLst/>
              <a:gdLst/>
              <a:ahLst/>
              <a:cxnLst/>
              <a:rect l="l" t="t" r="r" b="b"/>
              <a:pathLst>
                <a:path w="9403" h="5583" extrusionOk="0">
                  <a:moveTo>
                    <a:pt x="8269" y="1"/>
                  </a:moveTo>
                  <a:cubicBezTo>
                    <a:pt x="8123" y="1"/>
                    <a:pt x="7974" y="33"/>
                    <a:pt x="7833" y="103"/>
                  </a:cubicBezTo>
                  <a:lnTo>
                    <a:pt x="687" y="3704"/>
                  </a:lnTo>
                  <a:cubicBezTo>
                    <a:pt x="198" y="3949"/>
                    <a:pt x="0" y="4547"/>
                    <a:pt x="247" y="5037"/>
                  </a:cubicBezTo>
                  <a:cubicBezTo>
                    <a:pt x="422" y="5383"/>
                    <a:pt x="772" y="5583"/>
                    <a:pt x="1135" y="5583"/>
                  </a:cubicBezTo>
                  <a:cubicBezTo>
                    <a:pt x="1285" y="5583"/>
                    <a:pt x="1438" y="5548"/>
                    <a:pt x="1581" y="5476"/>
                  </a:cubicBezTo>
                  <a:lnTo>
                    <a:pt x="8729" y="1877"/>
                  </a:lnTo>
                  <a:cubicBezTo>
                    <a:pt x="9212" y="1625"/>
                    <a:pt x="9403" y="1032"/>
                    <a:pt x="9158" y="547"/>
                  </a:cubicBezTo>
                  <a:cubicBezTo>
                    <a:pt x="8983" y="201"/>
                    <a:pt x="8633" y="1"/>
                    <a:pt x="8269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6"/>
            <p:cNvSpPr/>
            <p:nvPr/>
          </p:nvSpPr>
          <p:spPr>
            <a:xfrm>
              <a:off x="4261506" y="2218571"/>
              <a:ext cx="235551" cy="139726"/>
            </a:xfrm>
            <a:custGeom>
              <a:avLst/>
              <a:gdLst/>
              <a:ahLst/>
              <a:cxnLst/>
              <a:rect l="l" t="t" r="r" b="b"/>
              <a:pathLst>
                <a:path w="9422" h="5589" extrusionOk="0">
                  <a:moveTo>
                    <a:pt x="8289" y="1"/>
                  </a:moveTo>
                  <a:cubicBezTo>
                    <a:pt x="8138" y="1"/>
                    <a:pt x="7986" y="35"/>
                    <a:pt x="7842" y="108"/>
                  </a:cubicBezTo>
                  <a:lnTo>
                    <a:pt x="694" y="3707"/>
                  </a:lnTo>
                  <a:cubicBezTo>
                    <a:pt x="200" y="3951"/>
                    <a:pt x="1" y="4552"/>
                    <a:pt x="249" y="5042"/>
                  </a:cubicBezTo>
                  <a:cubicBezTo>
                    <a:pt x="424" y="5389"/>
                    <a:pt x="773" y="5588"/>
                    <a:pt x="1137" y="5588"/>
                  </a:cubicBezTo>
                  <a:cubicBezTo>
                    <a:pt x="1289" y="5588"/>
                    <a:pt x="1443" y="5553"/>
                    <a:pt x="1588" y="5480"/>
                  </a:cubicBezTo>
                  <a:lnTo>
                    <a:pt x="8736" y="1880"/>
                  </a:lnTo>
                  <a:cubicBezTo>
                    <a:pt x="9226" y="1633"/>
                    <a:pt x="9422" y="1036"/>
                    <a:pt x="9175" y="547"/>
                  </a:cubicBezTo>
                  <a:cubicBezTo>
                    <a:pt x="9001" y="200"/>
                    <a:pt x="8652" y="1"/>
                    <a:pt x="8289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6"/>
            <p:cNvSpPr/>
            <p:nvPr/>
          </p:nvSpPr>
          <p:spPr>
            <a:xfrm>
              <a:off x="4225206" y="1964323"/>
              <a:ext cx="235375" cy="139699"/>
            </a:xfrm>
            <a:custGeom>
              <a:avLst/>
              <a:gdLst/>
              <a:ahLst/>
              <a:cxnLst/>
              <a:rect l="l" t="t" r="r" b="b"/>
              <a:pathLst>
                <a:path w="9415" h="5588" extrusionOk="0">
                  <a:moveTo>
                    <a:pt x="8280" y="1"/>
                  </a:moveTo>
                  <a:cubicBezTo>
                    <a:pt x="8130" y="1"/>
                    <a:pt x="7977" y="35"/>
                    <a:pt x="7833" y="107"/>
                  </a:cubicBezTo>
                  <a:lnTo>
                    <a:pt x="687" y="3707"/>
                  </a:lnTo>
                  <a:cubicBezTo>
                    <a:pt x="196" y="3954"/>
                    <a:pt x="0" y="4551"/>
                    <a:pt x="247" y="5042"/>
                  </a:cubicBezTo>
                  <a:cubicBezTo>
                    <a:pt x="422" y="5387"/>
                    <a:pt x="771" y="5587"/>
                    <a:pt x="1135" y="5587"/>
                  </a:cubicBezTo>
                  <a:cubicBezTo>
                    <a:pt x="1285" y="5587"/>
                    <a:pt x="1437" y="5553"/>
                    <a:pt x="1581" y="5481"/>
                  </a:cubicBezTo>
                  <a:lnTo>
                    <a:pt x="8729" y="1880"/>
                  </a:lnTo>
                  <a:cubicBezTo>
                    <a:pt x="9217" y="1633"/>
                    <a:pt x="9415" y="1035"/>
                    <a:pt x="9168" y="547"/>
                  </a:cubicBezTo>
                  <a:cubicBezTo>
                    <a:pt x="8993" y="200"/>
                    <a:pt x="8644" y="1"/>
                    <a:pt x="8280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6"/>
            <p:cNvSpPr/>
            <p:nvPr/>
          </p:nvSpPr>
          <p:spPr>
            <a:xfrm>
              <a:off x="4225206" y="1691724"/>
              <a:ext cx="235375" cy="139726"/>
            </a:xfrm>
            <a:custGeom>
              <a:avLst/>
              <a:gdLst/>
              <a:ahLst/>
              <a:cxnLst/>
              <a:rect l="l" t="t" r="r" b="b"/>
              <a:pathLst>
                <a:path w="9415" h="5589" extrusionOk="0">
                  <a:moveTo>
                    <a:pt x="8280" y="0"/>
                  </a:moveTo>
                  <a:cubicBezTo>
                    <a:pt x="8130" y="0"/>
                    <a:pt x="7977" y="35"/>
                    <a:pt x="7833" y="107"/>
                  </a:cubicBezTo>
                  <a:lnTo>
                    <a:pt x="687" y="3707"/>
                  </a:lnTo>
                  <a:cubicBezTo>
                    <a:pt x="196" y="3954"/>
                    <a:pt x="0" y="4551"/>
                    <a:pt x="247" y="5042"/>
                  </a:cubicBezTo>
                  <a:cubicBezTo>
                    <a:pt x="422" y="5389"/>
                    <a:pt x="772" y="5588"/>
                    <a:pt x="1135" y="5588"/>
                  </a:cubicBezTo>
                  <a:cubicBezTo>
                    <a:pt x="1285" y="5588"/>
                    <a:pt x="1437" y="5554"/>
                    <a:pt x="1581" y="5483"/>
                  </a:cubicBezTo>
                  <a:lnTo>
                    <a:pt x="8729" y="1883"/>
                  </a:lnTo>
                  <a:cubicBezTo>
                    <a:pt x="9219" y="1635"/>
                    <a:pt x="9415" y="1037"/>
                    <a:pt x="9168" y="546"/>
                  </a:cubicBezTo>
                  <a:cubicBezTo>
                    <a:pt x="8993" y="200"/>
                    <a:pt x="8644" y="0"/>
                    <a:pt x="828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6"/>
            <p:cNvSpPr/>
            <p:nvPr/>
          </p:nvSpPr>
          <p:spPr>
            <a:xfrm>
              <a:off x="4225206" y="1419123"/>
              <a:ext cx="235375" cy="139726"/>
            </a:xfrm>
            <a:custGeom>
              <a:avLst/>
              <a:gdLst/>
              <a:ahLst/>
              <a:cxnLst/>
              <a:rect l="l" t="t" r="r" b="b"/>
              <a:pathLst>
                <a:path w="9415" h="5589" extrusionOk="0">
                  <a:moveTo>
                    <a:pt x="8279" y="1"/>
                  </a:moveTo>
                  <a:cubicBezTo>
                    <a:pt x="8129" y="1"/>
                    <a:pt x="7976" y="35"/>
                    <a:pt x="7833" y="107"/>
                  </a:cubicBezTo>
                  <a:lnTo>
                    <a:pt x="687" y="3708"/>
                  </a:lnTo>
                  <a:cubicBezTo>
                    <a:pt x="196" y="3953"/>
                    <a:pt x="0" y="4551"/>
                    <a:pt x="247" y="5042"/>
                  </a:cubicBezTo>
                  <a:cubicBezTo>
                    <a:pt x="422" y="5389"/>
                    <a:pt x="772" y="5589"/>
                    <a:pt x="1135" y="5589"/>
                  </a:cubicBezTo>
                  <a:cubicBezTo>
                    <a:pt x="1285" y="5589"/>
                    <a:pt x="1437" y="5555"/>
                    <a:pt x="1581" y="5483"/>
                  </a:cubicBezTo>
                  <a:lnTo>
                    <a:pt x="8729" y="1881"/>
                  </a:lnTo>
                  <a:cubicBezTo>
                    <a:pt x="9217" y="1634"/>
                    <a:pt x="9415" y="1037"/>
                    <a:pt x="9168" y="546"/>
                  </a:cubicBezTo>
                  <a:cubicBezTo>
                    <a:pt x="8993" y="201"/>
                    <a:pt x="8643" y="1"/>
                    <a:pt x="8279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6"/>
            <p:cNvSpPr/>
            <p:nvPr/>
          </p:nvSpPr>
          <p:spPr>
            <a:xfrm>
              <a:off x="4267055" y="1125474"/>
              <a:ext cx="235450" cy="139674"/>
            </a:xfrm>
            <a:custGeom>
              <a:avLst/>
              <a:gdLst/>
              <a:ahLst/>
              <a:cxnLst/>
              <a:rect l="l" t="t" r="r" b="b"/>
              <a:pathLst>
                <a:path w="9418" h="5587" extrusionOk="0">
                  <a:moveTo>
                    <a:pt x="8283" y="0"/>
                  </a:moveTo>
                  <a:cubicBezTo>
                    <a:pt x="8132" y="0"/>
                    <a:pt x="7979" y="35"/>
                    <a:pt x="7836" y="108"/>
                  </a:cubicBezTo>
                  <a:lnTo>
                    <a:pt x="688" y="3706"/>
                  </a:lnTo>
                  <a:cubicBezTo>
                    <a:pt x="198" y="3953"/>
                    <a:pt x="0" y="4550"/>
                    <a:pt x="249" y="5041"/>
                  </a:cubicBezTo>
                  <a:cubicBezTo>
                    <a:pt x="424" y="5386"/>
                    <a:pt x="774" y="5586"/>
                    <a:pt x="1137" y="5586"/>
                  </a:cubicBezTo>
                  <a:cubicBezTo>
                    <a:pt x="1288" y="5586"/>
                    <a:pt x="1440" y="5552"/>
                    <a:pt x="1584" y="5480"/>
                  </a:cubicBezTo>
                  <a:lnTo>
                    <a:pt x="8732" y="1880"/>
                  </a:lnTo>
                  <a:cubicBezTo>
                    <a:pt x="9220" y="1633"/>
                    <a:pt x="9418" y="1036"/>
                    <a:pt x="9169" y="547"/>
                  </a:cubicBezTo>
                  <a:cubicBezTo>
                    <a:pt x="8995" y="201"/>
                    <a:pt x="8645" y="0"/>
                    <a:pt x="8283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6"/>
            <p:cNvSpPr/>
            <p:nvPr/>
          </p:nvSpPr>
          <p:spPr>
            <a:xfrm>
              <a:off x="4240956" y="1097498"/>
              <a:ext cx="226400" cy="226400"/>
            </a:xfrm>
            <a:custGeom>
              <a:avLst/>
              <a:gdLst/>
              <a:ahLst/>
              <a:cxnLst/>
              <a:rect l="l" t="t" r="r" b="b"/>
              <a:pathLst>
                <a:path w="9056" h="9056" extrusionOk="0">
                  <a:moveTo>
                    <a:pt x="4528" y="9056"/>
                  </a:moveTo>
                  <a:cubicBezTo>
                    <a:pt x="7019" y="9056"/>
                    <a:pt x="9055" y="7023"/>
                    <a:pt x="9055" y="4528"/>
                  </a:cubicBezTo>
                  <a:cubicBezTo>
                    <a:pt x="9055" y="2034"/>
                    <a:pt x="7019" y="1"/>
                    <a:pt x="4528" y="1"/>
                  </a:cubicBezTo>
                  <a:cubicBezTo>
                    <a:pt x="2035" y="1"/>
                    <a:pt x="0" y="2036"/>
                    <a:pt x="0" y="4528"/>
                  </a:cubicBezTo>
                  <a:cubicBezTo>
                    <a:pt x="0" y="7021"/>
                    <a:pt x="2034" y="9056"/>
                    <a:pt x="4528" y="9056"/>
                  </a:cubicBezTo>
                  <a:close/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6"/>
            <p:cNvSpPr/>
            <p:nvPr/>
          </p:nvSpPr>
          <p:spPr>
            <a:xfrm>
              <a:off x="4291005" y="1102498"/>
              <a:ext cx="126576" cy="14625"/>
            </a:xfrm>
            <a:custGeom>
              <a:avLst/>
              <a:gdLst/>
              <a:ahLst/>
              <a:cxnLst/>
              <a:rect l="l" t="t" r="r" b="b"/>
              <a:pathLst>
                <a:path w="5063" h="585" extrusionOk="0">
                  <a:moveTo>
                    <a:pt x="1198" y="0"/>
                  </a:moveTo>
                  <a:cubicBezTo>
                    <a:pt x="774" y="130"/>
                    <a:pt x="370" y="322"/>
                    <a:pt x="3" y="569"/>
                  </a:cubicBezTo>
                  <a:cubicBezTo>
                    <a:pt x="3" y="571"/>
                    <a:pt x="1" y="572"/>
                    <a:pt x="1" y="574"/>
                  </a:cubicBezTo>
                  <a:cubicBezTo>
                    <a:pt x="369" y="324"/>
                    <a:pt x="772" y="131"/>
                    <a:pt x="1198" y="0"/>
                  </a:cubicBezTo>
                  <a:close/>
                  <a:moveTo>
                    <a:pt x="4080" y="77"/>
                  </a:moveTo>
                  <a:cubicBezTo>
                    <a:pt x="4427" y="205"/>
                    <a:pt x="4757" y="375"/>
                    <a:pt x="5063" y="584"/>
                  </a:cubicBezTo>
                  <a:lnTo>
                    <a:pt x="5063" y="581"/>
                  </a:lnTo>
                  <a:cubicBezTo>
                    <a:pt x="4757" y="373"/>
                    <a:pt x="4427" y="205"/>
                    <a:pt x="4080" y="7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6"/>
            <p:cNvSpPr/>
            <p:nvPr/>
          </p:nvSpPr>
          <p:spPr>
            <a:xfrm>
              <a:off x="4417556" y="1116998"/>
              <a:ext cx="23999" cy="21899"/>
            </a:xfrm>
            <a:custGeom>
              <a:avLst/>
              <a:gdLst/>
              <a:ahLst/>
              <a:cxnLst/>
              <a:rect l="l" t="t" r="r" b="b"/>
              <a:pathLst>
                <a:path w="960" h="876" extrusionOk="0">
                  <a:moveTo>
                    <a:pt x="1" y="1"/>
                  </a:moveTo>
                  <a:lnTo>
                    <a:pt x="1" y="4"/>
                  </a:lnTo>
                  <a:cubicBezTo>
                    <a:pt x="360" y="248"/>
                    <a:pt x="682" y="540"/>
                    <a:pt x="958" y="876"/>
                  </a:cubicBezTo>
                  <a:lnTo>
                    <a:pt x="960" y="876"/>
                  </a:lnTo>
                  <a:cubicBezTo>
                    <a:pt x="684" y="540"/>
                    <a:pt x="360" y="246"/>
                    <a:pt x="1" y="1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6"/>
            <p:cNvSpPr/>
            <p:nvPr/>
          </p:nvSpPr>
          <p:spPr>
            <a:xfrm>
              <a:off x="4441482" y="1138873"/>
              <a:ext cx="18676" cy="32249"/>
            </a:xfrm>
            <a:custGeom>
              <a:avLst/>
              <a:gdLst/>
              <a:ahLst/>
              <a:cxnLst/>
              <a:rect l="l" t="t" r="r" b="b"/>
              <a:pathLst>
                <a:path w="747" h="1290" extrusionOk="0">
                  <a:moveTo>
                    <a:pt x="1" y="1"/>
                  </a:moveTo>
                  <a:cubicBezTo>
                    <a:pt x="319" y="387"/>
                    <a:pt x="571" y="822"/>
                    <a:pt x="747" y="1290"/>
                  </a:cubicBezTo>
                  <a:cubicBezTo>
                    <a:pt x="571" y="822"/>
                    <a:pt x="319" y="386"/>
                    <a:pt x="1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6"/>
            <p:cNvSpPr/>
            <p:nvPr/>
          </p:nvSpPr>
          <p:spPr>
            <a:xfrm>
              <a:off x="4276256" y="1097549"/>
              <a:ext cx="191101" cy="170350"/>
            </a:xfrm>
            <a:custGeom>
              <a:avLst/>
              <a:gdLst/>
              <a:ahLst/>
              <a:cxnLst/>
              <a:rect l="l" t="t" r="r" b="b"/>
              <a:pathLst>
                <a:path w="7644" h="6814" extrusionOk="0">
                  <a:moveTo>
                    <a:pt x="3107" y="1"/>
                  </a:moveTo>
                  <a:cubicBezTo>
                    <a:pt x="2210" y="1"/>
                    <a:pt x="1334" y="268"/>
                    <a:pt x="591" y="772"/>
                  </a:cubicBezTo>
                  <a:cubicBezTo>
                    <a:pt x="0" y="2020"/>
                    <a:pt x="53" y="3478"/>
                    <a:pt x="736" y="4678"/>
                  </a:cubicBezTo>
                  <a:cubicBezTo>
                    <a:pt x="775" y="4673"/>
                    <a:pt x="814" y="4671"/>
                    <a:pt x="853" y="4671"/>
                  </a:cubicBezTo>
                  <a:cubicBezTo>
                    <a:pt x="1507" y="4671"/>
                    <a:pt x="1984" y="5293"/>
                    <a:pt x="1813" y="5924"/>
                  </a:cubicBezTo>
                  <a:cubicBezTo>
                    <a:pt x="2582" y="6522"/>
                    <a:pt x="3497" y="6813"/>
                    <a:pt x="4406" y="6813"/>
                  </a:cubicBezTo>
                  <a:cubicBezTo>
                    <a:pt x="5569" y="6813"/>
                    <a:pt x="6725" y="6335"/>
                    <a:pt x="7557" y="5407"/>
                  </a:cubicBezTo>
                  <a:cubicBezTo>
                    <a:pt x="7613" y="5117"/>
                    <a:pt x="7642" y="4823"/>
                    <a:pt x="7642" y="4526"/>
                  </a:cubicBezTo>
                  <a:cubicBezTo>
                    <a:pt x="7643" y="3478"/>
                    <a:pt x="7279" y="2463"/>
                    <a:pt x="6612" y="1656"/>
                  </a:cubicBezTo>
                  <a:cubicBezTo>
                    <a:pt x="6334" y="1320"/>
                    <a:pt x="6012" y="1026"/>
                    <a:pt x="5653" y="782"/>
                  </a:cubicBezTo>
                  <a:cubicBezTo>
                    <a:pt x="4908" y="273"/>
                    <a:pt x="4026" y="2"/>
                    <a:pt x="3124" y="2"/>
                  </a:cubicBezTo>
                  <a:cubicBezTo>
                    <a:pt x="3122" y="2"/>
                    <a:pt x="3119" y="2"/>
                    <a:pt x="3116" y="2"/>
                  </a:cubicBezTo>
                  <a:lnTo>
                    <a:pt x="3116" y="1"/>
                  </a:lnTo>
                  <a:cubicBezTo>
                    <a:pt x="3113" y="1"/>
                    <a:pt x="3110" y="1"/>
                    <a:pt x="3107" y="1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6"/>
            <p:cNvSpPr/>
            <p:nvPr/>
          </p:nvSpPr>
          <p:spPr>
            <a:xfrm>
              <a:off x="4161130" y="1410348"/>
              <a:ext cx="226376" cy="226350"/>
            </a:xfrm>
            <a:custGeom>
              <a:avLst/>
              <a:gdLst/>
              <a:ahLst/>
              <a:cxnLst/>
              <a:rect l="l" t="t" r="r" b="b"/>
              <a:pathLst>
                <a:path w="9055" h="9054" extrusionOk="0">
                  <a:moveTo>
                    <a:pt x="4527" y="9053"/>
                  </a:moveTo>
                  <a:cubicBezTo>
                    <a:pt x="7021" y="9053"/>
                    <a:pt x="9054" y="7019"/>
                    <a:pt x="9054" y="4526"/>
                  </a:cubicBezTo>
                  <a:cubicBezTo>
                    <a:pt x="9054" y="2033"/>
                    <a:pt x="7021" y="0"/>
                    <a:pt x="4527" y="0"/>
                  </a:cubicBezTo>
                  <a:cubicBezTo>
                    <a:pt x="2034" y="0"/>
                    <a:pt x="1" y="2035"/>
                    <a:pt x="1" y="4526"/>
                  </a:cubicBezTo>
                  <a:cubicBezTo>
                    <a:pt x="1" y="7017"/>
                    <a:pt x="2034" y="9053"/>
                    <a:pt x="4527" y="9053"/>
                  </a:cubicBezTo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6"/>
            <p:cNvSpPr/>
            <p:nvPr/>
          </p:nvSpPr>
          <p:spPr>
            <a:xfrm>
              <a:off x="4211205" y="1410348"/>
              <a:ext cx="174924" cy="135250"/>
            </a:xfrm>
            <a:custGeom>
              <a:avLst/>
              <a:gdLst/>
              <a:ahLst/>
              <a:cxnLst/>
              <a:rect l="l" t="t" r="r" b="b"/>
              <a:pathLst>
                <a:path w="6997" h="5410" extrusionOk="0">
                  <a:moveTo>
                    <a:pt x="2057" y="22"/>
                  </a:moveTo>
                  <a:cubicBezTo>
                    <a:pt x="1943" y="34"/>
                    <a:pt x="1830" y="50"/>
                    <a:pt x="1717" y="71"/>
                  </a:cubicBezTo>
                  <a:lnTo>
                    <a:pt x="1717" y="71"/>
                  </a:lnTo>
                  <a:cubicBezTo>
                    <a:pt x="1830" y="50"/>
                    <a:pt x="1943" y="34"/>
                    <a:pt x="2057" y="22"/>
                  </a:cubicBezTo>
                  <a:close/>
                  <a:moveTo>
                    <a:pt x="1717" y="71"/>
                  </a:moveTo>
                  <a:cubicBezTo>
                    <a:pt x="1105" y="182"/>
                    <a:pt x="520" y="418"/>
                    <a:pt x="2" y="766"/>
                  </a:cubicBezTo>
                  <a:cubicBezTo>
                    <a:pt x="2" y="768"/>
                    <a:pt x="0" y="770"/>
                    <a:pt x="0" y="771"/>
                  </a:cubicBezTo>
                  <a:cubicBezTo>
                    <a:pt x="518" y="420"/>
                    <a:pt x="1103" y="182"/>
                    <a:pt x="1717" y="71"/>
                  </a:cubicBezTo>
                  <a:close/>
                  <a:moveTo>
                    <a:pt x="2529" y="0"/>
                  </a:moveTo>
                  <a:cubicBezTo>
                    <a:pt x="2527" y="0"/>
                    <a:pt x="2526" y="0"/>
                    <a:pt x="2524" y="0"/>
                  </a:cubicBezTo>
                  <a:cubicBezTo>
                    <a:pt x="3879" y="0"/>
                    <a:pt x="5161" y="608"/>
                    <a:pt x="6019" y="1655"/>
                  </a:cubicBezTo>
                  <a:lnTo>
                    <a:pt x="6021" y="1653"/>
                  </a:lnTo>
                  <a:cubicBezTo>
                    <a:pt x="5164" y="608"/>
                    <a:pt x="3883" y="0"/>
                    <a:pt x="2529" y="0"/>
                  </a:cubicBezTo>
                  <a:close/>
                  <a:moveTo>
                    <a:pt x="6997" y="5226"/>
                  </a:moveTo>
                  <a:cubicBezTo>
                    <a:pt x="6988" y="5287"/>
                    <a:pt x="6976" y="5348"/>
                    <a:pt x="6964" y="5410"/>
                  </a:cubicBezTo>
                  <a:cubicBezTo>
                    <a:pt x="6964" y="5410"/>
                    <a:pt x="6966" y="5408"/>
                    <a:pt x="6966" y="5408"/>
                  </a:cubicBezTo>
                  <a:cubicBezTo>
                    <a:pt x="6978" y="5347"/>
                    <a:pt x="6988" y="5287"/>
                    <a:pt x="6997" y="522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6"/>
            <p:cNvSpPr/>
            <p:nvPr/>
          </p:nvSpPr>
          <p:spPr>
            <a:xfrm>
              <a:off x="4361680" y="1451673"/>
              <a:ext cx="19251" cy="33950"/>
            </a:xfrm>
            <a:custGeom>
              <a:avLst/>
              <a:gdLst/>
              <a:ahLst/>
              <a:cxnLst/>
              <a:rect l="l" t="t" r="r" b="b"/>
              <a:pathLst>
                <a:path w="770" h="1358" extrusionOk="0">
                  <a:moveTo>
                    <a:pt x="2" y="0"/>
                  </a:moveTo>
                  <a:lnTo>
                    <a:pt x="0" y="2"/>
                  </a:lnTo>
                  <a:cubicBezTo>
                    <a:pt x="334" y="406"/>
                    <a:pt x="595" y="865"/>
                    <a:pt x="770" y="1357"/>
                  </a:cubicBezTo>
                  <a:cubicBezTo>
                    <a:pt x="596" y="864"/>
                    <a:pt x="336" y="406"/>
                    <a:pt x="2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6"/>
            <p:cNvSpPr/>
            <p:nvPr/>
          </p:nvSpPr>
          <p:spPr>
            <a:xfrm>
              <a:off x="4196606" y="1410348"/>
              <a:ext cx="190850" cy="170301"/>
            </a:xfrm>
            <a:custGeom>
              <a:avLst/>
              <a:gdLst/>
              <a:ahLst/>
              <a:cxnLst/>
              <a:rect l="l" t="t" r="r" b="b"/>
              <a:pathLst>
                <a:path w="7634" h="6812" extrusionOk="0">
                  <a:moveTo>
                    <a:pt x="3011" y="0"/>
                  </a:moveTo>
                  <a:lnTo>
                    <a:pt x="2937" y="2"/>
                  </a:lnTo>
                  <a:lnTo>
                    <a:pt x="2932" y="2"/>
                  </a:lnTo>
                  <a:cubicBezTo>
                    <a:pt x="2908" y="2"/>
                    <a:pt x="2885" y="3"/>
                    <a:pt x="2863" y="5"/>
                  </a:cubicBezTo>
                  <a:lnTo>
                    <a:pt x="2832" y="7"/>
                  </a:lnTo>
                  <a:lnTo>
                    <a:pt x="2784" y="10"/>
                  </a:lnTo>
                  <a:lnTo>
                    <a:pt x="2731" y="14"/>
                  </a:lnTo>
                  <a:lnTo>
                    <a:pt x="2697" y="17"/>
                  </a:lnTo>
                  <a:lnTo>
                    <a:pt x="2650" y="20"/>
                  </a:lnTo>
                  <a:lnTo>
                    <a:pt x="2641" y="20"/>
                  </a:lnTo>
                  <a:cubicBezTo>
                    <a:pt x="1904" y="97"/>
                    <a:pt x="1197" y="354"/>
                    <a:pt x="584" y="770"/>
                  </a:cubicBezTo>
                  <a:cubicBezTo>
                    <a:pt x="0" y="2001"/>
                    <a:pt x="45" y="3438"/>
                    <a:pt x="703" y="4630"/>
                  </a:cubicBezTo>
                  <a:cubicBezTo>
                    <a:pt x="814" y="4589"/>
                    <a:pt x="929" y="4570"/>
                    <a:pt x="1043" y="4570"/>
                  </a:cubicBezTo>
                  <a:cubicBezTo>
                    <a:pt x="1322" y="4570"/>
                    <a:pt x="1595" y="4687"/>
                    <a:pt x="1788" y="4904"/>
                  </a:cubicBezTo>
                  <a:cubicBezTo>
                    <a:pt x="2059" y="5210"/>
                    <a:pt x="2115" y="5650"/>
                    <a:pt x="1931" y="6014"/>
                  </a:cubicBezTo>
                  <a:cubicBezTo>
                    <a:pt x="2675" y="6550"/>
                    <a:pt x="3541" y="6811"/>
                    <a:pt x="4401" y="6811"/>
                  </a:cubicBezTo>
                  <a:cubicBezTo>
                    <a:pt x="5565" y="6811"/>
                    <a:pt x="6720" y="6332"/>
                    <a:pt x="7550" y="5408"/>
                  </a:cubicBezTo>
                  <a:cubicBezTo>
                    <a:pt x="7562" y="5347"/>
                    <a:pt x="7572" y="5285"/>
                    <a:pt x="7582" y="5224"/>
                  </a:cubicBezTo>
                  <a:cubicBezTo>
                    <a:pt x="7616" y="4992"/>
                    <a:pt x="7633" y="4759"/>
                    <a:pt x="7633" y="4524"/>
                  </a:cubicBezTo>
                  <a:cubicBezTo>
                    <a:pt x="7630" y="2026"/>
                    <a:pt x="5606" y="3"/>
                    <a:pt x="3108" y="0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6"/>
            <p:cNvSpPr/>
            <p:nvPr/>
          </p:nvSpPr>
          <p:spPr>
            <a:xfrm>
              <a:off x="4156256" y="1685397"/>
              <a:ext cx="226351" cy="226375"/>
            </a:xfrm>
            <a:custGeom>
              <a:avLst/>
              <a:gdLst/>
              <a:ahLst/>
              <a:cxnLst/>
              <a:rect l="l" t="t" r="r" b="b"/>
              <a:pathLst>
                <a:path w="9054" h="9055" extrusionOk="0">
                  <a:moveTo>
                    <a:pt x="4528" y="9054"/>
                  </a:moveTo>
                  <a:cubicBezTo>
                    <a:pt x="7020" y="9054"/>
                    <a:pt x="9053" y="7019"/>
                    <a:pt x="9053" y="4527"/>
                  </a:cubicBezTo>
                  <a:cubicBezTo>
                    <a:pt x="9053" y="2032"/>
                    <a:pt x="7020" y="1"/>
                    <a:pt x="4528" y="1"/>
                  </a:cubicBezTo>
                  <a:cubicBezTo>
                    <a:pt x="2033" y="1"/>
                    <a:pt x="0" y="2034"/>
                    <a:pt x="0" y="4527"/>
                  </a:cubicBezTo>
                  <a:cubicBezTo>
                    <a:pt x="0" y="7018"/>
                    <a:pt x="2033" y="9054"/>
                    <a:pt x="4528" y="9054"/>
                  </a:cubicBezTo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6"/>
            <p:cNvSpPr/>
            <p:nvPr/>
          </p:nvSpPr>
          <p:spPr>
            <a:xfrm>
              <a:off x="4269431" y="1685397"/>
              <a:ext cx="87425" cy="41375"/>
            </a:xfrm>
            <a:custGeom>
              <a:avLst/>
              <a:gdLst/>
              <a:ahLst/>
              <a:cxnLst/>
              <a:rect l="l" t="t" r="r" b="b"/>
              <a:pathLst>
                <a:path w="3497" h="1655" extrusionOk="0">
                  <a:moveTo>
                    <a:pt x="6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1353" y="1"/>
                    <a:pt x="2635" y="609"/>
                    <a:pt x="3495" y="1654"/>
                  </a:cubicBezTo>
                  <a:lnTo>
                    <a:pt x="3496" y="1654"/>
                  </a:lnTo>
                  <a:cubicBezTo>
                    <a:pt x="2639" y="609"/>
                    <a:pt x="1358" y="1"/>
                    <a:pt x="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6"/>
            <p:cNvSpPr/>
            <p:nvPr/>
          </p:nvSpPr>
          <p:spPr>
            <a:xfrm>
              <a:off x="4356780" y="1726748"/>
              <a:ext cx="19275" cy="33901"/>
            </a:xfrm>
            <a:custGeom>
              <a:avLst/>
              <a:gdLst/>
              <a:ahLst/>
              <a:cxnLst/>
              <a:rect l="l" t="t" r="r" b="b"/>
              <a:pathLst>
                <a:path w="771" h="1356" extrusionOk="0">
                  <a:moveTo>
                    <a:pt x="1" y="0"/>
                  </a:moveTo>
                  <a:cubicBezTo>
                    <a:pt x="333" y="405"/>
                    <a:pt x="595" y="864"/>
                    <a:pt x="770" y="1356"/>
                  </a:cubicBezTo>
                  <a:cubicBezTo>
                    <a:pt x="595" y="864"/>
                    <a:pt x="334" y="404"/>
                    <a:pt x="2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6"/>
            <p:cNvSpPr/>
            <p:nvPr/>
          </p:nvSpPr>
          <p:spPr>
            <a:xfrm>
              <a:off x="4206256" y="1685674"/>
              <a:ext cx="55675" cy="19075"/>
            </a:xfrm>
            <a:custGeom>
              <a:avLst/>
              <a:gdLst/>
              <a:ahLst/>
              <a:cxnLst/>
              <a:rect l="l" t="t" r="r" b="b"/>
              <a:pathLst>
                <a:path w="2227" h="763" extrusionOk="0">
                  <a:moveTo>
                    <a:pt x="2226" y="0"/>
                  </a:moveTo>
                  <a:lnTo>
                    <a:pt x="2226" y="0"/>
                  </a:lnTo>
                  <a:cubicBezTo>
                    <a:pt x="1431" y="51"/>
                    <a:pt x="665" y="312"/>
                    <a:pt x="4" y="756"/>
                  </a:cubicBezTo>
                  <a:lnTo>
                    <a:pt x="1" y="763"/>
                  </a:lnTo>
                  <a:cubicBezTo>
                    <a:pt x="661" y="317"/>
                    <a:pt x="1429" y="53"/>
                    <a:pt x="222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6"/>
            <p:cNvSpPr/>
            <p:nvPr/>
          </p:nvSpPr>
          <p:spPr>
            <a:xfrm>
              <a:off x="4191756" y="1685397"/>
              <a:ext cx="190800" cy="170301"/>
            </a:xfrm>
            <a:custGeom>
              <a:avLst/>
              <a:gdLst/>
              <a:ahLst/>
              <a:cxnLst/>
              <a:rect l="l" t="t" r="r" b="b"/>
              <a:pathLst>
                <a:path w="7632" h="6812" extrusionOk="0">
                  <a:moveTo>
                    <a:pt x="3009" y="1"/>
                  </a:moveTo>
                  <a:lnTo>
                    <a:pt x="2944" y="3"/>
                  </a:lnTo>
                  <a:lnTo>
                    <a:pt x="2913" y="4"/>
                  </a:lnTo>
                  <a:lnTo>
                    <a:pt x="2866" y="6"/>
                  </a:lnTo>
                  <a:lnTo>
                    <a:pt x="2822" y="9"/>
                  </a:lnTo>
                  <a:lnTo>
                    <a:pt x="2806" y="9"/>
                  </a:lnTo>
                  <a:cubicBezTo>
                    <a:pt x="2011" y="61"/>
                    <a:pt x="1243" y="324"/>
                    <a:pt x="581" y="772"/>
                  </a:cubicBezTo>
                  <a:cubicBezTo>
                    <a:pt x="0" y="2002"/>
                    <a:pt x="43" y="3435"/>
                    <a:pt x="698" y="4627"/>
                  </a:cubicBezTo>
                  <a:lnTo>
                    <a:pt x="792" y="4579"/>
                  </a:lnTo>
                  <a:cubicBezTo>
                    <a:pt x="935" y="4508"/>
                    <a:pt x="1088" y="4473"/>
                    <a:pt x="1240" y="4473"/>
                  </a:cubicBezTo>
                  <a:cubicBezTo>
                    <a:pt x="1530" y="4473"/>
                    <a:pt x="1814" y="4600"/>
                    <a:pt x="2008" y="4837"/>
                  </a:cubicBezTo>
                  <a:cubicBezTo>
                    <a:pt x="2302" y="5196"/>
                    <a:pt x="2307" y="5712"/>
                    <a:pt x="2020" y="6078"/>
                  </a:cubicBezTo>
                  <a:cubicBezTo>
                    <a:pt x="2744" y="6571"/>
                    <a:pt x="3574" y="6812"/>
                    <a:pt x="4398" y="6812"/>
                  </a:cubicBezTo>
                  <a:cubicBezTo>
                    <a:pt x="5563" y="6812"/>
                    <a:pt x="6718" y="6331"/>
                    <a:pt x="7547" y="5407"/>
                  </a:cubicBezTo>
                  <a:cubicBezTo>
                    <a:pt x="7604" y="5118"/>
                    <a:pt x="7632" y="4823"/>
                    <a:pt x="7632" y="4527"/>
                  </a:cubicBezTo>
                  <a:cubicBezTo>
                    <a:pt x="7628" y="2029"/>
                    <a:pt x="5604" y="4"/>
                    <a:pt x="3108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6"/>
            <p:cNvSpPr/>
            <p:nvPr/>
          </p:nvSpPr>
          <p:spPr>
            <a:xfrm>
              <a:off x="4151355" y="1960473"/>
              <a:ext cx="226300" cy="226324"/>
            </a:xfrm>
            <a:custGeom>
              <a:avLst/>
              <a:gdLst/>
              <a:ahLst/>
              <a:cxnLst/>
              <a:rect l="l" t="t" r="r" b="b"/>
              <a:pathLst>
                <a:path w="9052" h="9053" extrusionOk="0">
                  <a:moveTo>
                    <a:pt x="4524" y="9052"/>
                  </a:moveTo>
                  <a:cubicBezTo>
                    <a:pt x="7019" y="9052"/>
                    <a:pt x="9052" y="7019"/>
                    <a:pt x="9052" y="4527"/>
                  </a:cubicBezTo>
                  <a:cubicBezTo>
                    <a:pt x="9052" y="2032"/>
                    <a:pt x="7019" y="1"/>
                    <a:pt x="4524" y="1"/>
                  </a:cubicBezTo>
                  <a:cubicBezTo>
                    <a:pt x="2032" y="1"/>
                    <a:pt x="0" y="2032"/>
                    <a:pt x="0" y="4527"/>
                  </a:cubicBezTo>
                  <a:cubicBezTo>
                    <a:pt x="0" y="7019"/>
                    <a:pt x="2032" y="9052"/>
                    <a:pt x="4524" y="9052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6"/>
            <p:cNvSpPr/>
            <p:nvPr/>
          </p:nvSpPr>
          <p:spPr>
            <a:xfrm>
              <a:off x="4264455" y="1960473"/>
              <a:ext cx="87501" cy="41375"/>
            </a:xfrm>
            <a:custGeom>
              <a:avLst/>
              <a:gdLst/>
              <a:ahLst/>
              <a:cxnLst/>
              <a:rect l="l" t="t" r="r" b="b"/>
              <a:pathLst>
                <a:path w="3500" h="1655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1356" y="1"/>
                    <a:pt x="2638" y="607"/>
                    <a:pt x="3496" y="1654"/>
                  </a:cubicBezTo>
                  <a:lnTo>
                    <a:pt x="3499" y="1652"/>
                  </a:lnTo>
                  <a:cubicBezTo>
                    <a:pt x="2641" y="607"/>
                    <a:pt x="1359" y="1"/>
                    <a:pt x="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6"/>
            <p:cNvSpPr/>
            <p:nvPr/>
          </p:nvSpPr>
          <p:spPr>
            <a:xfrm>
              <a:off x="4351856" y="2001772"/>
              <a:ext cx="22450" cy="44425"/>
            </a:xfrm>
            <a:custGeom>
              <a:avLst/>
              <a:gdLst/>
              <a:ahLst/>
              <a:cxnLst/>
              <a:rect l="l" t="t" r="r" b="b"/>
              <a:pathLst>
                <a:path w="898" h="1777" extrusionOk="0">
                  <a:moveTo>
                    <a:pt x="3" y="0"/>
                  </a:moveTo>
                  <a:lnTo>
                    <a:pt x="0" y="2"/>
                  </a:lnTo>
                  <a:cubicBezTo>
                    <a:pt x="427" y="520"/>
                    <a:pt x="734" y="1126"/>
                    <a:pt x="897" y="1776"/>
                  </a:cubicBezTo>
                  <a:cubicBezTo>
                    <a:pt x="734" y="1126"/>
                    <a:pt x="429" y="520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6"/>
            <p:cNvSpPr/>
            <p:nvPr/>
          </p:nvSpPr>
          <p:spPr>
            <a:xfrm>
              <a:off x="4201406" y="1961598"/>
              <a:ext cx="176251" cy="134050"/>
            </a:xfrm>
            <a:custGeom>
              <a:avLst/>
              <a:gdLst/>
              <a:ahLst/>
              <a:cxnLst/>
              <a:rect l="l" t="t" r="r" b="b"/>
              <a:pathLst>
                <a:path w="7050" h="5362" extrusionOk="0">
                  <a:moveTo>
                    <a:pt x="1889" y="0"/>
                  </a:moveTo>
                  <a:cubicBezTo>
                    <a:pt x="1215" y="94"/>
                    <a:pt x="569" y="341"/>
                    <a:pt x="2" y="720"/>
                  </a:cubicBezTo>
                  <a:cubicBezTo>
                    <a:pt x="2" y="722"/>
                    <a:pt x="1" y="724"/>
                    <a:pt x="1" y="725"/>
                  </a:cubicBezTo>
                  <a:cubicBezTo>
                    <a:pt x="566" y="344"/>
                    <a:pt x="1213" y="95"/>
                    <a:pt x="1889" y="0"/>
                  </a:cubicBezTo>
                  <a:close/>
                  <a:moveTo>
                    <a:pt x="7048" y="4482"/>
                  </a:moveTo>
                  <a:cubicBezTo>
                    <a:pt x="7049" y="4649"/>
                    <a:pt x="7040" y="4816"/>
                    <a:pt x="7022" y="4982"/>
                  </a:cubicBezTo>
                  <a:lnTo>
                    <a:pt x="7022" y="4982"/>
                  </a:lnTo>
                  <a:cubicBezTo>
                    <a:pt x="7041" y="4815"/>
                    <a:pt x="7050" y="4648"/>
                    <a:pt x="7050" y="4482"/>
                  </a:cubicBezTo>
                  <a:close/>
                  <a:moveTo>
                    <a:pt x="7022" y="4982"/>
                  </a:moveTo>
                  <a:lnTo>
                    <a:pt x="7022" y="4982"/>
                  </a:lnTo>
                  <a:cubicBezTo>
                    <a:pt x="7008" y="5109"/>
                    <a:pt x="6988" y="5236"/>
                    <a:pt x="6963" y="5362"/>
                  </a:cubicBezTo>
                  <a:cubicBezTo>
                    <a:pt x="6988" y="5236"/>
                    <a:pt x="7008" y="5109"/>
                    <a:pt x="7022" y="498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6"/>
            <p:cNvSpPr/>
            <p:nvPr/>
          </p:nvSpPr>
          <p:spPr>
            <a:xfrm>
              <a:off x="4186856" y="1960473"/>
              <a:ext cx="190800" cy="170301"/>
            </a:xfrm>
            <a:custGeom>
              <a:avLst/>
              <a:gdLst/>
              <a:ahLst/>
              <a:cxnLst/>
              <a:rect l="l" t="t" r="r" b="b"/>
              <a:pathLst>
                <a:path w="7632" h="6812" extrusionOk="0">
                  <a:moveTo>
                    <a:pt x="3007" y="1"/>
                  </a:moveTo>
                  <a:lnTo>
                    <a:pt x="2934" y="2"/>
                  </a:lnTo>
                  <a:lnTo>
                    <a:pt x="2929" y="2"/>
                  </a:lnTo>
                  <a:lnTo>
                    <a:pt x="2857" y="6"/>
                  </a:lnTo>
                  <a:lnTo>
                    <a:pt x="2830" y="8"/>
                  </a:lnTo>
                  <a:lnTo>
                    <a:pt x="2774" y="11"/>
                  </a:lnTo>
                  <a:lnTo>
                    <a:pt x="2740" y="14"/>
                  </a:lnTo>
                  <a:lnTo>
                    <a:pt x="2691" y="18"/>
                  </a:lnTo>
                  <a:cubicBezTo>
                    <a:pt x="2677" y="20"/>
                    <a:pt x="2665" y="20"/>
                    <a:pt x="2651" y="21"/>
                  </a:cubicBezTo>
                  <a:lnTo>
                    <a:pt x="2623" y="25"/>
                  </a:lnTo>
                  <a:cubicBezTo>
                    <a:pt x="2595" y="28"/>
                    <a:pt x="2566" y="31"/>
                    <a:pt x="2539" y="35"/>
                  </a:cubicBezTo>
                  <a:lnTo>
                    <a:pt x="2527" y="37"/>
                  </a:lnTo>
                  <a:cubicBezTo>
                    <a:pt x="2510" y="38"/>
                    <a:pt x="2491" y="40"/>
                    <a:pt x="2474" y="43"/>
                  </a:cubicBezTo>
                  <a:lnTo>
                    <a:pt x="2471" y="43"/>
                  </a:lnTo>
                  <a:cubicBezTo>
                    <a:pt x="1795" y="139"/>
                    <a:pt x="1148" y="387"/>
                    <a:pt x="583" y="769"/>
                  </a:cubicBezTo>
                  <a:cubicBezTo>
                    <a:pt x="0" y="2000"/>
                    <a:pt x="43" y="3433"/>
                    <a:pt x="698" y="4625"/>
                  </a:cubicBezTo>
                  <a:lnTo>
                    <a:pt x="988" y="4481"/>
                  </a:lnTo>
                  <a:cubicBezTo>
                    <a:pt x="1131" y="4408"/>
                    <a:pt x="1284" y="4374"/>
                    <a:pt x="1436" y="4374"/>
                  </a:cubicBezTo>
                  <a:cubicBezTo>
                    <a:pt x="1758" y="4374"/>
                    <a:pt x="2072" y="4531"/>
                    <a:pt x="2262" y="4814"/>
                  </a:cubicBezTo>
                  <a:cubicBezTo>
                    <a:pt x="2539" y="5231"/>
                    <a:pt x="2462" y="5792"/>
                    <a:pt x="2083" y="6119"/>
                  </a:cubicBezTo>
                  <a:cubicBezTo>
                    <a:pt x="2793" y="6585"/>
                    <a:pt x="3599" y="6811"/>
                    <a:pt x="4399" y="6811"/>
                  </a:cubicBezTo>
                  <a:cubicBezTo>
                    <a:pt x="5565" y="6811"/>
                    <a:pt x="6718" y="6330"/>
                    <a:pt x="7545" y="5409"/>
                  </a:cubicBezTo>
                  <a:cubicBezTo>
                    <a:pt x="7603" y="5117"/>
                    <a:pt x="7632" y="4823"/>
                    <a:pt x="7632" y="4527"/>
                  </a:cubicBezTo>
                  <a:cubicBezTo>
                    <a:pt x="7627" y="2029"/>
                    <a:pt x="5602" y="4"/>
                    <a:pt x="3104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6"/>
            <p:cNvSpPr/>
            <p:nvPr/>
          </p:nvSpPr>
          <p:spPr>
            <a:xfrm>
              <a:off x="4222431" y="2197272"/>
              <a:ext cx="226324" cy="226324"/>
            </a:xfrm>
            <a:custGeom>
              <a:avLst/>
              <a:gdLst/>
              <a:ahLst/>
              <a:cxnLst/>
              <a:rect l="l" t="t" r="r" b="b"/>
              <a:pathLst>
                <a:path w="9053" h="9053" extrusionOk="0">
                  <a:moveTo>
                    <a:pt x="4525" y="9052"/>
                  </a:moveTo>
                  <a:cubicBezTo>
                    <a:pt x="7019" y="9052"/>
                    <a:pt x="9052" y="7021"/>
                    <a:pt x="9052" y="4528"/>
                  </a:cubicBezTo>
                  <a:cubicBezTo>
                    <a:pt x="9052" y="2034"/>
                    <a:pt x="7019" y="1"/>
                    <a:pt x="4525" y="1"/>
                  </a:cubicBezTo>
                  <a:cubicBezTo>
                    <a:pt x="2032" y="1"/>
                    <a:pt x="1" y="2034"/>
                    <a:pt x="1" y="4528"/>
                  </a:cubicBezTo>
                  <a:cubicBezTo>
                    <a:pt x="1" y="7021"/>
                    <a:pt x="2032" y="9052"/>
                    <a:pt x="4525" y="9052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6"/>
            <p:cNvSpPr/>
            <p:nvPr/>
          </p:nvSpPr>
          <p:spPr>
            <a:xfrm>
              <a:off x="4335530" y="2197272"/>
              <a:ext cx="57501" cy="15776"/>
            </a:xfrm>
            <a:custGeom>
              <a:avLst/>
              <a:gdLst/>
              <a:ahLst/>
              <a:cxnLst/>
              <a:rect l="l" t="t" r="r" b="b"/>
              <a:pathLst>
                <a:path w="2300" h="631" extrusionOk="0">
                  <a:moveTo>
                    <a:pt x="10" y="1"/>
                  </a:moveTo>
                  <a:cubicBezTo>
                    <a:pt x="7" y="1"/>
                    <a:pt x="4" y="1"/>
                    <a:pt x="1" y="1"/>
                  </a:cubicBezTo>
                  <a:cubicBezTo>
                    <a:pt x="810" y="1"/>
                    <a:pt x="1605" y="217"/>
                    <a:pt x="2300" y="631"/>
                  </a:cubicBezTo>
                  <a:lnTo>
                    <a:pt x="2300" y="628"/>
                  </a:lnTo>
                  <a:cubicBezTo>
                    <a:pt x="1606" y="217"/>
                    <a:pt x="816" y="1"/>
                    <a:pt x="1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6"/>
            <p:cNvSpPr/>
            <p:nvPr/>
          </p:nvSpPr>
          <p:spPr>
            <a:xfrm>
              <a:off x="4393056" y="2212947"/>
              <a:ext cx="55700" cy="97550"/>
            </a:xfrm>
            <a:custGeom>
              <a:avLst/>
              <a:gdLst/>
              <a:ahLst/>
              <a:cxnLst/>
              <a:rect l="l" t="t" r="r" b="b"/>
              <a:pathLst>
                <a:path w="2228" h="3902" extrusionOk="0">
                  <a:moveTo>
                    <a:pt x="0" y="1"/>
                  </a:moveTo>
                  <a:lnTo>
                    <a:pt x="0" y="4"/>
                  </a:lnTo>
                  <a:cubicBezTo>
                    <a:pt x="455" y="273"/>
                    <a:pt x="860" y="620"/>
                    <a:pt x="1196" y="1029"/>
                  </a:cubicBezTo>
                  <a:lnTo>
                    <a:pt x="1199" y="1027"/>
                  </a:lnTo>
                  <a:cubicBezTo>
                    <a:pt x="862" y="617"/>
                    <a:pt x="457" y="270"/>
                    <a:pt x="0" y="1"/>
                  </a:cubicBezTo>
                  <a:close/>
                  <a:moveTo>
                    <a:pt x="2093" y="2800"/>
                  </a:moveTo>
                  <a:lnTo>
                    <a:pt x="2093" y="2801"/>
                  </a:lnTo>
                  <a:lnTo>
                    <a:pt x="2091" y="2801"/>
                  </a:lnTo>
                  <a:cubicBezTo>
                    <a:pt x="2181" y="3161"/>
                    <a:pt x="2227" y="3530"/>
                    <a:pt x="2227" y="3901"/>
                  </a:cubicBezTo>
                  <a:cubicBezTo>
                    <a:pt x="2227" y="3530"/>
                    <a:pt x="2183" y="3161"/>
                    <a:pt x="2093" y="280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6"/>
            <p:cNvSpPr/>
            <p:nvPr/>
          </p:nvSpPr>
          <p:spPr>
            <a:xfrm>
              <a:off x="4422931" y="2238622"/>
              <a:ext cx="22450" cy="44376"/>
            </a:xfrm>
            <a:custGeom>
              <a:avLst/>
              <a:gdLst/>
              <a:ahLst/>
              <a:cxnLst/>
              <a:rect l="l" t="t" r="r" b="b"/>
              <a:pathLst>
                <a:path w="898" h="1775" extrusionOk="0">
                  <a:moveTo>
                    <a:pt x="4" y="0"/>
                  </a:moveTo>
                  <a:lnTo>
                    <a:pt x="1" y="2"/>
                  </a:lnTo>
                  <a:cubicBezTo>
                    <a:pt x="426" y="520"/>
                    <a:pt x="733" y="1124"/>
                    <a:pt x="896" y="1774"/>
                  </a:cubicBezTo>
                  <a:lnTo>
                    <a:pt x="898" y="1774"/>
                  </a:lnTo>
                  <a:cubicBezTo>
                    <a:pt x="734" y="1124"/>
                    <a:pt x="430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6"/>
            <p:cNvSpPr/>
            <p:nvPr/>
          </p:nvSpPr>
          <p:spPr>
            <a:xfrm>
              <a:off x="4272456" y="2197548"/>
              <a:ext cx="55399" cy="19075"/>
            </a:xfrm>
            <a:custGeom>
              <a:avLst/>
              <a:gdLst/>
              <a:ahLst/>
              <a:cxnLst/>
              <a:rect l="l" t="t" r="r" b="b"/>
              <a:pathLst>
                <a:path w="2216" h="763" extrusionOk="0">
                  <a:moveTo>
                    <a:pt x="2214" y="0"/>
                  </a:moveTo>
                  <a:cubicBezTo>
                    <a:pt x="2193" y="2"/>
                    <a:pt x="2171" y="3"/>
                    <a:pt x="2150" y="5"/>
                  </a:cubicBezTo>
                  <a:lnTo>
                    <a:pt x="2150" y="5"/>
                  </a:lnTo>
                  <a:cubicBezTo>
                    <a:pt x="2172" y="3"/>
                    <a:pt x="2194" y="2"/>
                    <a:pt x="2216" y="0"/>
                  </a:cubicBezTo>
                  <a:close/>
                  <a:moveTo>
                    <a:pt x="2150" y="5"/>
                  </a:moveTo>
                  <a:lnTo>
                    <a:pt x="2150" y="5"/>
                  </a:lnTo>
                  <a:cubicBezTo>
                    <a:pt x="1382" y="68"/>
                    <a:pt x="643" y="326"/>
                    <a:pt x="4" y="756"/>
                  </a:cubicBezTo>
                  <a:lnTo>
                    <a:pt x="0" y="763"/>
                  </a:lnTo>
                  <a:cubicBezTo>
                    <a:pt x="642" y="329"/>
                    <a:pt x="1381" y="69"/>
                    <a:pt x="2150" y="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6"/>
            <p:cNvSpPr/>
            <p:nvPr/>
          </p:nvSpPr>
          <p:spPr>
            <a:xfrm>
              <a:off x="4448731" y="2310472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0" y="0"/>
                  </a:move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6"/>
            <p:cNvSpPr/>
            <p:nvPr/>
          </p:nvSpPr>
          <p:spPr>
            <a:xfrm>
              <a:off x="4446555" y="2329072"/>
              <a:ext cx="675" cy="3424"/>
            </a:xfrm>
            <a:custGeom>
              <a:avLst/>
              <a:gdLst/>
              <a:ahLst/>
              <a:cxnLst/>
              <a:rect l="l" t="t" r="r" b="b"/>
              <a:pathLst>
                <a:path w="27" h="137" extrusionOk="0">
                  <a:moveTo>
                    <a:pt x="26" y="1"/>
                  </a:moveTo>
                  <a:lnTo>
                    <a:pt x="26" y="1"/>
                  </a:lnTo>
                  <a:cubicBezTo>
                    <a:pt x="18" y="43"/>
                    <a:pt x="10" y="85"/>
                    <a:pt x="3" y="125"/>
                  </a:cubicBezTo>
                  <a:lnTo>
                    <a:pt x="3" y="125"/>
                  </a:lnTo>
                  <a:cubicBezTo>
                    <a:pt x="12" y="84"/>
                    <a:pt x="18" y="43"/>
                    <a:pt x="26" y="1"/>
                  </a:cubicBezTo>
                  <a:close/>
                  <a:moveTo>
                    <a:pt x="3" y="125"/>
                  </a:moveTo>
                  <a:cubicBezTo>
                    <a:pt x="2" y="129"/>
                    <a:pt x="1" y="132"/>
                    <a:pt x="1" y="135"/>
                  </a:cubicBezTo>
                  <a:lnTo>
                    <a:pt x="1" y="137"/>
                  </a:lnTo>
                  <a:cubicBezTo>
                    <a:pt x="1" y="133"/>
                    <a:pt x="2" y="129"/>
                    <a:pt x="3" y="12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6"/>
            <p:cNvSpPr/>
            <p:nvPr/>
          </p:nvSpPr>
          <p:spPr>
            <a:xfrm>
              <a:off x="4257931" y="2197247"/>
              <a:ext cx="190825" cy="170350"/>
            </a:xfrm>
            <a:custGeom>
              <a:avLst/>
              <a:gdLst/>
              <a:ahLst/>
              <a:cxnLst/>
              <a:rect l="l" t="t" r="r" b="b"/>
              <a:pathLst>
                <a:path w="7633" h="6814" extrusionOk="0">
                  <a:moveTo>
                    <a:pt x="3116" y="0"/>
                  </a:moveTo>
                  <a:cubicBezTo>
                    <a:pt x="3113" y="0"/>
                    <a:pt x="3110" y="0"/>
                    <a:pt x="3107" y="0"/>
                  </a:cubicBezTo>
                  <a:lnTo>
                    <a:pt x="3105" y="2"/>
                  </a:lnTo>
                  <a:lnTo>
                    <a:pt x="3006" y="2"/>
                  </a:lnTo>
                  <a:cubicBezTo>
                    <a:pt x="2986" y="2"/>
                    <a:pt x="2962" y="2"/>
                    <a:pt x="2941" y="4"/>
                  </a:cubicBezTo>
                  <a:lnTo>
                    <a:pt x="2919" y="4"/>
                  </a:lnTo>
                  <a:cubicBezTo>
                    <a:pt x="2901" y="4"/>
                    <a:pt x="2882" y="5"/>
                    <a:pt x="2863" y="7"/>
                  </a:cubicBezTo>
                  <a:lnTo>
                    <a:pt x="2824" y="9"/>
                  </a:lnTo>
                  <a:lnTo>
                    <a:pt x="2797" y="10"/>
                  </a:lnTo>
                  <a:cubicBezTo>
                    <a:pt x="2003" y="65"/>
                    <a:pt x="1240" y="327"/>
                    <a:pt x="583" y="772"/>
                  </a:cubicBezTo>
                  <a:cubicBezTo>
                    <a:pt x="1" y="2001"/>
                    <a:pt x="43" y="3435"/>
                    <a:pt x="699" y="4626"/>
                  </a:cubicBezTo>
                  <a:lnTo>
                    <a:pt x="1184" y="4383"/>
                  </a:lnTo>
                  <a:cubicBezTo>
                    <a:pt x="1329" y="4309"/>
                    <a:pt x="1483" y="4274"/>
                    <a:pt x="1635" y="4274"/>
                  </a:cubicBezTo>
                  <a:cubicBezTo>
                    <a:pt x="1992" y="4274"/>
                    <a:pt x="2336" y="4467"/>
                    <a:pt x="2514" y="4804"/>
                  </a:cubicBezTo>
                  <a:cubicBezTo>
                    <a:pt x="2768" y="5285"/>
                    <a:pt x="2589" y="5880"/>
                    <a:pt x="2111" y="6140"/>
                  </a:cubicBezTo>
                  <a:cubicBezTo>
                    <a:pt x="2815" y="6593"/>
                    <a:pt x="3609" y="6813"/>
                    <a:pt x="4398" y="6813"/>
                  </a:cubicBezTo>
                  <a:cubicBezTo>
                    <a:pt x="5566" y="6813"/>
                    <a:pt x="6720" y="6331"/>
                    <a:pt x="7547" y="5408"/>
                  </a:cubicBezTo>
                  <a:cubicBezTo>
                    <a:pt x="7556" y="5362"/>
                    <a:pt x="7564" y="5318"/>
                    <a:pt x="7571" y="5272"/>
                  </a:cubicBezTo>
                  <a:lnTo>
                    <a:pt x="7571" y="5268"/>
                  </a:lnTo>
                  <a:cubicBezTo>
                    <a:pt x="7573" y="5256"/>
                    <a:pt x="7574" y="5246"/>
                    <a:pt x="7576" y="5234"/>
                  </a:cubicBezTo>
                  <a:cubicBezTo>
                    <a:pt x="7610" y="5018"/>
                    <a:pt x="7629" y="4802"/>
                    <a:pt x="7632" y="4584"/>
                  </a:cubicBezTo>
                  <a:lnTo>
                    <a:pt x="7632" y="4528"/>
                  </a:lnTo>
                  <a:cubicBezTo>
                    <a:pt x="7632" y="3479"/>
                    <a:pt x="7268" y="2464"/>
                    <a:pt x="6601" y="1655"/>
                  </a:cubicBezTo>
                  <a:cubicBezTo>
                    <a:pt x="6263" y="1247"/>
                    <a:pt x="5860" y="899"/>
                    <a:pt x="5405" y="630"/>
                  </a:cubicBezTo>
                  <a:cubicBezTo>
                    <a:pt x="4712" y="218"/>
                    <a:pt x="3922" y="0"/>
                    <a:pt x="3116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6"/>
            <p:cNvSpPr/>
            <p:nvPr/>
          </p:nvSpPr>
          <p:spPr>
            <a:xfrm>
              <a:off x="4141555" y="2510572"/>
              <a:ext cx="226324" cy="226375"/>
            </a:xfrm>
            <a:custGeom>
              <a:avLst/>
              <a:gdLst/>
              <a:ahLst/>
              <a:cxnLst/>
              <a:rect l="l" t="t" r="r" b="b"/>
              <a:pathLst>
                <a:path w="9053" h="9055" extrusionOk="0">
                  <a:moveTo>
                    <a:pt x="4525" y="9054"/>
                  </a:moveTo>
                  <a:cubicBezTo>
                    <a:pt x="7019" y="9054"/>
                    <a:pt x="9052" y="7019"/>
                    <a:pt x="9052" y="4527"/>
                  </a:cubicBezTo>
                  <a:cubicBezTo>
                    <a:pt x="9052" y="2032"/>
                    <a:pt x="7019" y="1"/>
                    <a:pt x="4525" y="1"/>
                  </a:cubicBezTo>
                  <a:cubicBezTo>
                    <a:pt x="2032" y="1"/>
                    <a:pt x="1" y="2036"/>
                    <a:pt x="1" y="4527"/>
                  </a:cubicBezTo>
                  <a:cubicBezTo>
                    <a:pt x="1" y="7018"/>
                    <a:pt x="2032" y="9054"/>
                    <a:pt x="4525" y="9054"/>
                  </a:cubicBezTo>
                  <a:close/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6"/>
            <p:cNvSpPr/>
            <p:nvPr/>
          </p:nvSpPr>
          <p:spPr>
            <a:xfrm>
              <a:off x="4191631" y="2510622"/>
              <a:ext cx="176251" cy="135125"/>
            </a:xfrm>
            <a:custGeom>
              <a:avLst/>
              <a:gdLst/>
              <a:ahLst/>
              <a:cxnLst/>
              <a:rect l="l" t="t" r="r" b="b"/>
              <a:pathLst>
                <a:path w="7050" h="5405" extrusionOk="0">
                  <a:moveTo>
                    <a:pt x="2047" y="24"/>
                  </a:moveTo>
                  <a:cubicBezTo>
                    <a:pt x="1994" y="30"/>
                    <a:pt x="1942" y="36"/>
                    <a:pt x="1890" y="44"/>
                  </a:cubicBezTo>
                  <a:lnTo>
                    <a:pt x="1890" y="44"/>
                  </a:lnTo>
                  <a:cubicBezTo>
                    <a:pt x="1942" y="36"/>
                    <a:pt x="1994" y="30"/>
                    <a:pt x="2047" y="24"/>
                  </a:cubicBezTo>
                  <a:close/>
                  <a:moveTo>
                    <a:pt x="1890" y="44"/>
                  </a:moveTo>
                  <a:lnTo>
                    <a:pt x="1890" y="44"/>
                  </a:lnTo>
                  <a:cubicBezTo>
                    <a:pt x="1214" y="138"/>
                    <a:pt x="569" y="384"/>
                    <a:pt x="2" y="765"/>
                  </a:cubicBezTo>
                  <a:cubicBezTo>
                    <a:pt x="2" y="767"/>
                    <a:pt x="0" y="768"/>
                    <a:pt x="0" y="772"/>
                  </a:cubicBezTo>
                  <a:cubicBezTo>
                    <a:pt x="566" y="388"/>
                    <a:pt x="1213" y="139"/>
                    <a:pt x="1890" y="44"/>
                  </a:cubicBezTo>
                  <a:close/>
                  <a:moveTo>
                    <a:pt x="2527" y="1"/>
                  </a:moveTo>
                  <a:cubicBezTo>
                    <a:pt x="2526" y="1"/>
                    <a:pt x="2524" y="1"/>
                    <a:pt x="2522" y="1"/>
                  </a:cubicBezTo>
                  <a:cubicBezTo>
                    <a:pt x="3877" y="1"/>
                    <a:pt x="5159" y="608"/>
                    <a:pt x="6017" y="1656"/>
                  </a:cubicBezTo>
                  <a:lnTo>
                    <a:pt x="6021" y="1654"/>
                  </a:lnTo>
                  <a:cubicBezTo>
                    <a:pt x="5162" y="608"/>
                    <a:pt x="3881" y="1"/>
                    <a:pt x="2527" y="1"/>
                  </a:cubicBezTo>
                  <a:close/>
                  <a:moveTo>
                    <a:pt x="7049" y="4526"/>
                  </a:moveTo>
                  <a:cubicBezTo>
                    <a:pt x="7049" y="4584"/>
                    <a:pt x="7048" y="4640"/>
                    <a:pt x="7046" y="4698"/>
                  </a:cubicBezTo>
                  <a:cubicBezTo>
                    <a:pt x="7048" y="4642"/>
                    <a:pt x="7049" y="4584"/>
                    <a:pt x="7049" y="4528"/>
                  </a:cubicBezTo>
                  <a:lnTo>
                    <a:pt x="7049" y="4526"/>
                  </a:lnTo>
                  <a:close/>
                  <a:moveTo>
                    <a:pt x="7010" y="5124"/>
                  </a:moveTo>
                  <a:lnTo>
                    <a:pt x="7010" y="5124"/>
                  </a:lnTo>
                  <a:cubicBezTo>
                    <a:pt x="7008" y="5131"/>
                    <a:pt x="7007" y="5139"/>
                    <a:pt x="7007" y="5148"/>
                  </a:cubicBezTo>
                  <a:cubicBezTo>
                    <a:pt x="7007" y="5139"/>
                    <a:pt x="7010" y="5131"/>
                    <a:pt x="7010" y="5124"/>
                  </a:cubicBezTo>
                  <a:close/>
                  <a:moveTo>
                    <a:pt x="7003" y="5167"/>
                  </a:moveTo>
                  <a:cubicBezTo>
                    <a:pt x="6991" y="5247"/>
                    <a:pt x="6978" y="5327"/>
                    <a:pt x="6962" y="5405"/>
                  </a:cubicBezTo>
                  <a:lnTo>
                    <a:pt x="6964" y="5405"/>
                  </a:lnTo>
                  <a:cubicBezTo>
                    <a:pt x="6979" y="5327"/>
                    <a:pt x="6991" y="5248"/>
                    <a:pt x="7003" y="5168"/>
                  </a:cubicBezTo>
                  <a:lnTo>
                    <a:pt x="7003" y="516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6"/>
            <p:cNvSpPr/>
            <p:nvPr/>
          </p:nvSpPr>
          <p:spPr>
            <a:xfrm>
              <a:off x="4342055" y="2551946"/>
              <a:ext cx="22450" cy="44349"/>
            </a:xfrm>
            <a:custGeom>
              <a:avLst/>
              <a:gdLst/>
              <a:ahLst/>
              <a:cxnLst/>
              <a:rect l="l" t="t" r="r" b="b"/>
              <a:pathLst>
                <a:path w="898" h="1774" extrusionOk="0">
                  <a:moveTo>
                    <a:pt x="0" y="1"/>
                  </a:moveTo>
                  <a:cubicBezTo>
                    <a:pt x="428" y="518"/>
                    <a:pt x="734" y="1125"/>
                    <a:pt x="898" y="1773"/>
                  </a:cubicBezTo>
                  <a:cubicBezTo>
                    <a:pt x="734" y="1125"/>
                    <a:pt x="429" y="518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6"/>
            <p:cNvSpPr/>
            <p:nvPr/>
          </p:nvSpPr>
          <p:spPr>
            <a:xfrm>
              <a:off x="4177030" y="2510546"/>
              <a:ext cx="190876" cy="170325"/>
            </a:xfrm>
            <a:custGeom>
              <a:avLst/>
              <a:gdLst/>
              <a:ahLst/>
              <a:cxnLst/>
              <a:rect l="l" t="t" r="r" b="b"/>
              <a:pathLst>
                <a:path w="7635" h="6813" extrusionOk="0">
                  <a:moveTo>
                    <a:pt x="3107" y="0"/>
                  </a:moveTo>
                  <a:lnTo>
                    <a:pt x="3106" y="2"/>
                  </a:lnTo>
                  <a:lnTo>
                    <a:pt x="3009" y="2"/>
                  </a:lnTo>
                  <a:cubicBezTo>
                    <a:pt x="2985" y="2"/>
                    <a:pt x="2959" y="4"/>
                    <a:pt x="2935" y="5"/>
                  </a:cubicBezTo>
                  <a:lnTo>
                    <a:pt x="2930" y="5"/>
                  </a:lnTo>
                  <a:lnTo>
                    <a:pt x="2859" y="7"/>
                  </a:lnTo>
                  <a:lnTo>
                    <a:pt x="2832" y="9"/>
                  </a:lnTo>
                  <a:lnTo>
                    <a:pt x="2779" y="12"/>
                  </a:lnTo>
                  <a:lnTo>
                    <a:pt x="2736" y="15"/>
                  </a:lnTo>
                  <a:lnTo>
                    <a:pt x="2694" y="19"/>
                  </a:lnTo>
                  <a:lnTo>
                    <a:pt x="2651" y="24"/>
                  </a:lnTo>
                  <a:lnTo>
                    <a:pt x="2632" y="26"/>
                  </a:lnTo>
                  <a:cubicBezTo>
                    <a:pt x="1899" y="104"/>
                    <a:pt x="1195" y="359"/>
                    <a:pt x="584" y="773"/>
                  </a:cubicBezTo>
                  <a:cubicBezTo>
                    <a:pt x="0" y="2001"/>
                    <a:pt x="43" y="3436"/>
                    <a:pt x="698" y="4628"/>
                  </a:cubicBezTo>
                  <a:lnTo>
                    <a:pt x="1381" y="4284"/>
                  </a:lnTo>
                  <a:cubicBezTo>
                    <a:pt x="1524" y="4212"/>
                    <a:pt x="1677" y="4178"/>
                    <a:pt x="1827" y="4178"/>
                  </a:cubicBezTo>
                  <a:cubicBezTo>
                    <a:pt x="2191" y="4178"/>
                    <a:pt x="2541" y="4378"/>
                    <a:pt x="2716" y="4725"/>
                  </a:cubicBezTo>
                  <a:cubicBezTo>
                    <a:pt x="2963" y="5216"/>
                    <a:pt x="2765" y="5813"/>
                    <a:pt x="2275" y="6060"/>
                  </a:cubicBezTo>
                  <a:lnTo>
                    <a:pt x="2113" y="6142"/>
                  </a:lnTo>
                  <a:cubicBezTo>
                    <a:pt x="2816" y="6594"/>
                    <a:pt x="3610" y="6813"/>
                    <a:pt x="4397" y="6813"/>
                  </a:cubicBezTo>
                  <a:cubicBezTo>
                    <a:pt x="5565" y="6813"/>
                    <a:pt x="6720" y="6330"/>
                    <a:pt x="7548" y="5406"/>
                  </a:cubicBezTo>
                  <a:cubicBezTo>
                    <a:pt x="7563" y="5328"/>
                    <a:pt x="7577" y="5250"/>
                    <a:pt x="7589" y="5168"/>
                  </a:cubicBezTo>
                  <a:cubicBezTo>
                    <a:pt x="7591" y="5161"/>
                    <a:pt x="7592" y="5154"/>
                    <a:pt x="7592" y="5147"/>
                  </a:cubicBezTo>
                  <a:cubicBezTo>
                    <a:pt x="7592" y="5142"/>
                    <a:pt x="7594" y="5132"/>
                    <a:pt x="7596" y="5124"/>
                  </a:cubicBezTo>
                  <a:cubicBezTo>
                    <a:pt x="7597" y="5112"/>
                    <a:pt x="7599" y="5098"/>
                    <a:pt x="7601" y="5086"/>
                  </a:cubicBezTo>
                  <a:lnTo>
                    <a:pt x="7601" y="5079"/>
                  </a:lnTo>
                  <a:cubicBezTo>
                    <a:pt x="7615" y="4972"/>
                    <a:pt x="7623" y="4863"/>
                    <a:pt x="7628" y="4754"/>
                  </a:cubicBezTo>
                  <a:cubicBezTo>
                    <a:pt x="7628" y="4744"/>
                    <a:pt x="7630" y="4735"/>
                    <a:pt x="7630" y="4727"/>
                  </a:cubicBezTo>
                  <a:cubicBezTo>
                    <a:pt x="7630" y="4717"/>
                    <a:pt x="7630" y="4708"/>
                    <a:pt x="7632" y="4700"/>
                  </a:cubicBezTo>
                  <a:cubicBezTo>
                    <a:pt x="7633" y="4642"/>
                    <a:pt x="7635" y="4586"/>
                    <a:pt x="7635" y="4528"/>
                  </a:cubicBezTo>
                  <a:cubicBezTo>
                    <a:pt x="7635" y="4393"/>
                    <a:pt x="7628" y="4260"/>
                    <a:pt x="7618" y="4129"/>
                  </a:cubicBezTo>
                  <a:cubicBezTo>
                    <a:pt x="7618" y="4126"/>
                    <a:pt x="7618" y="4124"/>
                    <a:pt x="7618" y="4122"/>
                  </a:cubicBezTo>
                  <a:cubicBezTo>
                    <a:pt x="7616" y="4121"/>
                    <a:pt x="7616" y="4119"/>
                    <a:pt x="7618" y="4117"/>
                  </a:cubicBezTo>
                  <a:cubicBezTo>
                    <a:pt x="7400" y="1788"/>
                    <a:pt x="5447" y="5"/>
                    <a:pt x="3107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6"/>
            <p:cNvSpPr/>
            <p:nvPr/>
          </p:nvSpPr>
          <p:spPr>
            <a:xfrm>
              <a:off x="4136631" y="2785646"/>
              <a:ext cx="226351" cy="226324"/>
            </a:xfrm>
            <a:custGeom>
              <a:avLst/>
              <a:gdLst/>
              <a:ahLst/>
              <a:cxnLst/>
              <a:rect l="l" t="t" r="r" b="b"/>
              <a:pathLst>
                <a:path w="9054" h="9053" extrusionOk="0">
                  <a:moveTo>
                    <a:pt x="4528" y="9052"/>
                  </a:moveTo>
                  <a:cubicBezTo>
                    <a:pt x="7020" y="9052"/>
                    <a:pt x="9053" y="7019"/>
                    <a:pt x="9053" y="4526"/>
                  </a:cubicBezTo>
                  <a:cubicBezTo>
                    <a:pt x="9053" y="2032"/>
                    <a:pt x="7020" y="1"/>
                    <a:pt x="4528" y="1"/>
                  </a:cubicBezTo>
                  <a:cubicBezTo>
                    <a:pt x="2033" y="1"/>
                    <a:pt x="0" y="2034"/>
                    <a:pt x="0" y="4526"/>
                  </a:cubicBezTo>
                  <a:cubicBezTo>
                    <a:pt x="0" y="7018"/>
                    <a:pt x="2033" y="9052"/>
                    <a:pt x="4528" y="9052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6"/>
            <p:cNvSpPr/>
            <p:nvPr/>
          </p:nvSpPr>
          <p:spPr>
            <a:xfrm>
              <a:off x="4249805" y="2785646"/>
              <a:ext cx="112825" cy="104026"/>
            </a:xfrm>
            <a:custGeom>
              <a:avLst/>
              <a:gdLst/>
              <a:ahLst/>
              <a:cxnLst/>
              <a:rect l="l" t="t" r="r" b="b"/>
              <a:pathLst>
                <a:path w="4513" h="4161" extrusionOk="0">
                  <a:moveTo>
                    <a:pt x="6" y="1"/>
                  </a:moveTo>
                  <a:cubicBezTo>
                    <a:pt x="4" y="1"/>
                    <a:pt x="3" y="1"/>
                    <a:pt x="1" y="1"/>
                  </a:cubicBezTo>
                  <a:cubicBezTo>
                    <a:pt x="1354" y="2"/>
                    <a:pt x="2638" y="609"/>
                    <a:pt x="3496" y="1656"/>
                  </a:cubicBezTo>
                  <a:lnTo>
                    <a:pt x="3500" y="1654"/>
                  </a:lnTo>
                  <a:cubicBezTo>
                    <a:pt x="2641" y="608"/>
                    <a:pt x="1360" y="1"/>
                    <a:pt x="6" y="1"/>
                  </a:cubicBezTo>
                  <a:close/>
                  <a:moveTo>
                    <a:pt x="4392" y="3428"/>
                  </a:moveTo>
                  <a:cubicBezTo>
                    <a:pt x="4453" y="3668"/>
                    <a:pt x="4492" y="3914"/>
                    <a:pt x="4513" y="4160"/>
                  </a:cubicBezTo>
                  <a:cubicBezTo>
                    <a:pt x="4494" y="3914"/>
                    <a:pt x="4453" y="3668"/>
                    <a:pt x="4394" y="34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6"/>
            <p:cNvSpPr/>
            <p:nvPr/>
          </p:nvSpPr>
          <p:spPr>
            <a:xfrm>
              <a:off x="4337155" y="2826997"/>
              <a:ext cx="22450" cy="44376"/>
            </a:xfrm>
            <a:custGeom>
              <a:avLst/>
              <a:gdLst/>
              <a:ahLst/>
              <a:cxnLst/>
              <a:rect l="l" t="t" r="r" b="b"/>
              <a:pathLst>
                <a:path w="898" h="1775" extrusionOk="0">
                  <a:moveTo>
                    <a:pt x="4" y="0"/>
                  </a:moveTo>
                  <a:lnTo>
                    <a:pt x="1" y="2"/>
                  </a:lnTo>
                  <a:cubicBezTo>
                    <a:pt x="428" y="519"/>
                    <a:pt x="734" y="1124"/>
                    <a:pt x="898" y="1774"/>
                  </a:cubicBezTo>
                  <a:cubicBezTo>
                    <a:pt x="734" y="1124"/>
                    <a:pt x="430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6"/>
            <p:cNvSpPr/>
            <p:nvPr/>
          </p:nvSpPr>
          <p:spPr>
            <a:xfrm>
              <a:off x="4186731" y="2786297"/>
              <a:ext cx="176300" cy="116825"/>
            </a:xfrm>
            <a:custGeom>
              <a:avLst/>
              <a:gdLst/>
              <a:ahLst/>
              <a:cxnLst/>
              <a:rect l="l" t="t" r="r" b="b"/>
              <a:pathLst>
                <a:path w="7052" h="4673" extrusionOk="0">
                  <a:moveTo>
                    <a:pt x="2047" y="0"/>
                  </a:moveTo>
                  <a:cubicBezTo>
                    <a:pt x="1315" y="77"/>
                    <a:pt x="613" y="331"/>
                    <a:pt x="4" y="741"/>
                  </a:cubicBezTo>
                  <a:cubicBezTo>
                    <a:pt x="4" y="743"/>
                    <a:pt x="2" y="744"/>
                    <a:pt x="0" y="746"/>
                  </a:cubicBezTo>
                  <a:cubicBezTo>
                    <a:pt x="612" y="334"/>
                    <a:pt x="1315" y="79"/>
                    <a:pt x="2047" y="0"/>
                  </a:cubicBezTo>
                  <a:close/>
                  <a:moveTo>
                    <a:pt x="7051" y="4500"/>
                  </a:moveTo>
                  <a:cubicBezTo>
                    <a:pt x="7051" y="4558"/>
                    <a:pt x="7049" y="4615"/>
                    <a:pt x="7046" y="4672"/>
                  </a:cubicBezTo>
                  <a:cubicBezTo>
                    <a:pt x="7049" y="4616"/>
                    <a:pt x="7051" y="4558"/>
                    <a:pt x="7051" y="4502"/>
                  </a:cubicBezTo>
                  <a:lnTo>
                    <a:pt x="7051" y="450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6"/>
            <p:cNvSpPr/>
            <p:nvPr/>
          </p:nvSpPr>
          <p:spPr>
            <a:xfrm>
              <a:off x="4172130" y="2785572"/>
              <a:ext cx="190901" cy="170350"/>
            </a:xfrm>
            <a:custGeom>
              <a:avLst/>
              <a:gdLst/>
              <a:ahLst/>
              <a:cxnLst/>
              <a:rect l="l" t="t" r="r" b="b"/>
              <a:pathLst>
                <a:path w="7636" h="6814" extrusionOk="0">
                  <a:moveTo>
                    <a:pt x="3108" y="0"/>
                  </a:moveTo>
                  <a:lnTo>
                    <a:pt x="3108" y="4"/>
                  </a:lnTo>
                  <a:lnTo>
                    <a:pt x="3009" y="4"/>
                  </a:lnTo>
                  <a:cubicBezTo>
                    <a:pt x="2985" y="4"/>
                    <a:pt x="2960" y="4"/>
                    <a:pt x="2936" y="5"/>
                  </a:cubicBezTo>
                  <a:lnTo>
                    <a:pt x="2931" y="5"/>
                  </a:lnTo>
                  <a:lnTo>
                    <a:pt x="2861" y="9"/>
                  </a:lnTo>
                  <a:lnTo>
                    <a:pt x="2832" y="11"/>
                  </a:lnTo>
                  <a:lnTo>
                    <a:pt x="2779" y="14"/>
                  </a:lnTo>
                  <a:lnTo>
                    <a:pt x="2736" y="17"/>
                  </a:lnTo>
                  <a:lnTo>
                    <a:pt x="2694" y="21"/>
                  </a:lnTo>
                  <a:lnTo>
                    <a:pt x="2651" y="26"/>
                  </a:lnTo>
                  <a:lnTo>
                    <a:pt x="2631" y="28"/>
                  </a:lnTo>
                  <a:cubicBezTo>
                    <a:pt x="1897" y="104"/>
                    <a:pt x="1196" y="360"/>
                    <a:pt x="584" y="772"/>
                  </a:cubicBezTo>
                  <a:cubicBezTo>
                    <a:pt x="0" y="2001"/>
                    <a:pt x="43" y="3436"/>
                    <a:pt x="698" y="4630"/>
                  </a:cubicBezTo>
                  <a:lnTo>
                    <a:pt x="1577" y="4187"/>
                  </a:lnTo>
                  <a:cubicBezTo>
                    <a:pt x="1721" y="4115"/>
                    <a:pt x="1874" y="4081"/>
                    <a:pt x="2024" y="4081"/>
                  </a:cubicBezTo>
                  <a:cubicBezTo>
                    <a:pt x="2388" y="4081"/>
                    <a:pt x="2737" y="4280"/>
                    <a:pt x="2912" y="4627"/>
                  </a:cubicBezTo>
                  <a:cubicBezTo>
                    <a:pt x="3159" y="5117"/>
                    <a:pt x="2961" y="5715"/>
                    <a:pt x="2471" y="5961"/>
                  </a:cubicBezTo>
                  <a:lnTo>
                    <a:pt x="2113" y="6142"/>
                  </a:lnTo>
                  <a:cubicBezTo>
                    <a:pt x="2817" y="6594"/>
                    <a:pt x="3610" y="6813"/>
                    <a:pt x="4397" y="6813"/>
                  </a:cubicBezTo>
                  <a:cubicBezTo>
                    <a:pt x="5565" y="6813"/>
                    <a:pt x="6720" y="6330"/>
                    <a:pt x="7548" y="5406"/>
                  </a:cubicBezTo>
                  <a:cubicBezTo>
                    <a:pt x="7594" y="5173"/>
                    <a:pt x="7623" y="4936"/>
                    <a:pt x="7632" y="4698"/>
                  </a:cubicBezTo>
                  <a:cubicBezTo>
                    <a:pt x="7633" y="4642"/>
                    <a:pt x="7635" y="4584"/>
                    <a:pt x="7635" y="4528"/>
                  </a:cubicBezTo>
                  <a:cubicBezTo>
                    <a:pt x="7635" y="4403"/>
                    <a:pt x="7630" y="4283"/>
                    <a:pt x="7620" y="4162"/>
                  </a:cubicBezTo>
                  <a:cubicBezTo>
                    <a:pt x="7424" y="1814"/>
                    <a:pt x="5464" y="5"/>
                    <a:pt x="3108" y="0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6"/>
            <p:cNvSpPr/>
            <p:nvPr/>
          </p:nvSpPr>
          <p:spPr>
            <a:xfrm>
              <a:off x="4131680" y="3060721"/>
              <a:ext cx="226351" cy="226324"/>
            </a:xfrm>
            <a:custGeom>
              <a:avLst/>
              <a:gdLst/>
              <a:ahLst/>
              <a:cxnLst/>
              <a:rect l="l" t="t" r="r" b="b"/>
              <a:pathLst>
                <a:path w="9054" h="9053" extrusionOk="0">
                  <a:moveTo>
                    <a:pt x="4528" y="9052"/>
                  </a:moveTo>
                  <a:cubicBezTo>
                    <a:pt x="7023" y="9052"/>
                    <a:pt x="9054" y="7019"/>
                    <a:pt x="9054" y="4525"/>
                  </a:cubicBezTo>
                  <a:cubicBezTo>
                    <a:pt x="9054" y="2032"/>
                    <a:pt x="7023" y="1"/>
                    <a:pt x="4528" y="1"/>
                  </a:cubicBezTo>
                  <a:cubicBezTo>
                    <a:pt x="2035" y="1"/>
                    <a:pt x="1" y="2034"/>
                    <a:pt x="1" y="4525"/>
                  </a:cubicBezTo>
                  <a:cubicBezTo>
                    <a:pt x="1" y="7017"/>
                    <a:pt x="2035" y="9052"/>
                    <a:pt x="4528" y="9052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6"/>
            <p:cNvSpPr/>
            <p:nvPr/>
          </p:nvSpPr>
          <p:spPr>
            <a:xfrm>
              <a:off x="4181829" y="3060946"/>
              <a:ext cx="175825" cy="103350"/>
            </a:xfrm>
            <a:custGeom>
              <a:avLst/>
              <a:gdLst/>
              <a:ahLst/>
              <a:cxnLst/>
              <a:rect l="l" t="t" r="r" b="b"/>
              <a:pathLst>
                <a:path w="7033" h="4134" extrusionOk="0">
                  <a:moveTo>
                    <a:pt x="2221" y="0"/>
                  </a:moveTo>
                  <a:cubicBezTo>
                    <a:pt x="2111" y="7"/>
                    <a:pt x="2001" y="19"/>
                    <a:pt x="1893" y="34"/>
                  </a:cubicBezTo>
                  <a:lnTo>
                    <a:pt x="1893" y="34"/>
                  </a:lnTo>
                  <a:cubicBezTo>
                    <a:pt x="2001" y="19"/>
                    <a:pt x="2111" y="7"/>
                    <a:pt x="2221" y="0"/>
                  </a:cubicBezTo>
                  <a:close/>
                  <a:moveTo>
                    <a:pt x="1893" y="34"/>
                  </a:moveTo>
                  <a:lnTo>
                    <a:pt x="1893" y="34"/>
                  </a:lnTo>
                  <a:cubicBezTo>
                    <a:pt x="1217" y="129"/>
                    <a:pt x="571" y="375"/>
                    <a:pt x="2" y="756"/>
                  </a:cubicBezTo>
                  <a:lnTo>
                    <a:pt x="0" y="761"/>
                  </a:lnTo>
                  <a:cubicBezTo>
                    <a:pt x="568" y="377"/>
                    <a:pt x="1216" y="129"/>
                    <a:pt x="1893" y="34"/>
                  </a:cubicBezTo>
                  <a:close/>
                  <a:moveTo>
                    <a:pt x="2910" y="7"/>
                  </a:moveTo>
                  <a:cubicBezTo>
                    <a:pt x="4124" y="112"/>
                    <a:pt x="5245" y="703"/>
                    <a:pt x="6018" y="1647"/>
                  </a:cubicBezTo>
                  <a:lnTo>
                    <a:pt x="6021" y="1645"/>
                  </a:lnTo>
                  <a:cubicBezTo>
                    <a:pt x="5248" y="702"/>
                    <a:pt x="4126" y="111"/>
                    <a:pt x="2910" y="7"/>
                  </a:cubicBezTo>
                  <a:close/>
                  <a:moveTo>
                    <a:pt x="6915" y="3419"/>
                  </a:moveTo>
                  <a:lnTo>
                    <a:pt x="6913" y="3421"/>
                  </a:lnTo>
                  <a:cubicBezTo>
                    <a:pt x="6973" y="3654"/>
                    <a:pt x="7012" y="3894"/>
                    <a:pt x="7032" y="4134"/>
                  </a:cubicBezTo>
                  <a:lnTo>
                    <a:pt x="7032" y="4134"/>
                  </a:lnTo>
                  <a:cubicBezTo>
                    <a:pt x="7012" y="3894"/>
                    <a:pt x="6973" y="3654"/>
                    <a:pt x="6915" y="341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6"/>
            <p:cNvSpPr/>
            <p:nvPr/>
          </p:nvSpPr>
          <p:spPr>
            <a:xfrm>
              <a:off x="4332255" y="3102045"/>
              <a:ext cx="22425" cy="44425"/>
            </a:xfrm>
            <a:custGeom>
              <a:avLst/>
              <a:gdLst/>
              <a:ahLst/>
              <a:cxnLst/>
              <a:rect l="l" t="t" r="r" b="b"/>
              <a:pathLst>
                <a:path w="897" h="1777" extrusionOk="0">
                  <a:moveTo>
                    <a:pt x="2" y="1"/>
                  </a:moveTo>
                  <a:cubicBezTo>
                    <a:pt x="3" y="1"/>
                    <a:pt x="3" y="1"/>
                    <a:pt x="3" y="1"/>
                  </a:cubicBezTo>
                  <a:lnTo>
                    <a:pt x="3" y="1"/>
                  </a:lnTo>
                  <a:lnTo>
                    <a:pt x="4" y="1"/>
                  </a:lnTo>
                  <a:close/>
                  <a:moveTo>
                    <a:pt x="3" y="1"/>
                  </a:moveTo>
                  <a:lnTo>
                    <a:pt x="1" y="3"/>
                  </a:lnTo>
                  <a:cubicBezTo>
                    <a:pt x="426" y="520"/>
                    <a:pt x="733" y="1126"/>
                    <a:pt x="896" y="1777"/>
                  </a:cubicBezTo>
                  <a:cubicBezTo>
                    <a:pt x="735" y="1127"/>
                    <a:pt x="428" y="521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6"/>
            <p:cNvSpPr/>
            <p:nvPr/>
          </p:nvSpPr>
          <p:spPr>
            <a:xfrm>
              <a:off x="4355855" y="3173820"/>
              <a:ext cx="2176" cy="22124"/>
            </a:xfrm>
            <a:custGeom>
              <a:avLst/>
              <a:gdLst/>
              <a:ahLst/>
              <a:cxnLst/>
              <a:rect l="l" t="t" r="r" b="b"/>
              <a:pathLst>
                <a:path w="87" h="885" extrusionOk="0">
                  <a:moveTo>
                    <a:pt x="87" y="1"/>
                  </a:moveTo>
                  <a:cubicBezTo>
                    <a:pt x="87" y="1"/>
                    <a:pt x="87" y="2"/>
                    <a:pt x="87" y="2"/>
                  </a:cubicBezTo>
                  <a:lnTo>
                    <a:pt x="87" y="2"/>
                  </a:lnTo>
                  <a:lnTo>
                    <a:pt x="87" y="1"/>
                  </a:lnTo>
                  <a:close/>
                  <a:moveTo>
                    <a:pt x="87" y="3"/>
                  </a:moveTo>
                  <a:lnTo>
                    <a:pt x="87" y="3"/>
                  </a:lnTo>
                  <a:cubicBezTo>
                    <a:pt x="87" y="41"/>
                    <a:pt x="87" y="78"/>
                    <a:pt x="85" y="116"/>
                  </a:cubicBezTo>
                  <a:cubicBezTo>
                    <a:pt x="87" y="79"/>
                    <a:pt x="87" y="40"/>
                    <a:pt x="87" y="3"/>
                  </a:cubicBezTo>
                  <a:close/>
                  <a:moveTo>
                    <a:pt x="85" y="127"/>
                  </a:moveTo>
                  <a:cubicBezTo>
                    <a:pt x="85" y="142"/>
                    <a:pt x="84" y="157"/>
                    <a:pt x="84" y="173"/>
                  </a:cubicBezTo>
                  <a:cubicBezTo>
                    <a:pt x="85" y="157"/>
                    <a:pt x="85" y="142"/>
                    <a:pt x="85" y="127"/>
                  </a:cubicBezTo>
                  <a:close/>
                  <a:moveTo>
                    <a:pt x="55" y="547"/>
                  </a:moveTo>
                  <a:cubicBezTo>
                    <a:pt x="53" y="552"/>
                    <a:pt x="53" y="557"/>
                    <a:pt x="53" y="563"/>
                  </a:cubicBezTo>
                  <a:cubicBezTo>
                    <a:pt x="53" y="557"/>
                    <a:pt x="55" y="552"/>
                    <a:pt x="55" y="547"/>
                  </a:cubicBezTo>
                  <a:close/>
                  <a:moveTo>
                    <a:pt x="43" y="634"/>
                  </a:moveTo>
                  <a:cubicBezTo>
                    <a:pt x="36" y="679"/>
                    <a:pt x="29" y="723"/>
                    <a:pt x="22" y="768"/>
                  </a:cubicBezTo>
                  <a:lnTo>
                    <a:pt x="22" y="768"/>
                  </a:lnTo>
                  <a:cubicBezTo>
                    <a:pt x="30" y="724"/>
                    <a:pt x="36" y="679"/>
                    <a:pt x="43" y="634"/>
                  </a:cubicBezTo>
                  <a:close/>
                  <a:moveTo>
                    <a:pt x="22" y="768"/>
                  </a:moveTo>
                  <a:lnTo>
                    <a:pt x="22" y="768"/>
                  </a:lnTo>
                  <a:cubicBezTo>
                    <a:pt x="15" y="807"/>
                    <a:pt x="8" y="846"/>
                    <a:pt x="0" y="884"/>
                  </a:cubicBezTo>
                  <a:cubicBezTo>
                    <a:pt x="0" y="884"/>
                    <a:pt x="0" y="884"/>
                    <a:pt x="2" y="883"/>
                  </a:cubicBezTo>
                  <a:cubicBezTo>
                    <a:pt x="9" y="845"/>
                    <a:pt x="16" y="806"/>
                    <a:pt x="22" y="76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6"/>
            <p:cNvSpPr/>
            <p:nvPr/>
          </p:nvSpPr>
          <p:spPr>
            <a:xfrm>
              <a:off x="4167179" y="3060670"/>
              <a:ext cx="190825" cy="170374"/>
            </a:xfrm>
            <a:custGeom>
              <a:avLst/>
              <a:gdLst/>
              <a:ahLst/>
              <a:cxnLst/>
              <a:rect l="l" t="t" r="r" b="b"/>
              <a:pathLst>
                <a:path w="7633" h="6815" extrusionOk="0">
                  <a:moveTo>
                    <a:pt x="3106" y="1"/>
                  </a:moveTo>
                  <a:lnTo>
                    <a:pt x="3108" y="3"/>
                  </a:lnTo>
                  <a:lnTo>
                    <a:pt x="2951" y="3"/>
                  </a:lnTo>
                  <a:lnTo>
                    <a:pt x="2904" y="6"/>
                  </a:lnTo>
                  <a:lnTo>
                    <a:pt x="2868" y="8"/>
                  </a:lnTo>
                  <a:lnTo>
                    <a:pt x="2824" y="9"/>
                  </a:lnTo>
                  <a:lnTo>
                    <a:pt x="2805" y="11"/>
                  </a:lnTo>
                  <a:cubicBezTo>
                    <a:pt x="2012" y="64"/>
                    <a:pt x="1245" y="326"/>
                    <a:pt x="586" y="772"/>
                  </a:cubicBezTo>
                  <a:cubicBezTo>
                    <a:pt x="1" y="2002"/>
                    <a:pt x="43" y="3437"/>
                    <a:pt x="701" y="4631"/>
                  </a:cubicBezTo>
                  <a:lnTo>
                    <a:pt x="1775" y="4089"/>
                  </a:lnTo>
                  <a:cubicBezTo>
                    <a:pt x="1918" y="4017"/>
                    <a:pt x="2071" y="3982"/>
                    <a:pt x="2221" y="3982"/>
                  </a:cubicBezTo>
                  <a:cubicBezTo>
                    <a:pt x="2584" y="3982"/>
                    <a:pt x="2934" y="4182"/>
                    <a:pt x="3108" y="4528"/>
                  </a:cubicBezTo>
                  <a:cubicBezTo>
                    <a:pt x="3355" y="5019"/>
                    <a:pt x="3158" y="5615"/>
                    <a:pt x="2669" y="5862"/>
                  </a:cubicBezTo>
                  <a:lnTo>
                    <a:pt x="2114" y="6143"/>
                  </a:lnTo>
                  <a:cubicBezTo>
                    <a:pt x="2817" y="6595"/>
                    <a:pt x="3610" y="6814"/>
                    <a:pt x="4398" y="6814"/>
                  </a:cubicBezTo>
                  <a:cubicBezTo>
                    <a:pt x="5565" y="6814"/>
                    <a:pt x="6719" y="6332"/>
                    <a:pt x="7547" y="5409"/>
                  </a:cubicBezTo>
                  <a:cubicBezTo>
                    <a:pt x="7564" y="5327"/>
                    <a:pt x="7578" y="5243"/>
                    <a:pt x="7590" y="5160"/>
                  </a:cubicBezTo>
                  <a:cubicBezTo>
                    <a:pt x="7590" y="5158"/>
                    <a:pt x="7590" y="5157"/>
                    <a:pt x="7590" y="5157"/>
                  </a:cubicBezTo>
                  <a:cubicBezTo>
                    <a:pt x="7591" y="5143"/>
                    <a:pt x="7595" y="5131"/>
                    <a:pt x="7595" y="5117"/>
                  </a:cubicBezTo>
                  <a:cubicBezTo>
                    <a:pt x="7595" y="5109"/>
                    <a:pt x="7598" y="5099"/>
                    <a:pt x="7598" y="5089"/>
                  </a:cubicBezTo>
                  <a:cubicBezTo>
                    <a:pt x="7598" y="5083"/>
                    <a:pt x="7600" y="5078"/>
                    <a:pt x="7602" y="5073"/>
                  </a:cubicBezTo>
                  <a:cubicBezTo>
                    <a:pt x="7603" y="5058"/>
                    <a:pt x="7605" y="5044"/>
                    <a:pt x="7607" y="5029"/>
                  </a:cubicBezTo>
                  <a:cubicBezTo>
                    <a:pt x="7617" y="4939"/>
                    <a:pt x="7624" y="4847"/>
                    <a:pt x="7627" y="4753"/>
                  </a:cubicBezTo>
                  <a:cubicBezTo>
                    <a:pt x="7627" y="4748"/>
                    <a:pt x="7627" y="4741"/>
                    <a:pt x="7629" y="4734"/>
                  </a:cubicBezTo>
                  <a:cubicBezTo>
                    <a:pt x="7629" y="4722"/>
                    <a:pt x="7629" y="4711"/>
                    <a:pt x="7631" y="4699"/>
                  </a:cubicBezTo>
                  <a:cubicBezTo>
                    <a:pt x="7631" y="4687"/>
                    <a:pt x="7631" y="4668"/>
                    <a:pt x="7632" y="4653"/>
                  </a:cubicBezTo>
                  <a:lnTo>
                    <a:pt x="7632" y="4642"/>
                  </a:lnTo>
                  <a:cubicBezTo>
                    <a:pt x="7632" y="4605"/>
                    <a:pt x="7632" y="4566"/>
                    <a:pt x="7632" y="4528"/>
                  </a:cubicBezTo>
                  <a:cubicBezTo>
                    <a:pt x="7632" y="4401"/>
                    <a:pt x="7627" y="4275"/>
                    <a:pt x="7617" y="4150"/>
                  </a:cubicBezTo>
                  <a:cubicBezTo>
                    <a:pt x="7598" y="3909"/>
                    <a:pt x="7557" y="3667"/>
                    <a:pt x="7499" y="3432"/>
                  </a:cubicBezTo>
                  <a:cubicBezTo>
                    <a:pt x="7026" y="1557"/>
                    <a:pt x="5420" y="188"/>
                    <a:pt x="3495" y="18"/>
                  </a:cubicBezTo>
                  <a:cubicBezTo>
                    <a:pt x="3367" y="8"/>
                    <a:pt x="3238" y="1"/>
                    <a:pt x="3106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6"/>
            <p:cNvSpPr/>
            <p:nvPr/>
          </p:nvSpPr>
          <p:spPr>
            <a:xfrm>
              <a:off x="4126829" y="3335795"/>
              <a:ext cx="226324" cy="226350"/>
            </a:xfrm>
            <a:custGeom>
              <a:avLst/>
              <a:gdLst/>
              <a:ahLst/>
              <a:cxnLst/>
              <a:rect l="l" t="t" r="r" b="b"/>
              <a:pathLst>
                <a:path w="9053" h="9054" extrusionOk="0">
                  <a:moveTo>
                    <a:pt x="4528" y="9054"/>
                  </a:moveTo>
                  <a:cubicBezTo>
                    <a:pt x="7019" y="9054"/>
                    <a:pt x="9052" y="7019"/>
                    <a:pt x="9052" y="4526"/>
                  </a:cubicBezTo>
                  <a:cubicBezTo>
                    <a:pt x="9052" y="2032"/>
                    <a:pt x="7019" y="0"/>
                    <a:pt x="4528" y="0"/>
                  </a:cubicBezTo>
                  <a:cubicBezTo>
                    <a:pt x="2035" y="0"/>
                    <a:pt x="1" y="2033"/>
                    <a:pt x="1" y="4526"/>
                  </a:cubicBezTo>
                  <a:cubicBezTo>
                    <a:pt x="1" y="7017"/>
                    <a:pt x="2034" y="9054"/>
                    <a:pt x="4528" y="9054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6"/>
            <p:cNvSpPr/>
            <p:nvPr/>
          </p:nvSpPr>
          <p:spPr>
            <a:xfrm>
              <a:off x="4240030" y="3335746"/>
              <a:ext cx="112775" cy="104075"/>
            </a:xfrm>
            <a:custGeom>
              <a:avLst/>
              <a:gdLst/>
              <a:ahLst/>
              <a:cxnLst/>
              <a:rect l="l" t="t" r="r" b="b"/>
              <a:pathLst>
                <a:path w="4511" h="4163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1405" y="1"/>
                    <a:pt x="2663" y="648"/>
                    <a:pt x="3494" y="1657"/>
                  </a:cubicBezTo>
                  <a:lnTo>
                    <a:pt x="3497" y="1656"/>
                  </a:lnTo>
                  <a:cubicBezTo>
                    <a:pt x="2640" y="608"/>
                    <a:pt x="1359" y="1"/>
                    <a:pt x="6" y="1"/>
                  </a:cubicBezTo>
                  <a:close/>
                  <a:moveTo>
                    <a:pt x="4390" y="3430"/>
                  </a:moveTo>
                  <a:cubicBezTo>
                    <a:pt x="4449" y="3670"/>
                    <a:pt x="4490" y="3915"/>
                    <a:pt x="4510" y="4162"/>
                  </a:cubicBezTo>
                  <a:cubicBezTo>
                    <a:pt x="4490" y="3915"/>
                    <a:pt x="4451" y="3670"/>
                    <a:pt x="4391" y="343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6"/>
            <p:cNvSpPr/>
            <p:nvPr/>
          </p:nvSpPr>
          <p:spPr>
            <a:xfrm>
              <a:off x="4327356" y="3377121"/>
              <a:ext cx="22425" cy="44376"/>
            </a:xfrm>
            <a:custGeom>
              <a:avLst/>
              <a:gdLst/>
              <a:ahLst/>
              <a:cxnLst/>
              <a:rect l="l" t="t" r="r" b="b"/>
              <a:pathLst>
                <a:path w="897" h="1775" extrusionOk="0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lnTo>
                    <a:pt x="3" y="1"/>
                  </a:lnTo>
                  <a:lnTo>
                    <a:pt x="4" y="1"/>
                  </a:lnTo>
                  <a:close/>
                  <a:moveTo>
                    <a:pt x="3" y="1"/>
                  </a:moveTo>
                  <a:lnTo>
                    <a:pt x="1" y="2"/>
                  </a:lnTo>
                  <a:cubicBezTo>
                    <a:pt x="427" y="520"/>
                    <a:pt x="733" y="1125"/>
                    <a:pt x="897" y="1775"/>
                  </a:cubicBezTo>
                  <a:cubicBezTo>
                    <a:pt x="735" y="1125"/>
                    <a:pt x="429" y="519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6"/>
            <p:cNvSpPr/>
            <p:nvPr/>
          </p:nvSpPr>
          <p:spPr>
            <a:xfrm>
              <a:off x="4176856" y="3336394"/>
              <a:ext cx="176300" cy="134625"/>
            </a:xfrm>
            <a:custGeom>
              <a:avLst/>
              <a:gdLst/>
              <a:ahLst/>
              <a:cxnLst/>
              <a:rect l="l" t="t" r="r" b="b"/>
              <a:pathLst>
                <a:path w="7052" h="5385" extrusionOk="0">
                  <a:moveTo>
                    <a:pt x="2050" y="0"/>
                  </a:moveTo>
                  <a:cubicBezTo>
                    <a:pt x="1318" y="77"/>
                    <a:pt x="615" y="332"/>
                    <a:pt x="4" y="741"/>
                  </a:cubicBezTo>
                  <a:cubicBezTo>
                    <a:pt x="4" y="744"/>
                    <a:pt x="2" y="746"/>
                    <a:pt x="0" y="748"/>
                  </a:cubicBezTo>
                  <a:cubicBezTo>
                    <a:pt x="611" y="334"/>
                    <a:pt x="1316" y="79"/>
                    <a:pt x="2050" y="0"/>
                  </a:cubicBezTo>
                  <a:close/>
                  <a:moveTo>
                    <a:pt x="7051" y="4501"/>
                  </a:moveTo>
                  <a:cubicBezTo>
                    <a:pt x="7051" y="4501"/>
                    <a:pt x="7051" y="4502"/>
                    <a:pt x="7051" y="4502"/>
                  </a:cubicBezTo>
                  <a:lnTo>
                    <a:pt x="7051" y="4502"/>
                  </a:lnTo>
                  <a:lnTo>
                    <a:pt x="7051" y="4501"/>
                  </a:lnTo>
                  <a:close/>
                  <a:moveTo>
                    <a:pt x="7051" y="4504"/>
                  </a:moveTo>
                  <a:cubicBezTo>
                    <a:pt x="7051" y="4559"/>
                    <a:pt x="7051" y="4613"/>
                    <a:pt x="7048" y="4668"/>
                  </a:cubicBezTo>
                  <a:lnTo>
                    <a:pt x="7048" y="4668"/>
                  </a:lnTo>
                  <a:cubicBezTo>
                    <a:pt x="7051" y="4612"/>
                    <a:pt x="7051" y="4558"/>
                    <a:pt x="7051" y="4504"/>
                  </a:cubicBezTo>
                  <a:close/>
                  <a:moveTo>
                    <a:pt x="7014" y="5085"/>
                  </a:moveTo>
                  <a:cubicBezTo>
                    <a:pt x="7013" y="5090"/>
                    <a:pt x="7012" y="5095"/>
                    <a:pt x="7012" y="5100"/>
                  </a:cubicBezTo>
                  <a:lnTo>
                    <a:pt x="7012" y="5100"/>
                  </a:lnTo>
                  <a:cubicBezTo>
                    <a:pt x="7012" y="5095"/>
                    <a:pt x="7013" y="5091"/>
                    <a:pt x="7014" y="5086"/>
                  </a:cubicBezTo>
                  <a:lnTo>
                    <a:pt x="7014" y="5085"/>
                  </a:lnTo>
                  <a:close/>
                  <a:moveTo>
                    <a:pt x="7012" y="5100"/>
                  </a:moveTo>
                  <a:lnTo>
                    <a:pt x="7012" y="5100"/>
                  </a:lnTo>
                  <a:cubicBezTo>
                    <a:pt x="6999" y="5196"/>
                    <a:pt x="6984" y="5290"/>
                    <a:pt x="6964" y="5384"/>
                  </a:cubicBezTo>
                  <a:lnTo>
                    <a:pt x="6966" y="5383"/>
                  </a:lnTo>
                  <a:cubicBezTo>
                    <a:pt x="6984" y="5289"/>
                    <a:pt x="7000" y="5195"/>
                    <a:pt x="7012" y="510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6"/>
            <p:cNvSpPr/>
            <p:nvPr/>
          </p:nvSpPr>
          <p:spPr>
            <a:xfrm>
              <a:off x="4162331" y="3335746"/>
              <a:ext cx="190825" cy="170350"/>
            </a:xfrm>
            <a:custGeom>
              <a:avLst/>
              <a:gdLst/>
              <a:ahLst/>
              <a:cxnLst/>
              <a:rect l="l" t="t" r="r" b="b"/>
              <a:pathLst>
                <a:path w="7633" h="6814" extrusionOk="0">
                  <a:moveTo>
                    <a:pt x="3009" y="1"/>
                  </a:moveTo>
                  <a:lnTo>
                    <a:pt x="2936" y="4"/>
                  </a:lnTo>
                  <a:lnTo>
                    <a:pt x="2931" y="4"/>
                  </a:lnTo>
                  <a:cubicBezTo>
                    <a:pt x="2907" y="4"/>
                    <a:pt x="2883" y="6"/>
                    <a:pt x="2859" y="8"/>
                  </a:cubicBezTo>
                  <a:lnTo>
                    <a:pt x="2832" y="9"/>
                  </a:lnTo>
                  <a:lnTo>
                    <a:pt x="2779" y="13"/>
                  </a:lnTo>
                  <a:lnTo>
                    <a:pt x="2735" y="16"/>
                  </a:lnTo>
                  <a:lnTo>
                    <a:pt x="2694" y="19"/>
                  </a:lnTo>
                  <a:lnTo>
                    <a:pt x="2652" y="23"/>
                  </a:lnTo>
                  <a:lnTo>
                    <a:pt x="2631" y="25"/>
                  </a:lnTo>
                  <a:cubicBezTo>
                    <a:pt x="1897" y="103"/>
                    <a:pt x="1192" y="360"/>
                    <a:pt x="581" y="774"/>
                  </a:cubicBezTo>
                  <a:cubicBezTo>
                    <a:pt x="1" y="2001"/>
                    <a:pt x="43" y="3435"/>
                    <a:pt x="697" y="4627"/>
                  </a:cubicBezTo>
                  <a:lnTo>
                    <a:pt x="1969" y="3987"/>
                  </a:lnTo>
                  <a:cubicBezTo>
                    <a:pt x="2112" y="3915"/>
                    <a:pt x="2265" y="3880"/>
                    <a:pt x="2415" y="3880"/>
                  </a:cubicBezTo>
                  <a:cubicBezTo>
                    <a:pt x="2779" y="3880"/>
                    <a:pt x="3129" y="4081"/>
                    <a:pt x="3304" y="4428"/>
                  </a:cubicBezTo>
                  <a:cubicBezTo>
                    <a:pt x="3551" y="4918"/>
                    <a:pt x="3353" y="5516"/>
                    <a:pt x="2863" y="5763"/>
                  </a:cubicBezTo>
                  <a:lnTo>
                    <a:pt x="2112" y="6141"/>
                  </a:lnTo>
                  <a:cubicBezTo>
                    <a:pt x="2816" y="6594"/>
                    <a:pt x="3610" y="6814"/>
                    <a:pt x="4398" y="6814"/>
                  </a:cubicBezTo>
                  <a:cubicBezTo>
                    <a:pt x="5565" y="6814"/>
                    <a:pt x="6719" y="6331"/>
                    <a:pt x="7545" y="5409"/>
                  </a:cubicBezTo>
                  <a:cubicBezTo>
                    <a:pt x="7566" y="5310"/>
                    <a:pt x="7583" y="5211"/>
                    <a:pt x="7595" y="5111"/>
                  </a:cubicBezTo>
                  <a:cubicBezTo>
                    <a:pt x="7595" y="5105"/>
                    <a:pt x="7596" y="5100"/>
                    <a:pt x="7598" y="5094"/>
                  </a:cubicBezTo>
                  <a:cubicBezTo>
                    <a:pt x="7598" y="5085"/>
                    <a:pt x="7600" y="5076"/>
                    <a:pt x="7601" y="5068"/>
                  </a:cubicBezTo>
                  <a:cubicBezTo>
                    <a:pt x="7601" y="5058"/>
                    <a:pt x="7603" y="5044"/>
                    <a:pt x="7605" y="5032"/>
                  </a:cubicBezTo>
                  <a:lnTo>
                    <a:pt x="7605" y="5022"/>
                  </a:lnTo>
                  <a:cubicBezTo>
                    <a:pt x="7607" y="5007"/>
                    <a:pt x="7608" y="4990"/>
                    <a:pt x="7610" y="4974"/>
                  </a:cubicBezTo>
                  <a:lnTo>
                    <a:pt x="7610" y="4973"/>
                  </a:lnTo>
                  <a:cubicBezTo>
                    <a:pt x="7615" y="4918"/>
                    <a:pt x="7620" y="4864"/>
                    <a:pt x="7624" y="4807"/>
                  </a:cubicBezTo>
                  <a:lnTo>
                    <a:pt x="7624" y="4806"/>
                  </a:lnTo>
                  <a:cubicBezTo>
                    <a:pt x="7625" y="4789"/>
                    <a:pt x="7625" y="4772"/>
                    <a:pt x="7627" y="4755"/>
                  </a:cubicBezTo>
                  <a:cubicBezTo>
                    <a:pt x="7627" y="4744"/>
                    <a:pt x="7627" y="4734"/>
                    <a:pt x="7627" y="4726"/>
                  </a:cubicBezTo>
                  <a:cubicBezTo>
                    <a:pt x="7629" y="4716"/>
                    <a:pt x="7629" y="4707"/>
                    <a:pt x="7629" y="4698"/>
                  </a:cubicBezTo>
                  <a:cubicBezTo>
                    <a:pt x="7632" y="4642"/>
                    <a:pt x="7632" y="4584"/>
                    <a:pt x="7632" y="4527"/>
                  </a:cubicBezTo>
                  <a:cubicBezTo>
                    <a:pt x="7632" y="4404"/>
                    <a:pt x="7627" y="4281"/>
                    <a:pt x="7618" y="4160"/>
                  </a:cubicBezTo>
                  <a:cubicBezTo>
                    <a:pt x="7544" y="3243"/>
                    <a:pt x="7189" y="2367"/>
                    <a:pt x="6602" y="1657"/>
                  </a:cubicBezTo>
                  <a:cubicBezTo>
                    <a:pt x="5771" y="648"/>
                    <a:pt x="4511" y="1"/>
                    <a:pt x="3106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6"/>
            <p:cNvSpPr/>
            <p:nvPr/>
          </p:nvSpPr>
          <p:spPr>
            <a:xfrm>
              <a:off x="4185606" y="3578770"/>
              <a:ext cx="226324" cy="226350"/>
            </a:xfrm>
            <a:custGeom>
              <a:avLst/>
              <a:gdLst/>
              <a:ahLst/>
              <a:cxnLst/>
              <a:rect l="l" t="t" r="r" b="b"/>
              <a:pathLst>
                <a:path w="9053" h="9054" extrusionOk="0">
                  <a:moveTo>
                    <a:pt x="4527" y="9054"/>
                  </a:moveTo>
                  <a:cubicBezTo>
                    <a:pt x="7020" y="9054"/>
                    <a:pt x="9053" y="7021"/>
                    <a:pt x="9053" y="4526"/>
                  </a:cubicBezTo>
                  <a:cubicBezTo>
                    <a:pt x="9053" y="2033"/>
                    <a:pt x="7018" y="0"/>
                    <a:pt x="4527" y="0"/>
                  </a:cubicBezTo>
                  <a:cubicBezTo>
                    <a:pt x="2036" y="0"/>
                    <a:pt x="1" y="2033"/>
                    <a:pt x="1" y="4526"/>
                  </a:cubicBezTo>
                  <a:cubicBezTo>
                    <a:pt x="1" y="7021"/>
                    <a:pt x="2034" y="9054"/>
                    <a:pt x="4527" y="9054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6"/>
            <p:cNvSpPr/>
            <p:nvPr/>
          </p:nvSpPr>
          <p:spPr>
            <a:xfrm>
              <a:off x="4298755" y="3578770"/>
              <a:ext cx="72526" cy="26375"/>
            </a:xfrm>
            <a:custGeom>
              <a:avLst/>
              <a:gdLst/>
              <a:ahLst/>
              <a:cxnLst/>
              <a:rect l="l" t="t" r="r" b="b"/>
              <a:pathLst>
                <a:path w="2901" h="1055" extrusionOk="0">
                  <a:moveTo>
                    <a:pt x="8" y="0"/>
                  </a:moveTo>
                  <a:cubicBezTo>
                    <a:pt x="6" y="0"/>
                    <a:pt x="3" y="0"/>
                    <a:pt x="1" y="0"/>
                  </a:cubicBezTo>
                  <a:lnTo>
                    <a:pt x="1" y="0"/>
                  </a:lnTo>
                  <a:cubicBezTo>
                    <a:pt x="3" y="0"/>
                    <a:pt x="6" y="0"/>
                    <a:pt x="8" y="0"/>
                  </a:cubicBezTo>
                  <a:cubicBezTo>
                    <a:pt x="1066" y="0"/>
                    <a:pt x="2090" y="375"/>
                    <a:pt x="2900" y="1054"/>
                  </a:cubicBezTo>
                  <a:cubicBezTo>
                    <a:pt x="2900" y="1053"/>
                    <a:pt x="2900" y="1051"/>
                    <a:pt x="2900" y="1049"/>
                  </a:cubicBezTo>
                  <a:cubicBezTo>
                    <a:pt x="2088" y="372"/>
                    <a:pt x="1066" y="0"/>
                    <a:pt x="8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6"/>
            <p:cNvSpPr/>
            <p:nvPr/>
          </p:nvSpPr>
          <p:spPr>
            <a:xfrm>
              <a:off x="4411705" y="3685320"/>
              <a:ext cx="225" cy="6625"/>
            </a:xfrm>
            <a:custGeom>
              <a:avLst/>
              <a:gdLst/>
              <a:ahLst/>
              <a:cxnLst/>
              <a:rect l="l" t="t" r="r" b="b"/>
              <a:pathLst>
                <a:path w="9" h="265" extrusionOk="0">
                  <a:moveTo>
                    <a:pt x="0" y="0"/>
                  </a:moveTo>
                  <a:cubicBezTo>
                    <a:pt x="5" y="89"/>
                    <a:pt x="9" y="176"/>
                    <a:pt x="9" y="264"/>
                  </a:cubicBezTo>
                  <a:cubicBezTo>
                    <a:pt x="9" y="176"/>
                    <a:pt x="5" y="87"/>
                    <a:pt x="2" y="0"/>
                  </a:cubicBezTo>
                  <a:close/>
                </a:path>
              </a:pathLst>
            </a:custGeom>
            <a:solidFill>
              <a:srgbClr val="136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6"/>
            <p:cNvSpPr/>
            <p:nvPr/>
          </p:nvSpPr>
          <p:spPr>
            <a:xfrm>
              <a:off x="4371205" y="3604994"/>
              <a:ext cx="15025" cy="15176"/>
            </a:xfrm>
            <a:custGeom>
              <a:avLst/>
              <a:gdLst/>
              <a:ahLst/>
              <a:cxnLst/>
              <a:rect l="l" t="t" r="r" b="b"/>
              <a:pathLst>
                <a:path w="601" h="607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cubicBezTo>
                    <a:pt x="217" y="188"/>
                    <a:pt x="416" y="389"/>
                    <a:pt x="597" y="606"/>
                  </a:cubicBezTo>
                  <a:lnTo>
                    <a:pt x="600" y="605"/>
                  </a:lnTo>
                  <a:cubicBezTo>
                    <a:pt x="420" y="385"/>
                    <a:pt x="219" y="183"/>
                    <a:pt x="1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6"/>
            <p:cNvSpPr/>
            <p:nvPr/>
          </p:nvSpPr>
          <p:spPr>
            <a:xfrm>
              <a:off x="4386105" y="3620094"/>
              <a:ext cx="22474" cy="44376"/>
            </a:xfrm>
            <a:custGeom>
              <a:avLst/>
              <a:gdLst/>
              <a:ahLst/>
              <a:cxnLst/>
              <a:rect l="l" t="t" r="r" b="b"/>
              <a:pathLst>
                <a:path w="899" h="1775" extrusionOk="0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lnTo>
                    <a:pt x="4" y="1"/>
                  </a:lnTo>
                  <a:lnTo>
                    <a:pt x="6" y="1"/>
                  </a:lnTo>
                  <a:close/>
                  <a:moveTo>
                    <a:pt x="4" y="1"/>
                  </a:moveTo>
                  <a:lnTo>
                    <a:pt x="1" y="2"/>
                  </a:lnTo>
                  <a:cubicBezTo>
                    <a:pt x="428" y="520"/>
                    <a:pt x="733" y="1125"/>
                    <a:pt x="896" y="1775"/>
                  </a:cubicBezTo>
                  <a:lnTo>
                    <a:pt x="898" y="1775"/>
                  </a:lnTo>
                  <a:cubicBezTo>
                    <a:pt x="736" y="1125"/>
                    <a:pt x="430" y="519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6"/>
            <p:cNvSpPr/>
            <p:nvPr/>
          </p:nvSpPr>
          <p:spPr>
            <a:xfrm>
              <a:off x="4235681" y="3579671"/>
              <a:ext cx="48725" cy="18400"/>
            </a:xfrm>
            <a:custGeom>
              <a:avLst/>
              <a:gdLst/>
              <a:ahLst/>
              <a:cxnLst/>
              <a:rect l="l" t="t" r="r" b="b"/>
              <a:pathLst>
                <a:path w="1949" h="736" extrusionOk="0">
                  <a:moveTo>
                    <a:pt x="1948" y="0"/>
                  </a:moveTo>
                  <a:cubicBezTo>
                    <a:pt x="1252" y="89"/>
                    <a:pt x="584" y="339"/>
                    <a:pt x="2" y="732"/>
                  </a:cubicBezTo>
                  <a:lnTo>
                    <a:pt x="0" y="736"/>
                  </a:lnTo>
                  <a:cubicBezTo>
                    <a:pt x="583" y="342"/>
                    <a:pt x="1250" y="90"/>
                    <a:pt x="1948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6"/>
            <p:cNvSpPr/>
            <p:nvPr/>
          </p:nvSpPr>
          <p:spPr>
            <a:xfrm>
              <a:off x="4409730" y="3709544"/>
              <a:ext cx="849" cy="4449"/>
            </a:xfrm>
            <a:custGeom>
              <a:avLst/>
              <a:gdLst/>
              <a:ahLst/>
              <a:cxnLst/>
              <a:rect l="l" t="t" r="r" b="b"/>
              <a:pathLst>
                <a:path w="34" h="178" extrusionOk="0">
                  <a:moveTo>
                    <a:pt x="33" y="0"/>
                  </a:moveTo>
                  <a:lnTo>
                    <a:pt x="31" y="2"/>
                  </a:lnTo>
                  <a:cubicBezTo>
                    <a:pt x="27" y="34"/>
                    <a:pt x="21" y="66"/>
                    <a:pt x="16" y="98"/>
                  </a:cubicBezTo>
                  <a:lnTo>
                    <a:pt x="16" y="98"/>
                  </a:lnTo>
                  <a:cubicBezTo>
                    <a:pt x="22" y="66"/>
                    <a:pt x="27" y="33"/>
                    <a:pt x="33" y="0"/>
                  </a:cubicBezTo>
                  <a:close/>
                  <a:moveTo>
                    <a:pt x="16" y="98"/>
                  </a:moveTo>
                  <a:cubicBezTo>
                    <a:pt x="11" y="125"/>
                    <a:pt x="6" y="151"/>
                    <a:pt x="1" y="177"/>
                  </a:cubicBezTo>
                  <a:cubicBezTo>
                    <a:pt x="6" y="151"/>
                    <a:pt x="11" y="125"/>
                    <a:pt x="16" y="98"/>
                  </a:cubicBezTo>
                  <a:close/>
                </a:path>
              </a:pathLst>
            </a:custGeom>
            <a:solidFill>
              <a:srgbClr val="136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6"/>
            <p:cNvSpPr/>
            <p:nvPr/>
          </p:nvSpPr>
          <p:spPr>
            <a:xfrm>
              <a:off x="4221080" y="3578719"/>
              <a:ext cx="190850" cy="170374"/>
            </a:xfrm>
            <a:custGeom>
              <a:avLst/>
              <a:gdLst/>
              <a:ahLst/>
              <a:cxnLst/>
              <a:rect l="l" t="t" r="r" b="b"/>
              <a:pathLst>
                <a:path w="7634" h="6815" extrusionOk="0">
                  <a:moveTo>
                    <a:pt x="3108" y="1"/>
                  </a:moveTo>
                  <a:lnTo>
                    <a:pt x="3108" y="2"/>
                  </a:lnTo>
                  <a:lnTo>
                    <a:pt x="3011" y="2"/>
                  </a:lnTo>
                  <a:lnTo>
                    <a:pt x="2937" y="4"/>
                  </a:lnTo>
                  <a:lnTo>
                    <a:pt x="2932" y="4"/>
                  </a:lnTo>
                  <a:cubicBezTo>
                    <a:pt x="2909" y="4"/>
                    <a:pt x="2885" y="6"/>
                    <a:pt x="2861" y="8"/>
                  </a:cubicBezTo>
                  <a:lnTo>
                    <a:pt x="2834" y="9"/>
                  </a:lnTo>
                  <a:cubicBezTo>
                    <a:pt x="2815" y="9"/>
                    <a:pt x="2798" y="11"/>
                    <a:pt x="2781" y="13"/>
                  </a:cubicBezTo>
                  <a:lnTo>
                    <a:pt x="2738" y="16"/>
                  </a:lnTo>
                  <a:lnTo>
                    <a:pt x="2696" y="19"/>
                  </a:lnTo>
                  <a:lnTo>
                    <a:pt x="2653" y="23"/>
                  </a:lnTo>
                  <a:lnTo>
                    <a:pt x="2629" y="26"/>
                  </a:lnTo>
                  <a:cubicBezTo>
                    <a:pt x="2599" y="30"/>
                    <a:pt x="2568" y="33"/>
                    <a:pt x="2536" y="37"/>
                  </a:cubicBezTo>
                  <a:lnTo>
                    <a:pt x="2532" y="37"/>
                  </a:lnTo>
                  <a:cubicBezTo>
                    <a:pt x="1834" y="127"/>
                    <a:pt x="1167" y="379"/>
                    <a:pt x="584" y="772"/>
                  </a:cubicBezTo>
                  <a:cubicBezTo>
                    <a:pt x="0" y="2001"/>
                    <a:pt x="45" y="3437"/>
                    <a:pt x="700" y="4629"/>
                  </a:cubicBezTo>
                  <a:lnTo>
                    <a:pt x="2166" y="3891"/>
                  </a:lnTo>
                  <a:cubicBezTo>
                    <a:pt x="2310" y="3819"/>
                    <a:pt x="2463" y="3785"/>
                    <a:pt x="2614" y="3785"/>
                  </a:cubicBezTo>
                  <a:cubicBezTo>
                    <a:pt x="2977" y="3785"/>
                    <a:pt x="3327" y="3984"/>
                    <a:pt x="3501" y="4331"/>
                  </a:cubicBezTo>
                  <a:cubicBezTo>
                    <a:pt x="3748" y="4821"/>
                    <a:pt x="3550" y="5419"/>
                    <a:pt x="3060" y="5666"/>
                  </a:cubicBezTo>
                  <a:lnTo>
                    <a:pt x="2115" y="6142"/>
                  </a:lnTo>
                  <a:cubicBezTo>
                    <a:pt x="2818" y="6594"/>
                    <a:pt x="3612" y="6814"/>
                    <a:pt x="4399" y="6814"/>
                  </a:cubicBezTo>
                  <a:cubicBezTo>
                    <a:pt x="5567" y="6814"/>
                    <a:pt x="6721" y="6332"/>
                    <a:pt x="7548" y="5409"/>
                  </a:cubicBezTo>
                  <a:cubicBezTo>
                    <a:pt x="7560" y="5349"/>
                    <a:pt x="7569" y="5291"/>
                    <a:pt x="7579" y="5231"/>
                  </a:cubicBezTo>
                  <a:cubicBezTo>
                    <a:pt x="7581" y="5220"/>
                    <a:pt x="7584" y="5208"/>
                    <a:pt x="7584" y="5196"/>
                  </a:cubicBezTo>
                  <a:cubicBezTo>
                    <a:pt x="7586" y="5192"/>
                    <a:pt x="7586" y="5191"/>
                    <a:pt x="7586" y="5189"/>
                  </a:cubicBezTo>
                  <a:cubicBezTo>
                    <a:pt x="7613" y="5007"/>
                    <a:pt x="7628" y="4825"/>
                    <a:pt x="7634" y="4641"/>
                  </a:cubicBezTo>
                  <a:cubicBezTo>
                    <a:pt x="7632" y="4636"/>
                    <a:pt x="7632" y="4630"/>
                    <a:pt x="7634" y="4625"/>
                  </a:cubicBezTo>
                  <a:lnTo>
                    <a:pt x="7634" y="4584"/>
                  </a:lnTo>
                  <a:lnTo>
                    <a:pt x="7634" y="4527"/>
                  </a:lnTo>
                  <a:cubicBezTo>
                    <a:pt x="7634" y="4438"/>
                    <a:pt x="7630" y="4349"/>
                    <a:pt x="7625" y="4263"/>
                  </a:cubicBezTo>
                  <a:cubicBezTo>
                    <a:pt x="7608" y="3982"/>
                    <a:pt x="7565" y="3702"/>
                    <a:pt x="7497" y="3430"/>
                  </a:cubicBezTo>
                  <a:cubicBezTo>
                    <a:pt x="6990" y="1417"/>
                    <a:pt x="5182" y="6"/>
                    <a:pt x="3108" y="1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6"/>
            <p:cNvSpPr/>
            <p:nvPr/>
          </p:nvSpPr>
          <p:spPr>
            <a:xfrm>
              <a:off x="4079406" y="3673369"/>
              <a:ext cx="235350" cy="139650"/>
            </a:xfrm>
            <a:custGeom>
              <a:avLst/>
              <a:gdLst/>
              <a:ahLst/>
              <a:cxnLst/>
              <a:rect l="l" t="t" r="r" b="b"/>
              <a:pathLst>
                <a:path w="9414" h="5586" extrusionOk="0">
                  <a:moveTo>
                    <a:pt x="8279" y="0"/>
                  </a:moveTo>
                  <a:cubicBezTo>
                    <a:pt x="8128" y="0"/>
                    <a:pt x="7975" y="35"/>
                    <a:pt x="7831" y="107"/>
                  </a:cubicBezTo>
                  <a:lnTo>
                    <a:pt x="684" y="3707"/>
                  </a:lnTo>
                  <a:cubicBezTo>
                    <a:pt x="197" y="3955"/>
                    <a:pt x="1" y="4549"/>
                    <a:pt x="248" y="5038"/>
                  </a:cubicBezTo>
                  <a:cubicBezTo>
                    <a:pt x="422" y="5385"/>
                    <a:pt x="771" y="5585"/>
                    <a:pt x="1135" y="5585"/>
                  </a:cubicBezTo>
                  <a:cubicBezTo>
                    <a:pt x="1284" y="5585"/>
                    <a:pt x="1435" y="5552"/>
                    <a:pt x="1577" y="5481"/>
                  </a:cubicBezTo>
                  <a:lnTo>
                    <a:pt x="8725" y="1881"/>
                  </a:lnTo>
                  <a:cubicBezTo>
                    <a:pt x="9216" y="1634"/>
                    <a:pt x="9413" y="1037"/>
                    <a:pt x="9166" y="546"/>
                  </a:cubicBezTo>
                  <a:cubicBezTo>
                    <a:pt x="8992" y="200"/>
                    <a:pt x="8642" y="0"/>
                    <a:pt x="8279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6"/>
            <p:cNvSpPr/>
            <p:nvPr/>
          </p:nvSpPr>
          <p:spPr>
            <a:xfrm>
              <a:off x="4015655" y="3432794"/>
              <a:ext cx="235426" cy="139726"/>
            </a:xfrm>
            <a:custGeom>
              <a:avLst/>
              <a:gdLst/>
              <a:ahLst/>
              <a:cxnLst/>
              <a:rect l="l" t="t" r="r" b="b"/>
              <a:pathLst>
                <a:path w="9417" h="5589" extrusionOk="0">
                  <a:moveTo>
                    <a:pt x="8280" y="0"/>
                  </a:moveTo>
                  <a:cubicBezTo>
                    <a:pt x="8130" y="0"/>
                    <a:pt x="7978" y="34"/>
                    <a:pt x="7834" y="106"/>
                  </a:cubicBezTo>
                  <a:lnTo>
                    <a:pt x="686" y="3708"/>
                  </a:lnTo>
                  <a:cubicBezTo>
                    <a:pt x="198" y="3955"/>
                    <a:pt x="0" y="4552"/>
                    <a:pt x="247" y="5043"/>
                  </a:cubicBezTo>
                  <a:cubicBezTo>
                    <a:pt x="422" y="5388"/>
                    <a:pt x="772" y="5588"/>
                    <a:pt x="1135" y="5588"/>
                  </a:cubicBezTo>
                  <a:cubicBezTo>
                    <a:pt x="1285" y="5588"/>
                    <a:pt x="1437" y="5554"/>
                    <a:pt x="1580" y="5482"/>
                  </a:cubicBezTo>
                  <a:lnTo>
                    <a:pt x="8728" y="1882"/>
                  </a:lnTo>
                  <a:cubicBezTo>
                    <a:pt x="9219" y="1635"/>
                    <a:pt x="9416" y="1038"/>
                    <a:pt x="9169" y="547"/>
                  </a:cubicBezTo>
                  <a:cubicBezTo>
                    <a:pt x="8994" y="200"/>
                    <a:pt x="8644" y="0"/>
                    <a:pt x="828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6"/>
            <p:cNvSpPr/>
            <p:nvPr/>
          </p:nvSpPr>
          <p:spPr>
            <a:xfrm>
              <a:off x="4015681" y="3160271"/>
              <a:ext cx="235401" cy="139650"/>
            </a:xfrm>
            <a:custGeom>
              <a:avLst/>
              <a:gdLst/>
              <a:ahLst/>
              <a:cxnLst/>
              <a:rect l="l" t="t" r="r" b="b"/>
              <a:pathLst>
                <a:path w="9416" h="5586" extrusionOk="0">
                  <a:moveTo>
                    <a:pt x="8281" y="0"/>
                  </a:moveTo>
                  <a:cubicBezTo>
                    <a:pt x="8130" y="0"/>
                    <a:pt x="7977" y="34"/>
                    <a:pt x="7833" y="107"/>
                  </a:cubicBezTo>
                  <a:lnTo>
                    <a:pt x="687" y="3706"/>
                  </a:lnTo>
                  <a:cubicBezTo>
                    <a:pt x="197" y="3953"/>
                    <a:pt x="1" y="4549"/>
                    <a:pt x="248" y="5039"/>
                  </a:cubicBezTo>
                  <a:cubicBezTo>
                    <a:pt x="422" y="5386"/>
                    <a:pt x="771" y="5586"/>
                    <a:pt x="1134" y="5586"/>
                  </a:cubicBezTo>
                  <a:cubicBezTo>
                    <a:pt x="1284" y="5586"/>
                    <a:pt x="1437" y="5551"/>
                    <a:pt x="1581" y="5479"/>
                  </a:cubicBezTo>
                  <a:lnTo>
                    <a:pt x="1579" y="5479"/>
                  </a:lnTo>
                  <a:lnTo>
                    <a:pt x="8727" y="1879"/>
                  </a:lnTo>
                  <a:cubicBezTo>
                    <a:pt x="9218" y="1632"/>
                    <a:pt x="9415" y="1035"/>
                    <a:pt x="9168" y="546"/>
                  </a:cubicBezTo>
                  <a:cubicBezTo>
                    <a:pt x="8994" y="199"/>
                    <a:pt x="8644" y="0"/>
                    <a:pt x="8281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6"/>
            <p:cNvSpPr/>
            <p:nvPr/>
          </p:nvSpPr>
          <p:spPr>
            <a:xfrm>
              <a:off x="4015681" y="2887621"/>
              <a:ext cx="235401" cy="139699"/>
            </a:xfrm>
            <a:custGeom>
              <a:avLst/>
              <a:gdLst/>
              <a:ahLst/>
              <a:cxnLst/>
              <a:rect l="l" t="t" r="r" b="b"/>
              <a:pathLst>
                <a:path w="9416" h="5588" extrusionOk="0">
                  <a:moveTo>
                    <a:pt x="8279" y="1"/>
                  </a:moveTo>
                  <a:cubicBezTo>
                    <a:pt x="8129" y="1"/>
                    <a:pt x="7977" y="35"/>
                    <a:pt x="7833" y="107"/>
                  </a:cubicBezTo>
                  <a:lnTo>
                    <a:pt x="687" y="3708"/>
                  </a:lnTo>
                  <a:cubicBezTo>
                    <a:pt x="197" y="3955"/>
                    <a:pt x="1" y="4553"/>
                    <a:pt x="248" y="5041"/>
                  </a:cubicBezTo>
                  <a:cubicBezTo>
                    <a:pt x="422" y="5388"/>
                    <a:pt x="772" y="5588"/>
                    <a:pt x="1135" y="5588"/>
                  </a:cubicBezTo>
                  <a:cubicBezTo>
                    <a:pt x="1285" y="5588"/>
                    <a:pt x="1438" y="5554"/>
                    <a:pt x="1581" y="5482"/>
                  </a:cubicBezTo>
                  <a:lnTo>
                    <a:pt x="1579" y="5482"/>
                  </a:lnTo>
                  <a:lnTo>
                    <a:pt x="8727" y="1881"/>
                  </a:lnTo>
                  <a:cubicBezTo>
                    <a:pt x="9218" y="1634"/>
                    <a:pt x="9415" y="1038"/>
                    <a:pt x="9168" y="548"/>
                  </a:cubicBezTo>
                  <a:cubicBezTo>
                    <a:pt x="8993" y="201"/>
                    <a:pt x="8643" y="1"/>
                    <a:pt x="8279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6"/>
            <p:cNvSpPr/>
            <p:nvPr/>
          </p:nvSpPr>
          <p:spPr>
            <a:xfrm>
              <a:off x="4015655" y="2615022"/>
              <a:ext cx="235426" cy="139726"/>
            </a:xfrm>
            <a:custGeom>
              <a:avLst/>
              <a:gdLst/>
              <a:ahLst/>
              <a:cxnLst/>
              <a:rect l="l" t="t" r="r" b="b"/>
              <a:pathLst>
                <a:path w="9417" h="5589" extrusionOk="0">
                  <a:moveTo>
                    <a:pt x="8280" y="0"/>
                  </a:moveTo>
                  <a:cubicBezTo>
                    <a:pt x="8130" y="0"/>
                    <a:pt x="7978" y="35"/>
                    <a:pt x="7834" y="107"/>
                  </a:cubicBezTo>
                  <a:lnTo>
                    <a:pt x="686" y="3706"/>
                  </a:lnTo>
                  <a:cubicBezTo>
                    <a:pt x="196" y="3953"/>
                    <a:pt x="0" y="4551"/>
                    <a:pt x="247" y="5041"/>
                  </a:cubicBezTo>
                  <a:cubicBezTo>
                    <a:pt x="422" y="5388"/>
                    <a:pt x="771" y="5589"/>
                    <a:pt x="1134" y="5589"/>
                  </a:cubicBezTo>
                  <a:cubicBezTo>
                    <a:pt x="1284" y="5589"/>
                    <a:pt x="1437" y="5554"/>
                    <a:pt x="1580" y="5482"/>
                  </a:cubicBezTo>
                  <a:lnTo>
                    <a:pt x="8728" y="1883"/>
                  </a:lnTo>
                  <a:cubicBezTo>
                    <a:pt x="9219" y="1636"/>
                    <a:pt x="9416" y="1038"/>
                    <a:pt x="9169" y="548"/>
                  </a:cubicBezTo>
                  <a:cubicBezTo>
                    <a:pt x="8994" y="201"/>
                    <a:pt x="8644" y="0"/>
                    <a:pt x="828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6"/>
            <p:cNvSpPr/>
            <p:nvPr/>
          </p:nvSpPr>
          <p:spPr>
            <a:xfrm>
              <a:off x="4091631" y="2304197"/>
              <a:ext cx="235426" cy="139674"/>
            </a:xfrm>
            <a:custGeom>
              <a:avLst/>
              <a:gdLst/>
              <a:ahLst/>
              <a:cxnLst/>
              <a:rect l="l" t="t" r="r" b="b"/>
              <a:pathLst>
                <a:path w="9417" h="5587" extrusionOk="0">
                  <a:moveTo>
                    <a:pt x="8281" y="0"/>
                  </a:moveTo>
                  <a:cubicBezTo>
                    <a:pt x="8130" y="0"/>
                    <a:pt x="7978" y="35"/>
                    <a:pt x="7835" y="107"/>
                  </a:cubicBezTo>
                  <a:lnTo>
                    <a:pt x="688" y="3706"/>
                  </a:lnTo>
                  <a:cubicBezTo>
                    <a:pt x="198" y="3951"/>
                    <a:pt x="0" y="4549"/>
                    <a:pt x="247" y="5039"/>
                  </a:cubicBezTo>
                  <a:cubicBezTo>
                    <a:pt x="422" y="5386"/>
                    <a:pt x="772" y="5587"/>
                    <a:pt x="1136" y="5587"/>
                  </a:cubicBezTo>
                  <a:cubicBezTo>
                    <a:pt x="1286" y="5587"/>
                    <a:pt x="1439" y="5553"/>
                    <a:pt x="1582" y="5480"/>
                  </a:cubicBezTo>
                  <a:lnTo>
                    <a:pt x="1581" y="5480"/>
                  </a:lnTo>
                  <a:lnTo>
                    <a:pt x="8728" y="1883"/>
                  </a:lnTo>
                  <a:cubicBezTo>
                    <a:pt x="9219" y="1636"/>
                    <a:pt x="9416" y="1038"/>
                    <a:pt x="9169" y="548"/>
                  </a:cubicBezTo>
                  <a:cubicBezTo>
                    <a:pt x="8995" y="201"/>
                    <a:pt x="8644" y="0"/>
                    <a:pt x="8281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6"/>
            <p:cNvSpPr/>
            <p:nvPr/>
          </p:nvSpPr>
          <p:spPr>
            <a:xfrm>
              <a:off x="4015655" y="2069846"/>
              <a:ext cx="235426" cy="139674"/>
            </a:xfrm>
            <a:custGeom>
              <a:avLst/>
              <a:gdLst/>
              <a:ahLst/>
              <a:cxnLst/>
              <a:rect l="l" t="t" r="r" b="b"/>
              <a:pathLst>
                <a:path w="9417" h="5587" extrusionOk="0">
                  <a:moveTo>
                    <a:pt x="8282" y="1"/>
                  </a:moveTo>
                  <a:cubicBezTo>
                    <a:pt x="8131" y="1"/>
                    <a:pt x="7978" y="35"/>
                    <a:pt x="7834" y="107"/>
                  </a:cubicBezTo>
                  <a:lnTo>
                    <a:pt x="686" y="3707"/>
                  </a:lnTo>
                  <a:cubicBezTo>
                    <a:pt x="198" y="3954"/>
                    <a:pt x="0" y="4550"/>
                    <a:pt x="247" y="5040"/>
                  </a:cubicBezTo>
                  <a:cubicBezTo>
                    <a:pt x="421" y="5387"/>
                    <a:pt x="771" y="5586"/>
                    <a:pt x="1134" y="5586"/>
                  </a:cubicBezTo>
                  <a:cubicBezTo>
                    <a:pt x="1284" y="5586"/>
                    <a:pt x="1437" y="5552"/>
                    <a:pt x="1580" y="5479"/>
                  </a:cubicBezTo>
                  <a:lnTo>
                    <a:pt x="8728" y="1880"/>
                  </a:lnTo>
                  <a:cubicBezTo>
                    <a:pt x="9219" y="1633"/>
                    <a:pt x="9416" y="1037"/>
                    <a:pt x="9169" y="547"/>
                  </a:cubicBezTo>
                  <a:cubicBezTo>
                    <a:pt x="8995" y="200"/>
                    <a:pt x="8645" y="1"/>
                    <a:pt x="8282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6"/>
            <p:cNvSpPr/>
            <p:nvPr/>
          </p:nvSpPr>
          <p:spPr>
            <a:xfrm>
              <a:off x="4015655" y="1797247"/>
              <a:ext cx="235426" cy="139699"/>
            </a:xfrm>
            <a:custGeom>
              <a:avLst/>
              <a:gdLst/>
              <a:ahLst/>
              <a:cxnLst/>
              <a:rect l="l" t="t" r="r" b="b"/>
              <a:pathLst>
                <a:path w="9417" h="5588" extrusionOk="0">
                  <a:moveTo>
                    <a:pt x="8281" y="1"/>
                  </a:moveTo>
                  <a:cubicBezTo>
                    <a:pt x="8130" y="1"/>
                    <a:pt x="7978" y="35"/>
                    <a:pt x="7834" y="107"/>
                  </a:cubicBezTo>
                  <a:lnTo>
                    <a:pt x="686" y="3707"/>
                  </a:lnTo>
                  <a:cubicBezTo>
                    <a:pt x="198" y="3954"/>
                    <a:pt x="0" y="4551"/>
                    <a:pt x="247" y="5040"/>
                  </a:cubicBezTo>
                  <a:cubicBezTo>
                    <a:pt x="422" y="5387"/>
                    <a:pt x="772" y="5587"/>
                    <a:pt x="1135" y="5587"/>
                  </a:cubicBezTo>
                  <a:cubicBezTo>
                    <a:pt x="1285" y="5587"/>
                    <a:pt x="1437" y="5553"/>
                    <a:pt x="1580" y="5481"/>
                  </a:cubicBezTo>
                  <a:lnTo>
                    <a:pt x="8728" y="1881"/>
                  </a:lnTo>
                  <a:cubicBezTo>
                    <a:pt x="9219" y="1635"/>
                    <a:pt x="9416" y="1037"/>
                    <a:pt x="9169" y="546"/>
                  </a:cubicBezTo>
                  <a:cubicBezTo>
                    <a:pt x="8994" y="201"/>
                    <a:pt x="8644" y="1"/>
                    <a:pt x="8281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6"/>
            <p:cNvSpPr/>
            <p:nvPr/>
          </p:nvSpPr>
          <p:spPr>
            <a:xfrm>
              <a:off x="4015681" y="1524597"/>
              <a:ext cx="235401" cy="139726"/>
            </a:xfrm>
            <a:custGeom>
              <a:avLst/>
              <a:gdLst/>
              <a:ahLst/>
              <a:cxnLst/>
              <a:rect l="l" t="t" r="r" b="b"/>
              <a:pathLst>
                <a:path w="9416" h="5589" extrusionOk="0">
                  <a:moveTo>
                    <a:pt x="8279" y="1"/>
                  </a:moveTo>
                  <a:cubicBezTo>
                    <a:pt x="8129" y="1"/>
                    <a:pt x="7977" y="35"/>
                    <a:pt x="7833" y="107"/>
                  </a:cubicBezTo>
                  <a:lnTo>
                    <a:pt x="687" y="3709"/>
                  </a:lnTo>
                  <a:cubicBezTo>
                    <a:pt x="197" y="3955"/>
                    <a:pt x="1" y="4553"/>
                    <a:pt x="248" y="5042"/>
                  </a:cubicBezTo>
                  <a:cubicBezTo>
                    <a:pt x="422" y="5389"/>
                    <a:pt x="772" y="5588"/>
                    <a:pt x="1135" y="5588"/>
                  </a:cubicBezTo>
                  <a:cubicBezTo>
                    <a:pt x="1285" y="5588"/>
                    <a:pt x="1438" y="5554"/>
                    <a:pt x="1581" y="5483"/>
                  </a:cubicBezTo>
                  <a:lnTo>
                    <a:pt x="1579" y="5483"/>
                  </a:lnTo>
                  <a:lnTo>
                    <a:pt x="8727" y="1883"/>
                  </a:lnTo>
                  <a:cubicBezTo>
                    <a:pt x="9218" y="1636"/>
                    <a:pt x="9415" y="1039"/>
                    <a:pt x="9168" y="548"/>
                  </a:cubicBezTo>
                  <a:cubicBezTo>
                    <a:pt x="8993" y="201"/>
                    <a:pt x="8643" y="1"/>
                    <a:pt x="8279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6"/>
            <p:cNvSpPr/>
            <p:nvPr/>
          </p:nvSpPr>
          <p:spPr>
            <a:xfrm>
              <a:off x="3941880" y="1214299"/>
              <a:ext cx="384151" cy="214601"/>
            </a:xfrm>
            <a:custGeom>
              <a:avLst/>
              <a:gdLst/>
              <a:ahLst/>
              <a:cxnLst/>
              <a:rect l="l" t="t" r="r" b="b"/>
              <a:pathLst>
                <a:path w="15366" h="8584" extrusionOk="0">
                  <a:moveTo>
                    <a:pt x="14230" y="0"/>
                  </a:moveTo>
                  <a:cubicBezTo>
                    <a:pt x="14080" y="0"/>
                    <a:pt x="13927" y="34"/>
                    <a:pt x="13784" y="107"/>
                  </a:cubicBezTo>
                  <a:lnTo>
                    <a:pt x="687" y="6701"/>
                  </a:lnTo>
                  <a:cubicBezTo>
                    <a:pt x="196" y="6948"/>
                    <a:pt x="0" y="7546"/>
                    <a:pt x="247" y="8036"/>
                  </a:cubicBezTo>
                  <a:cubicBezTo>
                    <a:pt x="421" y="8383"/>
                    <a:pt x="771" y="8584"/>
                    <a:pt x="1134" y="8584"/>
                  </a:cubicBezTo>
                  <a:cubicBezTo>
                    <a:pt x="1285" y="8584"/>
                    <a:pt x="1437" y="8549"/>
                    <a:pt x="1580" y="8477"/>
                  </a:cubicBezTo>
                  <a:lnTo>
                    <a:pt x="14678" y="1883"/>
                  </a:lnTo>
                  <a:cubicBezTo>
                    <a:pt x="15168" y="1636"/>
                    <a:pt x="15365" y="1038"/>
                    <a:pt x="15119" y="548"/>
                  </a:cubicBezTo>
                  <a:cubicBezTo>
                    <a:pt x="14944" y="201"/>
                    <a:pt x="14594" y="0"/>
                    <a:pt x="1423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6"/>
            <p:cNvSpPr/>
            <p:nvPr/>
          </p:nvSpPr>
          <p:spPr>
            <a:xfrm>
              <a:off x="3791729" y="1318898"/>
              <a:ext cx="226376" cy="226324"/>
            </a:xfrm>
            <a:custGeom>
              <a:avLst/>
              <a:gdLst/>
              <a:ahLst/>
              <a:cxnLst/>
              <a:rect l="l" t="t" r="r" b="b"/>
              <a:pathLst>
                <a:path w="9055" h="9053" extrusionOk="0">
                  <a:moveTo>
                    <a:pt x="4527" y="9052"/>
                  </a:moveTo>
                  <a:cubicBezTo>
                    <a:pt x="7019" y="9052"/>
                    <a:pt x="9054" y="7019"/>
                    <a:pt x="9054" y="4525"/>
                  </a:cubicBezTo>
                  <a:cubicBezTo>
                    <a:pt x="9054" y="2032"/>
                    <a:pt x="7019" y="1"/>
                    <a:pt x="4527" y="1"/>
                  </a:cubicBezTo>
                  <a:cubicBezTo>
                    <a:pt x="2034" y="1"/>
                    <a:pt x="1" y="2034"/>
                    <a:pt x="1" y="4525"/>
                  </a:cubicBezTo>
                  <a:cubicBezTo>
                    <a:pt x="1" y="7017"/>
                    <a:pt x="2036" y="9052"/>
                    <a:pt x="4527" y="9052"/>
                  </a:cubicBezTo>
                  <a:close/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6"/>
            <p:cNvSpPr/>
            <p:nvPr/>
          </p:nvSpPr>
          <p:spPr>
            <a:xfrm>
              <a:off x="3841805" y="1318898"/>
              <a:ext cx="176300" cy="135225"/>
            </a:xfrm>
            <a:custGeom>
              <a:avLst/>
              <a:gdLst/>
              <a:ahLst/>
              <a:cxnLst/>
              <a:rect l="l" t="t" r="r" b="b"/>
              <a:pathLst>
                <a:path w="7052" h="5409" extrusionOk="0">
                  <a:moveTo>
                    <a:pt x="2118" y="18"/>
                  </a:moveTo>
                  <a:cubicBezTo>
                    <a:pt x="1361" y="84"/>
                    <a:pt x="634" y="341"/>
                    <a:pt x="4" y="765"/>
                  </a:cubicBezTo>
                  <a:cubicBezTo>
                    <a:pt x="4" y="767"/>
                    <a:pt x="0" y="770"/>
                    <a:pt x="0" y="772"/>
                  </a:cubicBezTo>
                  <a:cubicBezTo>
                    <a:pt x="630" y="345"/>
                    <a:pt x="1359" y="86"/>
                    <a:pt x="2118" y="18"/>
                  </a:cubicBezTo>
                  <a:close/>
                  <a:moveTo>
                    <a:pt x="2529" y="1"/>
                  </a:moveTo>
                  <a:cubicBezTo>
                    <a:pt x="2527" y="1"/>
                    <a:pt x="2525" y="1"/>
                    <a:pt x="2524" y="1"/>
                  </a:cubicBezTo>
                  <a:cubicBezTo>
                    <a:pt x="3991" y="1"/>
                    <a:pt x="5301" y="706"/>
                    <a:pt x="6128" y="1794"/>
                  </a:cubicBezTo>
                  <a:lnTo>
                    <a:pt x="6132" y="1792"/>
                  </a:lnTo>
                  <a:cubicBezTo>
                    <a:pt x="5278" y="664"/>
                    <a:pt x="3944" y="1"/>
                    <a:pt x="2529" y="1"/>
                  </a:cubicBezTo>
                  <a:close/>
                  <a:moveTo>
                    <a:pt x="6956" y="3602"/>
                  </a:moveTo>
                  <a:cubicBezTo>
                    <a:pt x="6995" y="3786"/>
                    <a:pt x="7022" y="3973"/>
                    <a:pt x="7038" y="4160"/>
                  </a:cubicBezTo>
                  <a:cubicBezTo>
                    <a:pt x="7022" y="3973"/>
                    <a:pt x="6995" y="3786"/>
                    <a:pt x="6958" y="3602"/>
                  </a:cubicBezTo>
                  <a:close/>
                  <a:moveTo>
                    <a:pt x="7051" y="4525"/>
                  </a:moveTo>
                  <a:cubicBezTo>
                    <a:pt x="7051" y="4583"/>
                    <a:pt x="7049" y="4641"/>
                    <a:pt x="7048" y="4697"/>
                  </a:cubicBezTo>
                  <a:cubicBezTo>
                    <a:pt x="7049" y="4641"/>
                    <a:pt x="7051" y="4584"/>
                    <a:pt x="7051" y="4526"/>
                  </a:cubicBezTo>
                  <a:lnTo>
                    <a:pt x="7051" y="4525"/>
                  </a:lnTo>
                  <a:close/>
                  <a:moveTo>
                    <a:pt x="7024" y="5020"/>
                  </a:moveTo>
                  <a:cubicBezTo>
                    <a:pt x="7022" y="5024"/>
                    <a:pt x="7022" y="5027"/>
                    <a:pt x="7022" y="5030"/>
                  </a:cubicBezTo>
                  <a:cubicBezTo>
                    <a:pt x="7024" y="5027"/>
                    <a:pt x="7024" y="5024"/>
                    <a:pt x="7024" y="5020"/>
                  </a:cubicBezTo>
                  <a:close/>
                  <a:moveTo>
                    <a:pt x="7014" y="5109"/>
                  </a:moveTo>
                  <a:cubicBezTo>
                    <a:pt x="7010" y="5134"/>
                    <a:pt x="7007" y="5158"/>
                    <a:pt x="7003" y="5183"/>
                  </a:cubicBezTo>
                  <a:lnTo>
                    <a:pt x="7003" y="5183"/>
                  </a:lnTo>
                  <a:cubicBezTo>
                    <a:pt x="7007" y="5159"/>
                    <a:pt x="7010" y="5135"/>
                    <a:pt x="7014" y="5110"/>
                  </a:cubicBezTo>
                  <a:lnTo>
                    <a:pt x="7014" y="5109"/>
                  </a:lnTo>
                  <a:close/>
                  <a:moveTo>
                    <a:pt x="7003" y="5183"/>
                  </a:moveTo>
                  <a:lnTo>
                    <a:pt x="7003" y="5183"/>
                  </a:lnTo>
                  <a:cubicBezTo>
                    <a:pt x="6992" y="5258"/>
                    <a:pt x="6979" y="5333"/>
                    <a:pt x="6964" y="5408"/>
                  </a:cubicBezTo>
                  <a:lnTo>
                    <a:pt x="6966" y="5407"/>
                  </a:lnTo>
                  <a:cubicBezTo>
                    <a:pt x="6980" y="5332"/>
                    <a:pt x="6992" y="5258"/>
                    <a:pt x="7003" y="518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6"/>
            <p:cNvSpPr/>
            <p:nvPr/>
          </p:nvSpPr>
          <p:spPr>
            <a:xfrm>
              <a:off x="3995006" y="1363672"/>
              <a:ext cx="20700" cy="45325"/>
            </a:xfrm>
            <a:custGeom>
              <a:avLst/>
              <a:gdLst/>
              <a:ahLst/>
              <a:cxnLst/>
              <a:rect l="l" t="t" r="r" b="b"/>
              <a:pathLst>
                <a:path w="828" h="1813" extrusionOk="0">
                  <a:moveTo>
                    <a:pt x="4" y="1"/>
                  </a:moveTo>
                  <a:lnTo>
                    <a:pt x="0" y="3"/>
                  </a:lnTo>
                  <a:cubicBezTo>
                    <a:pt x="407" y="537"/>
                    <a:pt x="690" y="1155"/>
                    <a:pt x="828" y="1813"/>
                  </a:cubicBezTo>
                  <a:cubicBezTo>
                    <a:pt x="692" y="1155"/>
                    <a:pt x="409" y="537"/>
                    <a:pt x="4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6"/>
            <p:cNvSpPr/>
            <p:nvPr/>
          </p:nvSpPr>
          <p:spPr>
            <a:xfrm>
              <a:off x="3827030" y="1318848"/>
              <a:ext cx="191025" cy="170325"/>
            </a:xfrm>
            <a:custGeom>
              <a:avLst/>
              <a:gdLst/>
              <a:ahLst/>
              <a:cxnLst/>
              <a:rect l="l" t="t" r="r" b="b"/>
              <a:pathLst>
                <a:path w="7641" h="6813" extrusionOk="0">
                  <a:moveTo>
                    <a:pt x="3113" y="1"/>
                  </a:moveTo>
                  <a:lnTo>
                    <a:pt x="3115" y="3"/>
                  </a:lnTo>
                  <a:lnTo>
                    <a:pt x="3016" y="3"/>
                  </a:lnTo>
                  <a:lnTo>
                    <a:pt x="2948" y="4"/>
                  </a:lnTo>
                  <a:lnTo>
                    <a:pt x="2932" y="4"/>
                  </a:lnTo>
                  <a:lnTo>
                    <a:pt x="2871" y="8"/>
                  </a:lnTo>
                  <a:lnTo>
                    <a:pt x="2835" y="9"/>
                  </a:lnTo>
                  <a:lnTo>
                    <a:pt x="2800" y="11"/>
                  </a:lnTo>
                  <a:cubicBezTo>
                    <a:pt x="2772" y="13"/>
                    <a:pt x="2743" y="16"/>
                    <a:pt x="2716" y="18"/>
                  </a:cubicBezTo>
                  <a:lnTo>
                    <a:pt x="2709" y="18"/>
                  </a:lnTo>
                  <a:cubicBezTo>
                    <a:pt x="1950" y="86"/>
                    <a:pt x="1221" y="345"/>
                    <a:pt x="591" y="772"/>
                  </a:cubicBezTo>
                  <a:cubicBezTo>
                    <a:pt x="0" y="2020"/>
                    <a:pt x="55" y="3476"/>
                    <a:pt x="736" y="4677"/>
                  </a:cubicBezTo>
                  <a:cubicBezTo>
                    <a:pt x="777" y="4672"/>
                    <a:pt x="818" y="4669"/>
                    <a:pt x="858" y="4669"/>
                  </a:cubicBezTo>
                  <a:cubicBezTo>
                    <a:pt x="1499" y="4669"/>
                    <a:pt x="1987" y="5282"/>
                    <a:pt x="1814" y="5923"/>
                  </a:cubicBezTo>
                  <a:cubicBezTo>
                    <a:pt x="2583" y="6521"/>
                    <a:pt x="3497" y="6813"/>
                    <a:pt x="4407" y="6813"/>
                  </a:cubicBezTo>
                  <a:cubicBezTo>
                    <a:pt x="5570" y="6813"/>
                    <a:pt x="6724" y="6335"/>
                    <a:pt x="7555" y="5409"/>
                  </a:cubicBezTo>
                  <a:cubicBezTo>
                    <a:pt x="7574" y="5310"/>
                    <a:pt x="7591" y="5211"/>
                    <a:pt x="7603" y="5111"/>
                  </a:cubicBezTo>
                  <a:cubicBezTo>
                    <a:pt x="7603" y="5106"/>
                    <a:pt x="7605" y="5099"/>
                    <a:pt x="7606" y="5094"/>
                  </a:cubicBezTo>
                  <a:cubicBezTo>
                    <a:pt x="7606" y="5087"/>
                    <a:pt x="7608" y="5075"/>
                    <a:pt x="7610" y="5066"/>
                  </a:cubicBezTo>
                  <a:cubicBezTo>
                    <a:pt x="7612" y="5055"/>
                    <a:pt x="7612" y="5043"/>
                    <a:pt x="7613" y="5031"/>
                  </a:cubicBezTo>
                  <a:cubicBezTo>
                    <a:pt x="7613" y="5027"/>
                    <a:pt x="7613" y="5026"/>
                    <a:pt x="7615" y="5022"/>
                  </a:cubicBezTo>
                  <a:cubicBezTo>
                    <a:pt x="7617" y="5005"/>
                    <a:pt x="7618" y="4990"/>
                    <a:pt x="7620" y="4973"/>
                  </a:cubicBezTo>
                  <a:cubicBezTo>
                    <a:pt x="7625" y="4918"/>
                    <a:pt x="7630" y="4864"/>
                    <a:pt x="7634" y="4809"/>
                  </a:cubicBezTo>
                  <a:lnTo>
                    <a:pt x="7634" y="4806"/>
                  </a:lnTo>
                  <a:lnTo>
                    <a:pt x="7635" y="4755"/>
                  </a:lnTo>
                  <a:lnTo>
                    <a:pt x="7635" y="4726"/>
                  </a:lnTo>
                  <a:cubicBezTo>
                    <a:pt x="7635" y="4716"/>
                    <a:pt x="7637" y="4709"/>
                    <a:pt x="7637" y="4700"/>
                  </a:cubicBezTo>
                  <a:cubicBezTo>
                    <a:pt x="7640" y="4643"/>
                    <a:pt x="7640" y="4585"/>
                    <a:pt x="7640" y="4528"/>
                  </a:cubicBezTo>
                  <a:cubicBezTo>
                    <a:pt x="7640" y="4404"/>
                    <a:pt x="7635" y="4283"/>
                    <a:pt x="7627" y="4162"/>
                  </a:cubicBezTo>
                  <a:cubicBezTo>
                    <a:pt x="7557" y="3302"/>
                    <a:pt x="7242" y="2480"/>
                    <a:pt x="6719" y="1796"/>
                  </a:cubicBezTo>
                  <a:cubicBezTo>
                    <a:pt x="5890" y="708"/>
                    <a:pt x="4582" y="1"/>
                    <a:pt x="3113" y="1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6"/>
            <p:cNvSpPr/>
            <p:nvPr/>
          </p:nvSpPr>
          <p:spPr>
            <a:xfrm>
              <a:off x="3951631" y="1515823"/>
              <a:ext cx="226351" cy="226350"/>
            </a:xfrm>
            <a:custGeom>
              <a:avLst/>
              <a:gdLst/>
              <a:ahLst/>
              <a:cxnLst/>
              <a:rect l="l" t="t" r="r" b="b"/>
              <a:pathLst>
                <a:path w="9054" h="9054" extrusionOk="0">
                  <a:moveTo>
                    <a:pt x="4526" y="9054"/>
                  </a:moveTo>
                  <a:cubicBezTo>
                    <a:pt x="7019" y="9054"/>
                    <a:pt x="9053" y="7022"/>
                    <a:pt x="9053" y="4528"/>
                  </a:cubicBezTo>
                  <a:cubicBezTo>
                    <a:pt x="9053" y="2035"/>
                    <a:pt x="7019" y="0"/>
                    <a:pt x="4526" y="0"/>
                  </a:cubicBezTo>
                  <a:cubicBezTo>
                    <a:pt x="2033" y="0"/>
                    <a:pt x="0" y="2035"/>
                    <a:pt x="0" y="4528"/>
                  </a:cubicBezTo>
                  <a:cubicBezTo>
                    <a:pt x="0" y="7022"/>
                    <a:pt x="2035" y="9054"/>
                    <a:pt x="4526" y="9054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6"/>
            <p:cNvSpPr/>
            <p:nvPr/>
          </p:nvSpPr>
          <p:spPr>
            <a:xfrm>
              <a:off x="4001680" y="1515872"/>
              <a:ext cx="176251" cy="135174"/>
            </a:xfrm>
            <a:custGeom>
              <a:avLst/>
              <a:gdLst/>
              <a:ahLst/>
              <a:cxnLst/>
              <a:rect l="l" t="t" r="r" b="b"/>
              <a:pathLst>
                <a:path w="7050" h="5407" extrusionOk="0">
                  <a:moveTo>
                    <a:pt x="1889" y="44"/>
                  </a:moveTo>
                  <a:cubicBezTo>
                    <a:pt x="1215" y="138"/>
                    <a:pt x="569" y="385"/>
                    <a:pt x="4" y="765"/>
                  </a:cubicBezTo>
                  <a:lnTo>
                    <a:pt x="1" y="771"/>
                  </a:lnTo>
                  <a:cubicBezTo>
                    <a:pt x="566" y="388"/>
                    <a:pt x="1213" y="140"/>
                    <a:pt x="1889" y="44"/>
                  </a:cubicBezTo>
                  <a:close/>
                  <a:moveTo>
                    <a:pt x="2530" y="0"/>
                  </a:moveTo>
                  <a:cubicBezTo>
                    <a:pt x="2528" y="0"/>
                    <a:pt x="2526" y="0"/>
                    <a:pt x="2524" y="0"/>
                  </a:cubicBezTo>
                  <a:cubicBezTo>
                    <a:pt x="3879" y="0"/>
                    <a:pt x="5162" y="608"/>
                    <a:pt x="6020" y="1655"/>
                  </a:cubicBezTo>
                  <a:lnTo>
                    <a:pt x="6023" y="1653"/>
                  </a:lnTo>
                  <a:cubicBezTo>
                    <a:pt x="5164" y="606"/>
                    <a:pt x="3883" y="0"/>
                    <a:pt x="2530" y="0"/>
                  </a:cubicBezTo>
                  <a:close/>
                  <a:moveTo>
                    <a:pt x="6915" y="3426"/>
                  </a:moveTo>
                  <a:lnTo>
                    <a:pt x="6915" y="3428"/>
                  </a:lnTo>
                  <a:lnTo>
                    <a:pt x="6914" y="3428"/>
                  </a:lnTo>
                  <a:cubicBezTo>
                    <a:pt x="7004" y="3787"/>
                    <a:pt x="7050" y="4156"/>
                    <a:pt x="7050" y="4526"/>
                  </a:cubicBezTo>
                  <a:cubicBezTo>
                    <a:pt x="7050" y="4156"/>
                    <a:pt x="7006" y="3787"/>
                    <a:pt x="6915" y="3426"/>
                  </a:cubicBezTo>
                  <a:close/>
                  <a:moveTo>
                    <a:pt x="6995" y="5234"/>
                  </a:moveTo>
                  <a:lnTo>
                    <a:pt x="6995" y="5234"/>
                  </a:lnTo>
                  <a:cubicBezTo>
                    <a:pt x="6992" y="5244"/>
                    <a:pt x="6990" y="5256"/>
                    <a:pt x="6988" y="5268"/>
                  </a:cubicBezTo>
                  <a:cubicBezTo>
                    <a:pt x="6990" y="5256"/>
                    <a:pt x="6994" y="5244"/>
                    <a:pt x="6995" y="5234"/>
                  </a:cubicBezTo>
                  <a:close/>
                  <a:moveTo>
                    <a:pt x="6988" y="5272"/>
                  </a:moveTo>
                  <a:cubicBezTo>
                    <a:pt x="6984" y="5301"/>
                    <a:pt x="6979" y="5330"/>
                    <a:pt x="6974" y="5358"/>
                  </a:cubicBezTo>
                  <a:lnTo>
                    <a:pt x="6974" y="5358"/>
                  </a:lnTo>
                  <a:cubicBezTo>
                    <a:pt x="6979" y="5329"/>
                    <a:pt x="6985" y="5300"/>
                    <a:pt x="6990" y="5272"/>
                  </a:cubicBezTo>
                  <a:close/>
                  <a:moveTo>
                    <a:pt x="6974" y="5358"/>
                  </a:moveTo>
                  <a:lnTo>
                    <a:pt x="6974" y="5358"/>
                  </a:lnTo>
                  <a:cubicBezTo>
                    <a:pt x="6971" y="5374"/>
                    <a:pt x="6968" y="5390"/>
                    <a:pt x="6965" y="5406"/>
                  </a:cubicBezTo>
                  <a:cubicBezTo>
                    <a:pt x="6968" y="5390"/>
                    <a:pt x="6971" y="5374"/>
                    <a:pt x="6974" y="535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6"/>
            <p:cNvSpPr/>
            <p:nvPr/>
          </p:nvSpPr>
          <p:spPr>
            <a:xfrm>
              <a:off x="4152155" y="1557198"/>
              <a:ext cx="22450" cy="44376"/>
            </a:xfrm>
            <a:custGeom>
              <a:avLst/>
              <a:gdLst/>
              <a:ahLst/>
              <a:cxnLst/>
              <a:rect l="l" t="t" r="r" b="b"/>
              <a:pathLst>
                <a:path w="898" h="1775" extrusionOk="0">
                  <a:moveTo>
                    <a:pt x="4" y="0"/>
                  </a:moveTo>
                  <a:lnTo>
                    <a:pt x="1" y="2"/>
                  </a:lnTo>
                  <a:cubicBezTo>
                    <a:pt x="426" y="518"/>
                    <a:pt x="733" y="1124"/>
                    <a:pt x="896" y="1775"/>
                  </a:cubicBezTo>
                  <a:lnTo>
                    <a:pt x="898" y="1775"/>
                  </a:lnTo>
                  <a:cubicBezTo>
                    <a:pt x="735" y="1124"/>
                    <a:pt x="430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6"/>
            <p:cNvSpPr/>
            <p:nvPr/>
          </p:nvSpPr>
          <p:spPr>
            <a:xfrm>
              <a:off x="3987130" y="1515774"/>
              <a:ext cx="190800" cy="170374"/>
            </a:xfrm>
            <a:custGeom>
              <a:avLst/>
              <a:gdLst/>
              <a:ahLst/>
              <a:cxnLst/>
              <a:rect l="l" t="t" r="r" b="b"/>
              <a:pathLst>
                <a:path w="7632" h="6815" extrusionOk="0">
                  <a:moveTo>
                    <a:pt x="3104" y="1"/>
                  </a:moveTo>
                  <a:lnTo>
                    <a:pt x="3106" y="2"/>
                  </a:lnTo>
                  <a:lnTo>
                    <a:pt x="3009" y="2"/>
                  </a:lnTo>
                  <a:cubicBezTo>
                    <a:pt x="2983" y="2"/>
                    <a:pt x="2958" y="4"/>
                    <a:pt x="2934" y="6"/>
                  </a:cubicBezTo>
                  <a:lnTo>
                    <a:pt x="2932" y="6"/>
                  </a:lnTo>
                  <a:cubicBezTo>
                    <a:pt x="2907" y="6"/>
                    <a:pt x="2883" y="7"/>
                    <a:pt x="2857" y="9"/>
                  </a:cubicBezTo>
                  <a:lnTo>
                    <a:pt x="2832" y="11"/>
                  </a:lnTo>
                  <a:lnTo>
                    <a:pt x="2774" y="14"/>
                  </a:lnTo>
                  <a:lnTo>
                    <a:pt x="2745" y="16"/>
                  </a:lnTo>
                  <a:lnTo>
                    <a:pt x="2691" y="21"/>
                  </a:lnTo>
                  <a:lnTo>
                    <a:pt x="2655" y="24"/>
                  </a:lnTo>
                  <a:lnTo>
                    <a:pt x="2621" y="28"/>
                  </a:lnTo>
                  <a:cubicBezTo>
                    <a:pt x="2595" y="31"/>
                    <a:pt x="2570" y="33"/>
                    <a:pt x="2546" y="36"/>
                  </a:cubicBezTo>
                  <a:lnTo>
                    <a:pt x="2527" y="38"/>
                  </a:lnTo>
                  <a:lnTo>
                    <a:pt x="2476" y="45"/>
                  </a:lnTo>
                  <a:lnTo>
                    <a:pt x="2471" y="45"/>
                  </a:lnTo>
                  <a:cubicBezTo>
                    <a:pt x="1795" y="142"/>
                    <a:pt x="1148" y="391"/>
                    <a:pt x="583" y="774"/>
                  </a:cubicBezTo>
                  <a:cubicBezTo>
                    <a:pt x="0" y="2005"/>
                    <a:pt x="45" y="3442"/>
                    <a:pt x="702" y="4634"/>
                  </a:cubicBezTo>
                  <a:cubicBezTo>
                    <a:pt x="813" y="4593"/>
                    <a:pt x="928" y="4574"/>
                    <a:pt x="1041" y="4574"/>
                  </a:cubicBezTo>
                  <a:cubicBezTo>
                    <a:pt x="1320" y="4574"/>
                    <a:pt x="1592" y="4691"/>
                    <a:pt x="1785" y="4908"/>
                  </a:cubicBezTo>
                  <a:cubicBezTo>
                    <a:pt x="2055" y="5213"/>
                    <a:pt x="2113" y="5652"/>
                    <a:pt x="1928" y="6016"/>
                  </a:cubicBezTo>
                  <a:cubicBezTo>
                    <a:pt x="2673" y="6553"/>
                    <a:pt x="3539" y="6815"/>
                    <a:pt x="4399" y="6815"/>
                  </a:cubicBezTo>
                  <a:cubicBezTo>
                    <a:pt x="5563" y="6815"/>
                    <a:pt x="6717" y="6335"/>
                    <a:pt x="7547" y="5408"/>
                  </a:cubicBezTo>
                  <a:cubicBezTo>
                    <a:pt x="7557" y="5364"/>
                    <a:pt x="7564" y="5318"/>
                    <a:pt x="7572" y="5272"/>
                  </a:cubicBezTo>
                  <a:cubicBezTo>
                    <a:pt x="7572" y="5272"/>
                    <a:pt x="7572" y="5271"/>
                    <a:pt x="7572" y="5271"/>
                  </a:cubicBezTo>
                  <a:cubicBezTo>
                    <a:pt x="7574" y="5259"/>
                    <a:pt x="7576" y="5247"/>
                    <a:pt x="7577" y="5235"/>
                  </a:cubicBezTo>
                  <a:cubicBezTo>
                    <a:pt x="7611" y="5020"/>
                    <a:pt x="7628" y="4802"/>
                    <a:pt x="7632" y="4584"/>
                  </a:cubicBezTo>
                  <a:lnTo>
                    <a:pt x="7632" y="4528"/>
                  </a:lnTo>
                  <a:cubicBezTo>
                    <a:pt x="7627" y="2030"/>
                    <a:pt x="5604" y="6"/>
                    <a:pt x="3104" y="1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6"/>
            <p:cNvSpPr/>
            <p:nvPr/>
          </p:nvSpPr>
          <p:spPr>
            <a:xfrm>
              <a:off x="3946731" y="1790899"/>
              <a:ext cx="226351" cy="226400"/>
            </a:xfrm>
            <a:custGeom>
              <a:avLst/>
              <a:gdLst/>
              <a:ahLst/>
              <a:cxnLst/>
              <a:rect l="l" t="t" r="r" b="b"/>
              <a:pathLst>
                <a:path w="9054" h="9056" extrusionOk="0">
                  <a:moveTo>
                    <a:pt x="4526" y="9055"/>
                  </a:moveTo>
                  <a:cubicBezTo>
                    <a:pt x="7019" y="9055"/>
                    <a:pt x="9054" y="7020"/>
                    <a:pt x="9054" y="4528"/>
                  </a:cubicBezTo>
                  <a:cubicBezTo>
                    <a:pt x="9054" y="2033"/>
                    <a:pt x="7019" y="0"/>
                    <a:pt x="4526" y="0"/>
                  </a:cubicBezTo>
                  <a:cubicBezTo>
                    <a:pt x="2033" y="0"/>
                    <a:pt x="0" y="2033"/>
                    <a:pt x="0" y="4528"/>
                  </a:cubicBezTo>
                  <a:cubicBezTo>
                    <a:pt x="0" y="7020"/>
                    <a:pt x="2035" y="9055"/>
                    <a:pt x="4526" y="9055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6"/>
            <p:cNvSpPr/>
            <p:nvPr/>
          </p:nvSpPr>
          <p:spPr>
            <a:xfrm>
              <a:off x="4059881" y="1790899"/>
              <a:ext cx="113201" cy="113199"/>
            </a:xfrm>
            <a:custGeom>
              <a:avLst/>
              <a:gdLst/>
              <a:ahLst/>
              <a:cxnLst/>
              <a:rect l="l" t="t" r="r" b="b"/>
              <a:pathLst>
                <a:path w="4528" h="4528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354" y="0"/>
                    <a:pt x="2638" y="608"/>
                    <a:pt x="3496" y="1655"/>
                  </a:cubicBezTo>
                  <a:lnTo>
                    <a:pt x="3499" y="1654"/>
                  </a:lnTo>
                  <a:cubicBezTo>
                    <a:pt x="2641" y="606"/>
                    <a:pt x="1359" y="0"/>
                    <a:pt x="6" y="0"/>
                  </a:cubicBezTo>
                  <a:close/>
                  <a:moveTo>
                    <a:pt x="4391" y="3428"/>
                  </a:moveTo>
                  <a:cubicBezTo>
                    <a:pt x="4482" y="3787"/>
                    <a:pt x="4528" y="4157"/>
                    <a:pt x="4528" y="4528"/>
                  </a:cubicBezTo>
                  <a:cubicBezTo>
                    <a:pt x="4528" y="4157"/>
                    <a:pt x="4482" y="3787"/>
                    <a:pt x="4393" y="34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6"/>
            <p:cNvSpPr/>
            <p:nvPr/>
          </p:nvSpPr>
          <p:spPr>
            <a:xfrm>
              <a:off x="4147255" y="1832272"/>
              <a:ext cx="22474" cy="44376"/>
            </a:xfrm>
            <a:custGeom>
              <a:avLst/>
              <a:gdLst/>
              <a:ahLst/>
              <a:cxnLst/>
              <a:rect l="l" t="t" r="r" b="b"/>
              <a:pathLst>
                <a:path w="899" h="1775" extrusionOk="0">
                  <a:moveTo>
                    <a:pt x="4" y="0"/>
                  </a:moveTo>
                  <a:lnTo>
                    <a:pt x="1" y="2"/>
                  </a:lnTo>
                  <a:cubicBezTo>
                    <a:pt x="427" y="518"/>
                    <a:pt x="733" y="1124"/>
                    <a:pt x="896" y="1774"/>
                  </a:cubicBezTo>
                  <a:lnTo>
                    <a:pt x="898" y="1774"/>
                  </a:lnTo>
                  <a:cubicBezTo>
                    <a:pt x="735" y="1124"/>
                    <a:pt x="430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6"/>
            <p:cNvSpPr/>
            <p:nvPr/>
          </p:nvSpPr>
          <p:spPr>
            <a:xfrm>
              <a:off x="3996780" y="1791498"/>
              <a:ext cx="174775" cy="134601"/>
            </a:xfrm>
            <a:custGeom>
              <a:avLst/>
              <a:gdLst/>
              <a:ahLst/>
              <a:cxnLst/>
              <a:rect l="l" t="t" r="r" b="b"/>
              <a:pathLst>
                <a:path w="6991" h="5384" extrusionOk="0">
                  <a:moveTo>
                    <a:pt x="2058" y="0"/>
                  </a:moveTo>
                  <a:cubicBezTo>
                    <a:pt x="2005" y="6"/>
                    <a:pt x="1953" y="12"/>
                    <a:pt x="1901" y="19"/>
                  </a:cubicBezTo>
                  <a:lnTo>
                    <a:pt x="1901" y="19"/>
                  </a:lnTo>
                  <a:cubicBezTo>
                    <a:pt x="1953" y="12"/>
                    <a:pt x="2005" y="6"/>
                    <a:pt x="2058" y="0"/>
                  </a:cubicBezTo>
                  <a:close/>
                  <a:moveTo>
                    <a:pt x="1901" y="19"/>
                  </a:moveTo>
                  <a:cubicBezTo>
                    <a:pt x="1222" y="114"/>
                    <a:pt x="573" y="360"/>
                    <a:pt x="4" y="742"/>
                  </a:cubicBezTo>
                  <a:cubicBezTo>
                    <a:pt x="4" y="744"/>
                    <a:pt x="3" y="748"/>
                    <a:pt x="1" y="749"/>
                  </a:cubicBezTo>
                  <a:cubicBezTo>
                    <a:pt x="570" y="363"/>
                    <a:pt x="1220" y="114"/>
                    <a:pt x="1901" y="19"/>
                  </a:cubicBezTo>
                  <a:close/>
                  <a:moveTo>
                    <a:pt x="6989" y="5249"/>
                  </a:moveTo>
                  <a:cubicBezTo>
                    <a:pt x="6982" y="5294"/>
                    <a:pt x="6973" y="5340"/>
                    <a:pt x="6965" y="5384"/>
                  </a:cubicBezTo>
                  <a:cubicBezTo>
                    <a:pt x="6973" y="5340"/>
                    <a:pt x="6982" y="5295"/>
                    <a:pt x="6990" y="524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6"/>
            <p:cNvSpPr/>
            <p:nvPr/>
          </p:nvSpPr>
          <p:spPr>
            <a:xfrm>
              <a:off x="3982179" y="1790899"/>
              <a:ext cx="190850" cy="170325"/>
            </a:xfrm>
            <a:custGeom>
              <a:avLst/>
              <a:gdLst/>
              <a:ahLst/>
              <a:cxnLst/>
              <a:rect l="l" t="t" r="r" b="b"/>
              <a:pathLst>
                <a:path w="7634" h="6813" extrusionOk="0">
                  <a:moveTo>
                    <a:pt x="3011" y="0"/>
                  </a:moveTo>
                  <a:cubicBezTo>
                    <a:pt x="2987" y="0"/>
                    <a:pt x="2962" y="0"/>
                    <a:pt x="2938" y="2"/>
                  </a:cubicBezTo>
                  <a:lnTo>
                    <a:pt x="2929" y="2"/>
                  </a:lnTo>
                  <a:cubicBezTo>
                    <a:pt x="2907" y="4"/>
                    <a:pt x="2885" y="4"/>
                    <a:pt x="2863" y="5"/>
                  </a:cubicBezTo>
                  <a:lnTo>
                    <a:pt x="2831" y="7"/>
                  </a:lnTo>
                  <a:lnTo>
                    <a:pt x="2785" y="10"/>
                  </a:lnTo>
                  <a:lnTo>
                    <a:pt x="2729" y="14"/>
                  </a:lnTo>
                  <a:lnTo>
                    <a:pt x="2698" y="17"/>
                  </a:lnTo>
                  <a:lnTo>
                    <a:pt x="2648" y="22"/>
                  </a:lnTo>
                  <a:lnTo>
                    <a:pt x="2642" y="22"/>
                  </a:lnTo>
                  <a:cubicBezTo>
                    <a:pt x="1904" y="97"/>
                    <a:pt x="1198" y="354"/>
                    <a:pt x="585" y="770"/>
                  </a:cubicBezTo>
                  <a:cubicBezTo>
                    <a:pt x="1" y="1999"/>
                    <a:pt x="43" y="3433"/>
                    <a:pt x="701" y="4625"/>
                  </a:cubicBezTo>
                  <a:lnTo>
                    <a:pt x="793" y="4579"/>
                  </a:lnTo>
                  <a:cubicBezTo>
                    <a:pt x="935" y="4507"/>
                    <a:pt x="1088" y="4472"/>
                    <a:pt x="1239" y="4472"/>
                  </a:cubicBezTo>
                  <a:cubicBezTo>
                    <a:pt x="1530" y="4472"/>
                    <a:pt x="1815" y="4600"/>
                    <a:pt x="2008" y="4836"/>
                  </a:cubicBezTo>
                  <a:cubicBezTo>
                    <a:pt x="2303" y="5195"/>
                    <a:pt x="2310" y="5713"/>
                    <a:pt x="2022" y="6079"/>
                  </a:cubicBezTo>
                  <a:cubicBezTo>
                    <a:pt x="2747" y="6572"/>
                    <a:pt x="3576" y="6813"/>
                    <a:pt x="4400" y="6813"/>
                  </a:cubicBezTo>
                  <a:cubicBezTo>
                    <a:pt x="5566" y="6813"/>
                    <a:pt x="6720" y="6332"/>
                    <a:pt x="7549" y="5408"/>
                  </a:cubicBezTo>
                  <a:cubicBezTo>
                    <a:pt x="7557" y="5364"/>
                    <a:pt x="7566" y="5318"/>
                    <a:pt x="7574" y="5273"/>
                  </a:cubicBezTo>
                  <a:cubicBezTo>
                    <a:pt x="7573" y="5272"/>
                    <a:pt x="7573" y="5268"/>
                    <a:pt x="7574" y="5267"/>
                  </a:cubicBezTo>
                  <a:cubicBezTo>
                    <a:pt x="7574" y="5256"/>
                    <a:pt x="7576" y="5246"/>
                    <a:pt x="7578" y="5236"/>
                  </a:cubicBezTo>
                  <a:cubicBezTo>
                    <a:pt x="7612" y="5020"/>
                    <a:pt x="7631" y="4802"/>
                    <a:pt x="7634" y="4584"/>
                  </a:cubicBezTo>
                  <a:lnTo>
                    <a:pt x="7634" y="4528"/>
                  </a:lnTo>
                  <a:cubicBezTo>
                    <a:pt x="7629" y="2030"/>
                    <a:pt x="5604" y="5"/>
                    <a:pt x="3107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6"/>
            <p:cNvSpPr/>
            <p:nvPr/>
          </p:nvSpPr>
          <p:spPr>
            <a:xfrm>
              <a:off x="3941780" y="2065972"/>
              <a:ext cx="226400" cy="226350"/>
            </a:xfrm>
            <a:custGeom>
              <a:avLst/>
              <a:gdLst/>
              <a:ahLst/>
              <a:cxnLst/>
              <a:rect l="l" t="t" r="r" b="b"/>
              <a:pathLst>
                <a:path w="9056" h="9054" extrusionOk="0">
                  <a:moveTo>
                    <a:pt x="4528" y="9053"/>
                  </a:moveTo>
                  <a:cubicBezTo>
                    <a:pt x="7021" y="9053"/>
                    <a:pt x="9056" y="7020"/>
                    <a:pt x="9056" y="4528"/>
                  </a:cubicBezTo>
                  <a:cubicBezTo>
                    <a:pt x="9056" y="2033"/>
                    <a:pt x="7021" y="0"/>
                    <a:pt x="4528" y="0"/>
                  </a:cubicBezTo>
                  <a:cubicBezTo>
                    <a:pt x="2036" y="0"/>
                    <a:pt x="1" y="2033"/>
                    <a:pt x="1" y="4528"/>
                  </a:cubicBezTo>
                  <a:cubicBezTo>
                    <a:pt x="1" y="7020"/>
                    <a:pt x="2037" y="9053"/>
                    <a:pt x="4528" y="9053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6"/>
            <p:cNvSpPr/>
            <p:nvPr/>
          </p:nvSpPr>
          <p:spPr>
            <a:xfrm>
              <a:off x="4054981" y="2065972"/>
              <a:ext cx="113201" cy="111074"/>
            </a:xfrm>
            <a:custGeom>
              <a:avLst/>
              <a:gdLst/>
              <a:ahLst/>
              <a:cxnLst/>
              <a:rect l="l" t="t" r="r" b="b"/>
              <a:pathLst>
                <a:path w="4528" h="4443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356" y="0"/>
                    <a:pt x="2638" y="608"/>
                    <a:pt x="3496" y="1657"/>
                  </a:cubicBezTo>
                  <a:lnTo>
                    <a:pt x="3499" y="1655"/>
                  </a:lnTo>
                  <a:cubicBezTo>
                    <a:pt x="2641" y="608"/>
                    <a:pt x="1359" y="0"/>
                    <a:pt x="6" y="0"/>
                  </a:cubicBezTo>
                  <a:close/>
                  <a:moveTo>
                    <a:pt x="4393" y="3426"/>
                  </a:moveTo>
                  <a:lnTo>
                    <a:pt x="4393" y="3428"/>
                  </a:lnTo>
                  <a:cubicBezTo>
                    <a:pt x="4475" y="3760"/>
                    <a:pt x="4521" y="4101"/>
                    <a:pt x="4527" y="4443"/>
                  </a:cubicBezTo>
                  <a:lnTo>
                    <a:pt x="4527" y="4443"/>
                  </a:lnTo>
                  <a:cubicBezTo>
                    <a:pt x="4521" y="4101"/>
                    <a:pt x="4475" y="3760"/>
                    <a:pt x="4393" y="342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6"/>
            <p:cNvSpPr/>
            <p:nvPr/>
          </p:nvSpPr>
          <p:spPr>
            <a:xfrm>
              <a:off x="4142380" y="2107296"/>
              <a:ext cx="22401" cy="44376"/>
            </a:xfrm>
            <a:custGeom>
              <a:avLst/>
              <a:gdLst/>
              <a:ahLst/>
              <a:cxnLst/>
              <a:rect l="l" t="t" r="r" b="b"/>
              <a:pathLst>
                <a:path w="896" h="1775" extrusionOk="0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lnTo>
                    <a:pt x="2" y="1"/>
                  </a:lnTo>
                  <a:lnTo>
                    <a:pt x="3" y="0"/>
                  </a:lnTo>
                  <a:close/>
                  <a:moveTo>
                    <a:pt x="2" y="1"/>
                  </a:moveTo>
                  <a:lnTo>
                    <a:pt x="0" y="2"/>
                  </a:lnTo>
                  <a:cubicBezTo>
                    <a:pt x="426" y="520"/>
                    <a:pt x="732" y="1124"/>
                    <a:pt x="896" y="1775"/>
                  </a:cubicBezTo>
                  <a:cubicBezTo>
                    <a:pt x="734" y="1124"/>
                    <a:pt x="428" y="519"/>
                    <a:pt x="2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6"/>
            <p:cNvSpPr/>
            <p:nvPr/>
          </p:nvSpPr>
          <p:spPr>
            <a:xfrm>
              <a:off x="3991880" y="2066273"/>
              <a:ext cx="55025" cy="18999"/>
            </a:xfrm>
            <a:custGeom>
              <a:avLst/>
              <a:gdLst/>
              <a:ahLst/>
              <a:cxnLst/>
              <a:rect l="l" t="t" r="r" b="b"/>
              <a:pathLst>
                <a:path w="2201" h="760" extrusionOk="0">
                  <a:moveTo>
                    <a:pt x="2201" y="0"/>
                  </a:moveTo>
                  <a:cubicBezTo>
                    <a:pt x="2182" y="0"/>
                    <a:pt x="2163" y="2"/>
                    <a:pt x="2145" y="3"/>
                  </a:cubicBezTo>
                  <a:lnTo>
                    <a:pt x="2201" y="0"/>
                  </a:lnTo>
                  <a:close/>
                  <a:moveTo>
                    <a:pt x="2058" y="12"/>
                  </a:moveTo>
                  <a:cubicBezTo>
                    <a:pt x="1322" y="87"/>
                    <a:pt x="617" y="342"/>
                    <a:pt x="4" y="754"/>
                  </a:cubicBezTo>
                  <a:cubicBezTo>
                    <a:pt x="4" y="756"/>
                    <a:pt x="3" y="758"/>
                    <a:pt x="1" y="759"/>
                  </a:cubicBezTo>
                  <a:cubicBezTo>
                    <a:pt x="614" y="346"/>
                    <a:pt x="1321" y="89"/>
                    <a:pt x="2058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6"/>
            <p:cNvSpPr/>
            <p:nvPr/>
          </p:nvSpPr>
          <p:spPr>
            <a:xfrm>
              <a:off x="3977280" y="2065972"/>
              <a:ext cx="190901" cy="170350"/>
            </a:xfrm>
            <a:custGeom>
              <a:avLst/>
              <a:gdLst/>
              <a:ahLst/>
              <a:cxnLst/>
              <a:rect l="l" t="t" r="r" b="b"/>
              <a:pathLst>
                <a:path w="7636" h="6814" extrusionOk="0">
                  <a:moveTo>
                    <a:pt x="3011" y="0"/>
                  </a:moveTo>
                  <a:lnTo>
                    <a:pt x="2938" y="2"/>
                  </a:lnTo>
                  <a:lnTo>
                    <a:pt x="2930" y="2"/>
                  </a:lnTo>
                  <a:cubicBezTo>
                    <a:pt x="2907" y="2"/>
                    <a:pt x="2885" y="3"/>
                    <a:pt x="2862" y="5"/>
                  </a:cubicBezTo>
                  <a:lnTo>
                    <a:pt x="2833" y="7"/>
                  </a:lnTo>
                  <a:lnTo>
                    <a:pt x="2785" y="10"/>
                  </a:lnTo>
                  <a:lnTo>
                    <a:pt x="2729" y="14"/>
                  </a:lnTo>
                  <a:lnTo>
                    <a:pt x="2698" y="17"/>
                  </a:lnTo>
                  <a:lnTo>
                    <a:pt x="2650" y="21"/>
                  </a:lnTo>
                  <a:lnTo>
                    <a:pt x="2642" y="21"/>
                  </a:lnTo>
                  <a:cubicBezTo>
                    <a:pt x="1905" y="97"/>
                    <a:pt x="1198" y="354"/>
                    <a:pt x="585" y="770"/>
                  </a:cubicBezTo>
                  <a:cubicBezTo>
                    <a:pt x="1" y="1999"/>
                    <a:pt x="44" y="3434"/>
                    <a:pt x="701" y="4628"/>
                  </a:cubicBezTo>
                  <a:lnTo>
                    <a:pt x="990" y="4482"/>
                  </a:lnTo>
                  <a:cubicBezTo>
                    <a:pt x="1133" y="4409"/>
                    <a:pt x="1286" y="4375"/>
                    <a:pt x="1436" y="4375"/>
                  </a:cubicBezTo>
                  <a:cubicBezTo>
                    <a:pt x="1759" y="4375"/>
                    <a:pt x="2074" y="4533"/>
                    <a:pt x="2264" y="4817"/>
                  </a:cubicBezTo>
                  <a:cubicBezTo>
                    <a:pt x="2543" y="5236"/>
                    <a:pt x="2466" y="5794"/>
                    <a:pt x="2085" y="6123"/>
                  </a:cubicBezTo>
                  <a:cubicBezTo>
                    <a:pt x="2795" y="6588"/>
                    <a:pt x="3600" y="6813"/>
                    <a:pt x="4398" y="6813"/>
                  </a:cubicBezTo>
                  <a:cubicBezTo>
                    <a:pt x="5566" y="6813"/>
                    <a:pt x="6721" y="6330"/>
                    <a:pt x="7549" y="5406"/>
                  </a:cubicBezTo>
                  <a:cubicBezTo>
                    <a:pt x="7604" y="5135"/>
                    <a:pt x="7632" y="4860"/>
                    <a:pt x="7636" y="4584"/>
                  </a:cubicBezTo>
                  <a:lnTo>
                    <a:pt x="7636" y="4528"/>
                  </a:lnTo>
                  <a:cubicBezTo>
                    <a:pt x="7631" y="2028"/>
                    <a:pt x="5606" y="3"/>
                    <a:pt x="3108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6"/>
            <p:cNvSpPr/>
            <p:nvPr/>
          </p:nvSpPr>
          <p:spPr>
            <a:xfrm>
              <a:off x="4056005" y="2281047"/>
              <a:ext cx="226351" cy="226375"/>
            </a:xfrm>
            <a:custGeom>
              <a:avLst/>
              <a:gdLst/>
              <a:ahLst/>
              <a:cxnLst/>
              <a:rect l="l" t="t" r="r" b="b"/>
              <a:pathLst>
                <a:path w="9054" h="9055" extrusionOk="0">
                  <a:moveTo>
                    <a:pt x="4528" y="9054"/>
                  </a:moveTo>
                  <a:cubicBezTo>
                    <a:pt x="7020" y="9054"/>
                    <a:pt x="9054" y="7021"/>
                    <a:pt x="9054" y="4528"/>
                  </a:cubicBezTo>
                  <a:cubicBezTo>
                    <a:pt x="9054" y="2034"/>
                    <a:pt x="7020" y="1"/>
                    <a:pt x="4528" y="1"/>
                  </a:cubicBezTo>
                  <a:cubicBezTo>
                    <a:pt x="2037" y="1"/>
                    <a:pt x="0" y="2034"/>
                    <a:pt x="0" y="4528"/>
                  </a:cubicBezTo>
                  <a:cubicBezTo>
                    <a:pt x="0" y="7021"/>
                    <a:pt x="2035" y="9054"/>
                    <a:pt x="4528" y="9054"/>
                  </a:cubicBezTo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6"/>
            <p:cNvSpPr/>
            <p:nvPr/>
          </p:nvSpPr>
          <p:spPr>
            <a:xfrm>
              <a:off x="4169181" y="2281047"/>
              <a:ext cx="54300" cy="13950"/>
            </a:xfrm>
            <a:custGeom>
              <a:avLst/>
              <a:gdLst/>
              <a:ahLst/>
              <a:cxnLst/>
              <a:rect l="l" t="t" r="r" b="b"/>
              <a:pathLst>
                <a:path w="2172" h="558" extrusionOk="0">
                  <a:moveTo>
                    <a:pt x="11" y="1"/>
                  </a:moveTo>
                  <a:cubicBezTo>
                    <a:pt x="7" y="1"/>
                    <a:pt x="4" y="1"/>
                    <a:pt x="1" y="1"/>
                  </a:cubicBezTo>
                  <a:lnTo>
                    <a:pt x="1" y="1"/>
                  </a:lnTo>
                  <a:cubicBezTo>
                    <a:pt x="4" y="1"/>
                    <a:pt x="7" y="1"/>
                    <a:pt x="11" y="1"/>
                  </a:cubicBezTo>
                  <a:cubicBezTo>
                    <a:pt x="767" y="1"/>
                    <a:pt x="1511" y="193"/>
                    <a:pt x="2172" y="558"/>
                  </a:cubicBezTo>
                  <a:cubicBezTo>
                    <a:pt x="2172" y="558"/>
                    <a:pt x="2172" y="556"/>
                    <a:pt x="2172" y="554"/>
                  </a:cubicBezTo>
                  <a:cubicBezTo>
                    <a:pt x="1511" y="191"/>
                    <a:pt x="767" y="1"/>
                    <a:pt x="1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6"/>
            <p:cNvSpPr/>
            <p:nvPr/>
          </p:nvSpPr>
          <p:spPr>
            <a:xfrm>
              <a:off x="4223506" y="2294897"/>
              <a:ext cx="58901" cy="99325"/>
            </a:xfrm>
            <a:custGeom>
              <a:avLst/>
              <a:gdLst/>
              <a:ahLst/>
              <a:cxnLst/>
              <a:rect l="l" t="t" r="r" b="b"/>
              <a:pathLst>
                <a:path w="2356" h="3973" extrusionOk="0">
                  <a:moveTo>
                    <a:pt x="0" y="0"/>
                  </a:moveTo>
                  <a:cubicBezTo>
                    <a:pt x="0" y="2"/>
                    <a:pt x="0" y="2"/>
                    <a:pt x="0" y="4"/>
                  </a:cubicBezTo>
                  <a:cubicBezTo>
                    <a:pt x="506" y="283"/>
                    <a:pt x="956" y="656"/>
                    <a:pt x="1323" y="1102"/>
                  </a:cubicBezTo>
                  <a:lnTo>
                    <a:pt x="1327" y="1100"/>
                  </a:lnTo>
                  <a:cubicBezTo>
                    <a:pt x="959" y="652"/>
                    <a:pt x="508" y="279"/>
                    <a:pt x="0" y="0"/>
                  </a:cubicBezTo>
                  <a:close/>
                  <a:moveTo>
                    <a:pt x="2221" y="2874"/>
                  </a:moveTo>
                  <a:lnTo>
                    <a:pt x="2219" y="2876"/>
                  </a:lnTo>
                  <a:cubicBezTo>
                    <a:pt x="2309" y="3234"/>
                    <a:pt x="2354" y="3603"/>
                    <a:pt x="2354" y="3973"/>
                  </a:cubicBezTo>
                  <a:cubicBezTo>
                    <a:pt x="2355" y="3603"/>
                    <a:pt x="2309" y="3234"/>
                    <a:pt x="2221" y="2874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6"/>
            <p:cNvSpPr/>
            <p:nvPr/>
          </p:nvSpPr>
          <p:spPr>
            <a:xfrm>
              <a:off x="4256531" y="2322396"/>
              <a:ext cx="22450" cy="44425"/>
            </a:xfrm>
            <a:custGeom>
              <a:avLst/>
              <a:gdLst/>
              <a:ahLst/>
              <a:cxnLst/>
              <a:rect l="l" t="t" r="r" b="b"/>
              <a:pathLst>
                <a:path w="898" h="1777" extrusionOk="0">
                  <a:moveTo>
                    <a:pt x="4" y="0"/>
                  </a:moveTo>
                  <a:lnTo>
                    <a:pt x="1" y="2"/>
                  </a:lnTo>
                  <a:cubicBezTo>
                    <a:pt x="428" y="519"/>
                    <a:pt x="735" y="1126"/>
                    <a:pt x="898" y="1776"/>
                  </a:cubicBezTo>
                  <a:cubicBezTo>
                    <a:pt x="735" y="1126"/>
                    <a:pt x="430" y="519"/>
                    <a:pt x="4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6"/>
            <p:cNvSpPr/>
            <p:nvPr/>
          </p:nvSpPr>
          <p:spPr>
            <a:xfrm>
              <a:off x="4106105" y="2281647"/>
              <a:ext cx="51275" cy="18725"/>
            </a:xfrm>
            <a:custGeom>
              <a:avLst/>
              <a:gdLst/>
              <a:ahLst/>
              <a:cxnLst/>
              <a:rect l="l" t="t" r="r" b="b"/>
              <a:pathLst>
                <a:path w="2051" h="749" extrusionOk="0">
                  <a:moveTo>
                    <a:pt x="2050" y="1"/>
                  </a:moveTo>
                  <a:cubicBezTo>
                    <a:pt x="1317" y="77"/>
                    <a:pt x="613" y="333"/>
                    <a:pt x="2" y="745"/>
                  </a:cubicBezTo>
                  <a:cubicBezTo>
                    <a:pt x="2" y="746"/>
                    <a:pt x="0" y="748"/>
                    <a:pt x="0" y="748"/>
                  </a:cubicBezTo>
                  <a:cubicBezTo>
                    <a:pt x="612" y="334"/>
                    <a:pt x="1317" y="79"/>
                    <a:pt x="205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6"/>
            <p:cNvSpPr/>
            <p:nvPr/>
          </p:nvSpPr>
          <p:spPr>
            <a:xfrm>
              <a:off x="4282280" y="2394246"/>
              <a:ext cx="25" cy="2824"/>
            </a:xfrm>
            <a:custGeom>
              <a:avLst/>
              <a:gdLst/>
              <a:ahLst/>
              <a:cxnLst/>
              <a:rect l="l" t="t" r="r" b="b"/>
              <a:pathLst>
                <a:path w="1" h="113" extrusionOk="0">
                  <a:moveTo>
                    <a:pt x="1" y="99"/>
                  </a:moveTo>
                  <a:lnTo>
                    <a:pt x="1" y="113"/>
                  </a:lnTo>
                  <a:lnTo>
                    <a:pt x="1" y="99"/>
                  </a:lnTo>
                  <a:close/>
                  <a:moveTo>
                    <a:pt x="1" y="0"/>
                  </a:moveTo>
                  <a:lnTo>
                    <a:pt x="1" y="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6"/>
            <p:cNvSpPr/>
            <p:nvPr/>
          </p:nvSpPr>
          <p:spPr>
            <a:xfrm>
              <a:off x="4280155" y="2411848"/>
              <a:ext cx="825" cy="4425"/>
            </a:xfrm>
            <a:custGeom>
              <a:avLst/>
              <a:gdLst/>
              <a:ahLst/>
              <a:cxnLst/>
              <a:rect l="l" t="t" r="r" b="b"/>
              <a:pathLst>
                <a:path w="33" h="177" extrusionOk="0">
                  <a:moveTo>
                    <a:pt x="33" y="0"/>
                  </a:moveTo>
                  <a:cubicBezTo>
                    <a:pt x="29" y="23"/>
                    <a:pt x="25" y="46"/>
                    <a:pt x="21" y="69"/>
                  </a:cubicBezTo>
                  <a:lnTo>
                    <a:pt x="21" y="69"/>
                  </a:lnTo>
                  <a:cubicBezTo>
                    <a:pt x="25" y="46"/>
                    <a:pt x="29" y="23"/>
                    <a:pt x="33" y="0"/>
                  </a:cubicBezTo>
                  <a:close/>
                  <a:moveTo>
                    <a:pt x="21" y="69"/>
                  </a:moveTo>
                  <a:cubicBezTo>
                    <a:pt x="15" y="105"/>
                    <a:pt x="8" y="141"/>
                    <a:pt x="1" y="177"/>
                  </a:cubicBezTo>
                  <a:lnTo>
                    <a:pt x="2" y="175"/>
                  </a:lnTo>
                  <a:cubicBezTo>
                    <a:pt x="9" y="140"/>
                    <a:pt x="15" y="104"/>
                    <a:pt x="21" y="6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6"/>
            <p:cNvSpPr/>
            <p:nvPr/>
          </p:nvSpPr>
          <p:spPr>
            <a:xfrm>
              <a:off x="4091555" y="2281021"/>
              <a:ext cx="190751" cy="170350"/>
            </a:xfrm>
            <a:custGeom>
              <a:avLst/>
              <a:gdLst/>
              <a:ahLst/>
              <a:cxnLst/>
              <a:rect l="l" t="t" r="r" b="b"/>
              <a:pathLst>
                <a:path w="7630" h="6814" extrusionOk="0">
                  <a:moveTo>
                    <a:pt x="3104" y="0"/>
                  </a:moveTo>
                  <a:lnTo>
                    <a:pt x="3106" y="2"/>
                  </a:lnTo>
                  <a:lnTo>
                    <a:pt x="3009" y="2"/>
                  </a:lnTo>
                  <a:cubicBezTo>
                    <a:pt x="2985" y="2"/>
                    <a:pt x="2959" y="4"/>
                    <a:pt x="2935" y="4"/>
                  </a:cubicBezTo>
                  <a:lnTo>
                    <a:pt x="2930" y="4"/>
                  </a:lnTo>
                  <a:cubicBezTo>
                    <a:pt x="2907" y="4"/>
                    <a:pt x="2883" y="5"/>
                    <a:pt x="2859" y="7"/>
                  </a:cubicBezTo>
                  <a:lnTo>
                    <a:pt x="2830" y="9"/>
                  </a:lnTo>
                  <a:lnTo>
                    <a:pt x="2781" y="12"/>
                  </a:lnTo>
                  <a:lnTo>
                    <a:pt x="2733" y="15"/>
                  </a:lnTo>
                  <a:lnTo>
                    <a:pt x="2694" y="19"/>
                  </a:lnTo>
                  <a:lnTo>
                    <a:pt x="2649" y="22"/>
                  </a:lnTo>
                  <a:lnTo>
                    <a:pt x="2632" y="26"/>
                  </a:lnTo>
                  <a:cubicBezTo>
                    <a:pt x="1899" y="102"/>
                    <a:pt x="1194" y="359"/>
                    <a:pt x="582" y="773"/>
                  </a:cubicBezTo>
                  <a:cubicBezTo>
                    <a:pt x="0" y="2003"/>
                    <a:pt x="43" y="3436"/>
                    <a:pt x="698" y="4630"/>
                  </a:cubicBezTo>
                  <a:lnTo>
                    <a:pt x="1183" y="4385"/>
                  </a:lnTo>
                  <a:cubicBezTo>
                    <a:pt x="1328" y="4311"/>
                    <a:pt x="1482" y="4276"/>
                    <a:pt x="1634" y="4276"/>
                  </a:cubicBezTo>
                  <a:cubicBezTo>
                    <a:pt x="1990" y="4276"/>
                    <a:pt x="2334" y="4469"/>
                    <a:pt x="2512" y="4805"/>
                  </a:cubicBezTo>
                  <a:cubicBezTo>
                    <a:pt x="2765" y="5285"/>
                    <a:pt x="2586" y="5881"/>
                    <a:pt x="2110" y="6140"/>
                  </a:cubicBezTo>
                  <a:cubicBezTo>
                    <a:pt x="2813" y="6594"/>
                    <a:pt x="3607" y="6814"/>
                    <a:pt x="4395" y="6814"/>
                  </a:cubicBezTo>
                  <a:cubicBezTo>
                    <a:pt x="5563" y="6814"/>
                    <a:pt x="6717" y="6331"/>
                    <a:pt x="7545" y="5408"/>
                  </a:cubicBezTo>
                  <a:cubicBezTo>
                    <a:pt x="7557" y="5350"/>
                    <a:pt x="7567" y="5290"/>
                    <a:pt x="7577" y="5231"/>
                  </a:cubicBezTo>
                  <a:cubicBezTo>
                    <a:pt x="7579" y="5219"/>
                    <a:pt x="7580" y="5207"/>
                    <a:pt x="7582" y="5195"/>
                  </a:cubicBezTo>
                  <a:lnTo>
                    <a:pt x="7582" y="5190"/>
                  </a:lnTo>
                  <a:cubicBezTo>
                    <a:pt x="7609" y="5008"/>
                    <a:pt x="7625" y="4824"/>
                    <a:pt x="7630" y="4640"/>
                  </a:cubicBezTo>
                  <a:lnTo>
                    <a:pt x="7630" y="4626"/>
                  </a:lnTo>
                  <a:lnTo>
                    <a:pt x="7630" y="4586"/>
                  </a:lnTo>
                  <a:lnTo>
                    <a:pt x="7630" y="4528"/>
                  </a:lnTo>
                  <a:cubicBezTo>
                    <a:pt x="7626" y="2030"/>
                    <a:pt x="5602" y="4"/>
                    <a:pt x="3104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6"/>
            <p:cNvSpPr/>
            <p:nvPr/>
          </p:nvSpPr>
          <p:spPr>
            <a:xfrm>
              <a:off x="3932005" y="2616072"/>
              <a:ext cx="226351" cy="226400"/>
            </a:xfrm>
            <a:custGeom>
              <a:avLst/>
              <a:gdLst/>
              <a:ahLst/>
              <a:cxnLst/>
              <a:rect l="l" t="t" r="r" b="b"/>
              <a:pathLst>
                <a:path w="9054" h="9056" extrusionOk="0">
                  <a:moveTo>
                    <a:pt x="4528" y="9055"/>
                  </a:moveTo>
                  <a:cubicBezTo>
                    <a:pt x="7021" y="9055"/>
                    <a:pt x="9054" y="7022"/>
                    <a:pt x="9054" y="4528"/>
                  </a:cubicBezTo>
                  <a:cubicBezTo>
                    <a:pt x="9054" y="2035"/>
                    <a:pt x="7021" y="0"/>
                    <a:pt x="4528" y="0"/>
                  </a:cubicBezTo>
                  <a:cubicBezTo>
                    <a:pt x="2035" y="0"/>
                    <a:pt x="0" y="2035"/>
                    <a:pt x="0" y="4528"/>
                  </a:cubicBezTo>
                  <a:cubicBezTo>
                    <a:pt x="0" y="7022"/>
                    <a:pt x="2035" y="9055"/>
                    <a:pt x="4528" y="9055"/>
                  </a:cubicBezTo>
                  <a:close/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6"/>
            <p:cNvSpPr/>
            <p:nvPr/>
          </p:nvSpPr>
          <p:spPr>
            <a:xfrm>
              <a:off x="3982106" y="2616072"/>
              <a:ext cx="176251" cy="135200"/>
            </a:xfrm>
            <a:custGeom>
              <a:avLst/>
              <a:gdLst/>
              <a:ahLst/>
              <a:cxnLst/>
              <a:rect l="l" t="t" r="r" b="b"/>
              <a:pathLst>
                <a:path w="7050" h="5408" extrusionOk="0">
                  <a:moveTo>
                    <a:pt x="2050" y="26"/>
                  </a:moveTo>
                  <a:lnTo>
                    <a:pt x="2050" y="26"/>
                  </a:lnTo>
                  <a:cubicBezTo>
                    <a:pt x="2002" y="31"/>
                    <a:pt x="1953" y="37"/>
                    <a:pt x="1905" y="43"/>
                  </a:cubicBezTo>
                  <a:lnTo>
                    <a:pt x="1905" y="43"/>
                  </a:lnTo>
                  <a:cubicBezTo>
                    <a:pt x="1953" y="37"/>
                    <a:pt x="2002" y="31"/>
                    <a:pt x="2050" y="26"/>
                  </a:cubicBezTo>
                  <a:close/>
                  <a:moveTo>
                    <a:pt x="1904" y="43"/>
                  </a:moveTo>
                  <a:lnTo>
                    <a:pt x="1904" y="43"/>
                  </a:lnTo>
                  <a:cubicBezTo>
                    <a:pt x="1223" y="137"/>
                    <a:pt x="573" y="383"/>
                    <a:pt x="2" y="768"/>
                  </a:cubicBezTo>
                  <a:cubicBezTo>
                    <a:pt x="0" y="770"/>
                    <a:pt x="0" y="771"/>
                    <a:pt x="0" y="773"/>
                  </a:cubicBezTo>
                  <a:cubicBezTo>
                    <a:pt x="571" y="387"/>
                    <a:pt x="1222" y="137"/>
                    <a:pt x="1904" y="43"/>
                  </a:cubicBezTo>
                  <a:close/>
                  <a:moveTo>
                    <a:pt x="2525" y="0"/>
                  </a:moveTo>
                  <a:lnTo>
                    <a:pt x="2524" y="2"/>
                  </a:lnTo>
                  <a:cubicBezTo>
                    <a:pt x="2526" y="2"/>
                    <a:pt x="2528" y="2"/>
                    <a:pt x="2529" y="2"/>
                  </a:cubicBezTo>
                  <a:cubicBezTo>
                    <a:pt x="3881" y="2"/>
                    <a:pt x="5162" y="609"/>
                    <a:pt x="6019" y="1657"/>
                  </a:cubicBezTo>
                  <a:lnTo>
                    <a:pt x="6023" y="1655"/>
                  </a:lnTo>
                  <a:cubicBezTo>
                    <a:pt x="5163" y="606"/>
                    <a:pt x="3879" y="0"/>
                    <a:pt x="2525" y="0"/>
                  </a:cubicBezTo>
                  <a:close/>
                  <a:moveTo>
                    <a:pt x="6917" y="3429"/>
                  </a:moveTo>
                  <a:lnTo>
                    <a:pt x="6915" y="3431"/>
                  </a:lnTo>
                  <a:cubicBezTo>
                    <a:pt x="7004" y="3785"/>
                    <a:pt x="7049" y="4150"/>
                    <a:pt x="7050" y="4516"/>
                  </a:cubicBezTo>
                  <a:lnTo>
                    <a:pt x="7050" y="4516"/>
                  </a:lnTo>
                  <a:cubicBezTo>
                    <a:pt x="7049" y="4150"/>
                    <a:pt x="7004" y="3785"/>
                    <a:pt x="6917" y="3429"/>
                  </a:cubicBezTo>
                  <a:close/>
                  <a:moveTo>
                    <a:pt x="7050" y="4528"/>
                  </a:moveTo>
                  <a:cubicBezTo>
                    <a:pt x="7050" y="4824"/>
                    <a:pt x="7021" y="5118"/>
                    <a:pt x="6963" y="5408"/>
                  </a:cubicBezTo>
                  <a:lnTo>
                    <a:pt x="6964" y="5408"/>
                  </a:lnTo>
                  <a:cubicBezTo>
                    <a:pt x="7021" y="5118"/>
                    <a:pt x="7050" y="4824"/>
                    <a:pt x="7050" y="4529"/>
                  </a:cubicBezTo>
                  <a:lnTo>
                    <a:pt x="7050" y="4528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6"/>
            <p:cNvSpPr/>
            <p:nvPr/>
          </p:nvSpPr>
          <p:spPr>
            <a:xfrm>
              <a:off x="4132529" y="2657447"/>
              <a:ext cx="22425" cy="44376"/>
            </a:xfrm>
            <a:custGeom>
              <a:avLst/>
              <a:gdLst/>
              <a:ahLst/>
              <a:cxnLst/>
              <a:rect l="l" t="t" r="r" b="b"/>
              <a:pathLst>
                <a:path w="897" h="1775" extrusionOk="0">
                  <a:moveTo>
                    <a:pt x="2" y="0"/>
                  </a:moveTo>
                  <a:cubicBezTo>
                    <a:pt x="3" y="0"/>
                    <a:pt x="3" y="1"/>
                    <a:pt x="3" y="1"/>
                  </a:cubicBezTo>
                  <a:lnTo>
                    <a:pt x="3" y="1"/>
                  </a:lnTo>
                  <a:lnTo>
                    <a:pt x="4" y="0"/>
                  </a:lnTo>
                  <a:close/>
                  <a:moveTo>
                    <a:pt x="3" y="1"/>
                  </a:moveTo>
                  <a:lnTo>
                    <a:pt x="1" y="2"/>
                  </a:lnTo>
                  <a:cubicBezTo>
                    <a:pt x="428" y="518"/>
                    <a:pt x="735" y="1124"/>
                    <a:pt x="896" y="1774"/>
                  </a:cubicBezTo>
                  <a:cubicBezTo>
                    <a:pt x="735" y="1124"/>
                    <a:pt x="430" y="518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6"/>
            <p:cNvSpPr/>
            <p:nvPr/>
          </p:nvSpPr>
          <p:spPr>
            <a:xfrm>
              <a:off x="3967505" y="2616072"/>
              <a:ext cx="190800" cy="170325"/>
            </a:xfrm>
            <a:custGeom>
              <a:avLst/>
              <a:gdLst/>
              <a:ahLst/>
              <a:cxnLst/>
              <a:rect l="l" t="t" r="r" b="b"/>
              <a:pathLst>
                <a:path w="7632" h="6813" extrusionOk="0">
                  <a:moveTo>
                    <a:pt x="3011" y="0"/>
                  </a:moveTo>
                  <a:cubicBezTo>
                    <a:pt x="2987" y="0"/>
                    <a:pt x="2961" y="2"/>
                    <a:pt x="2938" y="4"/>
                  </a:cubicBezTo>
                  <a:lnTo>
                    <a:pt x="2931" y="4"/>
                  </a:lnTo>
                  <a:cubicBezTo>
                    <a:pt x="2909" y="4"/>
                    <a:pt x="2885" y="5"/>
                    <a:pt x="2861" y="5"/>
                  </a:cubicBezTo>
                  <a:lnTo>
                    <a:pt x="2832" y="7"/>
                  </a:lnTo>
                  <a:lnTo>
                    <a:pt x="2783" y="10"/>
                  </a:lnTo>
                  <a:lnTo>
                    <a:pt x="2733" y="15"/>
                  </a:lnTo>
                  <a:lnTo>
                    <a:pt x="2696" y="17"/>
                  </a:lnTo>
                  <a:lnTo>
                    <a:pt x="2651" y="22"/>
                  </a:lnTo>
                  <a:lnTo>
                    <a:pt x="2634" y="24"/>
                  </a:lnTo>
                  <a:cubicBezTo>
                    <a:pt x="1899" y="101"/>
                    <a:pt x="1196" y="358"/>
                    <a:pt x="583" y="771"/>
                  </a:cubicBezTo>
                  <a:cubicBezTo>
                    <a:pt x="0" y="2001"/>
                    <a:pt x="45" y="3436"/>
                    <a:pt x="700" y="4628"/>
                  </a:cubicBezTo>
                  <a:lnTo>
                    <a:pt x="1381" y="4284"/>
                  </a:lnTo>
                  <a:cubicBezTo>
                    <a:pt x="1519" y="4219"/>
                    <a:pt x="1664" y="4188"/>
                    <a:pt x="1807" y="4188"/>
                  </a:cubicBezTo>
                  <a:cubicBezTo>
                    <a:pt x="2171" y="4188"/>
                    <a:pt x="2521" y="4388"/>
                    <a:pt x="2696" y="4734"/>
                  </a:cubicBezTo>
                  <a:cubicBezTo>
                    <a:pt x="2939" y="5217"/>
                    <a:pt x="2752" y="5805"/>
                    <a:pt x="2275" y="6058"/>
                  </a:cubicBezTo>
                  <a:lnTo>
                    <a:pt x="2112" y="6140"/>
                  </a:lnTo>
                  <a:cubicBezTo>
                    <a:pt x="2815" y="6593"/>
                    <a:pt x="3609" y="6813"/>
                    <a:pt x="4397" y="6813"/>
                  </a:cubicBezTo>
                  <a:cubicBezTo>
                    <a:pt x="5564" y="6813"/>
                    <a:pt x="6719" y="6330"/>
                    <a:pt x="7547" y="5408"/>
                  </a:cubicBezTo>
                  <a:cubicBezTo>
                    <a:pt x="7603" y="5117"/>
                    <a:pt x="7632" y="4822"/>
                    <a:pt x="7632" y="4526"/>
                  </a:cubicBezTo>
                  <a:cubicBezTo>
                    <a:pt x="7628" y="2028"/>
                    <a:pt x="5606" y="4"/>
                    <a:pt x="3108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6"/>
            <p:cNvSpPr/>
            <p:nvPr/>
          </p:nvSpPr>
          <p:spPr>
            <a:xfrm>
              <a:off x="3927105" y="2891121"/>
              <a:ext cx="226400" cy="226400"/>
            </a:xfrm>
            <a:custGeom>
              <a:avLst/>
              <a:gdLst/>
              <a:ahLst/>
              <a:cxnLst/>
              <a:rect l="l" t="t" r="r" b="b"/>
              <a:pathLst>
                <a:path w="9056" h="9056" extrusionOk="0">
                  <a:moveTo>
                    <a:pt x="4528" y="9056"/>
                  </a:moveTo>
                  <a:cubicBezTo>
                    <a:pt x="7022" y="9056"/>
                    <a:pt x="9055" y="7021"/>
                    <a:pt x="9055" y="4528"/>
                  </a:cubicBezTo>
                  <a:cubicBezTo>
                    <a:pt x="9055" y="2034"/>
                    <a:pt x="7022" y="1"/>
                    <a:pt x="4528" y="1"/>
                  </a:cubicBezTo>
                  <a:cubicBezTo>
                    <a:pt x="2035" y="1"/>
                    <a:pt x="0" y="2034"/>
                    <a:pt x="0" y="4528"/>
                  </a:cubicBezTo>
                  <a:cubicBezTo>
                    <a:pt x="0" y="7021"/>
                    <a:pt x="2035" y="9056"/>
                    <a:pt x="4528" y="9056"/>
                  </a:cubicBezTo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6"/>
            <p:cNvSpPr/>
            <p:nvPr/>
          </p:nvSpPr>
          <p:spPr>
            <a:xfrm>
              <a:off x="4040280" y="2891121"/>
              <a:ext cx="87475" cy="41424"/>
            </a:xfrm>
            <a:custGeom>
              <a:avLst/>
              <a:gdLst/>
              <a:ahLst/>
              <a:cxnLst/>
              <a:rect l="l" t="t" r="r" b="b"/>
              <a:pathLst>
                <a:path w="3499" h="1657" extrusionOk="0">
                  <a:moveTo>
                    <a:pt x="7" y="1"/>
                  </a:moveTo>
                  <a:cubicBezTo>
                    <a:pt x="5" y="1"/>
                    <a:pt x="3" y="1"/>
                    <a:pt x="1" y="1"/>
                  </a:cubicBezTo>
                  <a:cubicBezTo>
                    <a:pt x="1356" y="1"/>
                    <a:pt x="2638" y="609"/>
                    <a:pt x="3497" y="1656"/>
                  </a:cubicBezTo>
                  <a:lnTo>
                    <a:pt x="3498" y="1656"/>
                  </a:lnTo>
                  <a:cubicBezTo>
                    <a:pt x="2641" y="609"/>
                    <a:pt x="1360" y="1"/>
                    <a:pt x="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6"/>
            <p:cNvSpPr/>
            <p:nvPr/>
          </p:nvSpPr>
          <p:spPr>
            <a:xfrm>
              <a:off x="4127681" y="2932471"/>
              <a:ext cx="17949" cy="30375"/>
            </a:xfrm>
            <a:custGeom>
              <a:avLst/>
              <a:gdLst/>
              <a:ahLst/>
              <a:cxnLst/>
              <a:rect l="l" t="t" r="r" b="b"/>
              <a:pathLst>
                <a:path w="718" h="1215" extrusionOk="0">
                  <a:moveTo>
                    <a:pt x="2" y="0"/>
                  </a:moveTo>
                  <a:lnTo>
                    <a:pt x="2" y="2"/>
                  </a:lnTo>
                  <a:lnTo>
                    <a:pt x="1" y="2"/>
                  </a:lnTo>
                  <a:cubicBezTo>
                    <a:pt x="302" y="366"/>
                    <a:pt x="544" y="775"/>
                    <a:pt x="717" y="1214"/>
                  </a:cubicBezTo>
                  <a:cubicBezTo>
                    <a:pt x="544" y="775"/>
                    <a:pt x="302" y="365"/>
                    <a:pt x="2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6"/>
            <p:cNvSpPr/>
            <p:nvPr/>
          </p:nvSpPr>
          <p:spPr>
            <a:xfrm>
              <a:off x="3977206" y="2891397"/>
              <a:ext cx="55201" cy="19050"/>
            </a:xfrm>
            <a:custGeom>
              <a:avLst/>
              <a:gdLst/>
              <a:ahLst/>
              <a:cxnLst/>
              <a:rect l="l" t="t" r="r" b="b"/>
              <a:pathLst>
                <a:path w="2208" h="762" extrusionOk="0">
                  <a:moveTo>
                    <a:pt x="2207" y="0"/>
                  </a:moveTo>
                  <a:lnTo>
                    <a:pt x="2129" y="7"/>
                  </a:lnTo>
                  <a:cubicBezTo>
                    <a:pt x="2154" y="5"/>
                    <a:pt x="2182" y="4"/>
                    <a:pt x="2207" y="0"/>
                  </a:cubicBezTo>
                  <a:close/>
                  <a:moveTo>
                    <a:pt x="2117" y="9"/>
                  </a:moveTo>
                  <a:lnTo>
                    <a:pt x="2117" y="9"/>
                  </a:lnTo>
                  <a:cubicBezTo>
                    <a:pt x="1359" y="75"/>
                    <a:pt x="632" y="332"/>
                    <a:pt x="2" y="758"/>
                  </a:cubicBezTo>
                  <a:cubicBezTo>
                    <a:pt x="2" y="760"/>
                    <a:pt x="1" y="761"/>
                    <a:pt x="1" y="761"/>
                  </a:cubicBezTo>
                  <a:cubicBezTo>
                    <a:pt x="631" y="336"/>
                    <a:pt x="1359" y="77"/>
                    <a:pt x="2117" y="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6"/>
            <p:cNvSpPr/>
            <p:nvPr/>
          </p:nvSpPr>
          <p:spPr>
            <a:xfrm>
              <a:off x="3962605" y="2891121"/>
              <a:ext cx="190850" cy="170350"/>
            </a:xfrm>
            <a:custGeom>
              <a:avLst/>
              <a:gdLst/>
              <a:ahLst/>
              <a:cxnLst/>
              <a:rect l="l" t="t" r="r" b="b"/>
              <a:pathLst>
                <a:path w="7634" h="6814" extrusionOk="0">
                  <a:moveTo>
                    <a:pt x="3009" y="1"/>
                  </a:moveTo>
                  <a:cubicBezTo>
                    <a:pt x="2985" y="1"/>
                    <a:pt x="2962" y="3"/>
                    <a:pt x="2939" y="3"/>
                  </a:cubicBezTo>
                  <a:lnTo>
                    <a:pt x="2924" y="3"/>
                  </a:lnTo>
                  <a:lnTo>
                    <a:pt x="2863" y="6"/>
                  </a:lnTo>
                  <a:lnTo>
                    <a:pt x="2827" y="8"/>
                  </a:lnTo>
                  <a:lnTo>
                    <a:pt x="2790" y="11"/>
                  </a:lnTo>
                  <a:cubicBezTo>
                    <a:pt x="2764" y="13"/>
                    <a:pt x="2738" y="15"/>
                    <a:pt x="2711" y="16"/>
                  </a:cubicBezTo>
                  <a:lnTo>
                    <a:pt x="2699" y="18"/>
                  </a:lnTo>
                  <a:cubicBezTo>
                    <a:pt x="1942" y="86"/>
                    <a:pt x="1213" y="345"/>
                    <a:pt x="583" y="772"/>
                  </a:cubicBezTo>
                  <a:cubicBezTo>
                    <a:pt x="1" y="2002"/>
                    <a:pt x="43" y="3435"/>
                    <a:pt x="699" y="4627"/>
                  </a:cubicBezTo>
                  <a:lnTo>
                    <a:pt x="1576" y="4186"/>
                  </a:lnTo>
                  <a:cubicBezTo>
                    <a:pt x="1712" y="4122"/>
                    <a:pt x="1856" y="4091"/>
                    <a:pt x="1998" y="4091"/>
                  </a:cubicBezTo>
                  <a:cubicBezTo>
                    <a:pt x="2362" y="4091"/>
                    <a:pt x="2713" y="4292"/>
                    <a:pt x="2887" y="4639"/>
                  </a:cubicBezTo>
                  <a:cubicBezTo>
                    <a:pt x="3128" y="5119"/>
                    <a:pt x="2945" y="5707"/>
                    <a:pt x="2469" y="5962"/>
                  </a:cubicBezTo>
                  <a:lnTo>
                    <a:pt x="2112" y="6141"/>
                  </a:lnTo>
                  <a:cubicBezTo>
                    <a:pt x="2816" y="6594"/>
                    <a:pt x="3610" y="6814"/>
                    <a:pt x="4399" y="6814"/>
                  </a:cubicBezTo>
                  <a:cubicBezTo>
                    <a:pt x="5566" y="6814"/>
                    <a:pt x="6721" y="6331"/>
                    <a:pt x="7547" y="5407"/>
                  </a:cubicBezTo>
                  <a:cubicBezTo>
                    <a:pt x="7605" y="5118"/>
                    <a:pt x="7634" y="4823"/>
                    <a:pt x="7632" y="4527"/>
                  </a:cubicBezTo>
                  <a:cubicBezTo>
                    <a:pt x="7630" y="2029"/>
                    <a:pt x="5606" y="4"/>
                    <a:pt x="3108" y="1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6"/>
            <p:cNvSpPr/>
            <p:nvPr/>
          </p:nvSpPr>
          <p:spPr>
            <a:xfrm>
              <a:off x="3922206" y="3166196"/>
              <a:ext cx="226351" cy="226375"/>
            </a:xfrm>
            <a:custGeom>
              <a:avLst/>
              <a:gdLst/>
              <a:ahLst/>
              <a:cxnLst/>
              <a:rect l="l" t="t" r="r" b="b"/>
              <a:pathLst>
                <a:path w="9054" h="9055" extrusionOk="0">
                  <a:moveTo>
                    <a:pt x="4526" y="9054"/>
                  </a:moveTo>
                  <a:cubicBezTo>
                    <a:pt x="7021" y="9054"/>
                    <a:pt x="9054" y="7021"/>
                    <a:pt x="9054" y="4528"/>
                  </a:cubicBezTo>
                  <a:cubicBezTo>
                    <a:pt x="9054" y="2034"/>
                    <a:pt x="7021" y="1"/>
                    <a:pt x="4526" y="1"/>
                  </a:cubicBezTo>
                  <a:cubicBezTo>
                    <a:pt x="2032" y="1"/>
                    <a:pt x="1" y="2034"/>
                    <a:pt x="1" y="4528"/>
                  </a:cubicBezTo>
                  <a:cubicBezTo>
                    <a:pt x="1" y="7021"/>
                    <a:pt x="2034" y="9054"/>
                    <a:pt x="4526" y="9054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6"/>
            <p:cNvSpPr/>
            <p:nvPr/>
          </p:nvSpPr>
          <p:spPr>
            <a:xfrm>
              <a:off x="4035356" y="3166171"/>
              <a:ext cx="113201" cy="113199"/>
            </a:xfrm>
            <a:custGeom>
              <a:avLst/>
              <a:gdLst/>
              <a:ahLst/>
              <a:cxnLst/>
              <a:rect l="l" t="t" r="r" b="b"/>
              <a:pathLst>
                <a:path w="4528" h="4528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356" y="0"/>
                    <a:pt x="2640" y="610"/>
                    <a:pt x="3498" y="1657"/>
                  </a:cubicBezTo>
                  <a:lnTo>
                    <a:pt x="3501" y="1655"/>
                  </a:lnTo>
                  <a:cubicBezTo>
                    <a:pt x="2643" y="608"/>
                    <a:pt x="1359" y="0"/>
                    <a:pt x="6" y="0"/>
                  </a:cubicBezTo>
                  <a:close/>
                  <a:moveTo>
                    <a:pt x="4393" y="3429"/>
                  </a:moveTo>
                  <a:lnTo>
                    <a:pt x="4393" y="3429"/>
                  </a:lnTo>
                  <a:cubicBezTo>
                    <a:pt x="4482" y="3789"/>
                    <a:pt x="4528" y="4158"/>
                    <a:pt x="4528" y="4528"/>
                  </a:cubicBezTo>
                  <a:cubicBezTo>
                    <a:pt x="4528" y="4158"/>
                    <a:pt x="4484" y="3789"/>
                    <a:pt x="4393" y="34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6"/>
            <p:cNvSpPr/>
            <p:nvPr/>
          </p:nvSpPr>
          <p:spPr>
            <a:xfrm>
              <a:off x="4122781" y="3207571"/>
              <a:ext cx="22425" cy="44400"/>
            </a:xfrm>
            <a:custGeom>
              <a:avLst/>
              <a:gdLst/>
              <a:ahLst/>
              <a:cxnLst/>
              <a:rect l="l" t="t" r="r" b="b"/>
              <a:pathLst>
                <a:path w="897" h="1776" extrusionOk="0">
                  <a:moveTo>
                    <a:pt x="3" y="1"/>
                  </a:moveTo>
                  <a:lnTo>
                    <a:pt x="1" y="3"/>
                  </a:lnTo>
                  <a:cubicBezTo>
                    <a:pt x="426" y="519"/>
                    <a:pt x="731" y="1125"/>
                    <a:pt x="896" y="1775"/>
                  </a:cubicBezTo>
                  <a:cubicBezTo>
                    <a:pt x="733" y="1125"/>
                    <a:pt x="428" y="519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6"/>
            <p:cNvSpPr/>
            <p:nvPr/>
          </p:nvSpPr>
          <p:spPr>
            <a:xfrm>
              <a:off x="3972304" y="3166495"/>
              <a:ext cx="174851" cy="134924"/>
            </a:xfrm>
            <a:custGeom>
              <a:avLst/>
              <a:gdLst/>
              <a:ahLst/>
              <a:cxnLst/>
              <a:rect l="l" t="t" r="r" b="b"/>
              <a:pathLst>
                <a:path w="6994" h="5397" extrusionOk="0">
                  <a:moveTo>
                    <a:pt x="2192" y="1"/>
                  </a:moveTo>
                  <a:cubicBezTo>
                    <a:pt x="2179" y="1"/>
                    <a:pt x="2165" y="2"/>
                    <a:pt x="2150" y="4"/>
                  </a:cubicBezTo>
                  <a:lnTo>
                    <a:pt x="2192" y="1"/>
                  </a:lnTo>
                  <a:close/>
                  <a:moveTo>
                    <a:pt x="2044" y="14"/>
                  </a:moveTo>
                  <a:cubicBezTo>
                    <a:pt x="2012" y="18"/>
                    <a:pt x="1979" y="21"/>
                    <a:pt x="1949" y="25"/>
                  </a:cubicBezTo>
                  <a:cubicBezTo>
                    <a:pt x="1981" y="21"/>
                    <a:pt x="2012" y="18"/>
                    <a:pt x="2044" y="14"/>
                  </a:cubicBezTo>
                  <a:close/>
                  <a:moveTo>
                    <a:pt x="1945" y="25"/>
                  </a:moveTo>
                  <a:cubicBezTo>
                    <a:pt x="1249" y="113"/>
                    <a:pt x="583" y="363"/>
                    <a:pt x="1" y="757"/>
                  </a:cubicBezTo>
                  <a:cubicBezTo>
                    <a:pt x="1" y="758"/>
                    <a:pt x="1" y="758"/>
                    <a:pt x="1" y="760"/>
                  </a:cubicBezTo>
                  <a:cubicBezTo>
                    <a:pt x="581" y="365"/>
                    <a:pt x="1249" y="115"/>
                    <a:pt x="1945" y="25"/>
                  </a:cubicBezTo>
                  <a:close/>
                  <a:moveTo>
                    <a:pt x="6994" y="5220"/>
                  </a:moveTo>
                  <a:cubicBezTo>
                    <a:pt x="6993" y="5223"/>
                    <a:pt x="6993" y="5226"/>
                    <a:pt x="6992" y="5229"/>
                  </a:cubicBezTo>
                  <a:lnTo>
                    <a:pt x="6992" y="5229"/>
                  </a:lnTo>
                  <a:cubicBezTo>
                    <a:pt x="6993" y="5227"/>
                    <a:pt x="6993" y="5224"/>
                    <a:pt x="6994" y="5221"/>
                  </a:cubicBezTo>
                  <a:lnTo>
                    <a:pt x="6994" y="5220"/>
                  </a:lnTo>
                  <a:close/>
                  <a:moveTo>
                    <a:pt x="6992" y="5229"/>
                  </a:moveTo>
                  <a:lnTo>
                    <a:pt x="6992" y="5229"/>
                  </a:lnTo>
                  <a:cubicBezTo>
                    <a:pt x="6984" y="5275"/>
                    <a:pt x="6977" y="5322"/>
                    <a:pt x="6969" y="5368"/>
                  </a:cubicBezTo>
                  <a:lnTo>
                    <a:pt x="6969" y="5368"/>
                  </a:lnTo>
                  <a:cubicBezTo>
                    <a:pt x="6978" y="5322"/>
                    <a:pt x="6985" y="5276"/>
                    <a:pt x="6992" y="5229"/>
                  </a:cubicBezTo>
                  <a:close/>
                  <a:moveTo>
                    <a:pt x="6969" y="5368"/>
                  </a:moveTo>
                  <a:cubicBezTo>
                    <a:pt x="6967" y="5378"/>
                    <a:pt x="6965" y="5387"/>
                    <a:pt x="6963" y="5397"/>
                  </a:cubicBezTo>
                  <a:cubicBezTo>
                    <a:pt x="6965" y="5387"/>
                    <a:pt x="6967" y="5378"/>
                    <a:pt x="6969" y="536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6"/>
            <p:cNvSpPr/>
            <p:nvPr/>
          </p:nvSpPr>
          <p:spPr>
            <a:xfrm>
              <a:off x="3957705" y="3166171"/>
              <a:ext cx="190825" cy="170350"/>
            </a:xfrm>
            <a:custGeom>
              <a:avLst/>
              <a:gdLst/>
              <a:ahLst/>
              <a:cxnLst/>
              <a:rect l="l" t="t" r="r" b="b"/>
              <a:pathLst>
                <a:path w="7633" h="6814" extrusionOk="0">
                  <a:moveTo>
                    <a:pt x="3105" y="0"/>
                  </a:moveTo>
                  <a:lnTo>
                    <a:pt x="3106" y="2"/>
                  </a:lnTo>
                  <a:lnTo>
                    <a:pt x="3009" y="2"/>
                  </a:lnTo>
                  <a:lnTo>
                    <a:pt x="2936" y="4"/>
                  </a:lnTo>
                  <a:lnTo>
                    <a:pt x="2931" y="4"/>
                  </a:lnTo>
                  <a:cubicBezTo>
                    <a:pt x="2907" y="4"/>
                    <a:pt x="2883" y="5"/>
                    <a:pt x="2860" y="7"/>
                  </a:cubicBezTo>
                  <a:lnTo>
                    <a:pt x="2831" y="9"/>
                  </a:lnTo>
                  <a:lnTo>
                    <a:pt x="2780" y="12"/>
                  </a:lnTo>
                  <a:cubicBezTo>
                    <a:pt x="2764" y="12"/>
                    <a:pt x="2751" y="14"/>
                    <a:pt x="2737" y="15"/>
                  </a:cubicBezTo>
                  <a:lnTo>
                    <a:pt x="2694" y="19"/>
                  </a:lnTo>
                  <a:lnTo>
                    <a:pt x="2652" y="22"/>
                  </a:lnTo>
                  <a:lnTo>
                    <a:pt x="2630" y="26"/>
                  </a:lnTo>
                  <a:cubicBezTo>
                    <a:pt x="2597" y="29"/>
                    <a:pt x="2567" y="33"/>
                    <a:pt x="2534" y="36"/>
                  </a:cubicBezTo>
                  <a:lnTo>
                    <a:pt x="2533" y="36"/>
                  </a:lnTo>
                  <a:cubicBezTo>
                    <a:pt x="1835" y="126"/>
                    <a:pt x="1169" y="376"/>
                    <a:pt x="586" y="770"/>
                  </a:cubicBezTo>
                  <a:cubicBezTo>
                    <a:pt x="1" y="1999"/>
                    <a:pt x="42" y="3436"/>
                    <a:pt x="699" y="4628"/>
                  </a:cubicBezTo>
                  <a:lnTo>
                    <a:pt x="1773" y="4088"/>
                  </a:lnTo>
                  <a:cubicBezTo>
                    <a:pt x="1911" y="4022"/>
                    <a:pt x="2057" y="3991"/>
                    <a:pt x="2201" y="3991"/>
                  </a:cubicBezTo>
                  <a:cubicBezTo>
                    <a:pt x="2564" y="3991"/>
                    <a:pt x="2913" y="4191"/>
                    <a:pt x="3088" y="4536"/>
                  </a:cubicBezTo>
                  <a:cubicBezTo>
                    <a:pt x="3331" y="5020"/>
                    <a:pt x="3144" y="5607"/>
                    <a:pt x="2667" y="5861"/>
                  </a:cubicBezTo>
                  <a:lnTo>
                    <a:pt x="2112" y="6140"/>
                  </a:lnTo>
                  <a:cubicBezTo>
                    <a:pt x="2816" y="6593"/>
                    <a:pt x="3610" y="6813"/>
                    <a:pt x="4399" y="6813"/>
                  </a:cubicBezTo>
                  <a:cubicBezTo>
                    <a:pt x="5566" y="6813"/>
                    <a:pt x="6720" y="6331"/>
                    <a:pt x="7547" y="5410"/>
                  </a:cubicBezTo>
                  <a:cubicBezTo>
                    <a:pt x="7559" y="5350"/>
                    <a:pt x="7569" y="5292"/>
                    <a:pt x="7578" y="5233"/>
                  </a:cubicBezTo>
                  <a:cubicBezTo>
                    <a:pt x="7581" y="5221"/>
                    <a:pt x="7583" y="5209"/>
                    <a:pt x="7585" y="5195"/>
                  </a:cubicBezTo>
                  <a:lnTo>
                    <a:pt x="7585" y="5190"/>
                  </a:lnTo>
                  <a:cubicBezTo>
                    <a:pt x="7612" y="5008"/>
                    <a:pt x="7627" y="4824"/>
                    <a:pt x="7631" y="4642"/>
                  </a:cubicBezTo>
                  <a:cubicBezTo>
                    <a:pt x="7632" y="4637"/>
                    <a:pt x="7632" y="4632"/>
                    <a:pt x="7631" y="4626"/>
                  </a:cubicBezTo>
                  <a:cubicBezTo>
                    <a:pt x="7631" y="4613"/>
                    <a:pt x="7631" y="4599"/>
                    <a:pt x="7632" y="4586"/>
                  </a:cubicBezTo>
                  <a:lnTo>
                    <a:pt x="7632" y="4528"/>
                  </a:lnTo>
                  <a:cubicBezTo>
                    <a:pt x="7627" y="2030"/>
                    <a:pt x="5603" y="5"/>
                    <a:pt x="3105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6"/>
            <p:cNvSpPr/>
            <p:nvPr/>
          </p:nvSpPr>
          <p:spPr>
            <a:xfrm>
              <a:off x="3917304" y="3441245"/>
              <a:ext cx="226376" cy="226375"/>
            </a:xfrm>
            <a:custGeom>
              <a:avLst/>
              <a:gdLst/>
              <a:ahLst/>
              <a:cxnLst/>
              <a:rect l="l" t="t" r="r" b="b"/>
              <a:pathLst>
                <a:path w="9055" h="9055" extrusionOk="0">
                  <a:moveTo>
                    <a:pt x="4527" y="9055"/>
                  </a:moveTo>
                  <a:cubicBezTo>
                    <a:pt x="7021" y="9055"/>
                    <a:pt x="9054" y="7022"/>
                    <a:pt x="9054" y="4528"/>
                  </a:cubicBezTo>
                  <a:cubicBezTo>
                    <a:pt x="9054" y="2035"/>
                    <a:pt x="7021" y="0"/>
                    <a:pt x="4527" y="0"/>
                  </a:cubicBezTo>
                  <a:cubicBezTo>
                    <a:pt x="2034" y="0"/>
                    <a:pt x="1" y="2035"/>
                    <a:pt x="1" y="4528"/>
                  </a:cubicBezTo>
                  <a:cubicBezTo>
                    <a:pt x="1" y="7022"/>
                    <a:pt x="2034" y="9055"/>
                    <a:pt x="4527" y="9055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6"/>
            <p:cNvSpPr/>
            <p:nvPr/>
          </p:nvSpPr>
          <p:spPr>
            <a:xfrm>
              <a:off x="3967404" y="3447370"/>
              <a:ext cx="176275" cy="106825"/>
            </a:xfrm>
            <a:custGeom>
              <a:avLst/>
              <a:gdLst/>
              <a:ahLst/>
              <a:cxnLst/>
              <a:rect l="l" t="t" r="r" b="b"/>
              <a:pathLst>
                <a:path w="7051" h="4273" extrusionOk="0">
                  <a:moveTo>
                    <a:pt x="1055" y="0"/>
                  </a:moveTo>
                  <a:cubicBezTo>
                    <a:pt x="682" y="128"/>
                    <a:pt x="328" y="303"/>
                    <a:pt x="1" y="523"/>
                  </a:cubicBezTo>
                  <a:cubicBezTo>
                    <a:pt x="1" y="525"/>
                    <a:pt x="1" y="526"/>
                    <a:pt x="1" y="526"/>
                  </a:cubicBezTo>
                  <a:cubicBezTo>
                    <a:pt x="328" y="307"/>
                    <a:pt x="682" y="130"/>
                    <a:pt x="1055" y="0"/>
                  </a:cubicBezTo>
                  <a:close/>
                  <a:moveTo>
                    <a:pt x="4076" y="31"/>
                  </a:moveTo>
                  <a:cubicBezTo>
                    <a:pt x="4833" y="310"/>
                    <a:pt x="5504" y="787"/>
                    <a:pt x="6018" y="1412"/>
                  </a:cubicBezTo>
                  <a:lnTo>
                    <a:pt x="6020" y="1410"/>
                  </a:lnTo>
                  <a:cubicBezTo>
                    <a:pt x="5506" y="785"/>
                    <a:pt x="4835" y="308"/>
                    <a:pt x="4076" y="31"/>
                  </a:cubicBezTo>
                  <a:close/>
                  <a:moveTo>
                    <a:pt x="6916" y="3184"/>
                  </a:moveTo>
                  <a:lnTo>
                    <a:pt x="6916" y="3186"/>
                  </a:lnTo>
                  <a:lnTo>
                    <a:pt x="6914" y="3186"/>
                  </a:lnTo>
                  <a:cubicBezTo>
                    <a:pt x="7003" y="3540"/>
                    <a:pt x="7049" y="3905"/>
                    <a:pt x="7050" y="4272"/>
                  </a:cubicBezTo>
                  <a:lnTo>
                    <a:pt x="7050" y="4272"/>
                  </a:lnTo>
                  <a:cubicBezTo>
                    <a:pt x="7049" y="3905"/>
                    <a:pt x="7003" y="3540"/>
                    <a:pt x="6916" y="3184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6"/>
            <p:cNvSpPr/>
            <p:nvPr/>
          </p:nvSpPr>
          <p:spPr>
            <a:xfrm>
              <a:off x="4117855" y="3482620"/>
              <a:ext cx="22450" cy="44376"/>
            </a:xfrm>
            <a:custGeom>
              <a:avLst/>
              <a:gdLst/>
              <a:ahLst/>
              <a:cxnLst/>
              <a:rect l="l" t="t" r="r" b="b"/>
              <a:pathLst>
                <a:path w="898" h="1775" extrusionOk="0">
                  <a:moveTo>
                    <a:pt x="4" y="0"/>
                  </a:moveTo>
                  <a:lnTo>
                    <a:pt x="0" y="2"/>
                  </a:lnTo>
                  <a:cubicBezTo>
                    <a:pt x="428" y="519"/>
                    <a:pt x="732" y="1124"/>
                    <a:pt x="896" y="1774"/>
                  </a:cubicBezTo>
                  <a:lnTo>
                    <a:pt x="898" y="1774"/>
                  </a:lnTo>
                  <a:cubicBezTo>
                    <a:pt x="736" y="1124"/>
                    <a:pt x="429" y="518"/>
                    <a:pt x="4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6"/>
            <p:cNvSpPr/>
            <p:nvPr/>
          </p:nvSpPr>
          <p:spPr>
            <a:xfrm>
              <a:off x="4141479" y="3572045"/>
              <a:ext cx="825" cy="4449"/>
            </a:xfrm>
            <a:custGeom>
              <a:avLst/>
              <a:gdLst/>
              <a:ahLst/>
              <a:cxnLst/>
              <a:rect l="l" t="t" r="r" b="b"/>
              <a:pathLst>
                <a:path w="33" h="178" extrusionOk="0">
                  <a:moveTo>
                    <a:pt x="31" y="0"/>
                  </a:moveTo>
                  <a:cubicBezTo>
                    <a:pt x="22" y="60"/>
                    <a:pt x="12" y="118"/>
                    <a:pt x="0" y="178"/>
                  </a:cubicBezTo>
                  <a:cubicBezTo>
                    <a:pt x="12" y="118"/>
                    <a:pt x="22" y="60"/>
                    <a:pt x="3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6"/>
            <p:cNvSpPr/>
            <p:nvPr/>
          </p:nvSpPr>
          <p:spPr>
            <a:xfrm>
              <a:off x="3952781" y="3441321"/>
              <a:ext cx="190850" cy="170325"/>
            </a:xfrm>
            <a:custGeom>
              <a:avLst/>
              <a:gdLst/>
              <a:ahLst/>
              <a:cxnLst/>
              <a:rect l="l" t="t" r="r" b="b"/>
              <a:pathLst>
                <a:path w="7634" h="6813" extrusionOk="0">
                  <a:moveTo>
                    <a:pt x="3113" y="0"/>
                  </a:moveTo>
                  <a:cubicBezTo>
                    <a:pt x="3111" y="0"/>
                    <a:pt x="3110" y="0"/>
                    <a:pt x="3108" y="0"/>
                  </a:cubicBezTo>
                  <a:cubicBezTo>
                    <a:pt x="2627" y="0"/>
                    <a:pt x="2152" y="75"/>
                    <a:pt x="1696" y="225"/>
                  </a:cubicBezTo>
                  <a:lnTo>
                    <a:pt x="1674" y="232"/>
                  </a:lnTo>
                  <a:lnTo>
                    <a:pt x="1640" y="244"/>
                  </a:lnTo>
                  <a:cubicBezTo>
                    <a:pt x="1267" y="372"/>
                    <a:pt x="913" y="549"/>
                    <a:pt x="586" y="770"/>
                  </a:cubicBezTo>
                  <a:cubicBezTo>
                    <a:pt x="0" y="1999"/>
                    <a:pt x="43" y="3435"/>
                    <a:pt x="698" y="4627"/>
                  </a:cubicBezTo>
                  <a:lnTo>
                    <a:pt x="1969" y="3988"/>
                  </a:lnTo>
                  <a:cubicBezTo>
                    <a:pt x="2117" y="3909"/>
                    <a:pt x="2277" y="3871"/>
                    <a:pt x="2435" y="3871"/>
                  </a:cubicBezTo>
                  <a:cubicBezTo>
                    <a:pt x="2797" y="3871"/>
                    <a:pt x="3146" y="4071"/>
                    <a:pt x="3322" y="4417"/>
                  </a:cubicBezTo>
                  <a:cubicBezTo>
                    <a:pt x="3572" y="4914"/>
                    <a:pt x="3365" y="5521"/>
                    <a:pt x="2862" y="5761"/>
                  </a:cubicBezTo>
                  <a:lnTo>
                    <a:pt x="2112" y="6140"/>
                  </a:lnTo>
                  <a:cubicBezTo>
                    <a:pt x="2815" y="6592"/>
                    <a:pt x="3609" y="6812"/>
                    <a:pt x="4396" y="6812"/>
                  </a:cubicBezTo>
                  <a:cubicBezTo>
                    <a:pt x="5564" y="6812"/>
                    <a:pt x="6719" y="6330"/>
                    <a:pt x="7547" y="5407"/>
                  </a:cubicBezTo>
                  <a:cubicBezTo>
                    <a:pt x="7559" y="5349"/>
                    <a:pt x="7569" y="5289"/>
                    <a:pt x="7579" y="5229"/>
                  </a:cubicBezTo>
                  <a:cubicBezTo>
                    <a:pt x="7581" y="5218"/>
                    <a:pt x="7582" y="5206"/>
                    <a:pt x="7584" y="5194"/>
                  </a:cubicBezTo>
                  <a:cubicBezTo>
                    <a:pt x="7584" y="5192"/>
                    <a:pt x="7584" y="5190"/>
                    <a:pt x="7586" y="5187"/>
                  </a:cubicBezTo>
                  <a:cubicBezTo>
                    <a:pt x="7611" y="5006"/>
                    <a:pt x="7627" y="4822"/>
                    <a:pt x="7632" y="4639"/>
                  </a:cubicBezTo>
                  <a:lnTo>
                    <a:pt x="7632" y="4625"/>
                  </a:lnTo>
                  <a:cubicBezTo>
                    <a:pt x="7632" y="4611"/>
                    <a:pt x="7633" y="4596"/>
                    <a:pt x="7633" y="4582"/>
                  </a:cubicBezTo>
                  <a:lnTo>
                    <a:pt x="7633" y="4526"/>
                  </a:lnTo>
                  <a:cubicBezTo>
                    <a:pt x="7633" y="3477"/>
                    <a:pt x="7269" y="2463"/>
                    <a:pt x="6602" y="1655"/>
                  </a:cubicBezTo>
                  <a:cubicBezTo>
                    <a:pt x="5746" y="608"/>
                    <a:pt x="4465" y="0"/>
                    <a:pt x="3113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6"/>
            <p:cNvSpPr/>
            <p:nvPr/>
          </p:nvSpPr>
          <p:spPr>
            <a:xfrm>
              <a:off x="4013505" y="3665444"/>
              <a:ext cx="226376" cy="226299"/>
            </a:xfrm>
            <a:custGeom>
              <a:avLst/>
              <a:gdLst/>
              <a:ahLst/>
              <a:cxnLst/>
              <a:rect l="l" t="t" r="r" b="b"/>
              <a:pathLst>
                <a:path w="9055" h="9052" extrusionOk="0">
                  <a:moveTo>
                    <a:pt x="4528" y="9052"/>
                  </a:moveTo>
                  <a:cubicBezTo>
                    <a:pt x="7021" y="9052"/>
                    <a:pt x="9054" y="7019"/>
                    <a:pt x="9054" y="4524"/>
                  </a:cubicBezTo>
                  <a:cubicBezTo>
                    <a:pt x="9054" y="2031"/>
                    <a:pt x="7021" y="0"/>
                    <a:pt x="4528" y="0"/>
                  </a:cubicBezTo>
                  <a:cubicBezTo>
                    <a:pt x="2034" y="0"/>
                    <a:pt x="1" y="2033"/>
                    <a:pt x="1" y="4524"/>
                  </a:cubicBezTo>
                  <a:cubicBezTo>
                    <a:pt x="1" y="7015"/>
                    <a:pt x="2034" y="9052"/>
                    <a:pt x="4528" y="9052"/>
                  </a:cubicBezTo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6"/>
            <p:cNvSpPr/>
            <p:nvPr/>
          </p:nvSpPr>
          <p:spPr>
            <a:xfrm>
              <a:off x="4126655" y="3665444"/>
              <a:ext cx="59376" cy="16875"/>
            </a:xfrm>
            <a:custGeom>
              <a:avLst/>
              <a:gdLst/>
              <a:ahLst/>
              <a:cxnLst/>
              <a:rect l="l" t="t" r="r" b="b"/>
              <a:pathLst>
                <a:path w="2375" h="675" extrusionOk="0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lnTo>
                    <a:pt x="2" y="0"/>
                  </a:lnTo>
                  <a:cubicBezTo>
                    <a:pt x="5" y="0"/>
                    <a:pt x="8" y="0"/>
                    <a:pt x="11" y="0"/>
                  </a:cubicBezTo>
                  <a:lnTo>
                    <a:pt x="11" y="0"/>
                  </a:lnTo>
                  <a:cubicBezTo>
                    <a:pt x="171" y="0"/>
                    <a:pt x="330" y="9"/>
                    <a:pt x="488" y="26"/>
                  </a:cubicBezTo>
                  <a:lnTo>
                    <a:pt x="488" y="26"/>
                  </a:lnTo>
                  <a:cubicBezTo>
                    <a:pt x="330" y="9"/>
                    <a:pt x="171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0"/>
                  </a:lnTo>
                  <a:cubicBezTo>
                    <a:pt x="11" y="0"/>
                    <a:pt x="10" y="0"/>
                    <a:pt x="10" y="0"/>
                  </a:cubicBezTo>
                  <a:close/>
                  <a:moveTo>
                    <a:pt x="488" y="26"/>
                  </a:moveTo>
                  <a:lnTo>
                    <a:pt x="488" y="26"/>
                  </a:lnTo>
                  <a:cubicBezTo>
                    <a:pt x="1155" y="97"/>
                    <a:pt x="1801" y="318"/>
                    <a:pt x="2374" y="674"/>
                  </a:cubicBezTo>
                  <a:cubicBezTo>
                    <a:pt x="2374" y="673"/>
                    <a:pt x="2374" y="671"/>
                    <a:pt x="2374" y="671"/>
                  </a:cubicBezTo>
                  <a:cubicBezTo>
                    <a:pt x="1800" y="316"/>
                    <a:pt x="1155" y="97"/>
                    <a:pt x="488" y="2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6"/>
            <p:cNvSpPr/>
            <p:nvPr/>
          </p:nvSpPr>
          <p:spPr>
            <a:xfrm>
              <a:off x="4186005" y="3682219"/>
              <a:ext cx="28201" cy="24625"/>
            </a:xfrm>
            <a:custGeom>
              <a:avLst/>
              <a:gdLst/>
              <a:ahLst/>
              <a:cxnLst/>
              <a:rect l="l" t="t" r="r" b="b"/>
              <a:pathLst>
                <a:path w="1128" h="985" extrusionOk="0">
                  <a:moveTo>
                    <a:pt x="0" y="0"/>
                  </a:moveTo>
                  <a:cubicBezTo>
                    <a:pt x="0" y="0"/>
                    <a:pt x="0" y="2"/>
                    <a:pt x="0" y="3"/>
                  </a:cubicBezTo>
                  <a:cubicBezTo>
                    <a:pt x="426" y="266"/>
                    <a:pt x="806" y="598"/>
                    <a:pt x="1122" y="984"/>
                  </a:cubicBezTo>
                  <a:lnTo>
                    <a:pt x="1127" y="982"/>
                  </a:lnTo>
                  <a:cubicBezTo>
                    <a:pt x="807" y="594"/>
                    <a:pt x="428" y="262"/>
                    <a:pt x="2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6"/>
            <p:cNvSpPr/>
            <p:nvPr/>
          </p:nvSpPr>
          <p:spPr>
            <a:xfrm>
              <a:off x="4214056" y="3706771"/>
              <a:ext cx="22450" cy="44376"/>
            </a:xfrm>
            <a:custGeom>
              <a:avLst/>
              <a:gdLst/>
              <a:ahLst/>
              <a:cxnLst/>
              <a:rect l="l" t="t" r="r" b="b"/>
              <a:pathLst>
                <a:path w="898" h="1775" extrusionOk="0">
                  <a:moveTo>
                    <a:pt x="4" y="0"/>
                  </a:moveTo>
                  <a:lnTo>
                    <a:pt x="0" y="2"/>
                  </a:lnTo>
                  <a:cubicBezTo>
                    <a:pt x="428" y="520"/>
                    <a:pt x="734" y="1124"/>
                    <a:pt x="898" y="1775"/>
                  </a:cubicBezTo>
                  <a:cubicBezTo>
                    <a:pt x="736" y="1124"/>
                    <a:pt x="431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6"/>
            <p:cNvSpPr/>
            <p:nvPr/>
          </p:nvSpPr>
          <p:spPr>
            <a:xfrm>
              <a:off x="4063630" y="3666044"/>
              <a:ext cx="51175" cy="18700"/>
            </a:xfrm>
            <a:custGeom>
              <a:avLst/>
              <a:gdLst/>
              <a:ahLst/>
              <a:cxnLst/>
              <a:rect l="l" t="t" r="r" b="b"/>
              <a:pathLst>
                <a:path w="2047" h="748" extrusionOk="0">
                  <a:moveTo>
                    <a:pt x="2047" y="0"/>
                  </a:moveTo>
                  <a:cubicBezTo>
                    <a:pt x="1315" y="77"/>
                    <a:pt x="613" y="332"/>
                    <a:pt x="3" y="741"/>
                  </a:cubicBezTo>
                  <a:cubicBezTo>
                    <a:pt x="2" y="742"/>
                    <a:pt x="2" y="744"/>
                    <a:pt x="0" y="747"/>
                  </a:cubicBezTo>
                  <a:cubicBezTo>
                    <a:pt x="611" y="334"/>
                    <a:pt x="1313" y="78"/>
                    <a:pt x="2047" y="2"/>
                  </a:cubicBezTo>
                  <a:lnTo>
                    <a:pt x="204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6"/>
            <p:cNvSpPr/>
            <p:nvPr/>
          </p:nvSpPr>
          <p:spPr>
            <a:xfrm>
              <a:off x="4239805" y="3778545"/>
              <a:ext cx="76" cy="2401"/>
            </a:xfrm>
            <a:custGeom>
              <a:avLst/>
              <a:gdLst/>
              <a:ahLst/>
              <a:cxnLst/>
              <a:rect l="l" t="t" r="r" b="b"/>
              <a:pathLst>
                <a:path w="3" h="96" extrusionOk="0">
                  <a:moveTo>
                    <a:pt x="1" y="96"/>
                  </a:moveTo>
                  <a:lnTo>
                    <a:pt x="1" y="96"/>
                  </a:lnTo>
                  <a:close/>
                  <a:moveTo>
                    <a:pt x="2" y="0"/>
                  </a:moveTo>
                  <a:lnTo>
                    <a:pt x="2" y="0"/>
                  </a:ln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6"/>
            <p:cNvSpPr/>
            <p:nvPr/>
          </p:nvSpPr>
          <p:spPr>
            <a:xfrm>
              <a:off x="4048980" y="3665444"/>
              <a:ext cx="190901" cy="170325"/>
            </a:xfrm>
            <a:custGeom>
              <a:avLst/>
              <a:gdLst/>
              <a:ahLst/>
              <a:cxnLst/>
              <a:rect l="l" t="t" r="r" b="b"/>
              <a:pathLst>
                <a:path w="7636" h="6813" extrusionOk="0">
                  <a:moveTo>
                    <a:pt x="3011" y="0"/>
                  </a:moveTo>
                  <a:cubicBezTo>
                    <a:pt x="2987" y="0"/>
                    <a:pt x="2961" y="0"/>
                    <a:pt x="2937" y="2"/>
                  </a:cubicBezTo>
                  <a:lnTo>
                    <a:pt x="2932" y="2"/>
                  </a:lnTo>
                  <a:lnTo>
                    <a:pt x="2861" y="5"/>
                  </a:lnTo>
                  <a:lnTo>
                    <a:pt x="2834" y="7"/>
                  </a:lnTo>
                  <a:lnTo>
                    <a:pt x="2781" y="10"/>
                  </a:lnTo>
                  <a:lnTo>
                    <a:pt x="2738" y="14"/>
                  </a:lnTo>
                  <a:lnTo>
                    <a:pt x="2696" y="17"/>
                  </a:lnTo>
                  <a:lnTo>
                    <a:pt x="2653" y="21"/>
                  </a:lnTo>
                  <a:lnTo>
                    <a:pt x="2631" y="24"/>
                  </a:lnTo>
                  <a:cubicBezTo>
                    <a:pt x="1899" y="101"/>
                    <a:pt x="1196" y="356"/>
                    <a:pt x="586" y="768"/>
                  </a:cubicBezTo>
                  <a:cubicBezTo>
                    <a:pt x="0" y="1997"/>
                    <a:pt x="43" y="3433"/>
                    <a:pt x="700" y="4625"/>
                  </a:cubicBezTo>
                  <a:lnTo>
                    <a:pt x="2166" y="3891"/>
                  </a:lnTo>
                  <a:cubicBezTo>
                    <a:pt x="2307" y="3822"/>
                    <a:pt x="2457" y="3789"/>
                    <a:pt x="2604" y="3789"/>
                  </a:cubicBezTo>
                  <a:cubicBezTo>
                    <a:pt x="2967" y="3789"/>
                    <a:pt x="3316" y="3989"/>
                    <a:pt x="3491" y="4335"/>
                  </a:cubicBezTo>
                  <a:cubicBezTo>
                    <a:pt x="3736" y="4822"/>
                    <a:pt x="3545" y="5415"/>
                    <a:pt x="3062" y="5667"/>
                  </a:cubicBezTo>
                  <a:lnTo>
                    <a:pt x="2117" y="6142"/>
                  </a:lnTo>
                  <a:cubicBezTo>
                    <a:pt x="2819" y="6593"/>
                    <a:pt x="3611" y="6812"/>
                    <a:pt x="4398" y="6812"/>
                  </a:cubicBezTo>
                  <a:cubicBezTo>
                    <a:pt x="5566" y="6812"/>
                    <a:pt x="6721" y="6329"/>
                    <a:pt x="7548" y="5406"/>
                  </a:cubicBezTo>
                  <a:cubicBezTo>
                    <a:pt x="7599" y="5153"/>
                    <a:pt x="7628" y="4897"/>
                    <a:pt x="7634" y="4640"/>
                  </a:cubicBezTo>
                  <a:lnTo>
                    <a:pt x="7634" y="4621"/>
                  </a:lnTo>
                  <a:cubicBezTo>
                    <a:pt x="7634" y="4608"/>
                    <a:pt x="7634" y="4596"/>
                    <a:pt x="7635" y="4584"/>
                  </a:cubicBezTo>
                  <a:lnTo>
                    <a:pt x="7635" y="4526"/>
                  </a:lnTo>
                  <a:cubicBezTo>
                    <a:pt x="7635" y="3479"/>
                    <a:pt x="7271" y="2464"/>
                    <a:pt x="6603" y="1655"/>
                  </a:cubicBezTo>
                  <a:cubicBezTo>
                    <a:pt x="6285" y="1270"/>
                    <a:pt x="5907" y="938"/>
                    <a:pt x="5481" y="674"/>
                  </a:cubicBezTo>
                  <a:cubicBezTo>
                    <a:pt x="4770" y="233"/>
                    <a:pt x="3947" y="0"/>
                    <a:pt x="3109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6"/>
            <p:cNvSpPr/>
            <p:nvPr/>
          </p:nvSpPr>
          <p:spPr>
            <a:xfrm>
              <a:off x="3907230" y="3760145"/>
              <a:ext cx="235176" cy="139601"/>
            </a:xfrm>
            <a:custGeom>
              <a:avLst/>
              <a:gdLst/>
              <a:ahLst/>
              <a:cxnLst/>
              <a:rect l="l" t="t" r="r" b="b"/>
              <a:pathLst>
                <a:path w="9407" h="5584" extrusionOk="0">
                  <a:moveTo>
                    <a:pt x="8274" y="0"/>
                  </a:moveTo>
                  <a:cubicBezTo>
                    <a:pt x="8127" y="0"/>
                    <a:pt x="7977" y="33"/>
                    <a:pt x="7836" y="103"/>
                  </a:cubicBezTo>
                  <a:lnTo>
                    <a:pt x="688" y="3702"/>
                  </a:lnTo>
                  <a:cubicBezTo>
                    <a:pt x="198" y="3949"/>
                    <a:pt x="0" y="4547"/>
                    <a:pt x="247" y="5037"/>
                  </a:cubicBezTo>
                  <a:cubicBezTo>
                    <a:pt x="422" y="5384"/>
                    <a:pt x="771" y="5583"/>
                    <a:pt x="1135" y="5583"/>
                  </a:cubicBezTo>
                  <a:cubicBezTo>
                    <a:pt x="1285" y="5583"/>
                    <a:pt x="1438" y="5549"/>
                    <a:pt x="1582" y="5477"/>
                  </a:cubicBezTo>
                  <a:lnTo>
                    <a:pt x="8732" y="1877"/>
                  </a:lnTo>
                  <a:cubicBezTo>
                    <a:pt x="9215" y="1627"/>
                    <a:pt x="9406" y="1033"/>
                    <a:pt x="9161" y="547"/>
                  </a:cubicBezTo>
                  <a:cubicBezTo>
                    <a:pt x="8986" y="201"/>
                    <a:pt x="8637" y="0"/>
                    <a:pt x="8274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6"/>
            <p:cNvSpPr/>
            <p:nvPr/>
          </p:nvSpPr>
          <p:spPr>
            <a:xfrm>
              <a:off x="3806180" y="3538070"/>
              <a:ext cx="235974" cy="139975"/>
            </a:xfrm>
            <a:custGeom>
              <a:avLst/>
              <a:gdLst/>
              <a:ahLst/>
              <a:cxnLst/>
              <a:rect l="l" t="t" r="r" b="b"/>
              <a:pathLst>
                <a:path w="9439" h="5599" extrusionOk="0">
                  <a:moveTo>
                    <a:pt x="8299" y="1"/>
                  </a:moveTo>
                  <a:cubicBezTo>
                    <a:pt x="8142" y="1"/>
                    <a:pt x="7983" y="38"/>
                    <a:pt x="7834" y="116"/>
                  </a:cubicBezTo>
                  <a:lnTo>
                    <a:pt x="688" y="3716"/>
                  </a:lnTo>
                  <a:cubicBezTo>
                    <a:pt x="198" y="3963"/>
                    <a:pt x="0" y="4561"/>
                    <a:pt x="247" y="5051"/>
                  </a:cubicBezTo>
                  <a:cubicBezTo>
                    <a:pt x="422" y="5398"/>
                    <a:pt x="772" y="5598"/>
                    <a:pt x="1136" y="5598"/>
                  </a:cubicBezTo>
                  <a:cubicBezTo>
                    <a:pt x="1286" y="5598"/>
                    <a:pt x="1439" y="5564"/>
                    <a:pt x="1582" y="5492"/>
                  </a:cubicBezTo>
                  <a:lnTo>
                    <a:pt x="1580" y="5492"/>
                  </a:lnTo>
                  <a:lnTo>
                    <a:pt x="8728" y="1891"/>
                  </a:lnTo>
                  <a:cubicBezTo>
                    <a:pt x="9230" y="1651"/>
                    <a:pt x="9438" y="1044"/>
                    <a:pt x="9188" y="547"/>
                  </a:cubicBezTo>
                  <a:cubicBezTo>
                    <a:pt x="9012" y="200"/>
                    <a:pt x="8662" y="1"/>
                    <a:pt x="8299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6"/>
            <p:cNvSpPr/>
            <p:nvPr/>
          </p:nvSpPr>
          <p:spPr>
            <a:xfrm>
              <a:off x="3806205" y="3265971"/>
              <a:ext cx="234800" cy="139425"/>
            </a:xfrm>
            <a:custGeom>
              <a:avLst/>
              <a:gdLst/>
              <a:ahLst/>
              <a:cxnLst/>
              <a:rect l="l" t="t" r="r" b="b"/>
              <a:pathLst>
                <a:path w="9392" h="5577" extrusionOk="0">
                  <a:moveTo>
                    <a:pt x="8261" y="1"/>
                  </a:moveTo>
                  <a:cubicBezTo>
                    <a:pt x="8117" y="1"/>
                    <a:pt x="7971" y="32"/>
                    <a:pt x="7833" y="98"/>
                  </a:cubicBezTo>
                  <a:lnTo>
                    <a:pt x="687" y="3698"/>
                  </a:lnTo>
                  <a:cubicBezTo>
                    <a:pt x="198" y="3944"/>
                    <a:pt x="1" y="4540"/>
                    <a:pt x="248" y="5031"/>
                  </a:cubicBezTo>
                  <a:cubicBezTo>
                    <a:pt x="422" y="5377"/>
                    <a:pt x="772" y="5577"/>
                    <a:pt x="1135" y="5577"/>
                  </a:cubicBezTo>
                  <a:cubicBezTo>
                    <a:pt x="1285" y="5577"/>
                    <a:pt x="1438" y="5542"/>
                    <a:pt x="1581" y="5470"/>
                  </a:cubicBezTo>
                  <a:lnTo>
                    <a:pt x="1579" y="5470"/>
                  </a:lnTo>
                  <a:lnTo>
                    <a:pt x="8727" y="1871"/>
                  </a:lnTo>
                  <a:cubicBezTo>
                    <a:pt x="9204" y="1617"/>
                    <a:pt x="9391" y="1029"/>
                    <a:pt x="9148" y="546"/>
                  </a:cubicBezTo>
                  <a:cubicBezTo>
                    <a:pt x="8973" y="201"/>
                    <a:pt x="8624" y="1"/>
                    <a:pt x="8261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6"/>
            <p:cNvSpPr/>
            <p:nvPr/>
          </p:nvSpPr>
          <p:spPr>
            <a:xfrm>
              <a:off x="3806180" y="2993421"/>
              <a:ext cx="234726" cy="139425"/>
            </a:xfrm>
            <a:custGeom>
              <a:avLst/>
              <a:gdLst/>
              <a:ahLst/>
              <a:cxnLst/>
              <a:rect l="l" t="t" r="r" b="b"/>
              <a:pathLst>
                <a:path w="9389" h="5577" extrusionOk="0">
                  <a:moveTo>
                    <a:pt x="8257" y="1"/>
                  </a:moveTo>
                  <a:cubicBezTo>
                    <a:pt x="8115" y="1"/>
                    <a:pt x="7971" y="31"/>
                    <a:pt x="7834" y="96"/>
                  </a:cubicBezTo>
                  <a:lnTo>
                    <a:pt x="688" y="3695"/>
                  </a:lnTo>
                  <a:cubicBezTo>
                    <a:pt x="198" y="3942"/>
                    <a:pt x="0" y="4540"/>
                    <a:pt x="247" y="5030"/>
                  </a:cubicBezTo>
                  <a:cubicBezTo>
                    <a:pt x="422" y="5377"/>
                    <a:pt x="772" y="5577"/>
                    <a:pt x="1136" y="5577"/>
                  </a:cubicBezTo>
                  <a:cubicBezTo>
                    <a:pt x="1286" y="5577"/>
                    <a:pt x="1439" y="5543"/>
                    <a:pt x="1582" y="5471"/>
                  </a:cubicBezTo>
                  <a:lnTo>
                    <a:pt x="1580" y="5471"/>
                  </a:lnTo>
                  <a:lnTo>
                    <a:pt x="8728" y="1872"/>
                  </a:lnTo>
                  <a:cubicBezTo>
                    <a:pt x="9203" y="1616"/>
                    <a:pt x="9389" y="1029"/>
                    <a:pt x="9145" y="549"/>
                  </a:cubicBezTo>
                  <a:cubicBezTo>
                    <a:pt x="8971" y="202"/>
                    <a:pt x="8621" y="1"/>
                    <a:pt x="8257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6"/>
            <p:cNvSpPr/>
            <p:nvPr/>
          </p:nvSpPr>
          <p:spPr>
            <a:xfrm>
              <a:off x="3806205" y="2720795"/>
              <a:ext cx="234800" cy="139425"/>
            </a:xfrm>
            <a:custGeom>
              <a:avLst/>
              <a:gdLst/>
              <a:ahLst/>
              <a:cxnLst/>
              <a:rect l="l" t="t" r="r" b="b"/>
              <a:pathLst>
                <a:path w="9392" h="5577" extrusionOk="0">
                  <a:moveTo>
                    <a:pt x="8259" y="0"/>
                  </a:moveTo>
                  <a:cubicBezTo>
                    <a:pt x="8116" y="0"/>
                    <a:pt x="7971" y="31"/>
                    <a:pt x="7833" y="97"/>
                  </a:cubicBezTo>
                  <a:lnTo>
                    <a:pt x="687" y="3696"/>
                  </a:lnTo>
                  <a:cubicBezTo>
                    <a:pt x="198" y="3943"/>
                    <a:pt x="1" y="4541"/>
                    <a:pt x="248" y="5031"/>
                  </a:cubicBezTo>
                  <a:cubicBezTo>
                    <a:pt x="422" y="5377"/>
                    <a:pt x="773" y="5577"/>
                    <a:pt x="1136" y="5577"/>
                  </a:cubicBezTo>
                  <a:cubicBezTo>
                    <a:pt x="1286" y="5577"/>
                    <a:pt x="1438" y="5543"/>
                    <a:pt x="1581" y="5471"/>
                  </a:cubicBezTo>
                  <a:lnTo>
                    <a:pt x="1579" y="5471"/>
                  </a:lnTo>
                  <a:lnTo>
                    <a:pt x="8727" y="1871"/>
                  </a:lnTo>
                  <a:cubicBezTo>
                    <a:pt x="9204" y="1617"/>
                    <a:pt x="9391" y="1028"/>
                    <a:pt x="9148" y="546"/>
                  </a:cubicBezTo>
                  <a:cubicBezTo>
                    <a:pt x="8973" y="201"/>
                    <a:pt x="8623" y="0"/>
                    <a:pt x="8259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6"/>
            <p:cNvSpPr/>
            <p:nvPr/>
          </p:nvSpPr>
          <p:spPr>
            <a:xfrm>
              <a:off x="3691655" y="2387996"/>
              <a:ext cx="469001" cy="257349"/>
            </a:xfrm>
            <a:custGeom>
              <a:avLst/>
              <a:gdLst/>
              <a:ahLst/>
              <a:cxnLst/>
              <a:rect l="l" t="t" r="r" b="b"/>
              <a:pathLst>
                <a:path w="18760" h="10294" extrusionOk="0">
                  <a:moveTo>
                    <a:pt x="17624" y="1"/>
                  </a:moveTo>
                  <a:cubicBezTo>
                    <a:pt x="17474" y="1"/>
                    <a:pt x="17321" y="35"/>
                    <a:pt x="17178" y="107"/>
                  </a:cubicBezTo>
                  <a:lnTo>
                    <a:pt x="687" y="8411"/>
                  </a:lnTo>
                  <a:cubicBezTo>
                    <a:pt x="197" y="8658"/>
                    <a:pt x="1" y="9256"/>
                    <a:pt x="248" y="9746"/>
                  </a:cubicBezTo>
                  <a:cubicBezTo>
                    <a:pt x="422" y="10093"/>
                    <a:pt x="772" y="10293"/>
                    <a:pt x="1135" y="10293"/>
                  </a:cubicBezTo>
                  <a:cubicBezTo>
                    <a:pt x="1286" y="10293"/>
                    <a:pt x="1439" y="10259"/>
                    <a:pt x="1583" y="10186"/>
                  </a:cubicBezTo>
                  <a:lnTo>
                    <a:pt x="1583" y="10187"/>
                  </a:lnTo>
                  <a:lnTo>
                    <a:pt x="18072" y="1882"/>
                  </a:lnTo>
                  <a:cubicBezTo>
                    <a:pt x="18562" y="1635"/>
                    <a:pt x="18759" y="1037"/>
                    <a:pt x="18513" y="548"/>
                  </a:cubicBezTo>
                  <a:cubicBezTo>
                    <a:pt x="18338" y="201"/>
                    <a:pt x="17988" y="1"/>
                    <a:pt x="17624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6"/>
            <p:cNvSpPr/>
            <p:nvPr/>
          </p:nvSpPr>
          <p:spPr>
            <a:xfrm>
              <a:off x="3806180" y="2175573"/>
              <a:ext cx="234851" cy="139474"/>
            </a:xfrm>
            <a:custGeom>
              <a:avLst/>
              <a:gdLst/>
              <a:ahLst/>
              <a:cxnLst/>
              <a:rect l="l" t="t" r="r" b="b"/>
              <a:pathLst>
                <a:path w="9394" h="5579" extrusionOk="0">
                  <a:moveTo>
                    <a:pt x="8263" y="0"/>
                  </a:moveTo>
                  <a:cubicBezTo>
                    <a:pt x="8119" y="0"/>
                    <a:pt x="7973" y="31"/>
                    <a:pt x="7834" y="98"/>
                  </a:cubicBezTo>
                  <a:lnTo>
                    <a:pt x="688" y="3697"/>
                  </a:lnTo>
                  <a:cubicBezTo>
                    <a:pt x="198" y="3944"/>
                    <a:pt x="0" y="4542"/>
                    <a:pt x="247" y="5032"/>
                  </a:cubicBezTo>
                  <a:cubicBezTo>
                    <a:pt x="422" y="5379"/>
                    <a:pt x="771" y="5578"/>
                    <a:pt x="1134" y="5578"/>
                  </a:cubicBezTo>
                  <a:cubicBezTo>
                    <a:pt x="1285" y="5578"/>
                    <a:pt x="1438" y="5544"/>
                    <a:pt x="1582" y="5471"/>
                  </a:cubicBezTo>
                  <a:lnTo>
                    <a:pt x="1580" y="5471"/>
                  </a:lnTo>
                  <a:lnTo>
                    <a:pt x="8728" y="1872"/>
                  </a:lnTo>
                  <a:cubicBezTo>
                    <a:pt x="9205" y="1618"/>
                    <a:pt x="9394" y="1031"/>
                    <a:pt x="9150" y="547"/>
                  </a:cubicBezTo>
                  <a:cubicBezTo>
                    <a:pt x="8976" y="201"/>
                    <a:pt x="8627" y="0"/>
                    <a:pt x="8263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6"/>
            <p:cNvSpPr/>
            <p:nvPr/>
          </p:nvSpPr>
          <p:spPr>
            <a:xfrm>
              <a:off x="3806180" y="1902998"/>
              <a:ext cx="234826" cy="139474"/>
            </a:xfrm>
            <a:custGeom>
              <a:avLst/>
              <a:gdLst/>
              <a:ahLst/>
              <a:cxnLst/>
              <a:rect l="l" t="t" r="r" b="b"/>
              <a:pathLst>
                <a:path w="9393" h="5579" extrusionOk="0">
                  <a:moveTo>
                    <a:pt x="8260" y="0"/>
                  </a:moveTo>
                  <a:cubicBezTo>
                    <a:pt x="8117" y="0"/>
                    <a:pt x="7972" y="31"/>
                    <a:pt x="7834" y="96"/>
                  </a:cubicBezTo>
                  <a:lnTo>
                    <a:pt x="688" y="3698"/>
                  </a:lnTo>
                  <a:cubicBezTo>
                    <a:pt x="198" y="3943"/>
                    <a:pt x="0" y="4541"/>
                    <a:pt x="247" y="5031"/>
                  </a:cubicBezTo>
                  <a:cubicBezTo>
                    <a:pt x="422" y="5378"/>
                    <a:pt x="772" y="5578"/>
                    <a:pt x="1136" y="5578"/>
                  </a:cubicBezTo>
                  <a:cubicBezTo>
                    <a:pt x="1286" y="5578"/>
                    <a:pt x="1439" y="5544"/>
                    <a:pt x="1582" y="5472"/>
                  </a:cubicBezTo>
                  <a:lnTo>
                    <a:pt x="1580" y="5472"/>
                  </a:lnTo>
                  <a:lnTo>
                    <a:pt x="8728" y="1871"/>
                  </a:lnTo>
                  <a:cubicBezTo>
                    <a:pt x="9205" y="1617"/>
                    <a:pt x="9392" y="1028"/>
                    <a:pt x="9149" y="546"/>
                  </a:cubicBezTo>
                  <a:cubicBezTo>
                    <a:pt x="8974" y="200"/>
                    <a:pt x="8624" y="0"/>
                    <a:pt x="826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6"/>
            <p:cNvSpPr/>
            <p:nvPr/>
          </p:nvSpPr>
          <p:spPr>
            <a:xfrm>
              <a:off x="3806180" y="1630324"/>
              <a:ext cx="234951" cy="139550"/>
            </a:xfrm>
            <a:custGeom>
              <a:avLst/>
              <a:gdLst/>
              <a:ahLst/>
              <a:cxnLst/>
              <a:rect l="l" t="t" r="r" b="b"/>
              <a:pathLst>
                <a:path w="9398" h="5582" extrusionOk="0">
                  <a:moveTo>
                    <a:pt x="8265" y="1"/>
                  </a:moveTo>
                  <a:cubicBezTo>
                    <a:pt x="8120" y="1"/>
                    <a:pt x="7973" y="33"/>
                    <a:pt x="7834" y="99"/>
                  </a:cubicBezTo>
                  <a:lnTo>
                    <a:pt x="688" y="3701"/>
                  </a:lnTo>
                  <a:cubicBezTo>
                    <a:pt x="198" y="3946"/>
                    <a:pt x="0" y="4543"/>
                    <a:pt x="247" y="5034"/>
                  </a:cubicBezTo>
                  <a:cubicBezTo>
                    <a:pt x="422" y="5381"/>
                    <a:pt x="772" y="5581"/>
                    <a:pt x="1136" y="5581"/>
                  </a:cubicBezTo>
                  <a:cubicBezTo>
                    <a:pt x="1286" y="5581"/>
                    <a:pt x="1439" y="5547"/>
                    <a:pt x="1582" y="5475"/>
                  </a:cubicBezTo>
                  <a:lnTo>
                    <a:pt x="1580" y="5475"/>
                  </a:lnTo>
                  <a:lnTo>
                    <a:pt x="8728" y="1874"/>
                  </a:lnTo>
                  <a:cubicBezTo>
                    <a:pt x="9208" y="1622"/>
                    <a:pt x="9397" y="1031"/>
                    <a:pt x="9154" y="547"/>
                  </a:cubicBezTo>
                  <a:cubicBezTo>
                    <a:pt x="8978" y="201"/>
                    <a:pt x="8629" y="1"/>
                    <a:pt x="8265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6"/>
            <p:cNvSpPr/>
            <p:nvPr/>
          </p:nvSpPr>
          <p:spPr>
            <a:xfrm>
              <a:off x="3641379" y="1435748"/>
              <a:ext cx="235125" cy="139625"/>
            </a:xfrm>
            <a:custGeom>
              <a:avLst/>
              <a:gdLst/>
              <a:ahLst/>
              <a:cxnLst/>
              <a:rect l="l" t="t" r="r" b="b"/>
              <a:pathLst>
                <a:path w="9405" h="5585" extrusionOk="0">
                  <a:moveTo>
                    <a:pt x="8273" y="1"/>
                  </a:moveTo>
                  <a:cubicBezTo>
                    <a:pt x="8125" y="1"/>
                    <a:pt x="7976" y="33"/>
                    <a:pt x="7835" y="103"/>
                  </a:cubicBezTo>
                  <a:lnTo>
                    <a:pt x="687" y="3704"/>
                  </a:lnTo>
                  <a:cubicBezTo>
                    <a:pt x="197" y="3951"/>
                    <a:pt x="1" y="4548"/>
                    <a:pt x="248" y="5039"/>
                  </a:cubicBezTo>
                  <a:cubicBezTo>
                    <a:pt x="423" y="5385"/>
                    <a:pt x="773" y="5585"/>
                    <a:pt x="1136" y="5585"/>
                  </a:cubicBezTo>
                  <a:cubicBezTo>
                    <a:pt x="1287" y="5585"/>
                    <a:pt x="1439" y="5550"/>
                    <a:pt x="1583" y="5478"/>
                  </a:cubicBezTo>
                  <a:lnTo>
                    <a:pt x="1581" y="5476"/>
                  </a:lnTo>
                  <a:lnTo>
                    <a:pt x="8731" y="1879"/>
                  </a:lnTo>
                  <a:cubicBezTo>
                    <a:pt x="9214" y="1627"/>
                    <a:pt x="9405" y="1034"/>
                    <a:pt x="9160" y="547"/>
                  </a:cubicBezTo>
                  <a:cubicBezTo>
                    <a:pt x="8985" y="201"/>
                    <a:pt x="8636" y="1"/>
                    <a:pt x="8273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6"/>
            <p:cNvSpPr/>
            <p:nvPr/>
          </p:nvSpPr>
          <p:spPr>
            <a:xfrm>
              <a:off x="3610055" y="1415224"/>
              <a:ext cx="226376" cy="226400"/>
            </a:xfrm>
            <a:custGeom>
              <a:avLst/>
              <a:gdLst/>
              <a:ahLst/>
              <a:cxnLst/>
              <a:rect l="l" t="t" r="r" b="b"/>
              <a:pathLst>
                <a:path w="9055" h="9056" extrusionOk="0">
                  <a:moveTo>
                    <a:pt x="4528" y="9056"/>
                  </a:moveTo>
                  <a:cubicBezTo>
                    <a:pt x="7021" y="9056"/>
                    <a:pt x="9054" y="7023"/>
                    <a:pt x="9054" y="4528"/>
                  </a:cubicBezTo>
                  <a:cubicBezTo>
                    <a:pt x="9054" y="2036"/>
                    <a:pt x="7021" y="1"/>
                    <a:pt x="4528" y="1"/>
                  </a:cubicBezTo>
                  <a:cubicBezTo>
                    <a:pt x="2034" y="1"/>
                    <a:pt x="1" y="2036"/>
                    <a:pt x="1" y="4530"/>
                  </a:cubicBezTo>
                  <a:cubicBezTo>
                    <a:pt x="1" y="7023"/>
                    <a:pt x="2034" y="9056"/>
                    <a:pt x="4528" y="9056"/>
                  </a:cubicBezTo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6"/>
            <p:cNvSpPr/>
            <p:nvPr/>
          </p:nvSpPr>
          <p:spPr>
            <a:xfrm>
              <a:off x="3723256" y="1415224"/>
              <a:ext cx="68725" cy="23400"/>
            </a:xfrm>
            <a:custGeom>
              <a:avLst/>
              <a:gdLst/>
              <a:ahLst/>
              <a:cxnLst/>
              <a:rect l="l" t="t" r="r" b="b"/>
              <a:pathLst>
                <a:path w="2749" h="936" extrusionOk="0">
                  <a:moveTo>
                    <a:pt x="8" y="1"/>
                  </a:moveTo>
                  <a:cubicBezTo>
                    <a:pt x="5" y="1"/>
                    <a:pt x="3" y="1"/>
                    <a:pt x="0" y="1"/>
                  </a:cubicBezTo>
                  <a:cubicBezTo>
                    <a:pt x="993" y="1"/>
                    <a:pt x="1960" y="329"/>
                    <a:pt x="2748" y="936"/>
                  </a:cubicBezTo>
                  <a:lnTo>
                    <a:pt x="2748" y="931"/>
                  </a:lnTo>
                  <a:cubicBezTo>
                    <a:pt x="1960" y="328"/>
                    <a:pt x="998" y="1"/>
                    <a:pt x="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6"/>
            <p:cNvSpPr/>
            <p:nvPr/>
          </p:nvSpPr>
          <p:spPr>
            <a:xfrm>
              <a:off x="3791954" y="1438474"/>
              <a:ext cx="15825" cy="14750"/>
            </a:xfrm>
            <a:custGeom>
              <a:avLst/>
              <a:gdLst/>
              <a:ahLst/>
              <a:cxnLst/>
              <a:rect l="l" t="t" r="r" b="b"/>
              <a:pathLst>
                <a:path w="633" h="590" extrusionOk="0">
                  <a:moveTo>
                    <a:pt x="0" y="1"/>
                  </a:moveTo>
                  <a:lnTo>
                    <a:pt x="0" y="6"/>
                  </a:lnTo>
                  <a:cubicBezTo>
                    <a:pt x="227" y="179"/>
                    <a:pt x="438" y="375"/>
                    <a:pt x="629" y="590"/>
                  </a:cubicBezTo>
                  <a:lnTo>
                    <a:pt x="632" y="588"/>
                  </a:lnTo>
                  <a:cubicBezTo>
                    <a:pt x="440" y="372"/>
                    <a:pt x="229" y="176"/>
                    <a:pt x="0" y="1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6"/>
            <p:cNvSpPr/>
            <p:nvPr/>
          </p:nvSpPr>
          <p:spPr>
            <a:xfrm>
              <a:off x="3660155" y="1415498"/>
              <a:ext cx="55325" cy="19050"/>
            </a:xfrm>
            <a:custGeom>
              <a:avLst/>
              <a:gdLst/>
              <a:ahLst/>
              <a:cxnLst/>
              <a:rect l="l" t="t" r="r" b="b"/>
              <a:pathLst>
                <a:path w="2213" h="762" extrusionOk="0">
                  <a:moveTo>
                    <a:pt x="2213" y="0"/>
                  </a:moveTo>
                  <a:lnTo>
                    <a:pt x="2213" y="0"/>
                  </a:lnTo>
                  <a:cubicBezTo>
                    <a:pt x="1423" y="53"/>
                    <a:pt x="660" y="315"/>
                    <a:pt x="3" y="758"/>
                  </a:cubicBezTo>
                  <a:cubicBezTo>
                    <a:pt x="3" y="759"/>
                    <a:pt x="3" y="759"/>
                    <a:pt x="1" y="761"/>
                  </a:cubicBezTo>
                  <a:cubicBezTo>
                    <a:pt x="658" y="317"/>
                    <a:pt x="1423" y="55"/>
                    <a:pt x="221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6"/>
            <p:cNvSpPr/>
            <p:nvPr/>
          </p:nvSpPr>
          <p:spPr>
            <a:xfrm>
              <a:off x="3831880" y="1496623"/>
              <a:ext cx="4400" cy="25274"/>
            </a:xfrm>
            <a:custGeom>
              <a:avLst/>
              <a:gdLst/>
              <a:ahLst/>
              <a:cxnLst/>
              <a:rect l="l" t="t" r="r" b="b"/>
              <a:pathLst>
                <a:path w="176" h="1011" extrusionOk="0">
                  <a:moveTo>
                    <a:pt x="1" y="0"/>
                  </a:moveTo>
                  <a:cubicBezTo>
                    <a:pt x="98" y="329"/>
                    <a:pt x="155" y="668"/>
                    <a:pt x="176" y="1010"/>
                  </a:cubicBezTo>
                  <a:cubicBezTo>
                    <a:pt x="155" y="668"/>
                    <a:pt x="98" y="329"/>
                    <a:pt x="2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6"/>
            <p:cNvSpPr/>
            <p:nvPr/>
          </p:nvSpPr>
          <p:spPr>
            <a:xfrm>
              <a:off x="3836405" y="1528474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6"/>
            <p:cNvSpPr/>
            <p:nvPr/>
          </p:nvSpPr>
          <p:spPr>
            <a:xfrm>
              <a:off x="3807654" y="1453148"/>
              <a:ext cx="24251" cy="43500"/>
            </a:xfrm>
            <a:custGeom>
              <a:avLst/>
              <a:gdLst/>
              <a:ahLst/>
              <a:cxnLst/>
              <a:rect l="l" t="t" r="r" b="b"/>
              <a:pathLst>
                <a:path w="970" h="1740" extrusionOk="0">
                  <a:moveTo>
                    <a:pt x="2" y="1"/>
                  </a:moveTo>
                  <a:cubicBezTo>
                    <a:pt x="3" y="1"/>
                    <a:pt x="3" y="1"/>
                    <a:pt x="3" y="2"/>
                  </a:cubicBezTo>
                  <a:lnTo>
                    <a:pt x="3" y="2"/>
                  </a:lnTo>
                  <a:lnTo>
                    <a:pt x="4" y="1"/>
                  </a:lnTo>
                  <a:close/>
                  <a:moveTo>
                    <a:pt x="3" y="2"/>
                  </a:moveTo>
                  <a:lnTo>
                    <a:pt x="1" y="3"/>
                  </a:lnTo>
                  <a:cubicBezTo>
                    <a:pt x="449" y="502"/>
                    <a:pt x="779" y="1096"/>
                    <a:pt x="970" y="1739"/>
                  </a:cubicBezTo>
                  <a:cubicBezTo>
                    <a:pt x="781" y="1096"/>
                    <a:pt x="450" y="502"/>
                    <a:pt x="3" y="2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6"/>
            <p:cNvSpPr/>
            <p:nvPr/>
          </p:nvSpPr>
          <p:spPr>
            <a:xfrm>
              <a:off x="3645304" y="1415224"/>
              <a:ext cx="191126" cy="170325"/>
            </a:xfrm>
            <a:custGeom>
              <a:avLst/>
              <a:gdLst/>
              <a:ahLst/>
              <a:cxnLst/>
              <a:rect l="l" t="t" r="r" b="b"/>
              <a:pathLst>
                <a:path w="7645" h="6813" extrusionOk="0">
                  <a:moveTo>
                    <a:pt x="3019" y="1"/>
                  </a:moveTo>
                  <a:cubicBezTo>
                    <a:pt x="2997" y="1"/>
                    <a:pt x="2975" y="1"/>
                    <a:pt x="2953" y="3"/>
                  </a:cubicBezTo>
                  <a:lnTo>
                    <a:pt x="2931" y="3"/>
                  </a:lnTo>
                  <a:lnTo>
                    <a:pt x="2875" y="6"/>
                  </a:lnTo>
                  <a:lnTo>
                    <a:pt x="2837" y="8"/>
                  </a:lnTo>
                  <a:lnTo>
                    <a:pt x="2808" y="9"/>
                  </a:lnTo>
                  <a:cubicBezTo>
                    <a:pt x="2017" y="64"/>
                    <a:pt x="1254" y="326"/>
                    <a:pt x="597" y="770"/>
                  </a:cubicBezTo>
                  <a:cubicBezTo>
                    <a:pt x="1" y="2017"/>
                    <a:pt x="55" y="3478"/>
                    <a:pt x="738" y="4678"/>
                  </a:cubicBezTo>
                  <a:cubicBezTo>
                    <a:pt x="777" y="4673"/>
                    <a:pt x="818" y="4671"/>
                    <a:pt x="857" y="4671"/>
                  </a:cubicBezTo>
                  <a:cubicBezTo>
                    <a:pt x="1509" y="4673"/>
                    <a:pt x="1984" y="5291"/>
                    <a:pt x="1816" y="5923"/>
                  </a:cubicBezTo>
                  <a:cubicBezTo>
                    <a:pt x="2584" y="6521"/>
                    <a:pt x="3499" y="6813"/>
                    <a:pt x="4408" y="6813"/>
                  </a:cubicBezTo>
                  <a:cubicBezTo>
                    <a:pt x="5571" y="6813"/>
                    <a:pt x="6726" y="6335"/>
                    <a:pt x="7557" y="5407"/>
                  </a:cubicBezTo>
                  <a:cubicBezTo>
                    <a:pt x="7612" y="5135"/>
                    <a:pt x="7641" y="4860"/>
                    <a:pt x="7644" y="4583"/>
                  </a:cubicBezTo>
                  <a:lnTo>
                    <a:pt x="7644" y="4530"/>
                  </a:lnTo>
                  <a:cubicBezTo>
                    <a:pt x="7644" y="4442"/>
                    <a:pt x="7642" y="4353"/>
                    <a:pt x="7637" y="4266"/>
                  </a:cubicBezTo>
                  <a:cubicBezTo>
                    <a:pt x="7578" y="3248"/>
                    <a:pt x="7176" y="2279"/>
                    <a:pt x="6495" y="1520"/>
                  </a:cubicBezTo>
                  <a:cubicBezTo>
                    <a:pt x="6304" y="1305"/>
                    <a:pt x="6093" y="1109"/>
                    <a:pt x="5865" y="936"/>
                  </a:cubicBezTo>
                  <a:cubicBezTo>
                    <a:pt x="5080" y="331"/>
                    <a:pt x="4116" y="3"/>
                    <a:pt x="3126" y="3"/>
                  </a:cubicBezTo>
                  <a:cubicBezTo>
                    <a:pt x="3123" y="3"/>
                    <a:pt x="3121" y="3"/>
                    <a:pt x="3118" y="3"/>
                  </a:cubicBezTo>
                  <a:lnTo>
                    <a:pt x="3118" y="1"/>
                  </a:ln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6"/>
            <p:cNvSpPr/>
            <p:nvPr/>
          </p:nvSpPr>
          <p:spPr>
            <a:xfrm>
              <a:off x="3742105" y="1621398"/>
              <a:ext cx="226351" cy="226350"/>
            </a:xfrm>
            <a:custGeom>
              <a:avLst/>
              <a:gdLst/>
              <a:ahLst/>
              <a:cxnLst/>
              <a:rect l="l" t="t" r="r" b="b"/>
              <a:pathLst>
                <a:path w="9054" h="9054" extrusionOk="0">
                  <a:moveTo>
                    <a:pt x="4528" y="9053"/>
                  </a:moveTo>
                  <a:cubicBezTo>
                    <a:pt x="7021" y="9053"/>
                    <a:pt x="9054" y="7019"/>
                    <a:pt x="9054" y="4526"/>
                  </a:cubicBezTo>
                  <a:cubicBezTo>
                    <a:pt x="9054" y="2031"/>
                    <a:pt x="7021" y="0"/>
                    <a:pt x="4528" y="0"/>
                  </a:cubicBezTo>
                  <a:cubicBezTo>
                    <a:pt x="2034" y="0"/>
                    <a:pt x="1" y="2031"/>
                    <a:pt x="1" y="4526"/>
                  </a:cubicBezTo>
                  <a:cubicBezTo>
                    <a:pt x="1" y="7019"/>
                    <a:pt x="2034" y="9053"/>
                    <a:pt x="4528" y="9053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6"/>
            <p:cNvSpPr/>
            <p:nvPr/>
          </p:nvSpPr>
          <p:spPr>
            <a:xfrm>
              <a:off x="3792206" y="1621398"/>
              <a:ext cx="176351" cy="135174"/>
            </a:xfrm>
            <a:custGeom>
              <a:avLst/>
              <a:gdLst/>
              <a:ahLst/>
              <a:cxnLst/>
              <a:rect l="l" t="t" r="r" b="b"/>
              <a:pathLst>
                <a:path w="7054" h="5407" extrusionOk="0">
                  <a:moveTo>
                    <a:pt x="1889" y="43"/>
                  </a:moveTo>
                  <a:cubicBezTo>
                    <a:pt x="1213" y="138"/>
                    <a:pt x="569" y="385"/>
                    <a:pt x="2" y="765"/>
                  </a:cubicBezTo>
                  <a:cubicBezTo>
                    <a:pt x="2" y="766"/>
                    <a:pt x="2" y="768"/>
                    <a:pt x="1" y="770"/>
                  </a:cubicBezTo>
                  <a:cubicBezTo>
                    <a:pt x="566" y="387"/>
                    <a:pt x="1211" y="140"/>
                    <a:pt x="1889" y="43"/>
                  </a:cubicBezTo>
                  <a:close/>
                  <a:moveTo>
                    <a:pt x="2528" y="0"/>
                  </a:moveTo>
                  <a:cubicBezTo>
                    <a:pt x="2526" y="0"/>
                    <a:pt x="2524" y="0"/>
                    <a:pt x="2522" y="0"/>
                  </a:cubicBezTo>
                  <a:cubicBezTo>
                    <a:pt x="3878" y="0"/>
                    <a:pt x="5160" y="608"/>
                    <a:pt x="6018" y="1653"/>
                  </a:cubicBezTo>
                  <a:lnTo>
                    <a:pt x="6021" y="1652"/>
                  </a:lnTo>
                  <a:cubicBezTo>
                    <a:pt x="5163" y="606"/>
                    <a:pt x="3881" y="0"/>
                    <a:pt x="2528" y="0"/>
                  </a:cubicBezTo>
                  <a:close/>
                  <a:moveTo>
                    <a:pt x="6917" y="3426"/>
                  </a:moveTo>
                  <a:cubicBezTo>
                    <a:pt x="7007" y="3785"/>
                    <a:pt x="7053" y="4155"/>
                    <a:pt x="7053" y="4526"/>
                  </a:cubicBezTo>
                  <a:cubicBezTo>
                    <a:pt x="7053" y="4155"/>
                    <a:pt x="7007" y="3785"/>
                    <a:pt x="6919" y="3426"/>
                  </a:cubicBezTo>
                  <a:close/>
                  <a:moveTo>
                    <a:pt x="6996" y="5233"/>
                  </a:moveTo>
                  <a:cubicBezTo>
                    <a:pt x="6986" y="5291"/>
                    <a:pt x="6976" y="5348"/>
                    <a:pt x="6965" y="5406"/>
                  </a:cubicBezTo>
                  <a:lnTo>
                    <a:pt x="6966" y="5406"/>
                  </a:lnTo>
                  <a:cubicBezTo>
                    <a:pt x="6976" y="5348"/>
                    <a:pt x="6986" y="5291"/>
                    <a:pt x="6996" y="523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6"/>
            <p:cNvSpPr/>
            <p:nvPr/>
          </p:nvSpPr>
          <p:spPr>
            <a:xfrm>
              <a:off x="3942630" y="1662673"/>
              <a:ext cx="22474" cy="44376"/>
            </a:xfrm>
            <a:custGeom>
              <a:avLst/>
              <a:gdLst/>
              <a:ahLst/>
              <a:cxnLst/>
              <a:rect l="l" t="t" r="r" b="b"/>
              <a:pathLst>
                <a:path w="899" h="1775" extrusionOk="0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lnTo>
                    <a:pt x="3" y="1"/>
                  </a:lnTo>
                  <a:lnTo>
                    <a:pt x="4" y="1"/>
                  </a:lnTo>
                  <a:close/>
                  <a:moveTo>
                    <a:pt x="3" y="1"/>
                  </a:moveTo>
                  <a:lnTo>
                    <a:pt x="1" y="2"/>
                  </a:lnTo>
                  <a:cubicBezTo>
                    <a:pt x="428" y="518"/>
                    <a:pt x="735" y="1124"/>
                    <a:pt x="898" y="1775"/>
                  </a:cubicBezTo>
                  <a:cubicBezTo>
                    <a:pt x="735" y="1125"/>
                    <a:pt x="430" y="519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3777556" y="1621347"/>
              <a:ext cx="190901" cy="170274"/>
            </a:xfrm>
            <a:custGeom>
              <a:avLst/>
              <a:gdLst/>
              <a:ahLst/>
              <a:cxnLst/>
              <a:rect l="l" t="t" r="r" b="b"/>
              <a:pathLst>
                <a:path w="7636" h="6811" extrusionOk="0">
                  <a:moveTo>
                    <a:pt x="3011" y="0"/>
                  </a:moveTo>
                  <a:lnTo>
                    <a:pt x="2938" y="4"/>
                  </a:lnTo>
                  <a:lnTo>
                    <a:pt x="2933" y="4"/>
                  </a:lnTo>
                  <a:cubicBezTo>
                    <a:pt x="2909" y="4"/>
                    <a:pt x="2885" y="5"/>
                    <a:pt x="2861" y="7"/>
                  </a:cubicBezTo>
                  <a:lnTo>
                    <a:pt x="2834" y="7"/>
                  </a:lnTo>
                  <a:lnTo>
                    <a:pt x="2778" y="12"/>
                  </a:lnTo>
                  <a:lnTo>
                    <a:pt x="2744" y="14"/>
                  </a:lnTo>
                  <a:lnTo>
                    <a:pt x="2695" y="19"/>
                  </a:lnTo>
                  <a:lnTo>
                    <a:pt x="2655" y="22"/>
                  </a:lnTo>
                  <a:lnTo>
                    <a:pt x="2626" y="26"/>
                  </a:lnTo>
                  <a:cubicBezTo>
                    <a:pt x="2599" y="28"/>
                    <a:pt x="2572" y="31"/>
                    <a:pt x="2545" y="34"/>
                  </a:cubicBezTo>
                  <a:lnTo>
                    <a:pt x="2531" y="36"/>
                  </a:lnTo>
                  <a:lnTo>
                    <a:pt x="2480" y="43"/>
                  </a:lnTo>
                  <a:lnTo>
                    <a:pt x="2475" y="43"/>
                  </a:lnTo>
                  <a:cubicBezTo>
                    <a:pt x="1799" y="138"/>
                    <a:pt x="1154" y="387"/>
                    <a:pt x="587" y="770"/>
                  </a:cubicBezTo>
                  <a:cubicBezTo>
                    <a:pt x="1" y="1999"/>
                    <a:pt x="45" y="3438"/>
                    <a:pt x="704" y="4630"/>
                  </a:cubicBezTo>
                  <a:cubicBezTo>
                    <a:pt x="815" y="4590"/>
                    <a:pt x="930" y="4570"/>
                    <a:pt x="1044" y="4570"/>
                  </a:cubicBezTo>
                  <a:cubicBezTo>
                    <a:pt x="1323" y="4570"/>
                    <a:pt x="1596" y="4688"/>
                    <a:pt x="1789" y="4904"/>
                  </a:cubicBezTo>
                  <a:cubicBezTo>
                    <a:pt x="2059" y="5211"/>
                    <a:pt x="2116" y="5650"/>
                    <a:pt x="1932" y="6014"/>
                  </a:cubicBezTo>
                  <a:cubicBezTo>
                    <a:pt x="2676" y="6550"/>
                    <a:pt x="3540" y="6811"/>
                    <a:pt x="4400" y="6811"/>
                  </a:cubicBezTo>
                  <a:cubicBezTo>
                    <a:pt x="5565" y="6811"/>
                    <a:pt x="6720" y="6331"/>
                    <a:pt x="7551" y="5406"/>
                  </a:cubicBezTo>
                  <a:cubicBezTo>
                    <a:pt x="7563" y="5347"/>
                    <a:pt x="7571" y="5289"/>
                    <a:pt x="7581" y="5229"/>
                  </a:cubicBezTo>
                  <a:cubicBezTo>
                    <a:pt x="7583" y="5217"/>
                    <a:pt x="7585" y="5206"/>
                    <a:pt x="7586" y="5192"/>
                  </a:cubicBezTo>
                  <a:cubicBezTo>
                    <a:pt x="7588" y="5190"/>
                    <a:pt x="7588" y="5188"/>
                    <a:pt x="7588" y="5187"/>
                  </a:cubicBezTo>
                  <a:cubicBezTo>
                    <a:pt x="7615" y="5005"/>
                    <a:pt x="7631" y="4822"/>
                    <a:pt x="7636" y="4639"/>
                  </a:cubicBezTo>
                  <a:lnTo>
                    <a:pt x="7636" y="4623"/>
                  </a:lnTo>
                  <a:lnTo>
                    <a:pt x="7636" y="4582"/>
                  </a:lnTo>
                  <a:lnTo>
                    <a:pt x="7636" y="4524"/>
                  </a:lnTo>
                  <a:cubicBezTo>
                    <a:pt x="7631" y="2027"/>
                    <a:pt x="5606" y="2"/>
                    <a:pt x="3108" y="0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3737255" y="1896422"/>
              <a:ext cx="226300" cy="226350"/>
            </a:xfrm>
            <a:custGeom>
              <a:avLst/>
              <a:gdLst/>
              <a:ahLst/>
              <a:cxnLst/>
              <a:rect l="l" t="t" r="r" b="b"/>
              <a:pathLst>
                <a:path w="9052" h="9054" extrusionOk="0">
                  <a:moveTo>
                    <a:pt x="4526" y="9053"/>
                  </a:moveTo>
                  <a:cubicBezTo>
                    <a:pt x="7019" y="9053"/>
                    <a:pt x="9052" y="7019"/>
                    <a:pt x="9052" y="4526"/>
                  </a:cubicBezTo>
                  <a:cubicBezTo>
                    <a:pt x="9052" y="2032"/>
                    <a:pt x="7019" y="0"/>
                    <a:pt x="4526" y="0"/>
                  </a:cubicBezTo>
                  <a:cubicBezTo>
                    <a:pt x="2032" y="0"/>
                    <a:pt x="0" y="2032"/>
                    <a:pt x="0" y="4526"/>
                  </a:cubicBezTo>
                  <a:cubicBezTo>
                    <a:pt x="0" y="7019"/>
                    <a:pt x="2033" y="9053"/>
                    <a:pt x="4526" y="9053"/>
                  </a:cubicBezTo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6"/>
            <p:cNvSpPr/>
            <p:nvPr/>
          </p:nvSpPr>
          <p:spPr>
            <a:xfrm>
              <a:off x="3850405" y="1896373"/>
              <a:ext cx="87450" cy="41400"/>
            </a:xfrm>
            <a:custGeom>
              <a:avLst/>
              <a:gdLst/>
              <a:ahLst/>
              <a:cxnLst/>
              <a:rect l="l" t="t" r="r" b="b"/>
              <a:pathLst>
                <a:path w="3498" h="1656" extrusionOk="0">
                  <a:moveTo>
                    <a:pt x="0" y="1"/>
                  </a:moveTo>
                  <a:lnTo>
                    <a:pt x="0" y="2"/>
                  </a:lnTo>
                  <a:cubicBezTo>
                    <a:pt x="1354" y="2"/>
                    <a:pt x="2636" y="608"/>
                    <a:pt x="3494" y="1656"/>
                  </a:cubicBezTo>
                  <a:lnTo>
                    <a:pt x="3498" y="1654"/>
                  </a:lnTo>
                  <a:cubicBezTo>
                    <a:pt x="2638" y="607"/>
                    <a:pt x="1354" y="1"/>
                    <a:pt x="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6"/>
            <p:cNvSpPr/>
            <p:nvPr/>
          </p:nvSpPr>
          <p:spPr>
            <a:xfrm>
              <a:off x="3937781" y="1937747"/>
              <a:ext cx="22425" cy="44376"/>
            </a:xfrm>
            <a:custGeom>
              <a:avLst/>
              <a:gdLst/>
              <a:ahLst/>
              <a:cxnLst/>
              <a:rect l="l" t="t" r="r" b="b"/>
              <a:pathLst>
                <a:path w="897" h="1775" extrusionOk="0">
                  <a:moveTo>
                    <a:pt x="1" y="1"/>
                  </a:moveTo>
                  <a:cubicBezTo>
                    <a:pt x="427" y="518"/>
                    <a:pt x="733" y="1124"/>
                    <a:pt x="896" y="1775"/>
                  </a:cubicBezTo>
                  <a:cubicBezTo>
                    <a:pt x="735" y="1123"/>
                    <a:pt x="428" y="518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6"/>
            <p:cNvSpPr/>
            <p:nvPr/>
          </p:nvSpPr>
          <p:spPr>
            <a:xfrm>
              <a:off x="3787355" y="1896672"/>
              <a:ext cx="55274" cy="19050"/>
            </a:xfrm>
            <a:custGeom>
              <a:avLst/>
              <a:gdLst/>
              <a:ahLst/>
              <a:cxnLst/>
              <a:rect l="l" t="t" r="r" b="b"/>
              <a:pathLst>
                <a:path w="2211" h="762" extrusionOk="0">
                  <a:moveTo>
                    <a:pt x="2211" y="0"/>
                  </a:moveTo>
                  <a:lnTo>
                    <a:pt x="2211" y="0"/>
                  </a:lnTo>
                  <a:cubicBezTo>
                    <a:pt x="1421" y="53"/>
                    <a:pt x="658" y="314"/>
                    <a:pt x="2" y="756"/>
                  </a:cubicBezTo>
                  <a:cubicBezTo>
                    <a:pt x="1" y="758"/>
                    <a:pt x="1" y="760"/>
                    <a:pt x="1" y="762"/>
                  </a:cubicBezTo>
                  <a:cubicBezTo>
                    <a:pt x="656" y="317"/>
                    <a:pt x="1419" y="55"/>
                    <a:pt x="221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6"/>
            <p:cNvSpPr/>
            <p:nvPr/>
          </p:nvSpPr>
          <p:spPr>
            <a:xfrm>
              <a:off x="3772680" y="1896373"/>
              <a:ext cx="190876" cy="170325"/>
            </a:xfrm>
            <a:custGeom>
              <a:avLst/>
              <a:gdLst/>
              <a:ahLst/>
              <a:cxnLst/>
              <a:rect l="l" t="t" r="r" b="b"/>
              <a:pathLst>
                <a:path w="7635" h="6813" extrusionOk="0">
                  <a:moveTo>
                    <a:pt x="3108" y="1"/>
                  </a:moveTo>
                  <a:lnTo>
                    <a:pt x="3109" y="2"/>
                  </a:lnTo>
                  <a:lnTo>
                    <a:pt x="3010" y="2"/>
                  </a:lnTo>
                  <a:lnTo>
                    <a:pt x="2944" y="4"/>
                  </a:lnTo>
                  <a:lnTo>
                    <a:pt x="2922" y="4"/>
                  </a:lnTo>
                  <a:lnTo>
                    <a:pt x="2864" y="7"/>
                  </a:lnTo>
                  <a:lnTo>
                    <a:pt x="2828" y="9"/>
                  </a:lnTo>
                  <a:lnTo>
                    <a:pt x="2796" y="11"/>
                  </a:lnTo>
                  <a:cubicBezTo>
                    <a:pt x="2004" y="65"/>
                    <a:pt x="1243" y="327"/>
                    <a:pt x="586" y="770"/>
                  </a:cubicBezTo>
                  <a:cubicBezTo>
                    <a:pt x="0" y="1999"/>
                    <a:pt x="43" y="3435"/>
                    <a:pt x="698" y="4627"/>
                  </a:cubicBezTo>
                  <a:lnTo>
                    <a:pt x="794" y="4579"/>
                  </a:lnTo>
                  <a:cubicBezTo>
                    <a:pt x="936" y="4507"/>
                    <a:pt x="1088" y="4473"/>
                    <a:pt x="1239" y="4473"/>
                  </a:cubicBezTo>
                  <a:cubicBezTo>
                    <a:pt x="1530" y="4473"/>
                    <a:pt x="1814" y="4600"/>
                    <a:pt x="2008" y="4838"/>
                  </a:cubicBezTo>
                  <a:cubicBezTo>
                    <a:pt x="2302" y="5197"/>
                    <a:pt x="2309" y="5713"/>
                    <a:pt x="2021" y="6079"/>
                  </a:cubicBezTo>
                  <a:cubicBezTo>
                    <a:pt x="2745" y="6572"/>
                    <a:pt x="3575" y="6812"/>
                    <a:pt x="4398" y="6812"/>
                  </a:cubicBezTo>
                  <a:cubicBezTo>
                    <a:pt x="5564" y="6812"/>
                    <a:pt x="6719" y="6331"/>
                    <a:pt x="7546" y="5407"/>
                  </a:cubicBezTo>
                  <a:cubicBezTo>
                    <a:pt x="7598" y="5153"/>
                    <a:pt x="7626" y="4897"/>
                    <a:pt x="7633" y="4640"/>
                  </a:cubicBezTo>
                  <a:lnTo>
                    <a:pt x="7633" y="4620"/>
                  </a:lnTo>
                  <a:cubicBezTo>
                    <a:pt x="7633" y="4608"/>
                    <a:pt x="7633" y="4596"/>
                    <a:pt x="7635" y="4584"/>
                  </a:cubicBezTo>
                  <a:lnTo>
                    <a:pt x="7635" y="4526"/>
                  </a:lnTo>
                  <a:cubicBezTo>
                    <a:pt x="7630" y="2028"/>
                    <a:pt x="5605" y="4"/>
                    <a:pt x="3108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6"/>
            <p:cNvSpPr/>
            <p:nvPr/>
          </p:nvSpPr>
          <p:spPr>
            <a:xfrm>
              <a:off x="3732304" y="2171498"/>
              <a:ext cx="226324" cy="226299"/>
            </a:xfrm>
            <a:custGeom>
              <a:avLst/>
              <a:gdLst/>
              <a:ahLst/>
              <a:cxnLst/>
              <a:rect l="l" t="t" r="r" b="b"/>
              <a:pathLst>
                <a:path w="9053" h="9052" extrusionOk="0">
                  <a:moveTo>
                    <a:pt x="4525" y="9052"/>
                  </a:moveTo>
                  <a:cubicBezTo>
                    <a:pt x="7019" y="9052"/>
                    <a:pt x="9052" y="7019"/>
                    <a:pt x="9052" y="4526"/>
                  </a:cubicBezTo>
                  <a:cubicBezTo>
                    <a:pt x="9052" y="2031"/>
                    <a:pt x="7019" y="0"/>
                    <a:pt x="4525" y="0"/>
                  </a:cubicBezTo>
                  <a:cubicBezTo>
                    <a:pt x="2032" y="0"/>
                    <a:pt x="1" y="2033"/>
                    <a:pt x="1" y="4526"/>
                  </a:cubicBezTo>
                  <a:cubicBezTo>
                    <a:pt x="1" y="7017"/>
                    <a:pt x="2034" y="9052"/>
                    <a:pt x="4525" y="9052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6"/>
            <p:cNvSpPr/>
            <p:nvPr/>
          </p:nvSpPr>
          <p:spPr>
            <a:xfrm>
              <a:off x="3845456" y="2171498"/>
              <a:ext cx="112825" cy="103999"/>
            </a:xfrm>
            <a:custGeom>
              <a:avLst/>
              <a:gdLst/>
              <a:ahLst/>
              <a:cxnLst/>
              <a:rect l="l" t="t" r="r" b="b"/>
              <a:pathLst>
                <a:path w="4513" h="4160" extrusionOk="0"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354" y="2"/>
                    <a:pt x="2636" y="608"/>
                    <a:pt x="3496" y="1655"/>
                  </a:cubicBezTo>
                  <a:lnTo>
                    <a:pt x="3498" y="1653"/>
                  </a:lnTo>
                  <a:cubicBezTo>
                    <a:pt x="2641" y="608"/>
                    <a:pt x="1360" y="0"/>
                    <a:pt x="6" y="0"/>
                  </a:cubicBezTo>
                  <a:close/>
                  <a:moveTo>
                    <a:pt x="4392" y="3428"/>
                  </a:moveTo>
                  <a:cubicBezTo>
                    <a:pt x="4453" y="3668"/>
                    <a:pt x="4492" y="3913"/>
                    <a:pt x="4513" y="4160"/>
                  </a:cubicBezTo>
                  <a:cubicBezTo>
                    <a:pt x="4492" y="3913"/>
                    <a:pt x="4453" y="3668"/>
                    <a:pt x="4394" y="34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6"/>
            <p:cNvSpPr/>
            <p:nvPr/>
          </p:nvSpPr>
          <p:spPr>
            <a:xfrm>
              <a:off x="3932805" y="2212822"/>
              <a:ext cx="22450" cy="44376"/>
            </a:xfrm>
            <a:custGeom>
              <a:avLst/>
              <a:gdLst/>
              <a:ahLst/>
              <a:cxnLst/>
              <a:rect l="l" t="t" r="r" b="b"/>
              <a:pathLst>
                <a:path w="898" h="1775" extrusionOk="0">
                  <a:moveTo>
                    <a:pt x="4" y="0"/>
                  </a:moveTo>
                  <a:lnTo>
                    <a:pt x="1" y="2"/>
                  </a:lnTo>
                  <a:cubicBezTo>
                    <a:pt x="428" y="518"/>
                    <a:pt x="735" y="1124"/>
                    <a:pt x="898" y="1775"/>
                  </a:cubicBezTo>
                  <a:cubicBezTo>
                    <a:pt x="736" y="1124"/>
                    <a:pt x="430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6"/>
            <p:cNvSpPr/>
            <p:nvPr/>
          </p:nvSpPr>
          <p:spPr>
            <a:xfrm>
              <a:off x="3782380" y="2172597"/>
              <a:ext cx="176300" cy="134075"/>
            </a:xfrm>
            <a:custGeom>
              <a:avLst/>
              <a:gdLst/>
              <a:ahLst/>
              <a:cxnLst/>
              <a:rect l="l" t="t" r="r" b="b"/>
              <a:pathLst>
                <a:path w="7052" h="5363" extrusionOk="0">
                  <a:moveTo>
                    <a:pt x="1889" y="0"/>
                  </a:moveTo>
                  <a:cubicBezTo>
                    <a:pt x="1824" y="9"/>
                    <a:pt x="1760" y="20"/>
                    <a:pt x="1696" y="32"/>
                  </a:cubicBezTo>
                  <a:lnTo>
                    <a:pt x="1696" y="32"/>
                  </a:lnTo>
                  <a:cubicBezTo>
                    <a:pt x="1760" y="20"/>
                    <a:pt x="1824" y="9"/>
                    <a:pt x="1889" y="0"/>
                  </a:cubicBezTo>
                  <a:close/>
                  <a:moveTo>
                    <a:pt x="1696" y="32"/>
                  </a:moveTo>
                  <a:lnTo>
                    <a:pt x="1696" y="32"/>
                  </a:lnTo>
                  <a:cubicBezTo>
                    <a:pt x="1090" y="144"/>
                    <a:pt x="515" y="379"/>
                    <a:pt x="2" y="722"/>
                  </a:cubicBezTo>
                  <a:lnTo>
                    <a:pt x="0" y="729"/>
                  </a:lnTo>
                  <a:cubicBezTo>
                    <a:pt x="512" y="382"/>
                    <a:pt x="1089" y="145"/>
                    <a:pt x="1696" y="32"/>
                  </a:cubicBezTo>
                  <a:close/>
                  <a:moveTo>
                    <a:pt x="7049" y="4482"/>
                  </a:moveTo>
                  <a:cubicBezTo>
                    <a:pt x="7049" y="4778"/>
                    <a:pt x="7021" y="5073"/>
                    <a:pt x="6964" y="5362"/>
                  </a:cubicBezTo>
                  <a:cubicBezTo>
                    <a:pt x="7022" y="5073"/>
                    <a:pt x="7051" y="4778"/>
                    <a:pt x="7049" y="4484"/>
                  </a:cubicBezTo>
                  <a:lnTo>
                    <a:pt x="7049" y="448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6"/>
            <p:cNvSpPr/>
            <p:nvPr/>
          </p:nvSpPr>
          <p:spPr>
            <a:xfrm>
              <a:off x="3767805" y="2171498"/>
              <a:ext cx="190825" cy="170274"/>
            </a:xfrm>
            <a:custGeom>
              <a:avLst/>
              <a:gdLst/>
              <a:ahLst/>
              <a:cxnLst/>
              <a:rect l="l" t="t" r="r" b="b"/>
              <a:pathLst>
                <a:path w="7633" h="6811" extrusionOk="0">
                  <a:moveTo>
                    <a:pt x="3010" y="0"/>
                  </a:moveTo>
                  <a:lnTo>
                    <a:pt x="2933" y="2"/>
                  </a:lnTo>
                  <a:lnTo>
                    <a:pt x="2931" y="2"/>
                  </a:lnTo>
                  <a:cubicBezTo>
                    <a:pt x="2907" y="3"/>
                    <a:pt x="2882" y="3"/>
                    <a:pt x="2858" y="5"/>
                  </a:cubicBezTo>
                  <a:lnTo>
                    <a:pt x="2833" y="7"/>
                  </a:lnTo>
                  <a:lnTo>
                    <a:pt x="2773" y="10"/>
                  </a:lnTo>
                  <a:lnTo>
                    <a:pt x="2746" y="14"/>
                  </a:lnTo>
                  <a:lnTo>
                    <a:pt x="2690" y="17"/>
                  </a:lnTo>
                  <a:lnTo>
                    <a:pt x="2655" y="22"/>
                  </a:lnTo>
                  <a:lnTo>
                    <a:pt x="2621" y="26"/>
                  </a:lnTo>
                  <a:lnTo>
                    <a:pt x="2545" y="34"/>
                  </a:lnTo>
                  <a:lnTo>
                    <a:pt x="2528" y="36"/>
                  </a:lnTo>
                  <a:lnTo>
                    <a:pt x="2477" y="43"/>
                  </a:lnTo>
                  <a:lnTo>
                    <a:pt x="2470" y="43"/>
                  </a:lnTo>
                  <a:cubicBezTo>
                    <a:pt x="1794" y="138"/>
                    <a:pt x="1149" y="388"/>
                    <a:pt x="583" y="770"/>
                  </a:cubicBezTo>
                  <a:cubicBezTo>
                    <a:pt x="1" y="1999"/>
                    <a:pt x="45" y="3433"/>
                    <a:pt x="699" y="4625"/>
                  </a:cubicBezTo>
                  <a:lnTo>
                    <a:pt x="989" y="4480"/>
                  </a:lnTo>
                  <a:cubicBezTo>
                    <a:pt x="1131" y="4409"/>
                    <a:pt x="1283" y="4374"/>
                    <a:pt x="1433" y="4374"/>
                  </a:cubicBezTo>
                  <a:cubicBezTo>
                    <a:pt x="1756" y="4374"/>
                    <a:pt x="2069" y="4532"/>
                    <a:pt x="2259" y="4815"/>
                  </a:cubicBezTo>
                  <a:cubicBezTo>
                    <a:pt x="2536" y="5232"/>
                    <a:pt x="2461" y="5791"/>
                    <a:pt x="2083" y="6118"/>
                  </a:cubicBezTo>
                  <a:cubicBezTo>
                    <a:pt x="2794" y="6584"/>
                    <a:pt x="3599" y="6810"/>
                    <a:pt x="4399" y="6810"/>
                  </a:cubicBezTo>
                  <a:cubicBezTo>
                    <a:pt x="5565" y="6810"/>
                    <a:pt x="6719" y="6329"/>
                    <a:pt x="7547" y="5406"/>
                  </a:cubicBezTo>
                  <a:cubicBezTo>
                    <a:pt x="7604" y="5117"/>
                    <a:pt x="7632" y="4822"/>
                    <a:pt x="7632" y="4526"/>
                  </a:cubicBezTo>
                  <a:cubicBezTo>
                    <a:pt x="7632" y="4403"/>
                    <a:pt x="7627" y="4281"/>
                    <a:pt x="7619" y="4160"/>
                  </a:cubicBezTo>
                  <a:cubicBezTo>
                    <a:pt x="7423" y="1812"/>
                    <a:pt x="5463" y="3"/>
                    <a:pt x="3107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6"/>
            <p:cNvSpPr/>
            <p:nvPr/>
          </p:nvSpPr>
          <p:spPr>
            <a:xfrm>
              <a:off x="3541479" y="2535321"/>
              <a:ext cx="226351" cy="226299"/>
            </a:xfrm>
            <a:custGeom>
              <a:avLst/>
              <a:gdLst/>
              <a:ahLst/>
              <a:cxnLst/>
              <a:rect l="l" t="t" r="r" b="b"/>
              <a:pathLst>
                <a:path w="9054" h="9052" extrusionOk="0">
                  <a:moveTo>
                    <a:pt x="4528" y="9052"/>
                  </a:moveTo>
                  <a:cubicBezTo>
                    <a:pt x="7023" y="9052"/>
                    <a:pt x="9054" y="7019"/>
                    <a:pt x="9054" y="4524"/>
                  </a:cubicBezTo>
                  <a:cubicBezTo>
                    <a:pt x="9054" y="2031"/>
                    <a:pt x="7023" y="0"/>
                    <a:pt x="4528" y="0"/>
                  </a:cubicBezTo>
                  <a:cubicBezTo>
                    <a:pt x="2035" y="0"/>
                    <a:pt x="1" y="2031"/>
                    <a:pt x="1" y="4524"/>
                  </a:cubicBezTo>
                  <a:cubicBezTo>
                    <a:pt x="1" y="7019"/>
                    <a:pt x="2034" y="9052"/>
                    <a:pt x="4528" y="9052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6"/>
            <p:cNvSpPr/>
            <p:nvPr/>
          </p:nvSpPr>
          <p:spPr>
            <a:xfrm>
              <a:off x="3654680" y="2535272"/>
              <a:ext cx="90176" cy="44900"/>
            </a:xfrm>
            <a:custGeom>
              <a:avLst/>
              <a:gdLst/>
              <a:ahLst/>
              <a:cxnLst/>
              <a:rect l="l" t="t" r="r" b="b"/>
              <a:pathLst>
                <a:path w="3607" h="1796" extrusionOk="0">
                  <a:moveTo>
                    <a:pt x="0" y="0"/>
                  </a:moveTo>
                  <a:cubicBezTo>
                    <a:pt x="1417" y="2"/>
                    <a:pt x="2750" y="666"/>
                    <a:pt x="3605" y="1795"/>
                  </a:cubicBezTo>
                  <a:lnTo>
                    <a:pt x="3607" y="1793"/>
                  </a:lnTo>
                  <a:cubicBezTo>
                    <a:pt x="2752" y="664"/>
                    <a:pt x="1417" y="0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6"/>
            <p:cNvSpPr/>
            <p:nvPr/>
          </p:nvSpPr>
          <p:spPr>
            <a:xfrm>
              <a:off x="3744780" y="2580147"/>
              <a:ext cx="20675" cy="45274"/>
            </a:xfrm>
            <a:custGeom>
              <a:avLst/>
              <a:gdLst/>
              <a:ahLst/>
              <a:cxnLst/>
              <a:rect l="l" t="t" r="r" b="b"/>
              <a:pathLst>
                <a:path w="827" h="1811" extrusionOk="0">
                  <a:moveTo>
                    <a:pt x="1" y="0"/>
                  </a:moveTo>
                  <a:cubicBezTo>
                    <a:pt x="408" y="535"/>
                    <a:pt x="689" y="1153"/>
                    <a:pt x="827" y="1810"/>
                  </a:cubicBezTo>
                  <a:cubicBezTo>
                    <a:pt x="690" y="1153"/>
                    <a:pt x="409" y="535"/>
                    <a:pt x="3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6"/>
            <p:cNvSpPr/>
            <p:nvPr/>
          </p:nvSpPr>
          <p:spPr>
            <a:xfrm>
              <a:off x="3591630" y="2535572"/>
              <a:ext cx="174800" cy="134924"/>
            </a:xfrm>
            <a:custGeom>
              <a:avLst/>
              <a:gdLst/>
              <a:ahLst/>
              <a:cxnLst/>
              <a:rect l="l" t="t" r="r" b="b"/>
              <a:pathLst>
                <a:path w="6992" h="5397" extrusionOk="0">
                  <a:moveTo>
                    <a:pt x="2211" y="0"/>
                  </a:moveTo>
                  <a:cubicBezTo>
                    <a:pt x="1421" y="53"/>
                    <a:pt x="658" y="314"/>
                    <a:pt x="2" y="756"/>
                  </a:cubicBezTo>
                  <a:cubicBezTo>
                    <a:pt x="1" y="758"/>
                    <a:pt x="1" y="760"/>
                    <a:pt x="1" y="761"/>
                  </a:cubicBezTo>
                  <a:cubicBezTo>
                    <a:pt x="656" y="317"/>
                    <a:pt x="1419" y="55"/>
                    <a:pt x="2211" y="0"/>
                  </a:cubicBezTo>
                  <a:close/>
                  <a:moveTo>
                    <a:pt x="6992" y="5226"/>
                  </a:moveTo>
                  <a:lnTo>
                    <a:pt x="6992" y="5226"/>
                  </a:lnTo>
                  <a:cubicBezTo>
                    <a:pt x="6990" y="5234"/>
                    <a:pt x="6988" y="5241"/>
                    <a:pt x="6988" y="5250"/>
                  </a:cubicBezTo>
                  <a:cubicBezTo>
                    <a:pt x="6988" y="5241"/>
                    <a:pt x="6992" y="5234"/>
                    <a:pt x="6992" y="5226"/>
                  </a:cubicBezTo>
                  <a:close/>
                  <a:moveTo>
                    <a:pt x="6985" y="5263"/>
                  </a:moveTo>
                  <a:cubicBezTo>
                    <a:pt x="6978" y="5308"/>
                    <a:pt x="6970" y="5352"/>
                    <a:pt x="6961" y="5396"/>
                  </a:cubicBezTo>
                  <a:cubicBezTo>
                    <a:pt x="6970" y="5354"/>
                    <a:pt x="6978" y="5309"/>
                    <a:pt x="6985" y="5265"/>
                  </a:cubicBezTo>
                  <a:lnTo>
                    <a:pt x="6985" y="526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6"/>
            <p:cNvSpPr/>
            <p:nvPr/>
          </p:nvSpPr>
          <p:spPr>
            <a:xfrm>
              <a:off x="3576305" y="2535271"/>
              <a:ext cx="191500" cy="170301"/>
            </a:xfrm>
            <a:custGeom>
              <a:avLst/>
              <a:gdLst/>
              <a:ahLst/>
              <a:cxnLst/>
              <a:rect l="l" t="t" r="r" b="b"/>
              <a:pathLst>
                <a:path w="7660" h="6812" extrusionOk="0">
                  <a:moveTo>
                    <a:pt x="3134" y="0"/>
                  </a:moveTo>
                  <a:lnTo>
                    <a:pt x="3135" y="2"/>
                  </a:lnTo>
                  <a:lnTo>
                    <a:pt x="3036" y="2"/>
                  </a:lnTo>
                  <a:lnTo>
                    <a:pt x="2970" y="4"/>
                  </a:lnTo>
                  <a:lnTo>
                    <a:pt x="2948" y="4"/>
                  </a:lnTo>
                  <a:lnTo>
                    <a:pt x="2892" y="5"/>
                  </a:lnTo>
                  <a:lnTo>
                    <a:pt x="2854" y="9"/>
                  </a:lnTo>
                  <a:lnTo>
                    <a:pt x="2822" y="11"/>
                  </a:lnTo>
                  <a:cubicBezTo>
                    <a:pt x="2032" y="65"/>
                    <a:pt x="1269" y="326"/>
                    <a:pt x="612" y="770"/>
                  </a:cubicBezTo>
                  <a:cubicBezTo>
                    <a:pt x="1" y="2054"/>
                    <a:pt x="75" y="3561"/>
                    <a:pt x="813" y="4776"/>
                  </a:cubicBezTo>
                  <a:lnTo>
                    <a:pt x="992" y="4686"/>
                  </a:lnTo>
                  <a:cubicBezTo>
                    <a:pt x="1135" y="4614"/>
                    <a:pt x="1287" y="4580"/>
                    <a:pt x="1438" y="4580"/>
                  </a:cubicBezTo>
                  <a:cubicBezTo>
                    <a:pt x="1801" y="4580"/>
                    <a:pt x="2151" y="4780"/>
                    <a:pt x="2325" y="5127"/>
                  </a:cubicBezTo>
                  <a:cubicBezTo>
                    <a:pt x="2498" y="5471"/>
                    <a:pt x="2458" y="5887"/>
                    <a:pt x="2219" y="6190"/>
                  </a:cubicBezTo>
                  <a:cubicBezTo>
                    <a:pt x="2904" y="6608"/>
                    <a:pt x="3667" y="6811"/>
                    <a:pt x="4425" y="6811"/>
                  </a:cubicBezTo>
                  <a:cubicBezTo>
                    <a:pt x="5593" y="6811"/>
                    <a:pt x="6747" y="6328"/>
                    <a:pt x="7572" y="5406"/>
                  </a:cubicBezTo>
                  <a:cubicBezTo>
                    <a:pt x="7581" y="5362"/>
                    <a:pt x="7589" y="5318"/>
                    <a:pt x="7598" y="5274"/>
                  </a:cubicBezTo>
                  <a:cubicBezTo>
                    <a:pt x="7598" y="5269"/>
                    <a:pt x="7598" y="5263"/>
                    <a:pt x="7600" y="5258"/>
                  </a:cubicBezTo>
                  <a:cubicBezTo>
                    <a:pt x="7600" y="5250"/>
                    <a:pt x="7603" y="5243"/>
                    <a:pt x="7603" y="5235"/>
                  </a:cubicBezTo>
                  <a:cubicBezTo>
                    <a:pt x="7637" y="5018"/>
                    <a:pt x="7656" y="4800"/>
                    <a:pt x="7659" y="4582"/>
                  </a:cubicBezTo>
                  <a:lnTo>
                    <a:pt x="7659" y="4524"/>
                  </a:lnTo>
                  <a:cubicBezTo>
                    <a:pt x="7656" y="2027"/>
                    <a:pt x="5631" y="4"/>
                    <a:pt x="3134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6"/>
            <p:cNvSpPr/>
            <p:nvPr/>
          </p:nvSpPr>
          <p:spPr>
            <a:xfrm>
              <a:off x="3722529" y="2721596"/>
              <a:ext cx="226351" cy="226350"/>
            </a:xfrm>
            <a:custGeom>
              <a:avLst/>
              <a:gdLst/>
              <a:ahLst/>
              <a:cxnLst/>
              <a:rect l="l" t="t" r="r" b="b"/>
              <a:pathLst>
                <a:path w="9054" h="9054" extrusionOk="0">
                  <a:moveTo>
                    <a:pt x="4526" y="9053"/>
                  </a:moveTo>
                  <a:cubicBezTo>
                    <a:pt x="7019" y="9053"/>
                    <a:pt x="9054" y="7020"/>
                    <a:pt x="9054" y="4526"/>
                  </a:cubicBezTo>
                  <a:cubicBezTo>
                    <a:pt x="9054" y="2033"/>
                    <a:pt x="7019" y="0"/>
                    <a:pt x="4526" y="0"/>
                  </a:cubicBezTo>
                  <a:cubicBezTo>
                    <a:pt x="2033" y="0"/>
                    <a:pt x="0" y="2035"/>
                    <a:pt x="0" y="4526"/>
                  </a:cubicBezTo>
                  <a:cubicBezTo>
                    <a:pt x="0" y="7017"/>
                    <a:pt x="2035" y="9053"/>
                    <a:pt x="4526" y="9053"/>
                  </a:cubicBezTo>
                  <a:close/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6"/>
            <p:cNvSpPr/>
            <p:nvPr/>
          </p:nvSpPr>
          <p:spPr>
            <a:xfrm>
              <a:off x="3772580" y="2721596"/>
              <a:ext cx="176251" cy="135200"/>
            </a:xfrm>
            <a:custGeom>
              <a:avLst/>
              <a:gdLst/>
              <a:ahLst/>
              <a:cxnLst/>
              <a:rect l="l" t="t" r="r" b="b"/>
              <a:pathLst>
                <a:path w="7050" h="5408" extrusionOk="0">
                  <a:moveTo>
                    <a:pt x="1889" y="44"/>
                  </a:moveTo>
                  <a:cubicBezTo>
                    <a:pt x="1824" y="53"/>
                    <a:pt x="1760" y="64"/>
                    <a:pt x="1696" y="76"/>
                  </a:cubicBezTo>
                  <a:lnTo>
                    <a:pt x="1696" y="76"/>
                  </a:lnTo>
                  <a:cubicBezTo>
                    <a:pt x="1760" y="64"/>
                    <a:pt x="1824" y="53"/>
                    <a:pt x="1889" y="44"/>
                  </a:cubicBezTo>
                  <a:close/>
                  <a:moveTo>
                    <a:pt x="1696" y="76"/>
                  </a:moveTo>
                  <a:cubicBezTo>
                    <a:pt x="1091" y="188"/>
                    <a:pt x="515" y="421"/>
                    <a:pt x="4" y="765"/>
                  </a:cubicBezTo>
                  <a:cubicBezTo>
                    <a:pt x="2" y="768"/>
                    <a:pt x="1" y="770"/>
                    <a:pt x="1" y="771"/>
                  </a:cubicBezTo>
                  <a:cubicBezTo>
                    <a:pt x="512" y="425"/>
                    <a:pt x="1089" y="188"/>
                    <a:pt x="1696" y="76"/>
                  </a:cubicBezTo>
                  <a:close/>
                  <a:moveTo>
                    <a:pt x="2530" y="0"/>
                  </a:moveTo>
                  <a:cubicBezTo>
                    <a:pt x="2528" y="0"/>
                    <a:pt x="2526" y="0"/>
                    <a:pt x="2524" y="0"/>
                  </a:cubicBezTo>
                  <a:cubicBezTo>
                    <a:pt x="3879" y="0"/>
                    <a:pt x="5162" y="608"/>
                    <a:pt x="6020" y="1655"/>
                  </a:cubicBezTo>
                  <a:lnTo>
                    <a:pt x="6023" y="1653"/>
                  </a:lnTo>
                  <a:cubicBezTo>
                    <a:pt x="5166" y="608"/>
                    <a:pt x="3883" y="0"/>
                    <a:pt x="2530" y="0"/>
                  </a:cubicBezTo>
                  <a:close/>
                  <a:moveTo>
                    <a:pt x="6917" y="3426"/>
                  </a:moveTo>
                  <a:lnTo>
                    <a:pt x="6915" y="3428"/>
                  </a:lnTo>
                  <a:cubicBezTo>
                    <a:pt x="6976" y="3666"/>
                    <a:pt x="7015" y="3909"/>
                    <a:pt x="7036" y="4154"/>
                  </a:cubicBezTo>
                  <a:lnTo>
                    <a:pt x="7036" y="4154"/>
                  </a:lnTo>
                  <a:cubicBezTo>
                    <a:pt x="7015" y="3909"/>
                    <a:pt x="6976" y="3666"/>
                    <a:pt x="6917" y="3426"/>
                  </a:cubicBezTo>
                  <a:close/>
                  <a:moveTo>
                    <a:pt x="7050" y="4526"/>
                  </a:moveTo>
                  <a:cubicBezTo>
                    <a:pt x="7050" y="4526"/>
                    <a:pt x="7050" y="4527"/>
                    <a:pt x="7050" y="4528"/>
                  </a:cubicBezTo>
                  <a:lnTo>
                    <a:pt x="7050" y="4528"/>
                  </a:lnTo>
                  <a:lnTo>
                    <a:pt x="7050" y="4526"/>
                  </a:lnTo>
                  <a:close/>
                  <a:moveTo>
                    <a:pt x="7050" y="4530"/>
                  </a:moveTo>
                  <a:cubicBezTo>
                    <a:pt x="7050" y="4585"/>
                    <a:pt x="7050" y="4640"/>
                    <a:pt x="7048" y="4694"/>
                  </a:cubicBezTo>
                  <a:lnTo>
                    <a:pt x="7048" y="4694"/>
                  </a:lnTo>
                  <a:cubicBezTo>
                    <a:pt x="7050" y="4639"/>
                    <a:pt x="7050" y="4584"/>
                    <a:pt x="7050" y="4530"/>
                  </a:cubicBezTo>
                  <a:close/>
                  <a:moveTo>
                    <a:pt x="7012" y="5110"/>
                  </a:moveTo>
                  <a:cubicBezTo>
                    <a:pt x="7006" y="5160"/>
                    <a:pt x="6999" y="5210"/>
                    <a:pt x="6991" y="5260"/>
                  </a:cubicBezTo>
                  <a:lnTo>
                    <a:pt x="6991" y="5260"/>
                  </a:lnTo>
                  <a:cubicBezTo>
                    <a:pt x="6999" y="5211"/>
                    <a:pt x="7006" y="5161"/>
                    <a:pt x="7012" y="5110"/>
                  </a:cubicBezTo>
                  <a:close/>
                  <a:moveTo>
                    <a:pt x="6991" y="5260"/>
                  </a:moveTo>
                  <a:cubicBezTo>
                    <a:pt x="6983" y="5310"/>
                    <a:pt x="6973" y="5359"/>
                    <a:pt x="6963" y="5408"/>
                  </a:cubicBezTo>
                  <a:lnTo>
                    <a:pt x="6965" y="5408"/>
                  </a:lnTo>
                  <a:cubicBezTo>
                    <a:pt x="6974" y="5359"/>
                    <a:pt x="6983" y="5309"/>
                    <a:pt x="6991" y="526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6"/>
            <p:cNvSpPr/>
            <p:nvPr/>
          </p:nvSpPr>
          <p:spPr>
            <a:xfrm>
              <a:off x="3923055" y="2762971"/>
              <a:ext cx="22425" cy="44325"/>
            </a:xfrm>
            <a:custGeom>
              <a:avLst/>
              <a:gdLst/>
              <a:ahLst/>
              <a:cxnLst/>
              <a:rect l="l" t="t" r="r" b="b"/>
              <a:pathLst>
                <a:path w="897" h="1773" extrusionOk="0">
                  <a:moveTo>
                    <a:pt x="2" y="0"/>
                  </a:moveTo>
                  <a:cubicBezTo>
                    <a:pt x="3" y="0"/>
                    <a:pt x="3" y="1"/>
                    <a:pt x="3" y="1"/>
                  </a:cubicBezTo>
                  <a:lnTo>
                    <a:pt x="3" y="1"/>
                  </a:lnTo>
                  <a:lnTo>
                    <a:pt x="4" y="0"/>
                  </a:lnTo>
                  <a:close/>
                  <a:moveTo>
                    <a:pt x="3" y="1"/>
                  </a:moveTo>
                  <a:lnTo>
                    <a:pt x="1" y="2"/>
                  </a:lnTo>
                  <a:cubicBezTo>
                    <a:pt x="426" y="518"/>
                    <a:pt x="733" y="1124"/>
                    <a:pt x="896" y="1773"/>
                  </a:cubicBezTo>
                  <a:cubicBezTo>
                    <a:pt x="735" y="1122"/>
                    <a:pt x="428" y="518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3758080" y="2721546"/>
              <a:ext cx="190751" cy="170350"/>
            </a:xfrm>
            <a:custGeom>
              <a:avLst/>
              <a:gdLst/>
              <a:ahLst/>
              <a:cxnLst/>
              <a:rect l="l" t="t" r="r" b="b"/>
              <a:pathLst>
                <a:path w="7630" h="6814" extrusionOk="0">
                  <a:moveTo>
                    <a:pt x="3102" y="0"/>
                  </a:moveTo>
                  <a:lnTo>
                    <a:pt x="3104" y="2"/>
                  </a:lnTo>
                  <a:lnTo>
                    <a:pt x="3007" y="2"/>
                  </a:lnTo>
                  <a:cubicBezTo>
                    <a:pt x="2981" y="2"/>
                    <a:pt x="2956" y="4"/>
                    <a:pt x="2932" y="6"/>
                  </a:cubicBezTo>
                  <a:lnTo>
                    <a:pt x="2930" y="6"/>
                  </a:lnTo>
                  <a:cubicBezTo>
                    <a:pt x="2905" y="6"/>
                    <a:pt x="2881" y="7"/>
                    <a:pt x="2855" y="9"/>
                  </a:cubicBezTo>
                  <a:lnTo>
                    <a:pt x="2832" y="9"/>
                  </a:lnTo>
                  <a:lnTo>
                    <a:pt x="2772" y="14"/>
                  </a:lnTo>
                  <a:lnTo>
                    <a:pt x="2745" y="16"/>
                  </a:lnTo>
                  <a:cubicBezTo>
                    <a:pt x="2726" y="17"/>
                    <a:pt x="2707" y="19"/>
                    <a:pt x="2689" y="21"/>
                  </a:cubicBezTo>
                  <a:lnTo>
                    <a:pt x="2653" y="24"/>
                  </a:lnTo>
                  <a:lnTo>
                    <a:pt x="2619" y="28"/>
                  </a:lnTo>
                  <a:lnTo>
                    <a:pt x="2544" y="36"/>
                  </a:lnTo>
                  <a:lnTo>
                    <a:pt x="2527" y="38"/>
                  </a:lnTo>
                  <a:lnTo>
                    <a:pt x="2474" y="45"/>
                  </a:lnTo>
                  <a:lnTo>
                    <a:pt x="2469" y="45"/>
                  </a:lnTo>
                  <a:cubicBezTo>
                    <a:pt x="1793" y="142"/>
                    <a:pt x="1148" y="390"/>
                    <a:pt x="581" y="773"/>
                  </a:cubicBezTo>
                  <a:cubicBezTo>
                    <a:pt x="0" y="2003"/>
                    <a:pt x="43" y="3436"/>
                    <a:pt x="696" y="4628"/>
                  </a:cubicBezTo>
                  <a:lnTo>
                    <a:pt x="1378" y="4284"/>
                  </a:lnTo>
                  <a:cubicBezTo>
                    <a:pt x="1521" y="4212"/>
                    <a:pt x="1673" y="4178"/>
                    <a:pt x="1824" y="4178"/>
                  </a:cubicBezTo>
                  <a:cubicBezTo>
                    <a:pt x="2187" y="4178"/>
                    <a:pt x="2538" y="4378"/>
                    <a:pt x="2712" y="4725"/>
                  </a:cubicBezTo>
                  <a:cubicBezTo>
                    <a:pt x="2959" y="5216"/>
                    <a:pt x="2762" y="5813"/>
                    <a:pt x="2271" y="6059"/>
                  </a:cubicBezTo>
                  <a:lnTo>
                    <a:pt x="2110" y="6140"/>
                  </a:lnTo>
                  <a:cubicBezTo>
                    <a:pt x="2813" y="6593"/>
                    <a:pt x="3608" y="6813"/>
                    <a:pt x="4396" y="6813"/>
                  </a:cubicBezTo>
                  <a:cubicBezTo>
                    <a:pt x="5563" y="6813"/>
                    <a:pt x="6717" y="6331"/>
                    <a:pt x="7545" y="5408"/>
                  </a:cubicBezTo>
                  <a:cubicBezTo>
                    <a:pt x="7565" y="5311"/>
                    <a:pt x="7580" y="5211"/>
                    <a:pt x="7594" y="5110"/>
                  </a:cubicBezTo>
                  <a:cubicBezTo>
                    <a:pt x="7594" y="5105"/>
                    <a:pt x="7596" y="5100"/>
                    <a:pt x="7596" y="5093"/>
                  </a:cubicBezTo>
                  <a:lnTo>
                    <a:pt x="7599" y="5068"/>
                  </a:lnTo>
                  <a:cubicBezTo>
                    <a:pt x="7601" y="5056"/>
                    <a:pt x="7603" y="5044"/>
                    <a:pt x="7603" y="5032"/>
                  </a:cubicBezTo>
                  <a:cubicBezTo>
                    <a:pt x="7604" y="5029"/>
                    <a:pt x="7604" y="5025"/>
                    <a:pt x="7603" y="5023"/>
                  </a:cubicBezTo>
                  <a:cubicBezTo>
                    <a:pt x="7606" y="5006"/>
                    <a:pt x="7608" y="4991"/>
                    <a:pt x="7608" y="4974"/>
                  </a:cubicBezTo>
                  <a:cubicBezTo>
                    <a:pt x="7608" y="4974"/>
                    <a:pt x="7608" y="4974"/>
                    <a:pt x="7608" y="4972"/>
                  </a:cubicBezTo>
                  <a:cubicBezTo>
                    <a:pt x="7613" y="4918"/>
                    <a:pt x="7618" y="4863"/>
                    <a:pt x="7621" y="4809"/>
                  </a:cubicBezTo>
                  <a:lnTo>
                    <a:pt x="7621" y="4807"/>
                  </a:lnTo>
                  <a:lnTo>
                    <a:pt x="7625" y="4754"/>
                  </a:lnTo>
                  <a:lnTo>
                    <a:pt x="7625" y="4725"/>
                  </a:lnTo>
                  <a:cubicBezTo>
                    <a:pt x="7625" y="4715"/>
                    <a:pt x="7626" y="4708"/>
                    <a:pt x="7626" y="4700"/>
                  </a:cubicBezTo>
                  <a:cubicBezTo>
                    <a:pt x="7628" y="4642"/>
                    <a:pt x="7630" y="4584"/>
                    <a:pt x="7630" y="4528"/>
                  </a:cubicBezTo>
                  <a:cubicBezTo>
                    <a:pt x="7630" y="4404"/>
                    <a:pt x="7625" y="4283"/>
                    <a:pt x="7615" y="4162"/>
                  </a:cubicBezTo>
                  <a:cubicBezTo>
                    <a:pt x="7419" y="1814"/>
                    <a:pt x="5459" y="6"/>
                    <a:pt x="3102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3717629" y="2996646"/>
              <a:ext cx="226351" cy="226375"/>
            </a:xfrm>
            <a:custGeom>
              <a:avLst/>
              <a:gdLst/>
              <a:ahLst/>
              <a:cxnLst/>
              <a:rect l="l" t="t" r="r" b="b"/>
              <a:pathLst>
                <a:path w="9054" h="9055" extrusionOk="0">
                  <a:moveTo>
                    <a:pt x="4526" y="9054"/>
                  </a:moveTo>
                  <a:cubicBezTo>
                    <a:pt x="7019" y="9054"/>
                    <a:pt x="9054" y="7020"/>
                    <a:pt x="9054" y="4527"/>
                  </a:cubicBezTo>
                  <a:cubicBezTo>
                    <a:pt x="9054" y="2032"/>
                    <a:pt x="7019" y="1"/>
                    <a:pt x="4526" y="1"/>
                  </a:cubicBezTo>
                  <a:cubicBezTo>
                    <a:pt x="2032" y="1"/>
                    <a:pt x="0" y="2034"/>
                    <a:pt x="0" y="4527"/>
                  </a:cubicBezTo>
                  <a:cubicBezTo>
                    <a:pt x="0" y="7018"/>
                    <a:pt x="2032" y="9054"/>
                    <a:pt x="4526" y="9054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3830779" y="2996646"/>
              <a:ext cx="112825" cy="104026"/>
            </a:xfrm>
            <a:custGeom>
              <a:avLst/>
              <a:gdLst/>
              <a:ahLst/>
              <a:cxnLst/>
              <a:rect l="l" t="t" r="r" b="b"/>
              <a:pathLst>
                <a:path w="4513" h="4161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1354" y="1"/>
                    <a:pt x="2636" y="609"/>
                    <a:pt x="3496" y="1656"/>
                  </a:cubicBezTo>
                  <a:lnTo>
                    <a:pt x="3498" y="1654"/>
                  </a:lnTo>
                  <a:cubicBezTo>
                    <a:pt x="2641" y="609"/>
                    <a:pt x="1358" y="1"/>
                    <a:pt x="6" y="1"/>
                  </a:cubicBezTo>
                  <a:close/>
                  <a:moveTo>
                    <a:pt x="4394" y="3432"/>
                  </a:moveTo>
                  <a:cubicBezTo>
                    <a:pt x="4453" y="3671"/>
                    <a:pt x="4492" y="3914"/>
                    <a:pt x="4512" y="4161"/>
                  </a:cubicBezTo>
                  <a:cubicBezTo>
                    <a:pt x="4494" y="3914"/>
                    <a:pt x="4453" y="3671"/>
                    <a:pt x="4394" y="343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3918155" y="3037995"/>
              <a:ext cx="22425" cy="44425"/>
            </a:xfrm>
            <a:custGeom>
              <a:avLst/>
              <a:gdLst/>
              <a:ahLst/>
              <a:cxnLst/>
              <a:rect l="l" t="t" r="r" b="b"/>
              <a:pathLst>
                <a:path w="897" h="1777" extrusionOk="0"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lnTo>
                    <a:pt x="3" y="1"/>
                  </a:lnTo>
                  <a:lnTo>
                    <a:pt x="4" y="0"/>
                  </a:lnTo>
                  <a:close/>
                  <a:moveTo>
                    <a:pt x="3" y="1"/>
                  </a:moveTo>
                  <a:lnTo>
                    <a:pt x="1" y="2"/>
                  </a:lnTo>
                  <a:cubicBezTo>
                    <a:pt x="427" y="520"/>
                    <a:pt x="733" y="1126"/>
                    <a:pt x="897" y="1776"/>
                  </a:cubicBezTo>
                  <a:cubicBezTo>
                    <a:pt x="735" y="1126"/>
                    <a:pt x="430" y="518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3767654" y="2996945"/>
              <a:ext cx="176300" cy="134924"/>
            </a:xfrm>
            <a:custGeom>
              <a:avLst/>
              <a:gdLst/>
              <a:ahLst/>
              <a:cxnLst/>
              <a:rect l="l" t="t" r="r" b="b"/>
              <a:pathLst>
                <a:path w="7052" h="5397" extrusionOk="0">
                  <a:moveTo>
                    <a:pt x="2214" y="1"/>
                  </a:moveTo>
                  <a:cubicBezTo>
                    <a:pt x="1424" y="52"/>
                    <a:pt x="661" y="313"/>
                    <a:pt x="4" y="755"/>
                  </a:cubicBezTo>
                  <a:cubicBezTo>
                    <a:pt x="2" y="757"/>
                    <a:pt x="2" y="759"/>
                    <a:pt x="0" y="762"/>
                  </a:cubicBezTo>
                  <a:cubicBezTo>
                    <a:pt x="659" y="316"/>
                    <a:pt x="1422" y="54"/>
                    <a:pt x="2214" y="1"/>
                  </a:cubicBezTo>
                  <a:close/>
                  <a:moveTo>
                    <a:pt x="7051" y="4513"/>
                  </a:moveTo>
                  <a:cubicBezTo>
                    <a:pt x="7051" y="4571"/>
                    <a:pt x="7049" y="4629"/>
                    <a:pt x="7048" y="4685"/>
                  </a:cubicBezTo>
                  <a:cubicBezTo>
                    <a:pt x="7049" y="4629"/>
                    <a:pt x="7051" y="4573"/>
                    <a:pt x="7051" y="4515"/>
                  </a:cubicBezTo>
                  <a:lnTo>
                    <a:pt x="7051" y="4513"/>
                  </a:lnTo>
                  <a:close/>
                  <a:moveTo>
                    <a:pt x="7046" y="4712"/>
                  </a:moveTo>
                  <a:lnTo>
                    <a:pt x="7046" y="4712"/>
                  </a:lnTo>
                  <a:cubicBezTo>
                    <a:pt x="7044" y="4721"/>
                    <a:pt x="7044" y="4731"/>
                    <a:pt x="7044" y="4741"/>
                  </a:cubicBezTo>
                  <a:cubicBezTo>
                    <a:pt x="7046" y="4731"/>
                    <a:pt x="7046" y="4721"/>
                    <a:pt x="7046" y="4712"/>
                  </a:cubicBezTo>
                  <a:close/>
                  <a:moveTo>
                    <a:pt x="7014" y="5097"/>
                  </a:moveTo>
                  <a:cubicBezTo>
                    <a:pt x="7000" y="5199"/>
                    <a:pt x="6985" y="5298"/>
                    <a:pt x="6964" y="5395"/>
                  </a:cubicBezTo>
                  <a:lnTo>
                    <a:pt x="6964" y="5397"/>
                  </a:lnTo>
                  <a:cubicBezTo>
                    <a:pt x="6985" y="5300"/>
                    <a:pt x="7002" y="5199"/>
                    <a:pt x="7014" y="5099"/>
                  </a:cubicBezTo>
                  <a:lnTo>
                    <a:pt x="7014" y="509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3753080" y="2996620"/>
              <a:ext cx="190876" cy="170350"/>
            </a:xfrm>
            <a:custGeom>
              <a:avLst/>
              <a:gdLst/>
              <a:ahLst/>
              <a:cxnLst/>
              <a:rect l="l" t="t" r="r" b="b"/>
              <a:pathLst>
                <a:path w="7635" h="6814" extrusionOk="0">
                  <a:moveTo>
                    <a:pt x="3107" y="0"/>
                  </a:moveTo>
                  <a:lnTo>
                    <a:pt x="3108" y="2"/>
                  </a:lnTo>
                  <a:lnTo>
                    <a:pt x="3010" y="2"/>
                  </a:lnTo>
                  <a:lnTo>
                    <a:pt x="2943" y="4"/>
                  </a:lnTo>
                  <a:lnTo>
                    <a:pt x="2923" y="4"/>
                  </a:lnTo>
                  <a:lnTo>
                    <a:pt x="2865" y="7"/>
                  </a:lnTo>
                  <a:lnTo>
                    <a:pt x="2826" y="9"/>
                  </a:lnTo>
                  <a:lnTo>
                    <a:pt x="2798" y="11"/>
                  </a:lnTo>
                  <a:cubicBezTo>
                    <a:pt x="2007" y="65"/>
                    <a:pt x="1242" y="327"/>
                    <a:pt x="585" y="772"/>
                  </a:cubicBezTo>
                  <a:cubicBezTo>
                    <a:pt x="1" y="2001"/>
                    <a:pt x="43" y="3436"/>
                    <a:pt x="701" y="4630"/>
                  </a:cubicBezTo>
                  <a:lnTo>
                    <a:pt x="1578" y="4187"/>
                  </a:lnTo>
                  <a:cubicBezTo>
                    <a:pt x="1721" y="4115"/>
                    <a:pt x="1874" y="4081"/>
                    <a:pt x="2025" y="4081"/>
                  </a:cubicBezTo>
                  <a:cubicBezTo>
                    <a:pt x="2387" y="4081"/>
                    <a:pt x="2736" y="4280"/>
                    <a:pt x="2911" y="4627"/>
                  </a:cubicBezTo>
                  <a:cubicBezTo>
                    <a:pt x="3158" y="5117"/>
                    <a:pt x="2962" y="5713"/>
                    <a:pt x="2471" y="5960"/>
                  </a:cubicBezTo>
                  <a:lnTo>
                    <a:pt x="2114" y="6140"/>
                  </a:lnTo>
                  <a:cubicBezTo>
                    <a:pt x="2817" y="6593"/>
                    <a:pt x="3612" y="6813"/>
                    <a:pt x="4400" y="6813"/>
                  </a:cubicBezTo>
                  <a:cubicBezTo>
                    <a:pt x="5567" y="6813"/>
                    <a:pt x="6722" y="6331"/>
                    <a:pt x="7549" y="5408"/>
                  </a:cubicBezTo>
                  <a:cubicBezTo>
                    <a:pt x="7568" y="5311"/>
                    <a:pt x="7585" y="5211"/>
                    <a:pt x="7598" y="5110"/>
                  </a:cubicBezTo>
                  <a:cubicBezTo>
                    <a:pt x="7598" y="5105"/>
                    <a:pt x="7600" y="5100"/>
                    <a:pt x="7600" y="5093"/>
                  </a:cubicBezTo>
                  <a:cubicBezTo>
                    <a:pt x="7600" y="5088"/>
                    <a:pt x="7602" y="5076"/>
                    <a:pt x="7603" y="5068"/>
                  </a:cubicBezTo>
                  <a:cubicBezTo>
                    <a:pt x="7605" y="5059"/>
                    <a:pt x="7607" y="5044"/>
                    <a:pt x="7609" y="5032"/>
                  </a:cubicBezTo>
                  <a:cubicBezTo>
                    <a:pt x="7607" y="5028"/>
                    <a:pt x="7607" y="5025"/>
                    <a:pt x="7609" y="5022"/>
                  </a:cubicBezTo>
                  <a:cubicBezTo>
                    <a:pt x="7609" y="5006"/>
                    <a:pt x="7612" y="4989"/>
                    <a:pt x="7614" y="4974"/>
                  </a:cubicBezTo>
                  <a:lnTo>
                    <a:pt x="7614" y="4972"/>
                  </a:lnTo>
                  <a:cubicBezTo>
                    <a:pt x="7619" y="4918"/>
                    <a:pt x="7622" y="4863"/>
                    <a:pt x="7626" y="4807"/>
                  </a:cubicBezTo>
                  <a:lnTo>
                    <a:pt x="7626" y="4805"/>
                  </a:lnTo>
                  <a:cubicBezTo>
                    <a:pt x="7627" y="4788"/>
                    <a:pt x="7629" y="4771"/>
                    <a:pt x="7629" y="4754"/>
                  </a:cubicBezTo>
                  <a:cubicBezTo>
                    <a:pt x="7629" y="4744"/>
                    <a:pt x="7629" y="4736"/>
                    <a:pt x="7631" y="4725"/>
                  </a:cubicBezTo>
                  <a:cubicBezTo>
                    <a:pt x="7632" y="4715"/>
                    <a:pt x="7631" y="4708"/>
                    <a:pt x="7631" y="4700"/>
                  </a:cubicBezTo>
                  <a:cubicBezTo>
                    <a:pt x="7632" y="4642"/>
                    <a:pt x="7634" y="4584"/>
                    <a:pt x="7634" y="4528"/>
                  </a:cubicBezTo>
                  <a:cubicBezTo>
                    <a:pt x="7634" y="4403"/>
                    <a:pt x="7629" y="4283"/>
                    <a:pt x="7619" y="4162"/>
                  </a:cubicBezTo>
                  <a:cubicBezTo>
                    <a:pt x="7600" y="3915"/>
                    <a:pt x="7559" y="3670"/>
                    <a:pt x="7500" y="3430"/>
                  </a:cubicBezTo>
                  <a:cubicBezTo>
                    <a:pt x="6990" y="1417"/>
                    <a:pt x="5182" y="5"/>
                    <a:pt x="3107" y="0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3712680" y="3271720"/>
              <a:ext cx="226376" cy="226324"/>
            </a:xfrm>
            <a:custGeom>
              <a:avLst/>
              <a:gdLst/>
              <a:ahLst/>
              <a:cxnLst/>
              <a:rect l="l" t="t" r="r" b="b"/>
              <a:pathLst>
                <a:path w="9055" h="9053" extrusionOk="0">
                  <a:moveTo>
                    <a:pt x="4528" y="9052"/>
                  </a:moveTo>
                  <a:cubicBezTo>
                    <a:pt x="7021" y="9052"/>
                    <a:pt x="9054" y="7021"/>
                    <a:pt x="9054" y="4528"/>
                  </a:cubicBezTo>
                  <a:cubicBezTo>
                    <a:pt x="9054" y="2034"/>
                    <a:pt x="7021" y="1"/>
                    <a:pt x="4528" y="1"/>
                  </a:cubicBezTo>
                  <a:cubicBezTo>
                    <a:pt x="2034" y="1"/>
                    <a:pt x="1" y="2034"/>
                    <a:pt x="1" y="4528"/>
                  </a:cubicBezTo>
                  <a:cubicBezTo>
                    <a:pt x="1" y="7021"/>
                    <a:pt x="2036" y="9052"/>
                    <a:pt x="4528" y="9052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6"/>
            <p:cNvSpPr/>
            <p:nvPr/>
          </p:nvSpPr>
          <p:spPr>
            <a:xfrm>
              <a:off x="3825880" y="3271695"/>
              <a:ext cx="87450" cy="41424"/>
            </a:xfrm>
            <a:custGeom>
              <a:avLst/>
              <a:gdLst/>
              <a:ahLst/>
              <a:cxnLst/>
              <a:rect l="l" t="t" r="r" b="b"/>
              <a:pathLst>
                <a:path w="3498" h="1657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lnTo>
                    <a:pt x="0" y="2"/>
                  </a:lnTo>
                  <a:cubicBezTo>
                    <a:pt x="1354" y="2"/>
                    <a:pt x="2636" y="610"/>
                    <a:pt x="3494" y="1657"/>
                  </a:cubicBezTo>
                  <a:lnTo>
                    <a:pt x="3498" y="1655"/>
                  </a:lnTo>
                  <a:cubicBezTo>
                    <a:pt x="2639" y="608"/>
                    <a:pt x="1358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6"/>
            <p:cNvSpPr/>
            <p:nvPr/>
          </p:nvSpPr>
          <p:spPr>
            <a:xfrm>
              <a:off x="3913229" y="3313095"/>
              <a:ext cx="18999" cy="33101"/>
            </a:xfrm>
            <a:custGeom>
              <a:avLst/>
              <a:gdLst/>
              <a:ahLst/>
              <a:cxnLst/>
              <a:rect l="l" t="t" r="r" b="b"/>
              <a:pathLst>
                <a:path w="760" h="1324" extrusionOk="0">
                  <a:moveTo>
                    <a:pt x="0" y="1"/>
                  </a:moveTo>
                  <a:cubicBezTo>
                    <a:pt x="327" y="396"/>
                    <a:pt x="583" y="844"/>
                    <a:pt x="760" y="1324"/>
                  </a:cubicBezTo>
                  <a:cubicBezTo>
                    <a:pt x="584" y="842"/>
                    <a:pt x="329" y="396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3762830" y="3271996"/>
              <a:ext cx="55450" cy="19050"/>
            </a:xfrm>
            <a:custGeom>
              <a:avLst/>
              <a:gdLst/>
              <a:ahLst/>
              <a:cxnLst/>
              <a:rect l="l" t="t" r="r" b="b"/>
              <a:pathLst>
                <a:path w="2218" h="762" extrusionOk="0">
                  <a:moveTo>
                    <a:pt x="2216" y="0"/>
                  </a:moveTo>
                  <a:cubicBezTo>
                    <a:pt x="1424" y="51"/>
                    <a:pt x="661" y="312"/>
                    <a:pt x="2" y="756"/>
                  </a:cubicBezTo>
                  <a:cubicBezTo>
                    <a:pt x="2" y="758"/>
                    <a:pt x="1" y="759"/>
                    <a:pt x="1" y="761"/>
                  </a:cubicBezTo>
                  <a:cubicBezTo>
                    <a:pt x="658" y="315"/>
                    <a:pt x="1424" y="53"/>
                    <a:pt x="2218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3748204" y="3271720"/>
              <a:ext cx="195225" cy="170374"/>
            </a:xfrm>
            <a:custGeom>
              <a:avLst/>
              <a:gdLst/>
              <a:ahLst/>
              <a:cxnLst/>
              <a:rect l="l" t="t" r="r" b="b"/>
              <a:pathLst>
                <a:path w="7809" h="6815" extrusionOk="0">
                  <a:moveTo>
                    <a:pt x="3009" y="1"/>
                  </a:moveTo>
                  <a:cubicBezTo>
                    <a:pt x="2988" y="1"/>
                    <a:pt x="2964" y="1"/>
                    <a:pt x="2944" y="3"/>
                  </a:cubicBezTo>
                  <a:lnTo>
                    <a:pt x="2918" y="3"/>
                  </a:lnTo>
                  <a:lnTo>
                    <a:pt x="2866" y="4"/>
                  </a:lnTo>
                  <a:lnTo>
                    <a:pt x="2825" y="8"/>
                  </a:lnTo>
                  <a:lnTo>
                    <a:pt x="2801" y="9"/>
                  </a:lnTo>
                  <a:cubicBezTo>
                    <a:pt x="2008" y="62"/>
                    <a:pt x="1241" y="326"/>
                    <a:pt x="584" y="772"/>
                  </a:cubicBezTo>
                  <a:cubicBezTo>
                    <a:pt x="0" y="2002"/>
                    <a:pt x="43" y="3435"/>
                    <a:pt x="698" y="4627"/>
                  </a:cubicBezTo>
                  <a:lnTo>
                    <a:pt x="1773" y="4087"/>
                  </a:lnTo>
                  <a:cubicBezTo>
                    <a:pt x="1916" y="4015"/>
                    <a:pt x="2069" y="3981"/>
                    <a:pt x="2220" y="3981"/>
                  </a:cubicBezTo>
                  <a:cubicBezTo>
                    <a:pt x="2582" y="3981"/>
                    <a:pt x="2931" y="4180"/>
                    <a:pt x="3106" y="4527"/>
                  </a:cubicBezTo>
                  <a:cubicBezTo>
                    <a:pt x="3353" y="5017"/>
                    <a:pt x="3157" y="5615"/>
                    <a:pt x="2666" y="5862"/>
                  </a:cubicBezTo>
                  <a:lnTo>
                    <a:pt x="2111" y="6141"/>
                  </a:lnTo>
                  <a:cubicBezTo>
                    <a:pt x="2815" y="6594"/>
                    <a:pt x="3609" y="6814"/>
                    <a:pt x="4397" y="6814"/>
                  </a:cubicBezTo>
                  <a:cubicBezTo>
                    <a:pt x="5565" y="6814"/>
                    <a:pt x="6720" y="6331"/>
                    <a:pt x="7546" y="5407"/>
                  </a:cubicBezTo>
                  <a:cubicBezTo>
                    <a:pt x="7809" y="4079"/>
                    <a:pt x="7461" y="2703"/>
                    <a:pt x="6601" y="1658"/>
                  </a:cubicBezTo>
                  <a:cubicBezTo>
                    <a:pt x="5743" y="610"/>
                    <a:pt x="4461" y="3"/>
                    <a:pt x="3107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3707805" y="3546795"/>
              <a:ext cx="226400" cy="226324"/>
            </a:xfrm>
            <a:custGeom>
              <a:avLst/>
              <a:gdLst/>
              <a:ahLst/>
              <a:cxnLst/>
              <a:rect l="l" t="t" r="r" b="b"/>
              <a:pathLst>
                <a:path w="9056" h="9053" extrusionOk="0">
                  <a:moveTo>
                    <a:pt x="4528" y="9052"/>
                  </a:moveTo>
                  <a:cubicBezTo>
                    <a:pt x="7020" y="9052"/>
                    <a:pt x="9055" y="7021"/>
                    <a:pt x="9055" y="4527"/>
                  </a:cubicBezTo>
                  <a:cubicBezTo>
                    <a:pt x="9055" y="2034"/>
                    <a:pt x="7020" y="1"/>
                    <a:pt x="4528" y="1"/>
                  </a:cubicBezTo>
                  <a:cubicBezTo>
                    <a:pt x="2033" y="1"/>
                    <a:pt x="0" y="2034"/>
                    <a:pt x="0" y="4527"/>
                  </a:cubicBezTo>
                  <a:cubicBezTo>
                    <a:pt x="0" y="7021"/>
                    <a:pt x="2033" y="9052"/>
                    <a:pt x="4528" y="9052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3820980" y="3546795"/>
              <a:ext cx="87450" cy="41400"/>
            </a:xfrm>
            <a:custGeom>
              <a:avLst/>
              <a:gdLst/>
              <a:ahLst/>
              <a:cxnLst/>
              <a:rect l="l" t="t" r="r" b="b"/>
              <a:pathLst>
                <a:path w="3498" h="1656" extrusionOk="0">
                  <a:moveTo>
                    <a:pt x="6" y="1"/>
                  </a:moveTo>
                  <a:cubicBezTo>
                    <a:pt x="4" y="1"/>
                    <a:pt x="3" y="1"/>
                    <a:pt x="1" y="1"/>
                  </a:cubicBezTo>
                  <a:cubicBezTo>
                    <a:pt x="1354" y="1"/>
                    <a:pt x="2636" y="609"/>
                    <a:pt x="3496" y="1656"/>
                  </a:cubicBezTo>
                  <a:lnTo>
                    <a:pt x="3498" y="1654"/>
                  </a:lnTo>
                  <a:cubicBezTo>
                    <a:pt x="2639" y="608"/>
                    <a:pt x="1358" y="1"/>
                    <a:pt x="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3908381" y="3588144"/>
              <a:ext cx="19251" cy="33975"/>
            </a:xfrm>
            <a:custGeom>
              <a:avLst/>
              <a:gdLst/>
              <a:ahLst/>
              <a:cxnLst/>
              <a:rect l="l" t="t" r="r" b="b"/>
              <a:pathLst>
                <a:path w="770" h="1359" extrusionOk="0">
                  <a:moveTo>
                    <a:pt x="2" y="0"/>
                  </a:moveTo>
                  <a:lnTo>
                    <a:pt x="0" y="2"/>
                  </a:lnTo>
                  <a:cubicBezTo>
                    <a:pt x="332" y="405"/>
                    <a:pt x="593" y="865"/>
                    <a:pt x="770" y="1359"/>
                  </a:cubicBezTo>
                  <a:cubicBezTo>
                    <a:pt x="595" y="865"/>
                    <a:pt x="334" y="405"/>
                    <a:pt x="2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3757930" y="3547045"/>
              <a:ext cx="55375" cy="19026"/>
            </a:xfrm>
            <a:custGeom>
              <a:avLst/>
              <a:gdLst/>
              <a:ahLst/>
              <a:cxnLst/>
              <a:rect l="l" t="t" r="r" b="b"/>
              <a:pathLst>
                <a:path w="2215" h="761" extrusionOk="0">
                  <a:moveTo>
                    <a:pt x="2213" y="1"/>
                  </a:moveTo>
                  <a:cubicBezTo>
                    <a:pt x="1423" y="52"/>
                    <a:pt x="660" y="314"/>
                    <a:pt x="3" y="755"/>
                  </a:cubicBezTo>
                  <a:cubicBezTo>
                    <a:pt x="3" y="757"/>
                    <a:pt x="1" y="759"/>
                    <a:pt x="1" y="760"/>
                  </a:cubicBezTo>
                  <a:cubicBezTo>
                    <a:pt x="658" y="316"/>
                    <a:pt x="1421" y="54"/>
                    <a:pt x="2214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3743256" y="3546795"/>
              <a:ext cx="195274" cy="170325"/>
            </a:xfrm>
            <a:custGeom>
              <a:avLst/>
              <a:gdLst/>
              <a:ahLst/>
              <a:cxnLst/>
              <a:rect l="l" t="t" r="r" b="b"/>
              <a:pathLst>
                <a:path w="7811" h="6813" extrusionOk="0">
                  <a:moveTo>
                    <a:pt x="3011" y="1"/>
                  </a:moveTo>
                  <a:cubicBezTo>
                    <a:pt x="2989" y="1"/>
                    <a:pt x="2967" y="1"/>
                    <a:pt x="2944" y="2"/>
                  </a:cubicBezTo>
                  <a:lnTo>
                    <a:pt x="2922" y="2"/>
                  </a:lnTo>
                  <a:lnTo>
                    <a:pt x="2866" y="4"/>
                  </a:lnTo>
                  <a:lnTo>
                    <a:pt x="2827" y="8"/>
                  </a:lnTo>
                  <a:lnTo>
                    <a:pt x="2800" y="9"/>
                  </a:lnTo>
                  <a:cubicBezTo>
                    <a:pt x="2006" y="62"/>
                    <a:pt x="1243" y="324"/>
                    <a:pt x="586" y="769"/>
                  </a:cubicBezTo>
                  <a:cubicBezTo>
                    <a:pt x="1" y="1998"/>
                    <a:pt x="43" y="3433"/>
                    <a:pt x="700" y="4627"/>
                  </a:cubicBezTo>
                  <a:lnTo>
                    <a:pt x="1969" y="3988"/>
                  </a:lnTo>
                  <a:cubicBezTo>
                    <a:pt x="2113" y="3916"/>
                    <a:pt x="2266" y="3882"/>
                    <a:pt x="2416" y="3882"/>
                  </a:cubicBezTo>
                  <a:cubicBezTo>
                    <a:pt x="2780" y="3882"/>
                    <a:pt x="3129" y="4081"/>
                    <a:pt x="3304" y="4428"/>
                  </a:cubicBezTo>
                  <a:cubicBezTo>
                    <a:pt x="3551" y="4918"/>
                    <a:pt x="3353" y="5514"/>
                    <a:pt x="2863" y="5761"/>
                  </a:cubicBezTo>
                  <a:lnTo>
                    <a:pt x="2114" y="6139"/>
                  </a:lnTo>
                  <a:cubicBezTo>
                    <a:pt x="2817" y="6593"/>
                    <a:pt x="3611" y="6813"/>
                    <a:pt x="4400" y="6813"/>
                  </a:cubicBezTo>
                  <a:cubicBezTo>
                    <a:pt x="5568" y="6813"/>
                    <a:pt x="6723" y="6330"/>
                    <a:pt x="7550" y="5407"/>
                  </a:cubicBezTo>
                  <a:cubicBezTo>
                    <a:pt x="7811" y="4079"/>
                    <a:pt x="7465" y="2703"/>
                    <a:pt x="6605" y="1656"/>
                  </a:cubicBezTo>
                  <a:cubicBezTo>
                    <a:pt x="5745" y="610"/>
                    <a:pt x="4463" y="2"/>
                    <a:pt x="3110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6"/>
            <p:cNvSpPr/>
            <p:nvPr/>
          </p:nvSpPr>
          <p:spPr>
            <a:xfrm>
              <a:off x="3845706" y="3749894"/>
              <a:ext cx="226400" cy="226350"/>
            </a:xfrm>
            <a:custGeom>
              <a:avLst/>
              <a:gdLst/>
              <a:ahLst/>
              <a:cxnLst/>
              <a:rect l="l" t="t" r="r" b="b"/>
              <a:pathLst>
                <a:path w="9056" h="9054" extrusionOk="0">
                  <a:moveTo>
                    <a:pt x="4528" y="9054"/>
                  </a:moveTo>
                  <a:cubicBezTo>
                    <a:pt x="7023" y="9054"/>
                    <a:pt x="9056" y="7019"/>
                    <a:pt x="9056" y="4528"/>
                  </a:cubicBezTo>
                  <a:cubicBezTo>
                    <a:pt x="9056" y="2037"/>
                    <a:pt x="7023" y="0"/>
                    <a:pt x="4528" y="0"/>
                  </a:cubicBezTo>
                  <a:cubicBezTo>
                    <a:pt x="2036" y="0"/>
                    <a:pt x="1" y="2035"/>
                    <a:pt x="1" y="4528"/>
                  </a:cubicBezTo>
                  <a:cubicBezTo>
                    <a:pt x="1" y="7022"/>
                    <a:pt x="2036" y="9054"/>
                    <a:pt x="4528" y="9054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6"/>
            <p:cNvSpPr/>
            <p:nvPr/>
          </p:nvSpPr>
          <p:spPr>
            <a:xfrm>
              <a:off x="3958905" y="3749894"/>
              <a:ext cx="55499" cy="14625"/>
            </a:xfrm>
            <a:custGeom>
              <a:avLst/>
              <a:gdLst/>
              <a:ahLst/>
              <a:cxnLst/>
              <a:rect l="l" t="t" r="r" b="b"/>
              <a:pathLst>
                <a:path w="2220" h="585" extrusionOk="0">
                  <a:moveTo>
                    <a:pt x="0" y="0"/>
                  </a:moveTo>
                  <a:cubicBezTo>
                    <a:pt x="779" y="0"/>
                    <a:pt x="1543" y="201"/>
                    <a:pt x="2219" y="584"/>
                  </a:cubicBezTo>
                  <a:cubicBezTo>
                    <a:pt x="2219" y="583"/>
                    <a:pt x="2219" y="583"/>
                    <a:pt x="2219" y="581"/>
                  </a:cubicBezTo>
                  <a:cubicBezTo>
                    <a:pt x="1541" y="200"/>
                    <a:pt x="777" y="0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6"/>
            <p:cNvSpPr/>
            <p:nvPr/>
          </p:nvSpPr>
          <p:spPr>
            <a:xfrm>
              <a:off x="4014406" y="3764394"/>
              <a:ext cx="57700" cy="96625"/>
            </a:xfrm>
            <a:custGeom>
              <a:avLst/>
              <a:gdLst/>
              <a:ahLst/>
              <a:cxnLst/>
              <a:rect l="l" t="t" r="r" b="b"/>
              <a:pathLst>
                <a:path w="2308" h="3865" extrusionOk="0">
                  <a:moveTo>
                    <a:pt x="1" y="1"/>
                  </a:moveTo>
                  <a:cubicBezTo>
                    <a:pt x="1" y="1"/>
                    <a:pt x="1" y="3"/>
                    <a:pt x="1" y="4"/>
                  </a:cubicBezTo>
                  <a:cubicBezTo>
                    <a:pt x="488" y="280"/>
                    <a:pt x="920" y="643"/>
                    <a:pt x="1278" y="1075"/>
                  </a:cubicBezTo>
                  <a:lnTo>
                    <a:pt x="1279" y="1075"/>
                  </a:lnTo>
                  <a:cubicBezTo>
                    <a:pt x="924" y="641"/>
                    <a:pt x="489" y="277"/>
                    <a:pt x="1" y="1"/>
                  </a:cubicBezTo>
                  <a:close/>
                  <a:moveTo>
                    <a:pt x="2173" y="2850"/>
                  </a:moveTo>
                  <a:lnTo>
                    <a:pt x="2173" y="2851"/>
                  </a:lnTo>
                  <a:cubicBezTo>
                    <a:pt x="2257" y="3182"/>
                    <a:pt x="2301" y="3523"/>
                    <a:pt x="2307" y="3864"/>
                  </a:cubicBezTo>
                  <a:lnTo>
                    <a:pt x="2307" y="3864"/>
                  </a:lnTo>
                  <a:cubicBezTo>
                    <a:pt x="2301" y="3523"/>
                    <a:pt x="2257" y="3182"/>
                    <a:pt x="2173" y="285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6"/>
            <p:cNvSpPr/>
            <p:nvPr/>
          </p:nvSpPr>
          <p:spPr>
            <a:xfrm>
              <a:off x="4046305" y="3791269"/>
              <a:ext cx="22450" cy="44425"/>
            </a:xfrm>
            <a:custGeom>
              <a:avLst/>
              <a:gdLst/>
              <a:ahLst/>
              <a:cxnLst/>
              <a:rect l="l" t="t" r="r" b="b"/>
              <a:pathLst>
                <a:path w="898" h="1777" extrusionOk="0">
                  <a:moveTo>
                    <a:pt x="3" y="0"/>
                  </a:moveTo>
                  <a:lnTo>
                    <a:pt x="0" y="2"/>
                  </a:lnTo>
                  <a:cubicBezTo>
                    <a:pt x="427" y="520"/>
                    <a:pt x="734" y="1126"/>
                    <a:pt x="897" y="1776"/>
                  </a:cubicBezTo>
                  <a:cubicBezTo>
                    <a:pt x="736" y="1124"/>
                    <a:pt x="429" y="518"/>
                    <a:pt x="3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6"/>
            <p:cNvSpPr/>
            <p:nvPr/>
          </p:nvSpPr>
          <p:spPr>
            <a:xfrm>
              <a:off x="3895855" y="3750145"/>
              <a:ext cx="55375" cy="19050"/>
            </a:xfrm>
            <a:custGeom>
              <a:avLst/>
              <a:gdLst/>
              <a:ahLst/>
              <a:cxnLst/>
              <a:rect l="l" t="t" r="r" b="b"/>
              <a:pathLst>
                <a:path w="2215" h="762" extrusionOk="0">
                  <a:moveTo>
                    <a:pt x="2213" y="1"/>
                  </a:moveTo>
                  <a:cubicBezTo>
                    <a:pt x="1422" y="53"/>
                    <a:pt x="660" y="314"/>
                    <a:pt x="2" y="757"/>
                  </a:cubicBezTo>
                  <a:lnTo>
                    <a:pt x="1" y="762"/>
                  </a:lnTo>
                  <a:cubicBezTo>
                    <a:pt x="658" y="317"/>
                    <a:pt x="1421" y="55"/>
                    <a:pt x="2214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6"/>
            <p:cNvSpPr/>
            <p:nvPr/>
          </p:nvSpPr>
          <p:spPr>
            <a:xfrm>
              <a:off x="4069930" y="3879519"/>
              <a:ext cx="1001" cy="5624"/>
            </a:xfrm>
            <a:custGeom>
              <a:avLst/>
              <a:gdLst/>
              <a:ahLst/>
              <a:cxnLst/>
              <a:rect l="l" t="t" r="r" b="b"/>
              <a:pathLst>
                <a:path w="40" h="225" extrusionOk="0">
                  <a:moveTo>
                    <a:pt x="39" y="0"/>
                  </a:moveTo>
                  <a:lnTo>
                    <a:pt x="39" y="0"/>
                  </a:lnTo>
                  <a:cubicBezTo>
                    <a:pt x="38" y="5"/>
                    <a:pt x="36" y="10"/>
                    <a:pt x="36" y="15"/>
                  </a:cubicBezTo>
                  <a:cubicBezTo>
                    <a:pt x="38" y="10"/>
                    <a:pt x="39" y="5"/>
                    <a:pt x="39" y="0"/>
                  </a:cubicBezTo>
                  <a:close/>
                  <a:moveTo>
                    <a:pt x="32" y="41"/>
                  </a:moveTo>
                  <a:lnTo>
                    <a:pt x="32" y="41"/>
                  </a:lnTo>
                  <a:cubicBezTo>
                    <a:pt x="25" y="84"/>
                    <a:pt x="18" y="126"/>
                    <a:pt x="11" y="168"/>
                  </a:cubicBezTo>
                  <a:lnTo>
                    <a:pt x="11" y="168"/>
                  </a:lnTo>
                  <a:cubicBezTo>
                    <a:pt x="19" y="126"/>
                    <a:pt x="27" y="83"/>
                    <a:pt x="32" y="41"/>
                  </a:cubicBezTo>
                  <a:close/>
                  <a:moveTo>
                    <a:pt x="11" y="168"/>
                  </a:moveTo>
                  <a:lnTo>
                    <a:pt x="11" y="168"/>
                  </a:lnTo>
                  <a:cubicBezTo>
                    <a:pt x="7" y="187"/>
                    <a:pt x="4" y="206"/>
                    <a:pt x="0" y="225"/>
                  </a:cubicBezTo>
                  <a:cubicBezTo>
                    <a:pt x="0" y="225"/>
                    <a:pt x="2" y="225"/>
                    <a:pt x="2" y="223"/>
                  </a:cubicBezTo>
                  <a:cubicBezTo>
                    <a:pt x="5" y="205"/>
                    <a:pt x="8" y="186"/>
                    <a:pt x="11" y="168"/>
                  </a:cubicBezTo>
                  <a:close/>
                </a:path>
              </a:pathLst>
            </a:custGeom>
            <a:solidFill>
              <a:srgbClr val="136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6"/>
            <p:cNvSpPr/>
            <p:nvPr/>
          </p:nvSpPr>
          <p:spPr>
            <a:xfrm>
              <a:off x="3881180" y="3749894"/>
              <a:ext cx="190925" cy="170350"/>
            </a:xfrm>
            <a:custGeom>
              <a:avLst/>
              <a:gdLst/>
              <a:ahLst/>
              <a:cxnLst/>
              <a:rect l="l" t="t" r="r" b="b"/>
              <a:pathLst>
                <a:path w="7637" h="6814" extrusionOk="0">
                  <a:moveTo>
                    <a:pt x="3119" y="0"/>
                  </a:moveTo>
                  <a:cubicBezTo>
                    <a:pt x="3116" y="0"/>
                    <a:pt x="3113" y="0"/>
                    <a:pt x="3109" y="0"/>
                  </a:cubicBezTo>
                  <a:lnTo>
                    <a:pt x="3011" y="0"/>
                  </a:lnTo>
                  <a:cubicBezTo>
                    <a:pt x="2989" y="0"/>
                    <a:pt x="2966" y="2"/>
                    <a:pt x="2944" y="2"/>
                  </a:cubicBezTo>
                  <a:lnTo>
                    <a:pt x="2922" y="2"/>
                  </a:lnTo>
                  <a:cubicBezTo>
                    <a:pt x="2903" y="2"/>
                    <a:pt x="2885" y="4"/>
                    <a:pt x="2866" y="5"/>
                  </a:cubicBezTo>
                  <a:lnTo>
                    <a:pt x="2827" y="7"/>
                  </a:lnTo>
                  <a:lnTo>
                    <a:pt x="2800" y="9"/>
                  </a:lnTo>
                  <a:cubicBezTo>
                    <a:pt x="2008" y="63"/>
                    <a:pt x="1243" y="326"/>
                    <a:pt x="586" y="770"/>
                  </a:cubicBezTo>
                  <a:cubicBezTo>
                    <a:pt x="0" y="1999"/>
                    <a:pt x="43" y="3435"/>
                    <a:pt x="700" y="4628"/>
                  </a:cubicBezTo>
                  <a:lnTo>
                    <a:pt x="2168" y="3889"/>
                  </a:lnTo>
                  <a:cubicBezTo>
                    <a:pt x="2311" y="3817"/>
                    <a:pt x="2463" y="3783"/>
                    <a:pt x="2613" y="3783"/>
                  </a:cubicBezTo>
                  <a:cubicBezTo>
                    <a:pt x="2976" y="3783"/>
                    <a:pt x="3326" y="3983"/>
                    <a:pt x="3501" y="4329"/>
                  </a:cubicBezTo>
                  <a:cubicBezTo>
                    <a:pt x="3748" y="4819"/>
                    <a:pt x="3550" y="5415"/>
                    <a:pt x="3062" y="5662"/>
                  </a:cubicBezTo>
                  <a:lnTo>
                    <a:pt x="2113" y="6140"/>
                  </a:lnTo>
                  <a:cubicBezTo>
                    <a:pt x="2817" y="6593"/>
                    <a:pt x="3611" y="6813"/>
                    <a:pt x="4400" y="6813"/>
                  </a:cubicBezTo>
                  <a:cubicBezTo>
                    <a:pt x="5568" y="6813"/>
                    <a:pt x="6723" y="6331"/>
                    <a:pt x="7550" y="5408"/>
                  </a:cubicBezTo>
                  <a:cubicBezTo>
                    <a:pt x="7562" y="5347"/>
                    <a:pt x="7574" y="5286"/>
                    <a:pt x="7582" y="5224"/>
                  </a:cubicBezTo>
                  <a:cubicBezTo>
                    <a:pt x="7584" y="5216"/>
                    <a:pt x="7586" y="5209"/>
                    <a:pt x="7586" y="5200"/>
                  </a:cubicBezTo>
                  <a:cubicBezTo>
                    <a:pt x="7588" y="5192"/>
                    <a:pt x="7588" y="5190"/>
                    <a:pt x="7589" y="5185"/>
                  </a:cubicBezTo>
                  <a:cubicBezTo>
                    <a:pt x="7618" y="4986"/>
                    <a:pt x="7633" y="4785"/>
                    <a:pt x="7637" y="4584"/>
                  </a:cubicBezTo>
                  <a:lnTo>
                    <a:pt x="7637" y="4528"/>
                  </a:lnTo>
                  <a:cubicBezTo>
                    <a:pt x="7637" y="3479"/>
                    <a:pt x="7273" y="2464"/>
                    <a:pt x="6605" y="1655"/>
                  </a:cubicBezTo>
                  <a:cubicBezTo>
                    <a:pt x="6249" y="1223"/>
                    <a:pt x="5815" y="858"/>
                    <a:pt x="5328" y="583"/>
                  </a:cubicBezTo>
                  <a:cubicBezTo>
                    <a:pt x="4653" y="201"/>
                    <a:pt x="3894" y="0"/>
                    <a:pt x="3119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6"/>
            <p:cNvSpPr/>
            <p:nvPr/>
          </p:nvSpPr>
          <p:spPr>
            <a:xfrm>
              <a:off x="3739504" y="3844495"/>
              <a:ext cx="235375" cy="139650"/>
            </a:xfrm>
            <a:custGeom>
              <a:avLst/>
              <a:gdLst/>
              <a:ahLst/>
              <a:cxnLst/>
              <a:rect l="l" t="t" r="r" b="b"/>
              <a:pathLst>
                <a:path w="9415" h="5586" extrusionOk="0">
                  <a:moveTo>
                    <a:pt x="8282" y="0"/>
                  </a:moveTo>
                  <a:cubicBezTo>
                    <a:pt x="8131" y="0"/>
                    <a:pt x="7979" y="35"/>
                    <a:pt x="7835" y="107"/>
                  </a:cubicBezTo>
                  <a:lnTo>
                    <a:pt x="687" y="3707"/>
                  </a:lnTo>
                  <a:cubicBezTo>
                    <a:pt x="198" y="3953"/>
                    <a:pt x="1" y="4549"/>
                    <a:pt x="248" y="5040"/>
                  </a:cubicBezTo>
                  <a:cubicBezTo>
                    <a:pt x="422" y="5386"/>
                    <a:pt x="772" y="5586"/>
                    <a:pt x="1134" y="5586"/>
                  </a:cubicBezTo>
                  <a:cubicBezTo>
                    <a:pt x="1285" y="5586"/>
                    <a:pt x="1437" y="5551"/>
                    <a:pt x="1581" y="5479"/>
                  </a:cubicBezTo>
                  <a:lnTo>
                    <a:pt x="1581" y="5481"/>
                  </a:lnTo>
                  <a:lnTo>
                    <a:pt x="8729" y="1880"/>
                  </a:lnTo>
                  <a:cubicBezTo>
                    <a:pt x="9219" y="1633"/>
                    <a:pt x="9415" y="1035"/>
                    <a:pt x="9168" y="546"/>
                  </a:cubicBezTo>
                  <a:cubicBezTo>
                    <a:pt x="8994" y="200"/>
                    <a:pt x="8645" y="0"/>
                    <a:pt x="8282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6"/>
            <p:cNvSpPr/>
            <p:nvPr/>
          </p:nvSpPr>
          <p:spPr>
            <a:xfrm>
              <a:off x="3596604" y="3643844"/>
              <a:ext cx="235426" cy="139674"/>
            </a:xfrm>
            <a:custGeom>
              <a:avLst/>
              <a:gdLst/>
              <a:ahLst/>
              <a:cxnLst/>
              <a:rect l="l" t="t" r="r" b="b"/>
              <a:pathLst>
                <a:path w="9417" h="5587" extrusionOk="0">
                  <a:moveTo>
                    <a:pt x="8282" y="0"/>
                  </a:moveTo>
                  <a:cubicBezTo>
                    <a:pt x="8132" y="0"/>
                    <a:pt x="7979" y="34"/>
                    <a:pt x="7837" y="106"/>
                  </a:cubicBezTo>
                  <a:lnTo>
                    <a:pt x="689" y="3708"/>
                  </a:lnTo>
                  <a:cubicBezTo>
                    <a:pt x="198" y="3953"/>
                    <a:pt x="1" y="4551"/>
                    <a:pt x="248" y="5041"/>
                  </a:cubicBezTo>
                  <a:cubicBezTo>
                    <a:pt x="422" y="5387"/>
                    <a:pt x="773" y="5587"/>
                    <a:pt x="1136" y="5587"/>
                  </a:cubicBezTo>
                  <a:cubicBezTo>
                    <a:pt x="1286" y="5587"/>
                    <a:pt x="1439" y="5552"/>
                    <a:pt x="1583" y="5480"/>
                  </a:cubicBezTo>
                  <a:lnTo>
                    <a:pt x="8730" y="1881"/>
                  </a:lnTo>
                  <a:cubicBezTo>
                    <a:pt x="9219" y="1634"/>
                    <a:pt x="9417" y="1036"/>
                    <a:pt x="9170" y="547"/>
                  </a:cubicBezTo>
                  <a:cubicBezTo>
                    <a:pt x="8995" y="200"/>
                    <a:pt x="8645" y="0"/>
                    <a:pt x="8282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6"/>
            <p:cNvSpPr/>
            <p:nvPr/>
          </p:nvSpPr>
          <p:spPr>
            <a:xfrm>
              <a:off x="3596604" y="3371220"/>
              <a:ext cx="235426" cy="139699"/>
            </a:xfrm>
            <a:custGeom>
              <a:avLst/>
              <a:gdLst/>
              <a:ahLst/>
              <a:cxnLst/>
              <a:rect l="l" t="t" r="r" b="b"/>
              <a:pathLst>
                <a:path w="9417" h="5588" extrusionOk="0">
                  <a:moveTo>
                    <a:pt x="8283" y="1"/>
                  </a:moveTo>
                  <a:cubicBezTo>
                    <a:pt x="8133" y="1"/>
                    <a:pt x="7980" y="35"/>
                    <a:pt x="7837" y="107"/>
                  </a:cubicBezTo>
                  <a:lnTo>
                    <a:pt x="689" y="3707"/>
                  </a:lnTo>
                  <a:cubicBezTo>
                    <a:pt x="198" y="3954"/>
                    <a:pt x="1" y="4551"/>
                    <a:pt x="248" y="5040"/>
                  </a:cubicBezTo>
                  <a:cubicBezTo>
                    <a:pt x="422" y="5387"/>
                    <a:pt x="773" y="5587"/>
                    <a:pt x="1136" y="5587"/>
                  </a:cubicBezTo>
                  <a:cubicBezTo>
                    <a:pt x="1287" y="5587"/>
                    <a:pt x="1439" y="5553"/>
                    <a:pt x="1583" y="5481"/>
                  </a:cubicBezTo>
                  <a:lnTo>
                    <a:pt x="8730" y="1882"/>
                  </a:lnTo>
                  <a:cubicBezTo>
                    <a:pt x="9219" y="1635"/>
                    <a:pt x="9417" y="1037"/>
                    <a:pt x="9170" y="547"/>
                  </a:cubicBezTo>
                  <a:cubicBezTo>
                    <a:pt x="8995" y="200"/>
                    <a:pt x="8646" y="1"/>
                    <a:pt x="8283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6"/>
            <p:cNvSpPr/>
            <p:nvPr/>
          </p:nvSpPr>
          <p:spPr>
            <a:xfrm>
              <a:off x="3596604" y="3098671"/>
              <a:ext cx="235426" cy="139674"/>
            </a:xfrm>
            <a:custGeom>
              <a:avLst/>
              <a:gdLst/>
              <a:ahLst/>
              <a:cxnLst/>
              <a:rect l="l" t="t" r="r" b="b"/>
              <a:pathLst>
                <a:path w="9417" h="5587" extrusionOk="0">
                  <a:moveTo>
                    <a:pt x="8282" y="1"/>
                  </a:moveTo>
                  <a:cubicBezTo>
                    <a:pt x="8132" y="1"/>
                    <a:pt x="7980" y="35"/>
                    <a:pt x="7837" y="107"/>
                  </a:cubicBezTo>
                  <a:lnTo>
                    <a:pt x="689" y="3706"/>
                  </a:lnTo>
                  <a:cubicBezTo>
                    <a:pt x="198" y="3953"/>
                    <a:pt x="1" y="4551"/>
                    <a:pt x="248" y="5040"/>
                  </a:cubicBezTo>
                  <a:cubicBezTo>
                    <a:pt x="422" y="5387"/>
                    <a:pt x="773" y="5586"/>
                    <a:pt x="1137" y="5586"/>
                  </a:cubicBezTo>
                  <a:cubicBezTo>
                    <a:pt x="1287" y="5586"/>
                    <a:pt x="1439" y="5552"/>
                    <a:pt x="1583" y="5481"/>
                  </a:cubicBezTo>
                  <a:lnTo>
                    <a:pt x="8730" y="1879"/>
                  </a:lnTo>
                  <a:cubicBezTo>
                    <a:pt x="9219" y="1633"/>
                    <a:pt x="9417" y="1037"/>
                    <a:pt x="9170" y="546"/>
                  </a:cubicBezTo>
                  <a:cubicBezTo>
                    <a:pt x="8995" y="201"/>
                    <a:pt x="8645" y="1"/>
                    <a:pt x="8282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6"/>
            <p:cNvSpPr/>
            <p:nvPr/>
          </p:nvSpPr>
          <p:spPr>
            <a:xfrm>
              <a:off x="3596604" y="2826020"/>
              <a:ext cx="235426" cy="139726"/>
            </a:xfrm>
            <a:custGeom>
              <a:avLst/>
              <a:gdLst/>
              <a:ahLst/>
              <a:cxnLst/>
              <a:rect l="l" t="t" r="r" b="b"/>
              <a:pathLst>
                <a:path w="9417" h="5589" extrusionOk="0">
                  <a:moveTo>
                    <a:pt x="8282" y="1"/>
                  </a:moveTo>
                  <a:cubicBezTo>
                    <a:pt x="8132" y="1"/>
                    <a:pt x="7979" y="35"/>
                    <a:pt x="7837" y="107"/>
                  </a:cubicBezTo>
                  <a:lnTo>
                    <a:pt x="689" y="3707"/>
                  </a:lnTo>
                  <a:cubicBezTo>
                    <a:pt x="198" y="3954"/>
                    <a:pt x="1" y="4551"/>
                    <a:pt x="248" y="5042"/>
                  </a:cubicBezTo>
                  <a:cubicBezTo>
                    <a:pt x="422" y="5389"/>
                    <a:pt x="773" y="5589"/>
                    <a:pt x="1136" y="5589"/>
                  </a:cubicBezTo>
                  <a:cubicBezTo>
                    <a:pt x="1287" y="5589"/>
                    <a:pt x="1439" y="5555"/>
                    <a:pt x="1583" y="5483"/>
                  </a:cubicBezTo>
                  <a:lnTo>
                    <a:pt x="8730" y="1883"/>
                  </a:lnTo>
                  <a:cubicBezTo>
                    <a:pt x="9219" y="1636"/>
                    <a:pt x="9417" y="1039"/>
                    <a:pt x="9170" y="548"/>
                  </a:cubicBezTo>
                  <a:cubicBezTo>
                    <a:pt x="8995" y="201"/>
                    <a:pt x="8645" y="1"/>
                    <a:pt x="8282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6"/>
            <p:cNvSpPr/>
            <p:nvPr/>
          </p:nvSpPr>
          <p:spPr>
            <a:xfrm>
              <a:off x="3405228" y="2649797"/>
              <a:ext cx="235426" cy="139726"/>
            </a:xfrm>
            <a:custGeom>
              <a:avLst/>
              <a:gdLst/>
              <a:ahLst/>
              <a:cxnLst/>
              <a:rect l="l" t="t" r="r" b="b"/>
              <a:pathLst>
                <a:path w="9417" h="5589" extrusionOk="0">
                  <a:moveTo>
                    <a:pt x="8282" y="1"/>
                  </a:moveTo>
                  <a:cubicBezTo>
                    <a:pt x="8132" y="1"/>
                    <a:pt x="7980" y="35"/>
                    <a:pt x="7836" y="107"/>
                  </a:cubicBezTo>
                  <a:lnTo>
                    <a:pt x="688" y="3708"/>
                  </a:lnTo>
                  <a:cubicBezTo>
                    <a:pt x="198" y="3953"/>
                    <a:pt x="0" y="4551"/>
                    <a:pt x="247" y="5041"/>
                  </a:cubicBezTo>
                  <a:cubicBezTo>
                    <a:pt x="422" y="5388"/>
                    <a:pt x="772" y="5589"/>
                    <a:pt x="1136" y="5589"/>
                  </a:cubicBezTo>
                  <a:cubicBezTo>
                    <a:pt x="1286" y="5589"/>
                    <a:pt x="1439" y="5555"/>
                    <a:pt x="1582" y="5482"/>
                  </a:cubicBezTo>
                  <a:lnTo>
                    <a:pt x="8730" y="1883"/>
                  </a:lnTo>
                  <a:cubicBezTo>
                    <a:pt x="9221" y="1636"/>
                    <a:pt x="9416" y="1038"/>
                    <a:pt x="9169" y="548"/>
                  </a:cubicBezTo>
                  <a:cubicBezTo>
                    <a:pt x="8995" y="201"/>
                    <a:pt x="8645" y="1"/>
                    <a:pt x="8282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6"/>
            <p:cNvSpPr/>
            <p:nvPr/>
          </p:nvSpPr>
          <p:spPr>
            <a:xfrm>
              <a:off x="3596604" y="2280847"/>
              <a:ext cx="235426" cy="139674"/>
            </a:xfrm>
            <a:custGeom>
              <a:avLst/>
              <a:gdLst/>
              <a:ahLst/>
              <a:cxnLst/>
              <a:rect l="l" t="t" r="r" b="b"/>
              <a:pathLst>
                <a:path w="9417" h="5587" extrusionOk="0">
                  <a:moveTo>
                    <a:pt x="8283" y="1"/>
                  </a:moveTo>
                  <a:cubicBezTo>
                    <a:pt x="8133" y="1"/>
                    <a:pt x="7980" y="35"/>
                    <a:pt x="7837" y="108"/>
                  </a:cubicBezTo>
                  <a:lnTo>
                    <a:pt x="689" y="3707"/>
                  </a:lnTo>
                  <a:cubicBezTo>
                    <a:pt x="198" y="3954"/>
                    <a:pt x="1" y="4552"/>
                    <a:pt x="248" y="5040"/>
                  </a:cubicBezTo>
                  <a:cubicBezTo>
                    <a:pt x="422" y="5387"/>
                    <a:pt x="772" y="5586"/>
                    <a:pt x="1135" y="5586"/>
                  </a:cubicBezTo>
                  <a:cubicBezTo>
                    <a:pt x="1286" y="5586"/>
                    <a:pt x="1439" y="5552"/>
                    <a:pt x="1583" y="5480"/>
                  </a:cubicBezTo>
                  <a:lnTo>
                    <a:pt x="8730" y="1880"/>
                  </a:lnTo>
                  <a:cubicBezTo>
                    <a:pt x="9219" y="1633"/>
                    <a:pt x="9417" y="1037"/>
                    <a:pt x="9170" y="547"/>
                  </a:cubicBezTo>
                  <a:cubicBezTo>
                    <a:pt x="8995" y="200"/>
                    <a:pt x="8646" y="1"/>
                    <a:pt x="8283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6"/>
            <p:cNvSpPr/>
            <p:nvPr/>
          </p:nvSpPr>
          <p:spPr>
            <a:xfrm>
              <a:off x="3596604" y="2008221"/>
              <a:ext cx="235426" cy="139726"/>
            </a:xfrm>
            <a:custGeom>
              <a:avLst/>
              <a:gdLst/>
              <a:ahLst/>
              <a:cxnLst/>
              <a:rect l="l" t="t" r="r" b="b"/>
              <a:pathLst>
                <a:path w="9417" h="5589" extrusionOk="0">
                  <a:moveTo>
                    <a:pt x="8282" y="0"/>
                  </a:moveTo>
                  <a:cubicBezTo>
                    <a:pt x="8132" y="0"/>
                    <a:pt x="7979" y="35"/>
                    <a:pt x="7837" y="107"/>
                  </a:cubicBezTo>
                  <a:lnTo>
                    <a:pt x="689" y="3708"/>
                  </a:lnTo>
                  <a:cubicBezTo>
                    <a:pt x="198" y="3955"/>
                    <a:pt x="1" y="4553"/>
                    <a:pt x="248" y="5041"/>
                  </a:cubicBezTo>
                  <a:cubicBezTo>
                    <a:pt x="422" y="5388"/>
                    <a:pt x="773" y="5589"/>
                    <a:pt x="1136" y="5589"/>
                  </a:cubicBezTo>
                  <a:cubicBezTo>
                    <a:pt x="1287" y="5589"/>
                    <a:pt x="1439" y="5554"/>
                    <a:pt x="1583" y="5482"/>
                  </a:cubicBezTo>
                  <a:lnTo>
                    <a:pt x="8730" y="1883"/>
                  </a:lnTo>
                  <a:cubicBezTo>
                    <a:pt x="9219" y="1636"/>
                    <a:pt x="9417" y="1038"/>
                    <a:pt x="9170" y="548"/>
                  </a:cubicBezTo>
                  <a:cubicBezTo>
                    <a:pt x="8995" y="201"/>
                    <a:pt x="8645" y="0"/>
                    <a:pt x="8282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6"/>
            <p:cNvSpPr/>
            <p:nvPr/>
          </p:nvSpPr>
          <p:spPr>
            <a:xfrm>
              <a:off x="3596604" y="1735622"/>
              <a:ext cx="235426" cy="139726"/>
            </a:xfrm>
            <a:custGeom>
              <a:avLst/>
              <a:gdLst/>
              <a:ahLst/>
              <a:cxnLst/>
              <a:rect l="l" t="t" r="r" b="b"/>
              <a:pathLst>
                <a:path w="9417" h="5589" extrusionOk="0">
                  <a:moveTo>
                    <a:pt x="8282" y="0"/>
                  </a:moveTo>
                  <a:cubicBezTo>
                    <a:pt x="8132" y="0"/>
                    <a:pt x="7979" y="34"/>
                    <a:pt x="7837" y="107"/>
                  </a:cubicBezTo>
                  <a:lnTo>
                    <a:pt x="689" y="3710"/>
                  </a:lnTo>
                  <a:cubicBezTo>
                    <a:pt x="198" y="3956"/>
                    <a:pt x="1" y="4552"/>
                    <a:pt x="248" y="5043"/>
                  </a:cubicBezTo>
                  <a:cubicBezTo>
                    <a:pt x="422" y="5389"/>
                    <a:pt x="773" y="5589"/>
                    <a:pt x="1136" y="5589"/>
                  </a:cubicBezTo>
                  <a:cubicBezTo>
                    <a:pt x="1286" y="5589"/>
                    <a:pt x="1439" y="5554"/>
                    <a:pt x="1583" y="5482"/>
                  </a:cubicBezTo>
                  <a:lnTo>
                    <a:pt x="8730" y="1881"/>
                  </a:lnTo>
                  <a:cubicBezTo>
                    <a:pt x="9219" y="1634"/>
                    <a:pt x="9417" y="1036"/>
                    <a:pt x="9170" y="548"/>
                  </a:cubicBezTo>
                  <a:cubicBezTo>
                    <a:pt x="8995" y="201"/>
                    <a:pt x="8645" y="0"/>
                    <a:pt x="8282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6"/>
            <p:cNvSpPr/>
            <p:nvPr/>
          </p:nvSpPr>
          <p:spPr>
            <a:xfrm>
              <a:off x="3459680" y="1532047"/>
              <a:ext cx="235426" cy="139650"/>
            </a:xfrm>
            <a:custGeom>
              <a:avLst/>
              <a:gdLst/>
              <a:ahLst/>
              <a:cxnLst/>
              <a:rect l="l" t="t" r="r" b="b"/>
              <a:pathLst>
                <a:path w="9417" h="5586" extrusionOk="0">
                  <a:moveTo>
                    <a:pt x="8281" y="0"/>
                  </a:moveTo>
                  <a:cubicBezTo>
                    <a:pt x="8131" y="0"/>
                    <a:pt x="7979" y="34"/>
                    <a:pt x="7836" y="106"/>
                  </a:cubicBezTo>
                  <a:lnTo>
                    <a:pt x="688" y="3703"/>
                  </a:lnTo>
                  <a:cubicBezTo>
                    <a:pt x="198" y="3950"/>
                    <a:pt x="0" y="4548"/>
                    <a:pt x="247" y="5038"/>
                  </a:cubicBezTo>
                  <a:cubicBezTo>
                    <a:pt x="422" y="5385"/>
                    <a:pt x="772" y="5586"/>
                    <a:pt x="1136" y="5586"/>
                  </a:cubicBezTo>
                  <a:cubicBezTo>
                    <a:pt x="1286" y="5586"/>
                    <a:pt x="1439" y="5552"/>
                    <a:pt x="1582" y="5479"/>
                  </a:cubicBezTo>
                  <a:lnTo>
                    <a:pt x="8730" y="1880"/>
                  </a:lnTo>
                  <a:cubicBezTo>
                    <a:pt x="9219" y="1633"/>
                    <a:pt x="9416" y="1035"/>
                    <a:pt x="9169" y="547"/>
                  </a:cubicBezTo>
                  <a:cubicBezTo>
                    <a:pt x="8994" y="200"/>
                    <a:pt x="8644" y="0"/>
                    <a:pt x="8281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6"/>
            <p:cNvSpPr/>
            <p:nvPr/>
          </p:nvSpPr>
          <p:spPr>
            <a:xfrm>
              <a:off x="3417230" y="1507473"/>
              <a:ext cx="226400" cy="226324"/>
            </a:xfrm>
            <a:custGeom>
              <a:avLst/>
              <a:gdLst/>
              <a:ahLst/>
              <a:cxnLst/>
              <a:rect l="l" t="t" r="r" b="b"/>
              <a:pathLst>
                <a:path w="9056" h="9053" extrusionOk="0">
                  <a:moveTo>
                    <a:pt x="4528" y="9052"/>
                  </a:moveTo>
                  <a:cubicBezTo>
                    <a:pt x="7022" y="9052"/>
                    <a:pt x="9056" y="7019"/>
                    <a:pt x="9056" y="4526"/>
                  </a:cubicBezTo>
                  <a:cubicBezTo>
                    <a:pt x="9056" y="2032"/>
                    <a:pt x="7022" y="1"/>
                    <a:pt x="4528" y="1"/>
                  </a:cubicBezTo>
                  <a:cubicBezTo>
                    <a:pt x="2035" y="1"/>
                    <a:pt x="1" y="2032"/>
                    <a:pt x="1" y="4526"/>
                  </a:cubicBezTo>
                  <a:cubicBezTo>
                    <a:pt x="1" y="7019"/>
                    <a:pt x="2035" y="9052"/>
                    <a:pt x="4528" y="9052"/>
                  </a:cubicBezTo>
                  <a:close/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6"/>
            <p:cNvSpPr/>
            <p:nvPr/>
          </p:nvSpPr>
          <p:spPr>
            <a:xfrm>
              <a:off x="3530429" y="1507473"/>
              <a:ext cx="80375" cy="33575"/>
            </a:xfrm>
            <a:custGeom>
              <a:avLst/>
              <a:gdLst/>
              <a:ahLst/>
              <a:cxnLst/>
              <a:rect l="l" t="t" r="r" b="b"/>
              <a:pathLst>
                <a:path w="3215" h="1343" extrusionOk="0">
                  <a:moveTo>
                    <a:pt x="8" y="1"/>
                  </a:moveTo>
                  <a:cubicBezTo>
                    <a:pt x="6" y="1"/>
                    <a:pt x="4" y="1"/>
                    <a:pt x="2" y="1"/>
                  </a:cubicBezTo>
                  <a:lnTo>
                    <a:pt x="0" y="1"/>
                  </a:lnTo>
                  <a:cubicBezTo>
                    <a:pt x="1207" y="1"/>
                    <a:pt x="2365" y="484"/>
                    <a:pt x="3215" y="1342"/>
                  </a:cubicBezTo>
                  <a:cubicBezTo>
                    <a:pt x="3215" y="1342"/>
                    <a:pt x="3215" y="1341"/>
                    <a:pt x="3215" y="1339"/>
                  </a:cubicBezTo>
                  <a:cubicBezTo>
                    <a:pt x="2367" y="482"/>
                    <a:pt x="1211" y="1"/>
                    <a:pt x="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3610755" y="1540973"/>
              <a:ext cx="9851" cy="11351"/>
            </a:xfrm>
            <a:custGeom>
              <a:avLst/>
              <a:gdLst/>
              <a:ahLst/>
              <a:cxnLst/>
              <a:rect l="l" t="t" r="r" b="b"/>
              <a:pathLst>
                <a:path w="394" h="454" extrusionOk="0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40" y="144"/>
                    <a:pt x="271" y="295"/>
                    <a:pt x="392" y="454"/>
                  </a:cubicBezTo>
                  <a:lnTo>
                    <a:pt x="393" y="454"/>
                  </a:lnTo>
                  <a:cubicBezTo>
                    <a:pt x="272" y="294"/>
                    <a:pt x="141" y="142"/>
                    <a:pt x="0" y="1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3467379" y="1507774"/>
              <a:ext cx="54800" cy="18975"/>
            </a:xfrm>
            <a:custGeom>
              <a:avLst/>
              <a:gdLst/>
              <a:ahLst/>
              <a:cxnLst/>
              <a:rect l="l" t="t" r="r" b="b"/>
              <a:pathLst>
                <a:path w="2192" h="759" extrusionOk="0">
                  <a:moveTo>
                    <a:pt x="2192" y="1"/>
                  </a:moveTo>
                  <a:cubicBezTo>
                    <a:pt x="2185" y="1"/>
                    <a:pt x="2179" y="1"/>
                    <a:pt x="2173" y="1"/>
                  </a:cubicBezTo>
                  <a:lnTo>
                    <a:pt x="2173" y="1"/>
                  </a:lnTo>
                  <a:lnTo>
                    <a:pt x="2192" y="1"/>
                  </a:lnTo>
                  <a:close/>
                  <a:moveTo>
                    <a:pt x="2173" y="1"/>
                  </a:moveTo>
                  <a:lnTo>
                    <a:pt x="2158" y="2"/>
                  </a:lnTo>
                  <a:cubicBezTo>
                    <a:pt x="2162" y="2"/>
                    <a:pt x="2167" y="2"/>
                    <a:pt x="2173" y="1"/>
                  </a:cubicBezTo>
                  <a:close/>
                  <a:moveTo>
                    <a:pt x="2038" y="14"/>
                  </a:moveTo>
                  <a:cubicBezTo>
                    <a:pt x="2011" y="18"/>
                    <a:pt x="1986" y="21"/>
                    <a:pt x="1958" y="23"/>
                  </a:cubicBezTo>
                  <a:cubicBezTo>
                    <a:pt x="1986" y="21"/>
                    <a:pt x="2013" y="18"/>
                    <a:pt x="2038" y="14"/>
                  </a:cubicBezTo>
                  <a:close/>
                  <a:moveTo>
                    <a:pt x="1887" y="33"/>
                  </a:moveTo>
                  <a:cubicBezTo>
                    <a:pt x="1747" y="53"/>
                    <a:pt x="1609" y="79"/>
                    <a:pt x="1472" y="111"/>
                  </a:cubicBezTo>
                  <a:lnTo>
                    <a:pt x="1472" y="111"/>
                  </a:lnTo>
                  <a:cubicBezTo>
                    <a:pt x="1609" y="79"/>
                    <a:pt x="1747" y="53"/>
                    <a:pt x="1887" y="33"/>
                  </a:cubicBezTo>
                  <a:close/>
                  <a:moveTo>
                    <a:pt x="1472" y="111"/>
                  </a:moveTo>
                  <a:cubicBezTo>
                    <a:pt x="949" y="236"/>
                    <a:pt x="450" y="454"/>
                    <a:pt x="2" y="755"/>
                  </a:cubicBezTo>
                  <a:cubicBezTo>
                    <a:pt x="2" y="757"/>
                    <a:pt x="0" y="757"/>
                    <a:pt x="0" y="758"/>
                  </a:cubicBezTo>
                  <a:cubicBezTo>
                    <a:pt x="449" y="456"/>
                    <a:pt x="948" y="237"/>
                    <a:pt x="1472" y="11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3620580" y="1552248"/>
              <a:ext cx="15176" cy="26899"/>
            </a:xfrm>
            <a:custGeom>
              <a:avLst/>
              <a:gdLst/>
              <a:ahLst/>
              <a:cxnLst/>
              <a:rect l="l" t="t" r="r" b="b"/>
              <a:pathLst>
                <a:path w="607" h="1076" extrusionOk="0">
                  <a:moveTo>
                    <a:pt x="2" y="1"/>
                  </a:moveTo>
                  <a:lnTo>
                    <a:pt x="2" y="3"/>
                  </a:lnTo>
                  <a:lnTo>
                    <a:pt x="0" y="3"/>
                  </a:lnTo>
                  <a:cubicBezTo>
                    <a:pt x="251" y="331"/>
                    <a:pt x="453" y="692"/>
                    <a:pt x="607" y="1075"/>
                  </a:cubicBezTo>
                  <a:cubicBezTo>
                    <a:pt x="455" y="692"/>
                    <a:pt x="251" y="331"/>
                    <a:pt x="2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3452529" y="1507424"/>
              <a:ext cx="191050" cy="170325"/>
            </a:xfrm>
            <a:custGeom>
              <a:avLst/>
              <a:gdLst/>
              <a:ahLst/>
              <a:cxnLst/>
              <a:rect l="l" t="t" r="r" b="b"/>
              <a:pathLst>
                <a:path w="7642" h="6813" extrusionOk="0">
                  <a:moveTo>
                    <a:pt x="3114" y="1"/>
                  </a:moveTo>
                  <a:lnTo>
                    <a:pt x="3116" y="3"/>
                  </a:lnTo>
                  <a:lnTo>
                    <a:pt x="3019" y="3"/>
                  </a:lnTo>
                  <a:lnTo>
                    <a:pt x="2946" y="4"/>
                  </a:lnTo>
                  <a:lnTo>
                    <a:pt x="2939" y="4"/>
                  </a:lnTo>
                  <a:cubicBezTo>
                    <a:pt x="2915" y="4"/>
                    <a:pt x="2891" y="6"/>
                    <a:pt x="2867" y="8"/>
                  </a:cubicBezTo>
                  <a:lnTo>
                    <a:pt x="2840" y="9"/>
                  </a:lnTo>
                  <a:cubicBezTo>
                    <a:pt x="2821" y="11"/>
                    <a:pt x="2803" y="11"/>
                    <a:pt x="2784" y="13"/>
                  </a:cubicBezTo>
                  <a:lnTo>
                    <a:pt x="2750" y="16"/>
                  </a:lnTo>
                  <a:lnTo>
                    <a:pt x="2701" y="20"/>
                  </a:lnTo>
                  <a:lnTo>
                    <a:pt x="2661" y="23"/>
                  </a:lnTo>
                  <a:lnTo>
                    <a:pt x="2632" y="26"/>
                  </a:lnTo>
                  <a:cubicBezTo>
                    <a:pt x="2605" y="30"/>
                    <a:pt x="2578" y="33"/>
                    <a:pt x="2552" y="37"/>
                  </a:cubicBezTo>
                  <a:lnTo>
                    <a:pt x="2537" y="38"/>
                  </a:lnTo>
                  <a:cubicBezTo>
                    <a:pt x="2520" y="40"/>
                    <a:pt x="2503" y="42"/>
                    <a:pt x="2486" y="45"/>
                  </a:cubicBezTo>
                  <a:lnTo>
                    <a:pt x="2479" y="45"/>
                  </a:lnTo>
                  <a:cubicBezTo>
                    <a:pt x="1803" y="141"/>
                    <a:pt x="1160" y="389"/>
                    <a:pt x="593" y="771"/>
                  </a:cubicBezTo>
                  <a:cubicBezTo>
                    <a:pt x="0" y="2019"/>
                    <a:pt x="53" y="3476"/>
                    <a:pt x="736" y="4677"/>
                  </a:cubicBezTo>
                  <a:cubicBezTo>
                    <a:pt x="775" y="4673"/>
                    <a:pt x="814" y="4670"/>
                    <a:pt x="855" y="4670"/>
                  </a:cubicBezTo>
                  <a:cubicBezTo>
                    <a:pt x="1507" y="4671"/>
                    <a:pt x="1982" y="5291"/>
                    <a:pt x="1813" y="5923"/>
                  </a:cubicBezTo>
                  <a:cubicBezTo>
                    <a:pt x="2582" y="6520"/>
                    <a:pt x="3495" y="6812"/>
                    <a:pt x="4404" y="6812"/>
                  </a:cubicBezTo>
                  <a:cubicBezTo>
                    <a:pt x="5568" y="6812"/>
                    <a:pt x="6723" y="6334"/>
                    <a:pt x="7555" y="5405"/>
                  </a:cubicBezTo>
                  <a:cubicBezTo>
                    <a:pt x="7613" y="5116"/>
                    <a:pt x="7642" y="4821"/>
                    <a:pt x="7640" y="4525"/>
                  </a:cubicBezTo>
                  <a:cubicBezTo>
                    <a:pt x="7637" y="2027"/>
                    <a:pt x="5612" y="4"/>
                    <a:pt x="3114" y="1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3532580" y="1726822"/>
              <a:ext cx="226376" cy="226350"/>
            </a:xfrm>
            <a:custGeom>
              <a:avLst/>
              <a:gdLst/>
              <a:ahLst/>
              <a:cxnLst/>
              <a:rect l="l" t="t" r="r" b="b"/>
              <a:pathLst>
                <a:path w="9055" h="9054" extrusionOk="0">
                  <a:moveTo>
                    <a:pt x="4528" y="9054"/>
                  </a:moveTo>
                  <a:cubicBezTo>
                    <a:pt x="7023" y="9054"/>
                    <a:pt x="9054" y="7023"/>
                    <a:pt x="9054" y="4528"/>
                  </a:cubicBezTo>
                  <a:cubicBezTo>
                    <a:pt x="9054" y="2035"/>
                    <a:pt x="7023" y="1"/>
                    <a:pt x="4528" y="1"/>
                  </a:cubicBezTo>
                  <a:cubicBezTo>
                    <a:pt x="2036" y="1"/>
                    <a:pt x="1" y="2035"/>
                    <a:pt x="1" y="4528"/>
                  </a:cubicBezTo>
                  <a:cubicBezTo>
                    <a:pt x="1" y="7023"/>
                    <a:pt x="2036" y="9054"/>
                    <a:pt x="4528" y="9054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3582654" y="1727073"/>
              <a:ext cx="176300" cy="135024"/>
            </a:xfrm>
            <a:custGeom>
              <a:avLst/>
              <a:gdLst/>
              <a:ahLst/>
              <a:cxnLst/>
              <a:rect l="l" t="t" r="r" b="b"/>
              <a:pathLst>
                <a:path w="7052" h="5401" extrusionOk="0">
                  <a:moveTo>
                    <a:pt x="2224" y="1"/>
                  </a:moveTo>
                  <a:cubicBezTo>
                    <a:pt x="1429" y="54"/>
                    <a:pt x="663" y="314"/>
                    <a:pt x="2" y="757"/>
                  </a:cubicBezTo>
                  <a:lnTo>
                    <a:pt x="0" y="765"/>
                  </a:lnTo>
                  <a:cubicBezTo>
                    <a:pt x="661" y="318"/>
                    <a:pt x="1429" y="54"/>
                    <a:pt x="2226" y="1"/>
                  </a:cubicBezTo>
                  <a:close/>
                  <a:moveTo>
                    <a:pt x="2988" y="16"/>
                  </a:moveTo>
                  <a:cubicBezTo>
                    <a:pt x="4174" y="139"/>
                    <a:pt x="5263" y="725"/>
                    <a:pt x="6019" y="1647"/>
                  </a:cubicBezTo>
                  <a:lnTo>
                    <a:pt x="6021" y="1646"/>
                  </a:lnTo>
                  <a:cubicBezTo>
                    <a:pt x="5265" y="723"/>
                    <a:pt x="4175" y="137"/>
                    <a:pt x="2988" y="16"/>
                  </a:cubicBezTo>
                  <a:close/>
                  <a:moveTo>
                    <a:pt x="6916" y="3422"/>
                  </a:moveTo>
                  <a:cubicBezTo>
                    <a:pt x="7005" y="3780"/>
                    <a:pt x="7051" y="4150"/>
                    <a:pt x="7051" y="4518"/>
                  </a:cubicBezTo>
                  <a:cubicBezTo>
                    <a:pt x="7051" y="4148"/>
                    <a:pt x="7005" y="3780"/>
                    <a:pt x="6916" y="3422"/>
                  </a:cubicBezTo>
                  <a:close/>
                  <a:moveTo>
                    <a:pt x="6988" y="5270"/>
                  </a:moveTo>
                  <a:cubicBezTo>
                    <a:pt x="6981" y="5314"/>
                    <a:pt x="6973" y="5356"/>
                    <a:pt x="6964" y="5400"/>
                  </a:cubicBezTo>
                  <a:cubicBezTo>
                    <a:pt x="6973" y="5358"/>
                    <a:pt x="6981" y="5314"/>
                    <a:pt x="6988" y="527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3733131" y="1768197"/>
              <a:ext cx="22401" cy="44349"/>
            </a:xfrm>
            <a:custGeom>
              <a:avLst/>
              <a:gdLst/>
              <a:ahLst/>
              <a:cxnLst/>
              <a:rect l="l" t="t" r="r" b="b"/>
              <a:pathLst>
                <a:path w="896" h="1774" extrusionOk="0">
                  <a:moveTo>
                    <a:pt x="0" y="1"/>
                  </a:moveTo>
                  <a:cubicBezTo>
                    <a:pt x="426" y="518"/>
                    <a:pt x="732" y="1123"/>
                    <a:pt x="896" y="1773"/>
                  </a:cubicBezTo>
                  <a:cubicBezTo>
                    <a:pt x="734" y="1123"/>
                    <a:pt x="428" y="518"/>
                    <a:pt x="2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3568079" y="1726822"/>
              <a:ext cx="190876" cy="170374"/>
            </a:xfrm>
            <a:custGeom>
              <a:avLst/>
              <a:gdLst/>
              <a:ahLst/>
              <a:cxnLst/>
              <a:rect l="l" t="t" r="r" b="b"/>
              <a:pathLst>
                <a:path w="7635" h="6815" extrusionOk="0">
                  <a:moveTo>
                    <a:pt x="3006" y="1"/>
                  </a:moveTo>
                  <a:lnTo>
                    <a:pt x="2952" y="2"/>
                  </a:lnTo>
                  <a:lnTo>
                    <a:pt x="2904" y="4"/>
                  </a:lnTo>
                  <a:lnTo>
                    <a:pt x="2868" y="6"/>
                  </a:lnTo>
                  <a:lnTo>
                    <a:pt x="2824" y="9"/>
                  </a:lnTo>
                  <a:lnTo>
                    <a:pt x="2807" y="11"/>
                  </a:lnTo>
                  <a:cubicBezTo>
                    <a:pt x="2012" y="62"/>
                    <a:pt x="1244" y="326"/>
                    <a:pt x="583" y="774"/>
                  </a:cubicBezTo>
                  <a:cubicBezTo>
                    <a:pt x="1" y="2005"/>
                    <a:pt x="45" y="3440"/>
                    <a:pt x="702" y="4634"/>
                  </a:cubicBezTo>
                  <a:cubicBezTo>
                    <a:pt x="813" y="4593"/>
                    <a:pt x="928" y="4574"/>
                    <a:pt x="1042" y="4574"/>
                  </a:cubicBezTo>
                  <a:cubicBezTo>
                    <a:pt x="1322" y="4574"/>
                    <a:pt x="1595" y="4691"/>
                    <a:pt x="1787" y="4908"/>
                  </a:cubicBezTo>
                  <a:cubicBezTo>
                    <a:pt x="2058" y="5213"/>
                    <a:pt x="2114" y="5652"/>
                    <a:pt x="1928" y="6016"/>
                  </a:cubicBezTo>
                  <a:cubicBezTo>
                    <a:pt x="2673" y="6553"/>
                    <a:pt x="3539" y="6814"/>
                    <a:pt x="4399" y="6814"/>
                  </a:cubicBezTo>
                  <a:cubicBezTo>
                    <a:pt x="5564" y="6814"/>
                    <a:pt x="6718" y="6334"/>
                    <a:pt x="7547" y="5408"/>
                  </a:cubicBezTo>
                  <a:cubicBezTo>
                    <a:pt x="7556" y="5366"/>
                    <a:pt x="7564" y="5322"/>
                    <a:pt x="7573" y="5277"/>
                  </a:cubicBezTo>
                  <a:lnTo>
                    <a:pt x="7575" y="5259"/>
                  </a:lnTo>
                  <a:lnTo>
                    <a:pt x="7578" y="5242"/>
                  </a:lnTo>
                  <a:cubicBezTo>
                    <a:pt x="7612" y="5024"/>
                    <a:pt x="7631" y="4804"/>
                    <a:pt x="7634" y="4584"/>
                  </a:cubicBezTo>
                  <a:lnTo>
                    <a:pt x="7634" y="4528"/>
                  </a:lnTo>
                  <a:cubicBezTo>
                    <a:pt x="7629" y="2209"/>
                    <a:pt x="5877" y="266"/>
                    <a:pt x="3571" y="26"/>
                  </a:cubicBezTo>
                  <a:lnTo>
                    <a:pt x="3551" y="24"/>
                  </a:lnTo>
                  <a:cubicBezTo>
                    <a:pt x="3406" y="9"/>
                    <a:pt x="3258" y="2"/>
                    <a:pt x="3108" y="2"/>
                  </a:cubicBezTo>
                  <a:lnTo>
                    <a:pt x="3108" y="1"/>
                  </a:ln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6"/>
            <p:cNvSpPr/>
            <p:nvPr/>
          </p:nvSpPr>
          <p:spPr>
            <a:xfrm>
              <a:off x="3527729" y="2001897"/>
              <a:ext cx="226324" cy="226400"/>
            </a:xfrm>
            <a:custGeom>
              <a:avLst/>
              <a:gdLst/>
              <a:ahLst/>
              <a:cxnLst/>
              <a:rect l="l" t="t" r="r" b="b"/>
              <a:pathLst>
                <a:path w="9053" h="9056" extrusionOk="0">
                  <a:moveTo>
                    <a:pt x="4525" y="9055"/>
                  </a:moveTo>
                  <a:cubicBezTo>
                    <a:pt x="7019" y="9055"/>
                    <a:pt x="9052" y="7021"/>
                    <a:pt x="9052" y="4528"/>
                  </a:cubicBezTo>
                  <a:cubicBezTo>
                    <a:pt x="9052" y="2034"/>
                    <a:pt x="7019" y="1"/>
                    <a:pt x="4525" y="1"/>
                  </a:cubicBezTo>
                  <a:cubicBezTo>
                    <a:pt x="2032" y="1"/>
                    <a:pt x="1" y="2035"/>
                    <a:pt x="1" y="4528"/>
                  </a:cubicBezTo>
                  <a:cubicBezTo>
                    <a:pt x="1" y="7021"/>
                    <a:pt x="2034" y="9055"/>
                    <a:pt x="4525" y="9055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6"/>
            <p:cNvSpPr/>
            <p:nvPr/>
          </p:nvSpPr>
          <p:spPr>
            <a:xfrm>
              <a:off x="3640830" y="2001897"/>
              <a:ext cx="113226" cy="113199"/>
            </a:xfrm>
            <a:custGeom>
              <a:avLst/>
              <a:gdLst/>
              <a:ahLst/>
              <a:cxnLst/>
              <a:rect l="l" t="t" r="r" b="b"/>
              <a:pathLst>
                <a:path w="4529" h="4528" extrusionOk="0">
                  <a:moveTo>
                    <a:pt x="1" y="1"/>
                  </a:moveTo>
                  <a:cubicBezTo>
                    <a:pt x="1354" y="2"/>
                    <a:pt x="2638" y="608"/>
                    <a:pt x="3496" y="1656"/>
                  </a:cubicBezTo>
                  <a:lnTo>
                    <a:pt x="3500" y="1654"/>
                  </a:lnTo>
                  <a:cubicBezTo>
                    <a:pt x="2640" y="607"/>
                    <a:pt x="1356" y="1"/>
                    <a:pt x="1" y="1"/>
                  </a:cubicBezTo>
                  <a:close/>
                  <a:moveTo>
                    <a:pt x="4392" y="3428"/>
                  </a:moveTo>
                  <a:cubicBezTo>
                    <a:pt x="4482" y="3787"/>
                    <a:pt x="4528" y="4157"/>
                    <a:pt x="4528" y="4528"/>
                  </a:cubicBezTo>
                  <a:cubicBezTo>
                    <a:pt x="4528" y="4157"/>
                    <a:pt x="4484" y="3787"/>
                    <a:pt x="4394" y="34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6"/>
            <p:cNvSpPr/>
            <p:nvPr/>
          </p:nvSpPr>
          <p:spPr>
            <a:xfrm>
              <a:off x="3728229" y="2043221"/>
              <a:ext cx="22450" cy="44400"/>
            </a:xfrm>
            <a:custGeom>
              <a:avLst/>
              <a:gdLst/>
              <a:ahLst/>
              <a:cxnLst/>
              <a:rect l="l" t="t" r="r" b="b"/>
              <a:pathLst>
                <a:path w="898" h="1776" extrusionOk="0">
                  <a:moveTo>
                    <a:pt x="4" y="1"/>
                  </a:moveTo>
                  <a:lnTo>
                    <a:pt x="0" y="3"/>
                  </a:lnTo>
                  <a:cubicBezTo>
                    <a:pt x="426" y="520"/>
                    <a:pt x="733" y="1125"/>
                    <a:pt x="896" y="1775"/>
                  </a:cubicBezTo>
                  <a:lnTo>
                    <a:pt x="898" y="1775"/>
                  </a:lnTo>
                  <a:cubicBezTo>
                    <a:pt x="734" y="1125"/>
                    <a:pt x="430" y="518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6"/>
            <p:cNvSpPr/>
            <p:nvPr/>
          </p:nvSpPr>
          <p:spPr>
            <a:xfrm>
              <a:off x="3577805" y="2002548"/>
              <a:ext cx="174875" cy="134574"/>
            </a:xfrm>
            <a:custGeom>
              <a:avLst/>
              <a:gdLst/>
              <a:ahLst/>
              <a:cxnLst/>
              <a:rect l="l" t="t" r="r" b="b"/>
              <a:pathLst>
                <a:path w="6995" h="5383" extrusionOk="0">
                  <a:moveTo>
                    <a:pt x="2054" y="0"/>
                  </a:moveTo>
                  <a:cubicBezTo>
                    <a:pt x="1320" y="75"/>
                    <a:pt x="615" y="330"/>
                    <a:pt x="2" y="742"/>
                  </a:cubicBezTo>
                  <a:cubicBezTo>
                    <a:pt x="2" y="744"/>
                    <a:pt x="0" y="746"/>
                    <a:pt x="0" y="748"/>
                  </a:cubicBezTo>
                  <a:cubicBezTo>
                    <a:pt x="613" y="332"/>
                    <a:pt x="1318" y="77"/>
                    <a:pt x="2054" y="0"/>
                  </a:cubicBezTo>
                  <a:close/>
                  <a:moveTo>
                    <a:pt x="6995" y="5207"/>
                  </a:moveTo>
                  <a:cubicBezTo>
                    <a:pt x="6985" y="5265"/>
                    <a:pt x="6974" y="5324"/>
                    <a:pt x="6964" y="5382"/>
                  </a:cubicBezTo>
                  <a:cubicBezTo>
                    <a:pt x="6974" y="5324"/>
                    <a:pt x="6985" y="5267"/>
                    <a:pt x="6995" y="520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>
              <a:off x="3563155" y="2001848"/>
              <a:ext cx="190850" cy="170374"/>
            </a:xfrm>
            <a:custGeom>
              <a:avLst/>
              <a:gdLst/>
              <a:ahLst/>
              <a:cxnLst/>
              <a:rect l="l" t="t" r="r" b="b"/>
              <a:pathLst>
                <a:path w="7634" h="6815" extrusionOk="0">
                  <a:moveTo>
                    <a:pt x="3108" y="1"/>
                  </a:moveTo>
                  <a:lnTo>
                    <a:pt x="3108" y="3"/>
                  </a:lnTo>
                  <a:lnTo>
                    <a:pt x="3011" y="3"/>
                  </a:lnTo>
                  <a:cubicBezTo>
                    <a:pt x="2987" y="3"/>
                    <a:pt x="2963" y="4"/>
                    <a:pt x="2938" y="4"/>
                  </a:cubicBezTo>
                  <a:lnTo>
                    <a:pt x="2931" y="4"/>
                  </a:lnTo>
                  <a:lnTo>
                    <a:pt x="2861" y="8"/>
                  </a:lnTo>
                  <a:lnTo>
                    <a:pt x="2832" y="9"/>
                  </a:lnTo>
                  <a:lnTo>
                    <a:pt x="2784" y="13"/>
                  </a:lnTo>
                  <a:cubicBezTo>
                    <a:pt x="2766" y="14"/>
                    <a:pt x="2747" y="16"/>
                    <a:pt x="2728" y="18"/>
                  </a:cubicBezTo>
                  <a:lnTo>
                    <a:pt x="2697" y="20"/>
                  </a:lnTo>
                  <a:lnTo>
                    <a:pt x="2650" y="25"/>
                  </a:lnTo>
                  <a:lnTo>
                    <a:pt x="2640" y="25"/>
                  </a:lnTo>
                  <a:cubicBezTo>
                    <a:pt x="1904" y="101"/>
                    <a:pt x="1199" y="358"/>
                    <a:pt x="586" y="772"/>
                  </a:cubicBezTo>
                  <a:cubicBezTo>
                    <a:pt x="0" y="2001"/>
                    <a:pt x="43" y="3437"/>
                    <a:pt x="700" y="4629"/>
                  </a:cubicBezTo>
                  <a:lnTo>
                    <a:pt x="794" y="4581"/>
                  </a:lnTo>
                  <a:cubicBezTo>
                    <a:pt x="936" y="4509"/>
                    <a:pt x="1089" y="4475"/>
                    <a:pt x="1240" y="4475"/>
                  </a:cubicBezTo>
                  <a:cubicBezTo>
                    <a:pt x="1530" y="4475"/>
                    <a:pt x="1814" y="4602"/>
                    <a:pt x="2008" y="4838"/>
                  </a:cubicBezTo>
                  <a:cubicBezTo>
                    <a:pt x="2302" y="5199"/>
                    <a:pt x="2309" y="5715"/>
                    <a:pt x="2022" y="6081"/>
                  </a:cubicBezTo>
                  <a:cubicBezTo>
                    <a:pt x="2746" y="6574"/>
                    <a:pt x="3575" y="6814"/>
                    <a:pt x="4399" y="6814"/>
                  </a:cubicBezTo>
                  <a:cubicBezTo>
                    <a:pt x="5565" y="6814"/>
                    <a:pt x="6720" y="6333"/>
                    <a:pt x="7548" y="5409"/>
                  </a:cubicBezTo>
                  <a:cubicBezTo>
                    <a:pt x="7560" y="5351"/>
                    <a:pt x="7571" y="5291"/>
                    <a:pt x="7581" y="5232"/>
                  </a:cubicBezTo>
                  <a:cubicBezTo>
                    <a:pt x="7583" y="5220"/>
                    <a:pt x="7584" y="5208"/>
                    <a:pt x="7586" y="5196"/>
                  </a:cubicBezTo>
                  <a:cubicBezTo>
                    <a:pt x="7586" y="5194"/>
                    <a:pt x="7586" y="5191"/>
                    <a:pt x="7586" y="5189"/>
                  </a:cubicBezTo>
                  <a:cubicBezTo>
                    <a:pt x="7613" y="5008"/>
                    <a:pt x="7628" y="4825"/>
                    <a:pt x="7634" y="4641"/>
                  </a:cubicBezTo>
                  <a:lnTo>
                    <a:pt x="7634" y="4625"/>
                  </a:lnTo>
                  <a:cubicBezTo>
                    <a:pt x="7634" y="4612"/>
                    <a:pt x="7634" y="4598"/>
                    <a:pt x="7634" y="4584"/>
                  </a:cubicBezTo>
                  <a:lnTo>
                    <a:pt x="7634" y="4528"/>
                  </a:lnTo>
                  <a:cubicBezTo>
                    <a:pt x="7628" y="2029"/>
                    <a:pt x="5606" y="6"/>
                    <a:pt x="3108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>
              <a:off x="3522754" y="2276973"/>
              <a:ext cx="226400" cy="226400"/>
            </a:xfrm>
            <a:custGeom>
              <a:avLst/>
              <a:gdLst/>
              <a:ahLst/>
              <a:cxnLst/>
              <a:rect l="l" t="t" r="r" b="b"/>
              <a:pathLst>
                <a:path w="9056" h="9056" extrusionOk="0">
                  <a:moveTo>
                    <a:pt x="4528" y="9055"/>
                  </a:moveTo>
                  <a:cubicBezTo>
                    <a:pt x="7022" y="9055"/>
                    <a:pt x="9055" y="7021"/>
                    <a:pt x="9055" y="4528"/>
                  </a:cubicBezTo>
                  <a:cubicBezTo>
                    <a:pt x="9055" y="2033"/>
                    <a:pt x="7022" y="0"/>
                    <a:pt x="4528" y="0"/>
                  </a:cubicBezTo>
                  <a:cubicBezTo>
                    <a:pt x="2035" y="0"/>
                    <a:pt x="1" y="2033"/>
                    <a:pt x="1" y="4528"/>
                  </a:cubicBezTo>
                  <a:cubicBezTo>
                    <a:pt x="1" y="7021"/>
                    <a:pt x="2035" y="9055"/>
                    <a:pt x="4528" y="9055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>
              <a:off x="3572905" y="2276973"/>
              <a:ext cx="174875" cy="135200"/>
            </a:xfrm>
            <a:custGeom>
              <a:avLst/>
              <a:gdLst/>
              <a:ahLst/>
              <a:cxnLst/>
              <a:rect l="l" t="t" r="r" b="b"/>
              <a:pathLst>
                <a:path w="6995" h="5408" extrusionOk="0">
                  <a:moveTo>
                    <a:pt x="1945" y="36"/>
                  </a:moveTo>
                  <a:cubicBezTo>
                    <a:pt x="1248" y="126"/>
                    <a:pt x="583" y="377"/>
                    <a:pt x="0" y="768"/>
                  </a:cubicBezTo>
                  <a:cubicBezTo>
                    <a:pt x="0" y="768"/>
                    <a:pt x="0" y="770"/>
                    <a:pt x="0" y="770"/>
                  </a:cubicBezTo>
                  <a:cubicBezTo>
                    <a:pt x="583" y="377"/>
                    <a:pt x="1250" y="126"/>
                    <a:pt x="1947" y="36"/>
                  </a:cubicBezTo>
                  <a:close/>
                  <a:moveTo>
                    <a:pt x="2528" y="0"/>
                  </a:moveTo>
                  <a:cubicBezTo>
                    <a:pt x="2526" y="0"/>
                    <a:pt x="2524" y="0"/>
                    <a:pt x="2522" y="0"/>
                  </a:cubicBezTo>
                  <a:cubicBezTo>
                    <a:pt x="3876" y="2"/>
                    <a:pt x="5160" y="608"/>
                    <a:pt x="6018" y="1657"/>
                  </a:cubicBezTo>
                  <a:lnTo>
                    <a:pt x="6021" y="1655"/>
                  </a:lnTo>
                  <a:cubicBezTo>
                    <a:pt x="5162" y="608"/>
                    <a:pt x="3881" y="0"/>
                    <a:pt x="2528" y="0"/>
                  </a:cubicBezTo>
                  <a:close/>
                  <a:moveTo>
                    <a:pt x="6995" y="5231"/>
                  </a:moveTo>
                  <a:lnTo>
                    <a:pt x="6993" y="5233"/>
                  </a:lnTo>
                  <a:cubicBezTo>
                    <a:pt x="6985" y="5290"/>
                    <a:pt x="6975" y="5350"/>
                    <a:pt x="6963" y="5407"/>
                  </a:cubicBezTo>
                  <a:lnTo>
                    <a:pt x="6963" y="5407"/>
                  </a:lnTo>
                  <a:cubicBezTo>
                    <a:pt x="6975" y="5350"/>
                    <a:pt x="6985" y="5290"/>
                    <a:pt x="6995" y="52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6"/>
            <p:cNvSpPr/>
            <p:nvPr/>
          </p:nvSpPr>
          <p:spPr>
            <a:xfrm>
              <a:off x="3723329" y="2318297"/>
              <a:ext cx="22425" cy="44376"/>
            </a:xfrm>
            <a:custGeom>
              <a:avLst/>
              <a:gdLst/>
              <a:ahLst/>
              <a:cxnLst/>
              <a:rect l="l" t="t" r="r" b="b"/>
              <a:pathLst>
                <a:path w="897" h="1775" extrusionOk="0">
                  <a:moveTo>
                    <a:pt x="4" y="1"/>
                  </a:moveTo>
                  <a:lnTo>
                    <a:pt x="1" y="2"/>
                  </a:lnTo>
                  <a:cubicBezTo>
                    <a:pt x="426" y="520"/>
                    <a:pt x="733" y="1124"/>
                    <a:pt x="896" y="1775"/>
                  </a:cubicBezTo>
                  <a:cubicBezTo>
                    <a:pt x="735" y="1124"/>
                    <a:pt x="428" y="518"/>
                    <a:pt x="2" y="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6"/>
            <p:cNvSpPr/>
            <p:nvPr/>
          </p:nvSpPr>
          <p:spPr>
            <a:xfrm>
              <a:off x="3558305" y="2276922"/>
              <a:ext cx="190800" cy="170374"/>
            </a:xfrm>
            <a:custGeom>
              <a:avLst/>
              <a:gdLst/>
              <a:ahLst/>
              <a:cxnLst/>
              <a:rect l="l" t="t" r="r" b="b"/>
              <a:pathLst>
                <a:path w="7632" h="6815" extrusionOk="0">
                  <a:moveTo>
                    <a:pt x="3104" y="1"/>
                  </a:moveTo>
                  <a:lnTo>
                    <a:pt x="3106" y="2"/>
                  </a:lnTo>
                  <a:lnTo>
                    <a:pt x="3009" y="2"/>
                  </a:lnTo>
                  <a:cubicBezTo>
                    <a:pt x="2985" y="2"/>
                    <a:pt x="2960" y="2"/>
                    <a:pt x="2936" y="4"/>
                  </a:cubicBezTo>
                  <a:lnTo>
                    <a:pt x="2931" y="4"/>
                  </a:lnTo>
                  <a:lnTo>
                    <a:pt x="2859" y="7"/>
                  </a:lnTo>
                  <a:lnTo>
                    <a:pt x="2830" y="9"/>
                  </a:lnTo>
                  <a:lnTo>
                    <a:pt x="2779" y="13"/>
                  </a:lnTo>
                  <a:lnTo>
                    <a:pt x="2737" y="16"/>
                  </a:lnTo>
                  <a:lnTo>
                    <a:pt x="2694" y="19"/>
                  </a:lnTo>
                  <a:lnTo>
                    <a:pt x="2651" y="25"/>
                  </a:lnTo>
                  <a:lnTo>
                    <a:pt x="2628" y="26"/>
                  </a:lnTo>
                  <a:cubicBezTo>
                    <a:pt x="2597" y="30"/>
                    <a:pt x="2566" y="33"/>
                    <a:pt x="2536" y="36"/>
                  </a:cubicBezTo>
                  <a:lnTo>
                    <a:pt x="2531" y="36"/>
                  </a:lnTo>
                  <a:cubicBezTo>
                    <a:pt x="1834" y="127"/>
                    <a:pt x="1167" y="377"/>
                    <a:pt x="586" y="770"/>
                  </a:cubicBezTo>
                  <a:cubicBezTo>
                    <a:pt x="0" y="2000"/>
                    <a:pt x="41" y="3435"/>
                    <a:pt x="697" y="4629"/>
                  </a:cubicBezTo>
                  <a:lnTo>
                    <a:pt x="988" y="4482"/>
                  </a:lnTo>
                  <a:cubicBezTo>
                    <a:pt x="1131" y="4410"/>
                    <a:pt x="1283" y="4376"/>
                    <a:pt x="1434" y="4376"/>
                  </a:cubicBezTo>
                  <a:cubicBezTo>
                    <a:pt x="1757" y="4376"/>
                    <a:pt x="2071" y="4533"/>
                    <a:pt x="2261" y="4818"/>
                  </a:cubicBezTo>
                  <a:cubicBezTo>
                    <a:pt x="2539" y="5236"/>
                    <a:pt x="2462" y="5797"/>
                    <a:pt x="2083" y="6124"/>
                  </a:cubicBezTo>
                  <a:cubicBezTo>
                    <a:pt x="2793" y="6589"/>
                    <a:pt x="3598" y="6815"/>
                    <a:pt x="4397" y="6815"/>
                  </a:cubicBezTo>
                  <a:cubicBezTo>
                    <a:pt x="5565" y="6815"/>
                    <a:pt x="6719" y="6332"/>
                    <a:pt x="7547" y="5408"/>
                  </a:cubicBezTo>
                  <a:cubicBezTo>
                    <a:pt x="7559" y="5351"/>
                    <a:pt x="7569" y="5291"/>
                    <a:pt x="7579" y="5231"/>
                  </a:cubicBezTo>
                  <a:cubicBezTo>
                    <a:pt x="7581" y="5219"/>
                    <a:pt x="7582" y="5208"/>
                    <a:pt x="7584" y="5196"/>
                  </a:cubicBezTo>
                  <a:cubicBezTo>
                    <a:pt x="7584" y="5194"/>
                    <a:pt x="7584" y="5192"/>
                    <a:pt x="7584" y="5189"/>
                  </a:cubicBezTo>
                  <a:cubicBezTo>
                    <a:pt x="7611" y="5008"/>
                    <a:pt x="7627" y="4824"/>
                    <a:pt x="7632" y="4641"/>
                  </a:cubicBezTo>
                  <a:lnTo>
                    <a:pt x="7632" y="4627"/>
                  </a:lnTo>
                  <a:lnTo>
                    <a:pt x="7632" y="4584"/>
                  </a:lnTo>
                  <a:lnTo>
                    <a:pt x="7632" y="4528"/>
                  </a:lnTo>
                  <a:cubicBezTo>
                    <a:pt x="7627" y="2029"/>
                    <a:pt x="5602" y="6"/>
                    <a:pt x="3104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>
              <a:off x="3361129" y="2630971"/>
              <a:ext cx="226400" cy="226350"/>
            </a:xfrm>
            <a:custGeom>
              <a:avLst/>
              <a:gdLst/>
              <a:ahLst/>
              <a:cxnLst/>
              <a:rect l="l" t="t" r="r" b="b"/>
              <a:pathLst>
                <a:path w="9056" h="9054" extrusionOk="0">
                  <a:moveTo>
                    <a:pt x="4528" y="9053"/>
                  </a:moveTo>
                  <a:cubicBezTo>
                    <a:pt x="7021" y="9053"/>
                    <a:pt x="9055" y="7020"/>
                    <a:pt x="9055" y="4526"/>
                  </a:cubicBezTo>
                  <a:cubicBezTo>
                    <a:pt x="9055" y="2033"/>
                    <a:pt x="7021" y="0"/>
                    <a:pt x="4528" y="0"/>
                  </a:cubicBezTo>
                  <a:cubicBezTo>
                    <a:pt x="2035" y="0"/>
                    <a:pt x="0" y="2033"/>
                    <a:pt x="0" y="4526"/>
                  </a:cubicBezTo>
                  <a:cubicBezTo>
                    <a:pt x="0" y="7020"/>
                    <a:pt x="2033" y="9053"/>
                    <a:pt x="4528" y="9053"/>
                  </a:cubicBezTo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6"/>
            <p:cNvSpPr/>
            <p:nvPr/>
          </p:nvSpPr>
          <p:spPr>
            <a:xfrm>
              <a:off x="3474305" y="2630971"/>
              <a:ext cx="67325" cy="22276"/>
            </a:xfrm>
            <a:custGeom>
              <a:avLst/>
              <a:gdLst/>
              <a:ahLst/>
              <a:cxnLst/>
              <a:rect l="l" t="t" r="r" b="b"/>
              <a:pathLst>
                <a:path w="2693" h="891" extrusionOk="0">
                  <a:moveTo>
                    <a:pt x="9" y="0"/>
                  </a:moveTo>
                  <a:cubicBezTo>
                    <a:pt x="6" y="0"/>
                    <a:pt x="4" y="0"/>
                    <a:pt x="1" y="0"/>
                  </a:cubicBezTo>
                  <a:lnTo>
                    <a:pt x="1" y="0"/>
                  </a:lnTo>
                  <a:cubicBezTo>
                    <a:pt x="4" y="0"/>
                    <a:pt x="6" y="0"/>
                    <a:pt x="9" y="0"/>
                  </a:cubicBezTo>
                  <a:cubicBezTo>
                    <a:pt x="975" y="0"/>
                    <a:pt x="1917" y="313"/>
                    <a:pt x="2693" y="891"/>
                  </a:cubicBezTo>
                  <a:cubicBezTo>
                    <a:pt x="2693" y="889"/>
                    <a:pt x="2693" y="887"/>
                    <a:pt x="2693" y="887"/>
                  </a:cubicBezTo>
                  <a:cubicBezTo>
                    <a:pt x="1917" y="310"/>
                    <a:pt x="975" y="0"/>
                    <a:pt x="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6"/>
            <p:cNvSpPr/>
            <p:nvPr/>
          </p:nvSpPr>
          <p:spPr>
            <a:xfrm>
              <a:off x="3541579" y="2653147"/>
              <a:ext cx="20149" cy="19224"/>
            </a:xfrm>
            <a:custGeom>
              <a:avLst/>
              <a:gdLst/>
              <a:ahLst/>
              <a:cxnLst/>
              <a:rect l="l" t="t" r="r" b="b"/>
              <a:pathLst>
                <a:path w="806" h="769" extrusionOk="0">
                  <a:moveTo>
                    <a:pt x="0" y="0"/>
                  </a:moveTo>
                  <a:cubicBezTo>
                    <a:pt x="0" y="0"/>
                    <a:pt x="0" y="2"/>
                    <a:pt x="0" y="4"/>
                  </a:cubicBezTo>
                  <a:cubicBezTo>
                    <a:pt x="298" y="225"/>
                    <a:pt x="569" y="482"/>
                    <a:pt x="804" y="768"/>
                  </a:cubicBezTo>
                  <a:lnTo>
                    <a:pt x="806" y="766"/>
                  </a:lnTo>
                  <a:cubicBezTo>
                    <a:pt x="569" y="479"/>
                    <a:pt x="298" y="222"/>
                    <a:pt x="0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561704" y="2672296"/>
              <a:ext cx="17949" cy="30426"/>
            </a:xfrm>
            <a:custGeom>
              <a:avLst/>
              <a:gdLst/>
              <a:ahLst/>
              <a:cxnLst/>
              <a:rect l="l" t="t" r="r" b="b"/>
              <a:pathLst>
                <a:path w="718" h="1217" extrusionOk="0">
                  <a:moveTo>
                    <a:pt x="2" y="0"/>
                  </a:moveTo>
                  <a:lnTo>
                    <a:pt x="1" y="2"/>
                  </a:lnTo>
                  <a:cubicBezTo>
                    <a:pt x="300" y="366"/>
                    <a:pt x="542" y="777"/>
                    <a:pt x="717" y="1216"/>
                  </a:cubicBezTo>
                  <a:cubicBezTo>
                    <a:pt x="544" y="777"/>
                    <a:pt x="302" y="366"/>
                    <a:pt x="2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6"/>
            <p:cNvSpPr/>
            <p:nvPr/>
          </p:nvSpPr>
          <p:spPr>
            <a:xfrm>
              <a:off x="3411278" y="2631847"/>
              <a:ext cx="174675" cy="134324"/>
            </a:xfrm>
            <a:custGeom>
              <a:avLst/>
              <a:gdLst/>
              <a:ahLst/>
              <a:cxnLst/>
              <a:rect l="l" t="t" r="r" b="b"/>
              <a:pathLst>
                <a:path w="6987" h="5373" extrusionOk="0">
                  <a:moveTo>
                    <a:pt x="1945" y="1"/>
                  </a:moveTo>
                  <a:lnTo>
                    <a:pt x="1945" y="1"/>
                  </a:lnTo>
                  <a:cubicBezTo>
                    <a:pt x="1248" y="89"/>
                    <a:pt x="582" y="340"/>
                    <a:pt x="0" y="733"/>
                  </a:cubicBezTo>
                  <a:cubicBezTo>
                    <a:pt x="0" y="733"/>
                    <a:pt x="0" y="733"/>
                    <a:pt x="0" y="735"/>
                  </a:cubicBezTo>
                  <a:cubicBezTo>
                    <a:pt x="582" y="341"/>
                    <a:pt x="1248" y="91"/>
                    <a:pt x="1945" y="1"/>
                  </a:cubicBezTo>
                  <a:close/>
                  <a:moveTo>
                    <a:pt x="6986" y="5239"/>
                  </a:moveTo>
                  <a:lnTo>
                    <a:pt x="6986" y="5239"/>
                  </a:lnTo>
                  <a:cubicBezTo>
                    <a:pt x="6979" y="5283"/>
                    <a:pt x="6971" y="5327"/>
                    <a:pt x="6963" y="5371"/>
                  </a:cubicBezTo>
                  <a:lnTo>
                    <a:pt x="6963" y="5373"/>
                  </a:lnTo>
                  <a:cubicBezTo>
                    <a:pt x="6971" y="5329"/>
                    <a:pt x="6979" y="5283"/>
                    <a:pt x="6986" y="523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6"/>
            <p:cNvSpPr/>
            <p:nvPr/>
          </p:nvSpPr>
          <p:spPr>
            <a:xfrm>
              <a:off x="3396254" y="2630971"/>
              <a:ext cx="191275" cy="170274"/>
            </a:xfrm>
            <a:custGeom>
              <a:avLst/>
              <a:gdLst/>
              <a:ahLst/>
              <a:cxnLst/>
              <a:rect l="l" t="t" r="r" b="b"/>
              <a:pathLst>
                <a:path w="7651" h="6811" extrusionOk="0">
                  <a:moveTo>
                    <a:pt x="3131" y="0"/>
                  </a:moveTo>
                  <a:cubicBezTo>
                    <a:pt x="3128" y="0"/>
                    <a:pt x="3125" y="0"/>
                    <a:pt x="3123" y="0"/>
                  </a:cubicBezTo>
                  <a:lnTo>
                    <a:pt x="3026" y="0"/>
                  </a:lnTo>
                  <a:cubicBezTo>
                    <a:pt x="3000" y="0"/>
                    <a:pt x="2976" y="0"/>
                    <a:pt x="2951" y="2"/>
                  </a:cubicBezTo>
                  <a:lnTo>
                    <a:pt x="2946" y="2"/>
                  </a:lnTo>
                  <a:cubicBezTo>
                    <a:pt x="2922" y="2"/>
                    <a:pt x="2900" y="3"/>
                    <a:pt x="2876" y="5"/>
                  </a:cubicBezTo>
                  <a:lnTo>
                    <a:pt x="2847" y="7"/>
                  </a:lnTo>
                  <a:lnTo>
                    <a:pt x="2796" y="10"/>
                  </a:lnTo>
                  <a:lnTo>
                    <a:pt x="2753" y="14"/>
                  </a:lnTo>
                  <a:lnTo>
                    <a:pt x="2711" y="17"/>
                  </a:lnTo>
                  <a:lnTo>
                    <a:pt x="2668" y="21"/>
                  </a:lnTo>
                  <a:lnTo>
                    <a:pt x="2644" y="22"/>
                  </a:lnTo>
                  <a:cubicBezTo>
                    <a:pt x="2614" y="26"/>
                    <a:pt x="2583" y="29"/>
                    <a:pt x="2551" y="34"/>
                  </a:cubicBezTo>
                  <a:lnTo>
                    <a:pt x="2546" y="34"/>
                  </a:lnTo>
                  <a:cubicBezTo>
                    <a:pt x="1849" y="123"/>
                    <a:pt x="1183" y="375"/>
                    <a:pt x="601" y="768"/>
                  </a:cubicBezTo>
                  <a:cubicBezTo>
                    <a:pt x="0" y="2026"/>
                    <a:pt x="60" y="3501"/>
                    <a:pt x="760" y="4708"/>
                  </a:cubicBezTo>
                  <a:cubicBezTo>
                    <a:pt x="1168" y="4827"/>
                    <a:pt x="1456" y="5193"/>
                    <a:pt x="1475" y="5619"/>
                  </a:cubicBezTo>
                  <a:cubicBezTo>
                    <a:pt x="2296" y="6416"/>
                    <a:pt x="3356" y="6811"/>
                    <a:pt x="4413" y="6811"/>
                  </a:cubicBezTo>
                  <a:cubicBezTo>
                    <a:pt x="5571" y="6811"/>
                    <a:pt x="6726" y="6338"/>
                    <a:pt x="7564" y="5404"/>
                  </a:cubicBezTo>
                  <a:cubicBezTo>
                    <a:pt x="7572" y="5360"/>
                    <a:pt x="7581" y="5316"/>
                    <a:pt x="7587" y="5272"/>
                  </a:cubicBezTo>
                  <a:cubicBezTo>
                    <a:pt x="7589" y="5267"/>
                    <a:pt x="7589" y="5263"/>
                    <a:pt x="7589" y="5258"/>
                  </a:cubicBezTo>
                  <a:lnTo>
                    <a:pt x="7592" y="5239"/>
                  </a:lnTo>
                  <a:cubicBezTo>
                    <a:pt x="7630" y="5003"/>
                    <a:pt x="7649" y="4764"/>
                    <a:pt x="7649" y="4524"/>
                  </a:cubicBezTo>
                  <a:cubicBezTo>
                    <a:pt x="7650" y="3477"/>
                    <a:pt x="7286" y="2460"/>
                    <a:pt x="6619" y="1652"/>
                  </a:cubicBezTo>
                  <a:cubicBezTo>
                    <a:pt x="6382" y="1366"/>
                    <a:pt x="6113" y="1109"/>
                    <a:pt x="5815" y="887"/>
                  </a:cubicBezTo>
                  <a:cubicBezTo>
                    <a:pt x="5039" y="312"/>
                    <a:pt x="4097" y="0"/>
                    <a:pt x="3131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6"/>
            <p:cNvSpPr/>
            <p:nvPr/>
          </p:nvSpPr>
          <p:spPr>
            <a:xfrm>
              <a:off x="3512955" y="2827070"/>
              <a:ext cx="226400" cy="226400"/>
            </a:xfrm>
            <a:custGeom>
              <a:avLst/>
              <a:gdLst/>
              <a:ahLst/>
              <a:cxnLst/>
              <a:rect l="l" t="t" r="r" b="b"/>
              <a:pathLst>
                <a:path w="9056" h="9056" extrusionOk="0">
                  <a:moveTo>
                    <a:pt x="4528" y="9055"/>
                  </a:moveTo>
                  <a:cubicBezTo>
                    <a:pt x="7023" y="9055"/>
                    <a:pt x="9056" y="7021"/>
                    <a:pt x="9056" y="4528"/>
                  </a:cubicBezTo>
                  <a:cubicBezTo>
                    <a:pt x="9056" y="2033"/>
                    <a:pt x="7023" y="0"/>
                    <a:pt x="4528" y="0"/>
                  </a:cubicBezTo>
                  <a:cubicBezTo>
                    <a:pt x="2036" y="0"/>
                    <a:pt x="1" y="2033"/>
                    <a:pt x="1" y="4528"/>
                  </a:cubicBezTo>
                  <a:cubicBezTo>
                    <a:pt x="1" y="7021"/>
                    <a:pt x="2036" y="9055"/>
                    <a:pt x="4528" y="9055"/>
                  </a:cubicBezTo>
                  <a:close/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6"/>
            <p:cNvSpPr/>
            <p:nvPr/>
          </p:nvSpPr>
          <p:spPr>
            <a:xfrm>
              <a:off x="3626154" y="2827070"/>
              <a:ext cx="113201" cy="113199"/>
            </a:xfrm>
            <a:custGeom>
              <a:avLst/>
              <a:gdLst/>
              <a:ahLst/>
              <a:cxnLst/>
              <a:rect l="l" t="t" r="r" b="b"/>
              <a:pathLst>
                <a:path w="4528" h="4528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354" y="0"/>
                    <a:pt x="2638" y="608"/>
                    <a:pt x="3496" y="1655"/>
                  </a:cubicBezTo>
                  <a:lnTo>
                    <a:pt x="3499" y="1654"/>
                  </a:lnTo>
                  <a:cubicBezTo>
                    <a:pt x="2641" y="608"/>
                    <a:pt x="1359" y="0"/>
                    <a:pt x="6" y="0"/>
                  </a:cubicBezTo>
                  <a:close/>
                  <a:moveTo>
                    <a:pt x="4393" y="3430"/>
                  </a:moveTo>
                  <a:cubicBezTo>
                    <a:pt x="4482" y="3789"/>
                    <a:pt x="4528" y="4157"/>
                    <a:pt x="4528" y="4528"/>
                  </a:cubicBezTo>
                  <a:cubicBezTo>
                    <a:pt x="4528" y="4157"/>
                    <a:pt x="4484" y="3789"/>
                    <a:pt x="4393" y="343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13554" y="2868446"/>
              <a:ext cx="22450" cy="44376"/>
            </a:xfrm>
            <a:custGeom>
              <a:avLst/>
              <a:gdLst/>
              <a:ahLst/>
              <a:cxnLst/>
              <a:rect l="l" t="t" r="r" b="b"/>
              <a:pathLst>
                <a:path w="898" h="1775" extrusionOk="0">
                  <a:moveTo>
                    <a:pt x="0" y="0"/>
                  </a:moveTo>
                  <a:cubicBezTo>
                    <a:pt x="427" y="518"/>
                    <a:pt x="732" y="1124"/>
                    <a:pt x="897" y="1775"/>
                  </a:cubicBezTo>
                  <a:cubicBezTo>
                    <a:pt x="736" y="1124"/>
                    <a:pt x="429" y="518"/>
                    <a:pt x="3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3563030" y="2827697"/>
              <a:ext cx="174976" cy="134601"/>
            </a:xfrm>
            <a:custGeom>
              <a:avLst/>
              <a:gdLst/>
              <a:ahLst/>
              <a:cxnLst/>
              <a:rect l="l" t="t" r="r" b="b"/>
              <a:pathLst>
                <a:path w="6999" h="5384" extrusionOk="0">
                  <a:moveTo>
                    <a:pt x="2047" y="1"/>
                  </a:moveTo>
                  <a:cubicBezTo>
                    <a:pt x="2016" y="4"/>
                    <a:pt x="1982" y="8"/>
                    <a:pt x="1952" y="13"/>
                  </a:cubicBezTo>
                  <a:cubicBezTo>
                    <a:pt x="1984" y="8"/>
                    <a:pt x="2016" y="4"/>
                    <a:pt x="2047" y="1"/>
                  </a:cubicBezTo>
                  <a:close/>
                  <a:moveTo>
                    <a:pt x="1948" y="13"/>
                  </a:moveTo>
                  <a:cubicBezTo>
                    <a:pt x="1782" y="34"/>
                    <a:pt x="1618" y="64"/>
                    <a:pt x="1457" y="103"/>
                  </a:cubicBezTo>
                  <a:lnTo>
                    <a:pt x="1457" y="103"/>
                  </a:lnTo>
                  <a:cubicBezTo>
                    <a:pt x="1618" y="64"/>
                    <a:pt x="1782" y="34"/>
                    <a:pt x="1948" y="13"/>
                  </a:cubicBezTo>
                  <a:close/>
                  <a:moveTo>
                    <a:pt x="1457" y="103"/>
                  </a:moveTo>
                  <a:cubicBezTo>
                    <a:pt x="939" y="229"/>
                    <a:pt x="447" y="445"/>
                    <a:pt x="4" y="743"/>
                  </a:cubicBezTo>
                  <a:cubicBezTo>
                    <a:pt x="2" y="745"/>
                    <a:pt x="2" y="747"/>
                    <a:pt x="0" y="748"/>
                  </a:cubicBezTo>
                  <a:cubicBezTo>
                    <a:pt x="444" y="447"/>
                    <a:pt x="938" y="229"/>
                    <a:pt x="1457" y="103"/>
                  </a:cubicBezTo>
                  <a:close/>
                  <a:moveTo>
                    <a:pt x="6997" y="5208"/>
                  </a:moveTo>
                  <a:cubicBezTo>
                    <a:pt x="6988" y="5267"/>
                    <a:pt x="6978" y="5325"/>
                    <a:pt x="6966" y="5383"/>
                  </a:cubicBezTo>
                  <a:cubicBezTo>
                    <a:pt x="6978" y="5325"/>
                    <a:pt x="6988" y="5267"/>
                    <a:pt x="6998" y="520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6"/>
            <p:cNvSpPr/>
            <p:nvPr/>
          </p:nvSpPr>
          <p:spPr>
            <a:xfrm>
              <a:off x="3548505" y="2827021"/>
              <a:ext cx="190825" cy="170374"/>
            </a:xfrm>
            <a:custGeom>
              <a:avLst/>
              <a:gdLst/>
              <a:ahLst/>
              <a:cxnLst/>
              <a:rect l="l" t="t" r="r" b="b"/>
              <a:pathLst>
                <a:path w="7633" h="6815" extrusionOk="0">
                  <a:moveTo>
                    <a:pt x="3105" y="1"/>
                  </a:moveTo>
                  <a:lnTo>
                    <a:pt x="3106" y="2"/>
                  </a:lnTo>
                  <a:lnTo>
                    <a:pt x="3009" y="2"/>
                  </a:lnTo>
                  <a:lnTo>
                    <a:pt x="2936" y="6"/>
                  </a:lnTo>
                  <a:lnTo>
                    <a:pt x="2931" y="6"/>
                  </a:lnTo>
                  <a:cubicBezTo>
                    <a:pt x="2907" y="6"/>
                    <a:pt x="2883" y="8"/>
                    <a:pt x="2860" y="9"/>
                  </a:cubicBezTo>
                  <a:lnTo>
                    <a:pt x="2832" y="9"/>
                  </a:lnTo>
                  <a:lnTo>
                    <a:pt x="2779" y="14"/>
                  </a:lnTo>
                  <a:lnTo>
                    <a:pt x="2737" y="18"/>
                  </a:lnTo>
                  <a:lnTo>
                    <a:pt x="2694" y="19"/>
                  </a:lnTo>
                  <a:lnTo>
                    <a:pt x="2652" y="25"/>
                  </a:lnTo>
                  <a:lnTo>
                    <a:pt x="2630" y="26"/>
                  </a:lnTo>
                  <a:cubicBezTo>
                    <a:pt x="2597" y="30"/>
                    <a:pt x="2565" y="33"/>
                    <a:pt x="2534" y="38"/>
                  </a:cubicBezTo>
                  <a:lnTo>
                    <a:pt x="2531" y="38"/>
                  </a:lnTo>
                  <a:cubicBezTo>
                    <a:pt x="1833" y="127"/>
                    <a:pt x="1165" y="379"/>
                    <a:pt x="583" y="774"/>
                  </a:cubicBezTo>
                  <a:cubicBezTo>
                    <a:pt x="1" y="2003"/>
                    <a:pt x="43" y="3437"/>
                    <a:pt x="699" y="4630"/>
                  </a:cubicBezTo>
                  <a:lnTo>
                    <a:pt x="1380" y="4286"/>
                  </a:lnTo>
                  <a:cubicBezTo>
                    <a:pt x="1523" y="4214"/>
                    <a:pt x="1675" y="4180"/>
                    <a:pt x="1825" y="4180"/>
                  </a:cubicBezTo>
                  <a:cubicBezTo>
                    <a:pt x="2188" y="4180"/>
                    <a:pt x="2538" y="4380"/>
                    <a:pt x="2713" y="4726"/>
                  </a:cubicBezTo>
                  <a:cubicBezTo>
                    <a:pt x="2960" y="5216"/>
                    <a:pt x="2764" y="5814"/>
                    <a:pt x="2275" y="6061"/>
                  </a:cubicBezTo>
                  <a:lnTo>
                    <a:pt x="2112" y="6142"/>
                  </a:lnTo>
                  <a:cubicBezTo>
                    <a:pt x="2815" y="6595"/>
                    <a:pt x="3609" y="6815"/>
                    <a:pt x="4396" y="6815"/>
                  </a:cubicBezTo>
                  <a:cubicBezTo>
                    <a:pt x="5564" y="6815"/>
                    <a:pt x="6719" y="6332"/>
                    <a:pt x="7547" y="5409"/>
                  </a:cubicBezTo>
                  <a:cubicBezTo>
                    <a:pt x="7559" y="5351"/>
                    <a:pt x="7569" y="5293"/>
                    <a:pt x="7579" y="5233"/>
                  </a:cubicBezTo>
                  <a:cubicBezTo>
                    <a:pt x="7581" y="5221"/>
                    <a:pt x="7583" y="5208"/>
                    <a:pt x="7584" y="5196"/>
                  </a:cubicBezTo>
                  <a:cubicBezTo>
                    <a:pt x="7584" y="5194"/>
                    <a:pt x="7584" y="5192"/>
                    <a:pt x="7584" y="5191"/>
                  </a:cubicBezTo>
                  <a:cubicBezTo>
                    <a:pt x="7612" y="5008"/>
                    <a:pt x="7627" y="4824"/>
                    <a:pt x="7632" y="4642"/>
                  </a:cubicBezTo>
                  <a:lnTo>
                    <a:pt x="7632" y="4627"/>
                  </a:lnTo>
                  <a:lnTo>
                    <a:pt x="7632" y="4586"/>
                  </a:lnTo>
                  <a:lnTo>
                    <a:pt x="7632" y="4528"/>
                  </a:lnTo>
                  <a:cubicBezTo>
                    <a:pt x="7627" y="2030"/>
                    <a:pt x="5603" y="6"/>
                    <a:pt x="3105" y="1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6"/>
            <p:cNvSpPr/>
            <p:nvPr/>
          </p:nvSpPr>
          <p:spPr>
            <a:xfrm>
              <a:off x="3508104" y="3102146"/>
              <a:ext cx="226376" cy="226400"/>
            </a:xfrm>
            <a:custGeom>
              <a:avLst/>
              <a:gdLst/>
              <a:ahLst/>
              <a:cxnLst/>
              <a:rect l="l" t="t" r="r" b="b"/>
              <a:pathLst>
                <a:path w="9055" h="9056" extrusionOk="0">
                  <a:moveTo>
                    <a:pt x="4527" y="9055"/>
                  </a:moveTo>
                  <a:cubicBezTo>
                    <a:pt x="7021" y="9055"/>
                    <a:pt x="9054" y="7022"/>
                    <a:pt x="9054" y="4528"/>
                  </a:cubicBezTo>
                  <a:cubicBezTo>
                    <a:pt x="9054" y="2035"/>
                    <a:pt x="7021" y="0"/>
                    <a:pt x="4527" y="0"/>
                  </a:cubicBezTo>
                  <a:cubicBezTo>
                    <a:pt x="2034" y="0"/>
                    <a:pt x="1" y="2035"/>
                    <a:pt x="1" y="4528"/>
                  </a:cubicBezTo>
                  <a:cubicBezTo>
                    <a:pt x="1" y="7022"/>
                    <a:pt x="2034" y="9055"/>
                    <a:pt x="4527" y="9055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>
              <a:off x="3558180" y="3106871"/>
              <a:ext cx="150575" cy="36725"/>
            </a:xfrm>
            <a:custGeom>
              <a:avLst/>
              <a:gdLst/>
              <a:ahLst/>
              <a:cxnLst/>
              <a:rect l="l" t="t" r="r" b="b"/>
              <a:pathLst>
                <a:path w="6023" h="1469" extrusionOk="0">
                  <a:moveTo>
                    <a:pt x="1230" y="0"/>
                  </a:moveTo>
                  <a:lnTo>
                    <a:pt x="1230" y="0"/>
                  </a:lnTo>
                  <a:cubicBezTo>
                    <a:pt x="794" y="130"/>
                    <a:pt x="380" y="326"/>
                    <a:pt x="2" y="579"/>
                  </a:cubicBezTo>
                  <a:cubicBezTo>
                    <a:pt x="2" y="581"/>
                    <a:pt x="0" y="583"/>
                    <a:pt x="0" y="583"/>
                  </a:cubicBezTo>
                  <a:cubicBezTo>
                    <a:pt x="378" y="327"/>
                    <a:pt x="792" y="131"/>
                    <a:pt x="1230" y="0"/>
                  </a:cubicBezTo>
                  <a:close/>
                  <a:moveTo>
                    <a:pt x="4076" y="87"/>
                  </a:moveTo>
                  <a:cubicBezTo>
                    <a:pt x="4836" y="366"/>
                    <a:pt x="5507" y="843"/>
                    <a:pt x="6019" y="1468"/>
                  </a:cubicBezTo>
                  <a:lnTo>
                    <a:pt x="6023" y="1466"/>
                  </a:lnTo>
                  <a:cubicBezTo>
                    <a:pt x="5508" y="841"/>
                    <a:pt x="4836" y="365"/>
                    <a:pt x="4076" y="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>
              <a:off x="3708679" y="3143521"/>
              <a:ext cx="22425" cy="44376"/>
            </a:xfrm>
            <a:custGeom>
              <a:avLst/>
              <a:gdLst/>
              <a:ahLst/>
              <a:cxnLst/>
              <a:rect l="l" t="t" r="r" b="b"/>
              <a:pathLst>
                <a:path w="897" h="1775" extrusionOk="0">
                  <a:moveTo>
                    <a:pt x="3" y="0"/>
                  </a:moveTo>
                  <a:lnTo>
                    <a:pt x="1" y="2"/>
                  </a:lnTo>
                  <a:cubicBezTo>
                    <a:pt x="427" y="518"/>
                    <a:pt x="731" y="1124"/>
                    <a:pt x="897" y="1775"/>
                  </a:cubicBezTo>
                  <a:cubicBezTo>
                    <a:pt x="733" y="1124"/>
                    <a:pt x="428" y="518"/>
                    <a:pt x="3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>
              <a:off x="3734404" y="3215320"/>
              <a:ext cx="76" cy="2499"/>
            </a:xfrm>
            <a:custGeom>
              <a:avLst/>
              <a:gdLst/>
              <a:ahLst/>
              <a:cxnLst/>
              <a:rect l="l" t="t" r="r" b="b"/>
              <a:pathLst>
                <a:path w="3" h="100" extrusionOk="0">
                  <a:moveTo>
                    <a:pt x="0" y="100"/>
                  </a:moveTo>
                  <a:lnTo>
                    <a:pt x="0" y="100"/>
                  </a:lnTo>
                  <a:close/>
                  <a:moveTo>
                    <a:pt x="2" y="1"/>
                  </a:moveTo>
                  <a:lnTo>
                    <a:pt x="2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>
              <a:off x="3543605" y="3102170"/>
              <a:ext cx="190876" cy="170325"/>
            </a:xfrm>
            <a:custGeom>
              <a:avLst/>
              <a:gdLst/>
              <a:ahLst/>
              <a:cxnLst/>
              <a:rect l="l" t="t" r="r" b="b"/>
              <a:pathLst>
                <a:path w="7635" h="6813" extrusionOk="0">
                  <a:moveTo>
                    <a:pt x="3110" y="1"/>
                  </a:moveTo>
                  <a:cubicBezTo>
                    <a:pt x="3109" y="1"/>
                    <a:pt x="3108" y="1"/>
                    <a:pt x="3107" y="1"/>
                  </a:cubicBezTo>
                  <a:cubicBezTo>
                    <a:pt x="2684" y="1"/>
                    <a:pt x="2265" y="59"/>
                    <a:pt x="1859" y="175"/>
                  </a:cubicBezTo>
                  <a:lnTo>
                    <a:pt x="1819" y="187"/>
                  </a:lnTo>
                  <a:lnTo>
                    <a:pt x="1814" y="188"/>
                  </a:lnTo>
                  <a:cubicBezTo>
                    <a:pt x="1377" y="319"/>
                    <a:pt x="961" y="515"/>
                    <a:pt x="583" y="771"/>
                  </a:cubicBezTo>
                  <a:cubicBezTo>
                    <a:pt x="1" y="2000"/>
                    <a:pt x="43" y="3435"/>
                    <a:pt x="699" y="4627"/>
                  </a:cubicBezTo>
                  <a:lnTo>
                    <a:pt x="1576" y="4186"/>
                  </a:lnTo>
                  <a:cubicBezTo>
                    <a:pt x="1719" y="4113"/>
                    <a:pt x="1872" y="4079"/>
                    <a:pt x="2023" y="4079"/>
                  </a:cubicBezTo>
                  <a:cubicBezTo>
                    <a:pt x="2385" y="4079"/>
                    <a:pt x="2735" y="4279"/>
                    <a:pt x="2909" y="4624"/>
                  </a:cubicBezTo>
                  <a:cubicBezTo>
                    <a:pt x="3156" y="5114"/>
                    <a:pt x="2960" y="5712"/>
                    <a:pt x="2470" y="5959"/>
                  </a:cubicBezTo>
                  <a:lnTo>
                    <a:pt x="2111" y="6139"/>
                  </a:lnTo>
                  <a:cubicBezTo>
                    <a:pt x="2815" y="6592"/>
                    <a:pt x="3609" y="6812"/>
                    <a:pt x="4397" y="6812"/>
                  </a:cubicBezTo>
                  <a:cubicBezTo>
                    <a:pt x="5565" y="6812"/>
                    <a:pt x="6720" y="6329"/>
                    <a:pt x="7547" y="5405"/>
                  </a:cubicBezTo>
                  <a:cubicBezTo>
                    <a:pt x="7597" y="5153"/>
                    <a:pt x="7626" y="4896"/>
                    <a:pt x="7632" y="4639"/>
                  </a:cubicBezTo>
                  <a:lnTo>
                    <a:pt x="7632" y="4626"/>
                  </a:lnTo>
                  <a:cubicBezTo>
                    <a:pt x="7632" y="4612"/>
                    <a:pt x="7632" y="4598"/>
                    <a:pt x="7632" y="4585"/>
                  </a:cubicBezTo>
                  <a:lnTo>
                    <a:pt x="7632" y="4527"/>
                  </a:lnTo>
                  <a:cubicBezTo>
                    <a:pt x="7634" y="2027"/>
                    <a:pt x="5608" y="1"/>
                    <a:pt x="3110" y="1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>
              <a:off x="3503180" y="3377221"/>
              <a:ext cx="226351" cy="226350"/>
            </a:xfrm>
            <a:custGeom>
              <a:avLst/>
              <a:gdLst/>
              <a:ahLst/>
              <a:cxnLst/>
              <a:rect l="l" t="t" r="r" b="b"/>
              <a:pathLst>
                <a:path w="9054" h="9054" extrusionOk="0">
                  <a:moveTo>
                    <a:pt x="4526" y="9053"/>
                  </a:moveTo>
                  <a:cubicBezTo>
                    <a:pt x="7021" y="9053"/>
                    <a:pt x="9054" y="7020"/>
                    <a:pt x="9054" y="4528"/>
                  </a:cubicBezTo>
                  <a:cubicBezTo>
                    <a:pt x="9054" y="2033"/>
                    <a:pt x="7021" y="0"/>
                    <a:pt x="4526" y="0"/>
                  </a:cubicBezTo>
                  <a:cubicBezTo>
                    <a:pt x="2032" y="0"/>
                    <a:pt x="0" y="2033"/>
                    <a:pt x="0" y="4528"/>
                  </a:cubicBezTo>
                  <a:cubicBezTo>
                    <a:pt x="0" y="7020"/>
                    <a:pt x="2035" y="9053"/>
                    <a:pt x="4526" y="9053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>
              <a:off x="3553329" y="3382195"/>
              <a:ext cx="176251" cy="108174"/>
            </a:xfrm>
            <a:custGeom>
              <a:avLst/>
              <a:gdLst/>
              <a:ahLst/>
              <a:cxnLst/>
              <a:rect l="l" t="t" r="r" b="b"/>
              <a:pathLst>
                <a:path w="7050" h="4327" extrusionOk="0">
                  <a:moveTo>
                    <a:pt x="1194" y="0"/>
                  </a:moveTo>
                  <a:cubicBezTo>
                    <a:pt x="770" y="130"/>
                    <a:pt x="368" y="320"/>
                    <a:pt x="2" y="567"/>
                  </a:cubicBezTo>
                  <a:cubicBezTo>
                    <a:pt x="2" y="569"/>
                    <a:pt x="2" y="571"/>
                    <a:pt x="0" y="572"/>
                  </a:cubicBezTo>
                  <a:cubicBezTo>
                    <a:pt x="368" y="324"/>
                    <a:pt x="770" y="131"/>
                    <a:pt x="1194" y="0"/>
                  </a:cubicBezTo>
                  <a:close/>
                  <a:moveTo>
                    <a:pt x="3955" y="34"/>
                  </a:moveTo>
                  <a:cubicBezTo>
                    <a:pt x="4763" y="305"/>
                    <a:pt x="5478" y="799"/>
                    <a:pt x="6017" y="1456"/>
                  </a:cubicBezTo>
                  <a:lnTo>
                    <a:pt x="6021" y="1454"/>
                  </a:lnTo>
                  <a:cubicBezTo>
                    <a:pt x="5479" y="796"/>
                    <a:pt x="4764" y="303"/>
                    <a:pt x="3955" y="34"/>
                  </a:cubicBezTo>
                  <a:close/>
                  <a:moveTo>
                    <a:pt x="6913" y="3229"/>
                  </a:moveTo>
                  <a:cubicBezTo>
                    <a:pt x="7003" y="3588"/>
                    <a:pt x="7049" y="3957"/>
                    <a:pt x="7049" y="4327"/>
                  </a:cubicBezTo>
                  <a:cubicBezTo>
                    <a:pt x="7049" y="3957"/>
                    <a:pt x="7003" y="3588"/>
                    <a:pt x="6915" y="32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>
              <a:off x="3703704" y="3418545"/>
              <a:ext cx="22474" cy="44425"/>
            </a:xfrm>
            <a:custGeom>
              <a:avLst/>
              <a:gdLst/>
              <a:ahLst/>
              <a:cxnLst/>
              <a:rect l="l" t="t" r="r" b="b"/>
              <a:pathLst>
                <a:path w="899" h="1777" extrusionOk="0">
                  <a:moveTo>
                    <a:pt x="4" y="0"/>
                  </a:moveTo>
                  <a:lnTo>
                    <a:pt x="1" y="2"/>
                  </a:lnTo>
                  <a:cubicBezTo>
                    <a:pt x="428" y="520"/>
                    <a:pt x="733" y="1126"/>
                    <a:pt x="898" y="1776"/>
                  </a:cubicBezTo>
                  <a:cubicBezTo>
                    <a:pt x="735" y="1124"/>
                    <a:pt x="430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6"/>
            <p:cNvSpPr/>
            <p:nvPr/>
          </p:nvSpPr>
          <p:spPr>
            <a:xfrm>
              <a:off x="3727330" y="3490496"/>
              <a:ext cx="2200" cy="21926"/>
            </a:xfrm>
            <a:custGeom>
              <a:avLst/>
              <a:gdLst/>
              <a:ahLst/>
              <a:cxnLst/>
              <a:rect l="l" t="t" r="r" b="b"/>
              <a:pathLst>
                <a:path w="88" h="877" extrusionOk="0">
                  <a:moveTo>
                    <a:pt x="88" y="0"/>
                  </a:moveTo>
                  <a:cubicBezTo>
                    <a:pt x="87" y="293"/>
                    <a:pt x="58" y="587"/>
                    <a:pt x="1" y="877"/>
                  </a:cubicBezTo>
                  <a:lnTo>
                    <a:pt x="2" y="877"/>
                  </a:lnTo>
                  <a:cubicBezTo>
                    <a:pt x="58" y="589"/>
                    <a:pt x="87" y="295"/>
                    <a:pt x="88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6"/>
            <p:cNvSpPr/>
            <p:nvPr/>
          </p:nvSpPr>
          <p:spPr>
            <a:xfrm>
              <a:off x="3538730" y="3377246"/>
              <a:ext cx="190850" cy="170325"/>
            </a:xfrm>
            <a:custGeom>
              <a:avLst/>
              <a:gdLst/>
              <a:ahLst/>
              <a:cxnLst/>
              <a:rect l="l" t="t" r="r" b="b"/>
              <a:pathLst>
                <a:path w="7634" h="6813" extrusionOk="0">
                  <a:moveTo>
                    <a:pt x="3087" y="1"/>
                  </a:moveTo>
                  <a:cubicBezTo>
                    <a:pt x="2194" y="1"/>
                    <a:pt x="1322" y="270"/>
                    <a:pt x="582" y="770"/>
                  </a:cubicBezTo>
                  <a:cubicBezTo>
                    <a:pt x="0" y="2000"/>
                    <a:pt x="43" y="3435"/>
                    <a:pt x="698" y="4627"/>
                  </a:cubicBezTo>
                  <a:lnTo>
                    <a:pt x="1771" y="4087"/>
                  </a:lnTo>
                  <a:cubicBezTo>
                    <a:pt x="1911" y="4018"/>
                    <a:pt x="2061" y="3985"/>
                    <a:pt x="2208" y="3985"/>
                  </a:cubicBezTo>
                  <a:cubicBezTo>
                    <a:pt x="2570" y="3985"/>
                    <a:pt x="2919" y="4185"/>
                    <a:pt x="3094" y="4530"/>
                  </a:cubicBezTo>
                  <a:cubicBezTo>
                    <a:pt x="3339" y="5017"/>
                    <a:pt x="3148" y="5610"/>
                    <a:pt x="2665" y="5860"/>
                  </a:cubicBezTo>
                  <a:lnTo>
                    <a:pt x="2110" y="6139"/>
                  </a:lnTo>
                  <a:cubicBezTo>
                    <a:pt x="2813" y="6592"/>
                    <a:pt x="3608" y="6812"/>
                    <a:pt x="4396" y="6812"/>
                  </a:cubicBezTo>
                  <a:cubicBezTo>
                    <a:pt x="5563" y="6812"/>
                    <a:pt x="6717" y="6330"/>
                    <a:pt x="7545" y="5407"/>
                  </a:cubicBezTo>
                  <a:cubicBezTo>
                    <a:pt x="7603" y="5116"/>
                    <a:pt x="7632" y="4821"/>
                    <a:pt x="7632" y="4525"/>
                  </a:cubicBezTo>
                  <a:cubicBezTo>
                    <a:pt x="7633" y="2027"/>
                    <a:pt x="5610" y="1"/>
                    <a:pt x="3114" y="1"/>
                  </a:cubicBezTo>
                  <a:cubicBezTo>
                    <a:pt x="3110" y="1"/>
                    <a:pt x="3107" y="1"/>
                    <a:pt x="3104" y="1"/>
                  </a:cubicBezTo>
                  <a:cubicBezTo>
                    <a:pt x="3098" y="1"/>
                    <a:pt x="3093" y="1"/>
                    <a:pt x="3087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6"/>
            <p:cNvSpPr/>
            <p:nvPr/>
          </p:nvSpPr>
          <p:spPr>
            <a:xfrm>
              <a:off x="3498329" y="3652319"/>
              <a:ext cx="226300" cy="226324"/>
            </a:xfrm>
            <a:custGeom>
              <a:avLst/>
              <a:gdLst/>
              <a:ahLst/>
              <a:cxnLst/>
              <a:rect l="l" t="t" r="r" b="b"/>
              <a:pathLst>
                <a:path w="9052" h="9053" extrusionOk="0">
                  <a:moveTo>
                    <a:pt x="4524" y="9052"/>
                  </a:moveTo>
                  <a:cubicBezTo>
                    <a:pt x="7019" y="9052"/>
                    <a:pt x="9052" y="7019"/>
                    <a:pt x="9052" y="4525"/>
                  </a:cubicBezTo>
                  <a:cubicBezTo>
                    <a:pt x="9052" y="2032"/>
                    <a:pt x="7019" y="1"/>
                    <a:pt x="4524" y="1"/>
                  </a:cubicBezTo>
                  <a:cubicBezTo>
                    <a:pt x="2032" y="1"/>
                    <a:pt x="0" y="2032"/>
                    <a:pt x="0" y="4525"/>
                  </a:cubicBezTo>
                  <a:cubicBezTo>
                    <a:pt x="0" y="7019"/>
                    <a:pt x="2032" y="9052"/>
                    <a:pt x="4526" y="9052"/>
                  </a:cubicBezTo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6"/>
            <p:cNvSpPr/>
            <p:nvPr/>
          </p:nvSpPr>
          <p:spPr>
            <a:xfrm>
              <a:off x="3611454" y="3652295"/>
              <a:ext cx="113226" cy="113150"/>
            </a:xfrm>
            <a:custGeom>
              <a:avLst/>
              <a:gdLst/>
              <a:ahLst/>
              <a:cxnLst/>
              <a:rect l="l" t="t" r="r" b="b"/>
              <a:pathLst>
                <a:path w="4529" h="4526" extrusionOk="0">
                  <a:moveTo>
                    <a:pt x="7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356" y="0"/>
                    <a:pt x="2638" y="608"/>
                    <a:pt x="3497" y="1655"/>
                  </a:cubicBezTo>
                  <a:lnTo>
                    <a:pt x="3500" y="1653"/>
                  </a:lnTo>
                  <a:cubicBezTo>
                    <a:pt x="2643" y="608"/>
                    <a:pt x="1360" y="0"/>
                    <a:pt x="7" y="0"/>
                  </a:cubicBezTo>
                  <a:close/>
                  <a:moveTo>
                    <a:pt x="4394" y="3428"/>
                  </a:moveTo>
                  <a:cubicBezTo>
                    <a:pt x="4482" y="3787"/>
                    <a:pt x="4528" y="4156"/>
                    <a:pt x="4528" y="4526"/>
                  </a:cubicBezTo>
                  <a:cubicBezTo>
                    <a:pt x="4528" y="4156"/>
                    <a:pt x="4484" y="3787"/>
                    <a:pt x="4394" y="34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6"/>
            <p:cNvSpPr/>
            <p:nvPr/>
          </p:nvSpPr>
          <p:spPr>
            <a:xfrm>
              <a:off x="3698855" y="3693670"/>
              <a:ext cx="22425" cy="44325"/>
            </a:xfrm>
            <a:custGeom>
              <a:avLst/>
              <a:gdLst/>
              <a:ahLst/>
              <a:cxnLst/>
              <a:rect l="l" t="t" r="r" b="b"/>
              <a:pathLst>
                <a:path w="897" h="1773" extrusionOk="0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lnTo>
                    <a:pt x="3" y="1"/>
                  </a:lnTo>
                  <a:lnTo>
                    <a:pt x="4" y="0"/>
                  </a:lnTo>
                  <a:close/>
                  <a:moveTo>
                    <a:pt x="3" y="1"/>
                  </a:moveTo>
                  <a:lnTo>
                    <a:pt x="1" y="2"/>
                  </a:lnTo>
                  <a:cubicBezTo>
                    <a:pt x="426" y="518"/>
                    <a:pt x="733" y="1124"/>
                    <a:pt x="896" y="1773"/>
                  </a:cubicBezTo>
                  <a:cubicBezTo>
                    <a:pt x="733" y="1122"/>
                    <a:pt x="428" y="518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6"/>
            <p:cNvSpPr/>
            <p:nvPr/>
          </p:nvSpPr>
          <p:spPr>
            <a:xfrm>
              <a:off x="3548329" y="3652571"/>
              <a:ext cx="174900" cy="134924"/>
            </a:xfrm>
            <a:custGeom>
              <a:avLst/>
              <a:gdLst/>
              <a:ahLst/>
              <a:cxnLst/>
              <a:rect l="l" t="t" r="r" b="b"/>
              <a:pathLst>
                <a:path w="6996" h="5397" extrusionOk="0">
                  <a:moveTo>
                    <a:pt x="2213" y="1"/>
                  </a:moveTo>
                  <a:cubicBezTo>
                    <a:pt x="1423" y="52"/>
                    <a:pt x="662" y="313"/>
                    <a:pt x="4" y="754"/>
                  </a:cubicBezTo>
                  <a:cubicBezTo>
                    <a:pt x="3" y="755"/>
                    <a:pt x="3" y="759"/>
                    <a:pt x="1" y="762"/>
                  </a:cubicBezTo>
                  <a:cubicBezTo>
                    <a:pt x="658" y="316"/>
                    <a:pt x="1421" y="54"/>
                    <a:pt x="2213" y="1"/>
                  </a:cubicBezTo>
                  <a:close/>
                  <a:moveTo>
                    <a:pt x="6996" y="5223"/>
                  </a:moveTo>
                  <a:cubicBezTo>
                    <a:pt x="6994" y="5233"/>
                    <a:pt x="6992" y="5244"/>
                    <a:pt x="6990" y="5255"/>
                  </a:cubicBezTo>
                  <a:cubicBezTo>
                    <a:pt x="6992" y="5245"/>
                    <a:pt x="6994" y="5233"/>
                    <a:pt x="6996" y="5223"/>
                  </a:cubicBezTo>
                  <a:close/>
                  <a:moveTo>
                    <a:pt x="6990" y="5266"/>
                  </a:moveTo>
                  <a:lnTo>
                    <a:pt x="6990" y="5266"/>
                  </a:lnTo>
                  <a:cubicBezTo>
                    <a:pt x="6981" y="5310"/>
                    <a:pt x="6973" y="5352"/>
                    <a:pt x="6965" y="5395"/>
                  </a:cubicBezTo>
                  <a:lnTo>
                    <a:pt x="6965" y="5397"/>
                  </a:lnTo>
                  <a:cubicBezTo>
                    <a:pt x="6973" y="5353"/>
                    <a:pt x="6981" y="5310"/>
                    <a:pt x="6990" y="526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6"/>
            <p:cNvSpPr/>
            <p:nvPr/>
          </p:nvSpPr>
          <p:spPr>
            <a:xfrm>
              <a:off x="3533829" y="3652319"/>
              <a:ext cx="190800" cy="170301"/>
            </a:xfrm>
            <a:custGeom>
              <a:avLst/>
              <a:gdLst/>
              <a:ahLst/>
              <a:cxnLst/>
              <a:rect l="l" t="t" r="r" b="b"/>
              <a:pathLst>
                <a:path w="7632" h="6812" extrusionOk="0">
                  <a:moveTo>
                    <a:pt x="3006" y="1"/>
                  </a:moveTo>
                  <a:lnTo>
                    <a:pt x="2939" y="2"/>
                  </a:lnTo>
                  <a:lnTo>
                    <a:pt x="2919" y="2"/>
                  </a:lnTo>
                  <a:lnTo>
                    <a:pt x="2861" y="4"/>
                  </a:lnTo>
                  <a:lnTo>
                    <a:pt x="2825" y="6"/>
                  </a:lnTo>
                  <a:lnTo>
                    <a:pt x="2793" y="9"/>
                  </a:lnTo>
                  <a:cubicBezTo>
                    <a:pt x="2001" y="64"/>
                    <a:pt x="1238" y="326"/>
                    <a:pt x="581" y="772"/>
                  </a:cubicBezTo>
                  <a:cubicBezTo>
                    <a:pt x="0" y="2001"/>
                    <a:pt x="43" y="3435"/>
                    <a:pt x="698" y="4627"/>
                  </a:cubicBezTo>
                  <a:lnTo>
                    <a:pt x="1967" y="3988"/>
                  </a:lnTo>
                  <a:cubicBezTo>
                    <a:pt x="2110" y="3916"/>
                    <a:pt x="2263" y="3881"/>
                    <a:pt x="2414" y="3881"/>
                  </a:cubicBezTo>
                  <a:cubicBezTo>
                    <a:pt x="2776" y="3881"/>
                    <a:pt x="3126" y="4081"/>
                    <a:pt x="3302" y="4428"/>
                  </a:cubicBezTo>
                  <a:cubicBezTo>
                    <a:pt x="3549" y="4918"/>
                    <a:pt x="3351" y="5516"/>
                    <a:pt x="2861" y="5763"/>
                  </a:cubicBezTo>
                  <a:lnTo>
                    <a:pt x="2112" y="6141"/>
                  </a:lnTo>
                  <a:cubicBezTo>
                    <a:pt x="2814" y="6593"/>
                    <a:pt x="3608" y="6812"/>
                    <a:pt x="4395" y="6812"/>
                  </a:cubicBezTo>
                  <a:cubicBezTo>
                    <a:pt x="5563" y="6812"/>
                    <a:pt x="6718" y="6329"/>
                    <a:pt x="7545" y="5407"/>
                  </a:cubicBezTo>
                  <a:cubicBezTo>
                    <a:pt x="7553" y="5361"/>
                    <a:pt x="7562" y="5317"/>
                    <a:pt x="7570" y="5271"/>
                  </a:cubicBezTo>
                  <a:cubicBezTo>
                    <a:pt x="7570" y="5269"/>
                    <a:pt x="7570" y="5267"/>
                    <a:pt x="7572" y="5265"/>
                  </a:cubicBezTo>
                  <a:cubicBezTo>
                    <a:pt x="7572" y="5254"/>
                    <a:pt x="7574" y="5243"/>
                    <a:pt x="7577" y="5233"/>
                  </a:cubicBezTo>
                  <a:cubicBezTo>
                    <a:pt x="7610" y="5019"/>
                    <a:pt x="7628" y="4801"/>
                    <a:pt x="7632" y="4583"/>
                  </a:cubicBezTo>
                  <a:lnTo>
                    <a:pt x="7632" y="4525"/>
                  </a:lnTo>
                  <a:cubicBezTo>
                    <a:pt x="7627" y="2027"/>
                    <a:pt x="5602" y="4"/>
                    <a:pt x="3104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6"/>
            <p:cNvSpPr/>
            <p:nvPr/>
          </p:nvSpPr>
          <p:spPr>
            <a:xfrm>
              <a:off x="3673280" y="3836719"/>
              <a:ext cx="226400" cy="226375"/>
            </a:xfrm>
            <a:custGeom>
              <a:avLst/>
              <a:gdLst/>
              <a:ahLst/>
              <a:cxnLst/>
              <a:rect l="l" t="t" r="r" b="b"/>
              <a:pathLst>
                <a:path w="9056" h="9055" extrusionOk="0">
                  <a:moveTo>
                    <a:pt x="4528" y="9054"/>
                  </a:moveTo>
                  <a:cubicBezTo>
                    <a:pt x="7022" y="9054"/>
                    <a:pt x="9055" y="7021"/>
                    <a:pt x="9055" y="4527"/>
                  </a:cubicBezTo>
                  <a:cubicBezTo>
                    <a:pt x="9055" y="2034"/>
                    <a:pt x="7022" y="1"/>
                    <a:pt x="4528" y="1"/>
                  </a:cubicBezTo>
                  <a:cubicBezTo>
                    <a:pt x="2035" y="1"/>
                    <a:pt x="0" y="2034"/>
                    <a:pt x="0" y="4527"/>
                  </a:cubicBezTo>
                  <a:cubicBezTo>
                    <a:pt x="0" y="7021"/>
                    <a:pt x="2035" y="9054"/>
                    <a:pt x="4528" y="9054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6"/>
            <p:cNvSpPr/>
            <p:nvPr/>
          </p:nvSpPr>
          <p:spPr>
            <a:xfrm>
              <a:off x="3786455" y="3836719"/>
              <a:ext cx="59675" cy="17051"/>
            </a:xfrm>
            <a:custGeom>
              <a:avLst/>
              <a:gdLst/>
              <a:ahLst/>
              <a:cxnLst/>
              <a:rect l="l" t="t" r="r" b="b"/>
              <a:pathLst>
                <a:path w="2387" h="682" extrusionOk="0">
                  <a:moveTo>
                    <a:pt x="10" y="1"/>
                  </a:moveTo>
                  <a:cubicBezTo>
                    <a:pt x="7" y="1"/>
                    <a:pt x="4" y="1"/>
                    <a:pt x="1" y="1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851" y="1"/>
                    <a:pt x="1674" y="237"/>
                    <a:pt x="2386" y="682"/>
                  </a:cubicBezTo>
                  <a:lnTo>
                    <a:pt x="2386" y="680"/>
                  </a:lnTo>
                  <a:cubicBezTo>
                    <a:pt x="1674" y="236"/>
                    <a:pt x="850" y="1"/>
                    <a:pt x="1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6"/>
            <p:cNvSpPr/>
            <p:nvPr/>
          </p:nvSpPr>
          <p:spPr>
            <a:xfrm>
              <a:off x="3846105" y="3853719"/>
              <a:ext cx="27900" cy="24449"/>
            </a:xfrm>
            <a:custGeom>
              <a:avLst/>
              <a:gdLst/>
              <a:ahLst/>
              <a:cxnLst/>
              <a:rect l="l" t="t" r="r" b="b"/>
              <a:pathLst>
                <a:path w="1116" h="978" extrusionOk="0">
                  <a:moveTo>
                    <a:pt x="0" y="0"/>
                  </a:moveTo>
                  <a:lnTo>
                    <a:pt x="0" y="2"/>
                  </a:lnTo>
                  <a:cubicBezTo>
                    <a:pt x="423" y="264"/>
                    <a:pt x="797" y="594"/>
                    <a:pt x="1112" y="978"/>
                  </a:cubicBezTo>
                  <a:lnTo>
                    <a:pt x="1116" y="976"/>
                  </a:lnTo>
                  <a:cubicBezTo>
                    <a:pt x="799" y="591"/>
                    <a:pt x="423" y="262"/>
                    <a:pt x="2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6"/>
            <p:cNvSpPr/>
            <p:nvPr/>
          </p:nvSpPr>
          <p:spPr>
            <a:xfrm>
              <a:off x="3873905" y="3878095"/>
              <a:ext cx="22401" cy="44349"/>
            </a:xfrm>
            <a:custGeom>
              <a:avLst/>
              <a:gdLst/>
              <a:ahLst/>
              <a:cxnLst/>
              <a:rect l="l" t="t" r="r" b="b"/>
              <a:pathLst>
                <a:path w="896" h="1774" extrusionOk="0">
                  <a:moveTo>
                    <a:pt x="2" y="1"/>
                  </a:moveTo>
                  <a:lnTo>
                    <a:pt x="0" y="3"/>
                  </a:lnTo>
                  <a:cubicBezTo>
                    <a:pt x="426" y="518"/>
                    <a:pt x="732" y="1125"/>
                    <a:pt x="896" y="1773"/>
                  </a:cubicBezTo>
                  <a:cubicBezTo>
                    <a:pt x="732" y="1125"/>
                    <a:pt x="427" y="518"/>
                    <a:pt x="2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6"/>
            <p:cNvSpPr/>
            <p:nvPr/>
          </p:nvSpPr>
          <p:spPr>
            <a:xfrm>
              <a:off x="3723454" y="3837620"/>
              <a:ext cx="48600" cy="18375"/>
            </a:xfrm>
            <a:custGeom>
              <a:avLst/>
              <a:gdLst/>
              <a:ahLst/>
              <a:cxnLst/>
              <a:rect l="l" t="t" r="r" b="b"/>
              <a:pathLst>
                <a:path w="1944" h="735" extrusionOk="0">
                  <a:moveTo>
                    <a:pt x="1944" y="1"/>
                  </a:moveTo>
                  <a:lnTo>
                    <a:pt x="1944" y="1"/>
                  </a:lnTo>
                  <a:cubicBezTo>
                    <a:pt x="1248" y="89"/>
                    <a:pt x="583" y="340"/>
                    <a:pt x="1" y="733"/>
                  </a:cubicBezTo>
                  <a:cubicBezTo>
                    <a:pt x="1" y="733"/>
                    <a:pt x="1" y="734"/>
                    <a:pt x="1" y="734"/>
                  </a:cubicBezTo>
                  <a:cubicBezTo>
                    <a:pt x="581" y="341"/>
                    <a:pt x="1248" y="89"/>
                    <a:pt x="1944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6"/>
            <p:cNvSpPr/>
            <p:nvPr/>
          </p:nvSpPr>
          <p:spPr>
            <a:xfrm>
              <a:off x="3899656" y="3949869"/>
              <a:ext cx="25" cy="2876"/>
            </a:xfrm>
            <a:custGeom>
              <a:avLst/>
              <a:gdLst/>
              <a:ahLst/>
              <a:cxnLst/>
              <a:rect l="l" t="t" r="r" b="b"/>
              <a:pathLst>
                <a:path w="1" h="115" extrusionOk="0">
                  <a:moveTo>
                    <a:pt x="0" y="99"/>
                  </a:moveTo>
                  <a:cubicBezTo>
                    <a:pt x="0" y="104"/>
                    <a:pt x="0" y="110"/>
                    <a:pt x="0" y="115"/>
                  </a:cubicBezTo>
                  <a:cubicBezTo>
                    <a:pt x="0" y="110"/>
                    <a:pt x="0" y="104"/>
                    <a:pt x="0" y="99"/>
                  </a:cubicBezTo>
                  <a:close/>
                  <a:moveTo>
                    <a:pt x="0" y="1"/>
                  </a:moveTo>
                  <a:lnTo>
                    <a:pt x="0" y="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6"/>
            <p:cNvSpPr/>
            <p:nvPr/>
          </p:nvSpPr>
          <p:spPr>
            <a:xfrm>
              <a:off x="3897480" y="3967495"/>
              <a:ext cx="825" cy="4449"/>
            </a:xfrm>
            <a:custGeom>
              <a:avLst/>
              <a:gdLst/>
              <a:ahLst/>
              <a:cxnLst/>
              <a:rect l="l" t="t" r="r" b="b"/>
              <a:pathLst>
                <a:path w="33" h="178" extrusionOk="0">
                  <a:moveTo>
                    <a:pt x="31" y="1"/>
                  </a:moveTo>
                  <a:cubicBezTo>
                    <a:pt x="23" y="60"/>
                    <a:pt x="12" y="118"/>
                    <a:pt x="0" y="176"/>
                  </a:cubicBezTo>
                  <a:lnTo>
                    <a:pt x="0" y="178"/>
                  </a:lnTo>
                  <a:cubicBezTo>
                    <a:pt x="12" y="118"/>
                    <a:pt x="23" y="60"/>
                    <a:pt x="33" y="1"/>
                  </a:cubicBezTo>
                  <a:close/>
                </a:path>
              </a:pathLst>
            </a:custGeom>
            <a:solidFill>
              <a:srgbClr val="136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6"/>
            <p:cNvSpPr/>
            <p:nvPr/>
          </p:nvSpPr>
          <p:spPr>
            <a:xfrm>
              <a:off x="3708831" y="3836646"/>
              <a:ext cx="190800" cy="170374"/>
            </a:xfrm>
            <a:custGeom>
              <a:avLst/>
              <a:gdLst/>
              <a:ahLst/>
              <a:cxnLst/>
              <a:rect l="l" t="t" r="r" b="b"/>
              <a:pathLst>
                <a:path w="7632" h="6815" extrusionOk="0">
                  <a:moveTo>
                    <a:pt x="3104" y="0"/>
                  </a:moveTo>
                  <a:lnTo>
                    <a:pt x="3106" y="4"/>
                  </a:lnTo>
                  <a:lnTo>
                    <a:pt x="3009" y="4"/>
                  </a:lnTo>
                  <a:cubicBezTo>
                    <a:pt x="2985" y="4"/>
                    <a:pt x="2959" y="4"/>
                    <a:pt x="2935" y="6"/>
                  </a:cubicBezTo>
                  <a:lnTo>
                    <a:pt x="2930" y="6"/>
                  </a:lnTo>
                  <a:cubicBezTo>
                    <a:pt x="2907" y="6"/>
                    <a:pt x="2883" y="7"/>
                    <a:pt x="2859" y="9"/>
                  </a:cubicBezTo>
                  <a:lnTo>
                    <a:pt x="2832" y="11"/>
                  </a:lnTo>
                  <a:cubicBezTo>
                    <a:pt x="2813" y="11"/>
                    <a:pt x="2796" y="12"/>
                    <a:pt x="2779" y="14"/>
                  </a:cubicBezTo>
                  <a:lnTo>
                    <a:pt x="2736" y="16"/>
                  </a:lnTo>
                  <a:lnTo>
                    <a:pt x="2694" y="21"/>
                  </a:lnTo>
                  <a:lnTo>
                    <a:pt x="2651" y="24"/>
                  </a:lnTo>
                  <a:lnTo>
                    <a:pt x="2627" y="26"/>
                  </a:lnTo>
                  <a:cubicBezTo>
                    <a:pt x="2597" y="29"/>
                    <a:pt x="2566" y="33"/>
                    <a:pt x="2535" y="38"/>
                  </a:cubicBezTo>
                  <a:lnTo>
                    <a:pt x="2530" y="38"/>
                  </a:lnTo>
                  <a:cubicBezTo>
                    <a:pt x="1834" y="126"/>
                    <a:pt x="1168" y="378"/>
                    <a:pt x="586" y="772"/>
                  </a:cubicBezTo>
                  <a:cubicBezTo>
                    <a:pt x="0" y="2001"/>
                    <a:pt x="41" y="3436"/>
                    <a:pt x="698" y="4630"/>
                  </a:cubicBezTo>
                  <a:lnTo>
                    <a:pt x="2164" y="3891"/>
                  </a:lnTo>
                  <a:cubicBezTo>
                    <a:pt x="2308" y="3819"/>
                    <a:pt x="2460" y="3785"/>
                    <a:pt x="2610" y="3785"/>
                  </a:cubicBezTo>
                  <a:cubicBezTo>
                    <a:pt x="2974" y="3785"/>
                    <a:pt x="3324" y="3985"/>
                    <a:pt x="3499" y="4332"/>
                  </a:cubicBezTo>
                  <a:cubicBezTo>
                    <a:pt x="3746" y="4821"/>
                    <a:pt x="3548" y="5418"/>
                    <a:pt x="3060" y="5667"/>
                  </a:cubicBezTo>
                  <a:lnTo>
                    <a:pt x="2113" y="6144"/>
                  </a:lnTo>
                  <a:cubicBezTo>
                    <a:pt x="2816" y="6596"/>
                    <a:pt x="3609" y="6815"/>
                    <a:pt x="4396" y="6815"/>
                  </a:cubicBezTo>
                  <a:cubicBezTo>
                    <a:pt x="5565" y="6815"/>
                    <a:pt x="6720" y="6332"/>
                    <a:pt x="7548" y="5408"/>
                  </a:cubicBezTo>
                  <a:cubicBezTo>
                    <a:pt x="7558" y="5350"/>
                    <a:pt x="7569" y="5291"/>
                    <a:pt x="7579" y="5233"/>
                  </a:cubicBezTo>
                  <a:cubicBezTo>
                    <a:pt x="7580" y="5219"/>
                    <a:pt x="7582" y="5207"/>
                    <a:pt x="7584" y="5195"/>
                  </a:cubicBezTo>
                  <a:cubicBezTo>
                    <a:pt x="7584" y="5194"/>
                    <a:pt x="7584" y="5192"/>
                    <a:pt x="7584" y="5190"/>
                  </a:cubicBezTo>
                  <a:cubicBezTo>
                    <a:pt x="7611" y="5008"/>
                    <a:pt x="7626" y="4824"/>
                    <a:pt x="7632" y="4642"/>
                  </a:cubicBezTo>
                  <a:cubicBezTo>
                    <a:pt x="7632" y="4637"/>
                    <a:pt x="7632" y="4632"/>
                    <a:pt x="7632" y="4627"/>
                  </a:cubicBezTo>
                  <a:lnTo>
                    <a:pt x="7632" y="4586"/>
                  </a:lnTo>
                  <a:lnTo>
                    <a:pt x="7632" y="4528"/>
                  </a:lnTo>
                  <a:cubicBezTo>
                    <a:pt x="7628" y="2030"/>
                    <a:pt x="5602" y="4"/>
                    <a:pt x="3104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6"/>
            <p:cNvSpPr/>
            <p:nvPr/>
          </p:nvSpPr>
          <p:spPr>
            <a:xfrm>
              <a:off x="3567079" y="3931294"/>
              <a:ext cx="235401" cy="139726"/>
            </a:xfrm>
            <a:custGeom>
              <a:avLst/>
              <a:gdLst/>
              <a:ahLst/>
              <a:cxnLst/>
              <a:rect l="l" t="t" r="r" b="b"/>
              <a:pathLst>
                <a:path w="9416" h="5589" extrusionOk="0">
                  <a:moveTo>
                    <a:pt x="8280" y="0"/>
                  </a:moveTo>
                  <a:cubicBezTo>
                    <a:pt x="8130" y="0"/>
                    <a:pt x="7978" y="35"/>
                    <a:pt x="7834" y="107"/>
                  </a:cubicBezTo>
                  <a:lnTo>
                    <a:pt x="688" y="3708"/>
                  </a:lnTo>
                  <a:cubicBezTo>
                    <a:pt x="198" y="3953"/>
                    <a:pt x="0" y="4551"/>
                    <a:pt x="247" y="5041"/>
                  </a:cubicBezTo>
                  <a:cubicBezTo>
                    <a:pt x="422" y="5388"/>
                    <a:pt x="772" y="5589"/>
                    <a:pt x="1136" y="5589"/>
                  </a:cubicBezTo>
                  <a:cubicBezTo>
                    <a:pt x="1286" y="5589"/>
                    <a:pt x="1438" y="5554"/>
                    <a:pt x="1582" y="5482"/>
                  </a:cubicBezTo>
                  <a:lnTo>
                    <a:pt x="1580" y="5482"/>
                  </a:lnTo>
                  <a:lnTo>
                    <a:pt x="8728" y="1883"/>
                  </a:lnTo>
                  <a:cubicBezTo>
                    <a:pt x="9218" y="1636"/>
                    <a:pt x="9416" y="1038"/>
                    <a:pt x="9169" y="548"/>
                  </a:cubicBezTo>
                  <a:cubicBezTo>
                    <a:pt x="8994" y="201"/>
                    <a:pt x="8644" y="0"/>
                    <a:pt x="828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6"/>
            <p:cNvSpPr/>
            <p:nvPr/>
          </p:nvSpPr>
          <p:spPr>
            <a:xfrm>
              <a:off x="3387130" y="3749321"/>
              <a:ext cx="235426" cy="139726"/>
            </a:xfrm>
            <a:custGeom>
              <a:avLst/>
              <a:gdLst/>
              <a:ahLst/>
              <a:cxnLst/>
              <a:rect l="l" t="t" r="r" b="b"/>
              <a:pathLst>
                <a:path w="9417" h="5589" extrusionOk="0">
                  <a:moveTo>
                    <a:pt x="8280" y="0"/>
                  </a:moveTo>
                  <a:cubicBezTo>
                    <a:pt x="8130" y="0"/>
                    <a:pt x="7978" y="35"/>
                    <a:pt x="7835" y="107"/>
                  </a:cubicBezTo>
                  <a:lnTo>
                    <a:pt x="689" y="3708"/>
                  </a:lnTo>
                  <a:cubicBezTo>
                    <a:pt x="198" y="3953"/>
                    <a:pt x="1" y="4551"/>
                    <a:pt x="248" y="5041"/>
                  </a:cubicBezTo>
                  <a:cubicBezTo>
                    <a:pt x="422" y="5388"/>
                    <a:pt x="773" y="5589"/>
                    <a:pt x="1136" y="5589"/>
                  </a:cubicBezTo>
                  <a:cubicBezTo>
                    <a:pt x="1287" y="5589"/>
                    <a:pt x="1439" y="5554"/>
                    <a:pt x="1583" y="5482"/>
                  </a:cubicBezTo>
                  <a:lnTo>
                    <a:pt x="1581" y="5482"/>
                  </a:lnTo>
                  <a:lnTo>
                    <a:pt x="8729" y="1883"/>
                  </a:lnTo>
                  <a:cubicBezTo>
                    <a:pt x="9219" y="1636"/>
                    <a:pt x="9417" y="1038"/>
                    <a:pt x="9170" y="548"/>
                  </a:cubicBezTo>
                  <a:cubicBezTo>
                    <a:pt x="8994" y="201"/>
                    <a:pt x="8643" y="0"/>
                    <a:pt x="828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6"/>
            <p:cNvSpPr/>
            <p:nvPr/>
          </p:nvSpPr>
          <p:spPr>
            <a:xfrm>
              <a:off x="3387179" y="3476871"/>
              <a:ext cx="235051" cy="139550"/>
            </a:xfrm>
            <a:custGeom>
              <a:avLst/>
              <a:gdLst/>
              <a:ahLst/>
              <a:cxnLst/>
              <a:rect l="l" t="t" r="r" b="b"/>
              <a:pathLst>
                <a:path w="9402" h="5582" extrusionOk="0">
                  <a:moveTo>
                    <a:pt x="8270" y="0"/>
                  </a:moveTo>
                  <a:cubicBezTo>
                    <a:pt x="8123" y="0"/>
                    <a:pt x="7973" y="33"/>
                    <a:pt x="7833" y="102"/>
                  </a:cubicBezTo>
                  <a:lnTo>
                    <a:pt x="687" y="3702"/>
                  </a:lnTo>
                  <a:cubicBezTo>
                    <a:pt x="196" y="3949"/>
                    <a:pt x="0" y="4545"/>
                    <a:pt x="247" y="5035"/>
                  </a:cubicBezTo>
                  <a:cubicBezTo>
                    <a:pt x="422" y="5382"/>
                    <a:pt x="771" y="5581"/>
                    <a:pt x="1133" y="5581"/>
                  </a:cubicBezTo>
                  <a:cubicBezTo>
                    <a:pt x="1284" y="5581"/>
                    <a:pt x="1437" y="5547"/>
                    <a:pt x="1581" y="5474"/>
                  </a:cubicBezTo>
                  <a:lnTo>
                    <a:pt x="1579" y="5474"/>
                  </a:lnTo>
                  <a:lnTo>
                    <a:pt x="8727" y="1875"/>
                  </a:lnTo>
                  <a:cubicBezTo>
                    <a:pt x="9210" y="1625"/>
                    <a:pt x="9401" y="1032"/>
                    <a:pt x="9156" y="545"/>
                  </a:cubicBezTo>
                  <a:cubicBezTo>
                    <a:pt x="8981" y="200"/>
                    <a:pt x="8632" y="0"/>
                    <a:pt x="827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6"/>
            <p:cNvSpPr/>
            <p:nvPr/>
          </p:nvSpPr>
          <p:spPr>
            <a:xfrm>
              <a:off x="3387179" y="3204145"/>
              <a:ext cx="235326" cy="139674"/>
            </a:xfrm>
            <a:custGeom>
              <a:avLst/>
              <a:gdLst/>
              <a:ahLst/>
              <a:cxnLst/>
              <a:rect l="l" t="t" r="r" b="b"/>
              <a:pathLst>
                <a:path w="9413" h="5587" extrusionOk="0">
                  <a:moveTo>
                    <a:pt x="8279" y="1"/>
                  </a:moveTo>
                  <a:cubicBezTo>
                    <a:pt x="8129" y="1"/>
                    <a:pt x="7976" y="35"/>
                    <a:pt x="7833" y="107"/>
                  </a:cubicBezTo>
                  <a:lnTo>
                    <a:pt x="687" y="3707"/>
                  </a:lnTo>
                  <a:cubicBezTo>
                    <a:pt x="196" y="3954"/>
                    <a:pt x="0" y="4551"/>
                    <a:pt x="247" y="5040"/>
                  </a:cubicBezTo>
                  <a:cubicBezTo>
                    <a:pt x="422" y="5387"/>
                    <a:pt x="772" y="5587"/>
                    <a:pt x="1135" y="5587"/>
                  </a:cubicBezTo>
                  <a:cubicBezTo>
                    <a:pt x="1285" y="5587"/>
                    <a:pt x="1437" y="5553"/>
                    <a:pt x="1581" y="5481"/>
                  </a:cubicBezTo>
                  <a:lnTo>
                    <a:pt x="1579" y="5481"/>
                  </a:lnTo>
                  <a:lnTo>
                    <a:pt x="8727" y="1880"/>
                  </a:lnTo>
                  <a:cubicBezTo>
                    <a:pt x="9217" y="1633"/>
                    <a:pt x="9413" y="1035"/>
                    <a:pt x="9166" y="547"/>
                  </a:cubicBezTo>
                  <a:cubicBezTo>
                    <a:pt x="8992" y="200"/>
                    <a:pt x="8642" y="1"/>
                    <a:pt x="8279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6"/>
            <p:cNvSpPr/>
            <p:nvPr/>
          </p:nvSpPr>
          <p:spPr>
            <a:xfrm>
              <a:off x="3387179" y="2931546"/>
              <a:ext cx="235326" cy="139699"/>
            </a:xfrm>
            <a:custGeom>
              <a:avLst/>
              <a:gdLst/>
              <a:ahLst/>
              <a:cxnLst/>
              <a:rect l="l" t="t" r="r" b="b"/>
              <a:pathLst>
                <a:path w="9413" h="5588" extrusionOk="0">
                  <a:moveTo>
                    <a:pt x="8278" y="1"/>
                  </a:moveTo>
                  <a:cubicBezTo>
                    <a:pt x="8128" y="1"/>
                    <a:pt x="7976" y="35"/>
                    <a:pt x="7833" y="107"/>
                  </a:cubicBezTo>
                  <a:lnTo>
                    <a:pt x="687" y="3707"/>
                  </a:lnTo>
                  <a:cubicBezTo>
                    <a:pt x="196" y="3954"/>
                    <a:pt x="0" y="4551"/>
                    <a:pt x="247" y="5042"/>
                  </a:cubicBezTo>
                  <a:cubicBezTo>
                    <a:pt x="421" y="5387"/>
                    <a:pt x="771" y="5587"/>
                    <a:pt x="1134" y="5587"/>
                  </a:cubicBezTo>
                  <a:cubicBezTo>
                    <a:pt x="1284" y="5587"/>
                    <a:pt x="1437" y="5553"/>
                    <a:pt x="1581" y="5481"/>
                  </a:cubicBezTo>
                  <a:lnTo>
                    <a:pt x="1579" y="5481"/>
                  </a:lnTo>
                  <a:lnTo>
                    <a:pt x="8727" y="1881"/>
                  </a:lnTo>
                  <a:cubicBezTo>
                    <a:pt x="9217" y="1634"/>
                    <a:pt x="9413" y="1037"/>
                    <a:pt x="9166" y="546"/>
                  </a:cubicBezTo>
                  <a:cubicBezTo>
                    <a:pt x="8991" y="201"/>
                    <a:pt x="8641" y="1"/>
                    <a:pt x="8278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6"/>
            <p:cNvSpPr/>
            <p:nvPr/>
          </p:nvSpPr>
          <p:spPr>
            <a:xfrm>
              <a:off x="3201204" y="2747697"/>
              <a:ext cx="235426" cy="139699"/>
            </a:xfrm>
            <a:custGeom>
              <a:avLst/>
              <a:gdLst/>
              <a:ahLst/>
              <a:cxnLst/>
              <a:rect l="l" t="t" r="r" b="b"/>
              <a:pathLst>
                <a:path w="9417" h="5588" extrusionOk="0">
                  <a:moveTo>
                    <a:pt x="8283" y="0"/>
                  </a:moveTo>
                  <a:cubicBezTo>
                    <a:pt x="8132" y="0"/>
                    <a:pt x="7979" y="35"/>
                    <a:pt x="7836" y="107"/>
                  </a:cubicBezTo>
                  <a:lnTo>
                    <a:pt x="688" y="3707"/>
                  </a:lnTo>
                  <a:cubicBezTo>
                    <a:pt x="198" y="3954"/>
                    <a:pt x="0" y="4551"/>
                    <a:pt x="247" y="5040"/>
                  </a:cubicBezTo>
                  <a:cubicBezTo>
                    <a:pt x="422" y="5387"/>
                    <a:pt x="772" y="5587"/>
                    <a:pt x="1136" y="5587"/>
                  </a:cubicBezTo>
                  <a:cubicBezTo>
                    <a:pt x="1286" y="5587"/>
                    <a:pt x="1439" y="5553"/>
                    <a:pt x="1582" y="5481"/>
                  </a:cubicBezTo>
                  <a:lnTo>
                    <a:pt x="8730" y="1881"/>
                  </a:lnTo>
                  <a:cubicBezTo>
                    <a:pt x="9219" y="1634"/>
                    <a:pt x="9416" y="1037"/>
                    <a:pt x="9169" y="546"/>
                  </a:cubicBezTo>
                  <a:cubicBezTo>
                    <a:pt x="8995" y="200"/>
                    <a:pt x="8645" y="0"/>
                    <a:pt x="8283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6"/>
            <p:cNvSpPr/>
            <p:nvPr/>
          </p:nvSpPr>
          <p:spPr>
            <a:xfrm>
              <a:off x="3387130" y="2386346"/>
              <a:ext cx="235426" cy="139699"/>
            </a:xfrm>
            <a:custGeom>
              <a:avLst/>
              <a:gdLst/>
              <a:ahLst/>
              <a:cxnLst/>
              <a:rect l="l" t="t" r="r" b="b"/>
              <a:pathLst>
                <a:path w="9417" h="5588" extrusionOk="0">
                  <a:moveTo>
                    <a:pt x="8281" y="0"/>
                  </a:moveTo>
                  <a:cubicBezTo>
                    <a:pt x="8131" y="0"/>
                    <a:pt x="7978" y="35"/>
                    <a:pt x="7835" y="107"/>
                  </a:cubicBezTo>
                  <a:lnTo>
                    <a:pt x="689" y="3706"/>
                  </a:lnTo>
                  <a:cubicBezTo>
                    <a:pt x="198" y="3953"/>
                    <a:pt x="1" y="4551"/>
                    <a:pt x="248" y="5041"/>
                  </a:cubicBezTo>
                  <a:cubicBezTo>
                    <a:pt x="422" y="5388"/>
                    <a:pt x="773" y="5588"/>
                    <a:pt x="1137" y="5588"/>
                  </a:cubicBezTo>
                  <a:cubicBezTo>
                    <a:pt x="1287" y="5588"/>
                    <a:pt x="1439" y="5554"/>
                    <a:pt x="1583" y="5482"/>
                  </a:cubicBezTo>
                  <a:lnTo>
                    <a:pt x="1581" y="5482"/>
                  </a:lnTo>
                  <a:lnTo>
                    <a:pt x="8729" y="1881"/>
                  </a:lnTo>
                  <a:cubicBezTo>
                    <a:pt x="9219" y="1634"/>
                    <a:pt x="9417" y="1037"/>
                    <a:pt x="9170" y="546"/>
                  </a:cubicBezTo>
                  <a:cubicBezTo>
                    <a:pt x="8994" y="200"/>
                    <a:pt x="8644" y="0"/>
                    <a:pt x="8281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6"/>
            <p:cNvSpPr/>
            <p:nvPr/>
          </p:nvSpPr>
          <p:spPr>
            <a:xfrm>
              <a:off x="3387179" y="2113872"/>
              <a:ext cx="235051" cy="139550"/>
            </a:xfrm>
            <a:custGeom>
              <a:avLst/>
              <a:gdLst/>
              <a:ahLst/>
              <a:cxnLst/>
              <a:rect l="l" t="t" r="r" b="b"/>
              <a:pathLst>
                <a:path w="9402" h="5582" extrusionOk="0">
                  <a:moveTo>
                    <a:pt x="8268" y="0"/>
                  </a:moveTo>
                  <a:cubicBezTo>
                    <a:pt x="8122" y="0"/>
                    <a:pt x="7973" y="33"/>
                    <a:pt x="7833" y="102"/>
                  </a:cubicBezTo>
                  <a:lnTo>
                    <a:pt x="687" y="3701"/>
                  </a:lnTo>
                  <a:cubicBezTo>
                    <a:pt x="196" y="3948"/>
                    <a:pt x="0" y="4546"/>
                    <a:pt x="247" y="5035"/>
                  </a:cubicBezTo>
                  <a:cubicBezTo>
                    <a:pt x="422" y="5382"/>
                    <a:pt x="772" y="5582"/>
                    <a:pt x="1135" y="5582"/>
                  </a:cubicBezTo>
                  <a:cubicBezTo>
                    <a:pt x="1285" y="5582"/>
                    <a:pt x="1437" y="5548"/>
                    <a:pt x="1581" y="5476"/>
                  </a:cubicBezTo>
                  <a:lnTo>
                    <a:pt x="1579" y="5476"/>
                  </a:lnTo>
                  <a:lnTo>
                    <a:pt x="8727" y="1876"/>
                  </a:lnTo>
                  <a:cubicBezTo>
                    <a:pt x="9210" y="1624"/>
                    <a:pt x="9401" y="1031"/>
                    <a:pt x="9156" y="546"/>
                  </a:cubicBezTo>
                  <a:cubicBezTo>
                    <a:pt x="8981" y="201"/>
                    <a:pt x="8631" y="0"/>
                    <a:pt x="8268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6"/>
            <p:cNvSpPr/>
            <p:nvPr/>
          </p:nvSpPr>
          <p:spPr>
            <a:xfrm>
              <a:off x="3387179" y="1841122"/>
              <a:ext cx="235326" cy="139699"/>
            </a:xfrm>
            <a:custGeom>
              <a:avLst/>
              <a:gdLst/>
              <a:ahLst/>
              <a:cxnLst/>
              <a:rect l="l" t="t" r="r" b="b"/>
              <a:pathLst>
                <a:path w="9413" h="5588" extrusionOk="0">
                  <a:moveTo>
                    <a:pt x="8279" y="1"/>
                  </a:moveTo>
                  <a:cubicBezTo>
                    <a:pt x="8129" y="1"/>
                    <a:pt x="7976" y="35"/>
                    <a:pt x="7833" y="108"/>
                  </a:cubicBezTo>
                  <a:lnTo>
                    <a:pt x="687" y="3707"/>
                  </a:lnTo>
                  <a:cubicBezTo>
                    <a:pt x="196" y="3954"/>
                    <a:pt x="0" y="4552"/>
                    <a:pt x="247" y="5040"/>
                  </a:cubicBezTo>
                  <a:cubicBezTo>
                    <a:pt x="422" y="5387"/>
                    <a:pt x="772" y="5588"/>
                    <a:pt x="1135" y="5588"/>
                  </a:cubicBezTo>
                  <a:cubicBezTo>
                    <a:pt x="1285" y="5588"/>
                    <a:pt x="1437" y="5554"/>
                    <a:pt x="1581" y="5481"/>
                  </a:cubicBezTo>
                  <a:lnTo>
                    <a:pt x="1579" y="5481"/>
                  </a:lnTo>
                  <a:lnTo>
                    <a:pt x="8727" y="1882"/>
                  </a:lnTo>
                  <a:cubicBezTo>
                    <a:pt x="9217" y="1633"/>
                    <a:pt x="9413" y="1037"/>
                    <a:pt x="9166" y="547"/>
                  </a:cubicBezTo>
                  <a:cubicBezTo>
                    <a:pt x="8992" y="200"/>
                    <a:pt x="8642" y="1"/>
                    <a:pt x="8279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6"/>
            <p:cNvSpPr/>
            <p:nvPr/>
          </p:nvSpPr>
          <p:spPr>
            <a:xfrm>
              <a:off x="3267005" y="1624223"/>
              <a:ext cx="235301" cy="139650"/>
            </a:xfrm>
            <a:custGeom>
              <a:avLst/>
              <a:gdLst/>
              <a:ahLst/>
              <a:cxnLst/>
              <a:rect l="l" t="t" r="r" b="b"/>
              <a:pathLst>
                <a:path w="9412" h="5586" extrusionOk="0">
                  <a:moveTo>
                    <a:pt x="8276" y="0"/>
                  </a:moveTo>
                  <a:cubicBezTo>
                    <a:pt x="8126" y="0"/>
                    <a:pt x="7973" y="35"/>
                    <a:pt x="7830" y="107"/>
                  </a:cubicBezTo>
                  <a:lnTo>
                    <a:pt x="682" y="3706"/>
                  </a:lnTo>
                  <a:cubicBezTo>
                    <a:pt x="195" y="3955"/>
                    <a:pt x="1" y="4551"/>
                    <a:pt x="246" y="5038"/>
                  </a:cubicBezTo>
                  <a:cubicBezTo>
                    <a:pt x="421" y="5385"/>
                    <a:pt x="772" y="5585"/>
                    <a:pt x="1136" y="5585"/>
                  </a:cubicBezTo>
                  <a:cubicBezTo>
                    <a:pt x="1284" y="5585"/>
                    <a:pt x="1434" y="5552"/>
                    <a:pt x="1576" y="5482"/>
                  </a:cubicBezTo>
                  <a:lnTo>
                    <a:pt x="8724" y="1883"/>
                  </a:lnTo>
                  <a:cubicBezTo>
                    <a:pt x="9214" y="1636"/>
                    <a:pt x="9412" y="1038"/>
                    <a:pt x="9165" y="548"/>
                  </a:cubicBezTo>
                  <a:cubicBezTo>
                    <a:pt x="8990" y="201"/>
                    <a:pt x="8640" y="0"/>
                    <a:pt x="8276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6"/>
            <p:cNvSpPr/>
            <p:nvPr/>
          </p:nvSpPr>
          <p:spPr>
            <a:xfrm>
              <a:off x="3232179" y="1605549"/>
              <a:ext cx="226324" cy="226350"/>
            </a:xfrm>
            <a:custGeom>
              <a:avLst/>
              <a:gdLst/>
              <a:ahLst/>
              <a:cxnLst/>
              <a:rect l="l" t="t" r="r" b="b"/>
              <a:pathLst>
                <a:path w="9053" h="9054" extrusionOk="0">
                  <a:moveTo>
                    <a:pt x="4528" y="9054"/>
                  </a:moveTo>
                  <a:cubicBezTo>
                    <a:pt x="7019" y="9054"/>
                    <a:pt x="9052" y="7021"/>
                    <a:pt x="9052" y="4528"/>
                  </a:cubicBezTo>
                  <a:cubicBezTo>
                    <a:pt x="9052" y="2034"/>
                    <a:pt x="7019" y="1"/>
                    <a:pt x="4528" y="1"/>
                  </a:cubicBezTo>
                  <a:cubicBezTo>
                    <a:pt x="2036" y="1"/>
                    <a:pt x="1" y="2034"/>
                    <a:pt x="1" y="4528"/>
                  </a:cubicBezTo>
                  <a:cubicBezTo>
                    <a:pt x="1" y="7021"/>
                    <a:pt x="2034" y="9054"/>
                    <a:pt x="4528" y="9054"/>
                  </a:cubicBezTo>
                  <a:close/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6"/>
            <p:cNvSpPr/>
            <p:nvPr/>
          </p:nvSpPr>
          <p:spPr>
            <a:xfrm>
              <a:off x="3282254" y="1610273"/>
              <a:ext cx="135600" cy="21650"/>
            </a:xfrm>
            <a:custGeom>
              <a:avLst/>
              <a:gdLst/>
              <a:ahLst/>
              <a:cxnLst/>
              <a:rect l="l" t="t" r="r" b="b"/>
              <a:pathLst>
                <a:path w="5424" h="866" extrusionOk="0">
                  <a:moveTo>
                    <a:pt x="1231" y="1"/>
                  </a:moveTo>
                  <a:lnTo>
                    <a:pt x="1231" y="1"/>
                  </a:lnTo>
                  <a:cubicBezTo>
                    <a:pt x="794" y="130"/>
                    <a:pt x="380" y="326"/>
                    <a:pt x="2" y="580"/>
                  </a:cubicBezTo>
                  <a:cubicBezTo>
                    <a:pt x="2" y="581"/>
                    <a:pt x="0" y="583"/>
                    <a:pt x="0" y="585"/>
                  </a:cubicBezTo>
                  <a:cubicBezTo>
                    <a:pt x="378" y="328"/>
                    <a:pt x="794" y="132"/>
                    <a:pt x="1231" y="1"/>
                  </a:cubicBezTo>
                  <a:close/>
                  <a:moveTo>
                    <a:pt x="3959" y="45"/>
                  </a:moveTo>
                  <a:cubicBezTo>
                    <a:pt x="4494" y="225"/>
                    <a:pt x="4989" y="503"/>
                    <a:pt x="5423" y="866"/>
                  </a:cubicBezTo>
                  <a:lnTo>
                    <a:pt x="5423" y="862"/>
                  </a:lnTo>
                  <a:cubicBezTo>
                    <a:pt x="4989" y="501"/>
                    <a:pt x="4494" y="224"/>
                    <a:pt x="3959" y="4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6"/>
            <p:cNvSpPr/>
            <p:nvPr/>
          </p:nvSpPr>
          <p:spPr>
            <a:xfrm>
              <a:off x="3417779" y="1631824"/>
              <a:ext cx="12075" cy="11674"/>
            </a:xfrm>
            <a:custGeom>
              <a:avLst/>
              <a:gdLst/>
              <a:ahLst/>
              <a:cxnLst/>
              <a:rect l="l" t="t" r="r" b="b"/>
              <a:pathLst>
                <a:path w="483" h="467" extrusionOk="0">
                  <a:moveTo>
                    <a:pt x="1" y="0"/>
                  </a:moveTo>
                  <a:lnTo>
                    <a:pt x="1" y="4"/>
                  </a:lnTo>
                  <a:cubicBezTo>
                    <a:pt x="171" y="147"/>
                    <a:pt x="331" y="302"/>
                    <a:pt x="479" y="467"/>
                  </a:cubicBezTo>
                  <a:lnTo>
                    <a:pt x="483" y="467"/>
                  </a:lnTo>
                  <a:cubicBezTo>
                    <a:pt x="333" y="298"/>
                    <a:pt x="173" y="143"/>
                    <a:pt x="1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6"/>
            <p:cNvSpPr/>
            <p:nvPr/>
          </p:nvSpPr>
          <p:spPr>
            <a:xfrm>
              <a:off x="3457930" y="1707423"/>
              <a:ext cx="575" cy="11351"/>
            </a:xfrm>
            <a:custGeom>
              <a:avLst/>
              <a:gdLst/>
              <a:ahLst/>
              <a:cxnLst/>
              <a:rect l="l" t="t" r="r" b="b"/>
              <a:pathLst>
                <a:path w="23" h="454" extrusionOk="0">
                  <a:moveTo>
                    <a:pt x="0" y="0"/>
                  </a:moveTo>
                  <a:cubicBezTo>
                    <a:pt x="16" y="150"/>
                    <a:pt x="22" y="302"/>
                    <a:pt x="22" y="453"/>
                  </a:cubicBezTo>
                  <a:cubicBezTo>
                    <a:pt x="22" y="300"/>
                    <a:pt x="16" y="148"/>
                    <a:pt x="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6"/>
            <p:cNvSpPr/>
            <p:nvPr/>
          </p:nvSpPr>
          <p:spPr>
            <a:xfrm>
              <a:off x="3453929" y="1686898"/>
              <a:ext cx="4026" cy="20499"/>
            </a:xfrm>
            <a:custGeom>
              <a:avLst/>
              <a:gdLst/>
              <a:ahLst/>
              <a:cxnLst/>
              <a:rect l="l" t="t" r="r" b="b"/>
              <a:pathLst>
                <a:path w="161" h="820" extrusionOk="0">
                  <a:moveTo>
                    <a:pt x="2" y="1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36" y="125"/>
                    <a:pt x="67" y="248"/>
                    <a:pt x="93" y="373"/>
                  </a:cubicBezTo>
                  <a:lnTo>
                    <a:pt x="93" y="373"/>
                  </a:lnTo>
                  <a:cubicBezTo>
                    <a:pt x="67" y="248"/>
                    <a:pt x="37" y="123"/>
                    <a:pt x="2" y="1"/>
                  </a:cubicBezTo>
                  <a:close/>
                  <a:moveTo>
                    <a:pt x="93" y="373"/>
                  </a:moveTo>
                  <a:cubicBezTo>
                    <a:pt x="122" y="521"/>
                    <a:pt x="145" y="670"/>
                    <a:pt x="160" y="820"/>
                  </a:cubicBezTo>
                  <a:cubicBezTo>
                    <a:pt x="146" y="670"/>
                    <a:pt x="123" y="521"/>
                    <a:pt x="93" y="373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6"/>
            <p:cNvSpPr/>
            <p:nvPr/>
          </p:nvSpPr>
          <p:spPr>
            <a:xfrm>
              <a:off x="3456305" y="1736322"/>
              <a:ext cx="825" cy="4449"/>
            </a:xfrm>
            <a:custGeom>
              <a:avLst/>
              <a:gdLst/>
              <a:ahLst/>
              <a:cxnLst/>
              <a:rect l="l" t="t" r="r" b="b"/>
              <a:pathLst>
                <a:path w="33" h="178" extrusionOk="0">
                  <a:moveTo>
                    <a:pt x="33" y="0"/>
                  </a:moveTo>
                  <a:lnTo>
                    <a:pt x="31" y="2"/>
                  </a:lnTo>
                  <a:cubicBezTo>
                    <a:pt x="23" y="60"/>
                    <a:pt x="13" y="120"/>
                    <a:pt x="1" y="177"/>
                  </a:cubicBezTo>
                  <a:cubicBezTo>
                    <a:pt x="13" y="120"/>
                    <a:pt x="24" y="60"/>
                    <a:pt x="3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6"/>
            <p:cNvSpPr/>
            <p:nvPr/>
          </p:nvSpPr>
          <p:spPr>
            <a:xfrm>
              <a:off x="3429754" y="1643473"/>
              <a:ext cx="24224" cy="43500"/>
            </a:xfrm>
            <a:custGeom>
              <a:avLst/>
              <a:gdLst/>
              <a:ahLst/>
              <a:cxnLst/>
              <a:rect l="l" t="t" r="r" b="b"/>
              <a:pathLst>
                <a:path w="969" h="1740" extrusionOk="0">
                  <a:moveTo>
                    <a:pt x="0" y="1"/>
                  </a:moveTo>
                  <a:cubicBezTo>
                    <a:pt x="448" y="501"/>
                    <a:pt x="778" y="1096"/>
                    <a:pt x="967" y="1739"/>
                  </a:cubicBezTo>
                  <a:lnTo>
                    <a:pt x="969" y="1739"/>
                  </a:lnTo>
                  <a:cubicBezTo>
                    <a:pt x="780" y="1096"/>
                    <a:pt x="451" y="501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6"/>
            <p:cNvSpPr/>
            <p:nvPr/>
          </p:nvSpPr>
          <p:spPr>
            <a:xfrm>
              <a:off x="3267428" y="1605598"/>
              <a:ext cx="191025" cy="170325"/>
            </a:xfrm>
            <a:custGeom>
              <a:avLst/>
              <a:gdLst/>
              <a:ahLst/>
              <a:cxnLst/>
              <a:rect l="l" t="t" r="r" b="b"/>
              <a:pathLst>
                <a:path w="7641" h="6813" extrusionOk="0">
                  <a:moveTo>
                    <a:pt x="3126" y="0"/>
                  </a:moveTo>
                  <a:cubicBezTo>
                    <a:pt x="3123" y="0"/>
                    <a:pt x="3121" y="0"/>
                    <a:pt x="3118" y="0"/>
                  </a:cubicBezTo>
                  <a:cubicBezTo>
                    <a:pt x="2696" y="0"/>
                    <a:pt x="2276" y="58"/>
                    <a:pt x="1869" y="174"/>
                  </a:cubicBezTo>
                  <a:lnTo>
                    <a:pt x="1829" y="186"/>
                  </a:lnTo>
                  <a:lnTo>
                    <a:pt x="1824" y="188"/>
                  </a:lnTo>
                  <a:cubicBezTo>
                    <a:pt x="1387" y="319"/>
                    <a:pt x="971" y="515"/>
                    <a:pt x="593" y="770"/>
                  </a:cubicBezTo>
                  <a:cubicBezTo>
                    <a:pt x="1" y="2018"/>
                    <a:pt x="54" y="3476"/>
                    <a:pt x="735" y="4678"/>
                  </a:cubicBezTo>
                  <a:cubicBezTo>
                    <a:pt x="768" y="4673"/>
                    <a:pt x="801" y="4670"/>
                    <a:pt x="834" y="4670"/>
                  </a:cubicBezTo>
                  <a:cubicBezTo>
                    <a:pt x="841" y="4670"/>
                    <a:pt x="848" y="4671"/>
                    <a:pt x="855" y="4671"/>
                  </a:cubicBezTo>
                  <a:cubicBezTo>
                    <a:pt x="856" y="4671"/>
                    <a:pt x="857" y="4671"/>
                    <a:pt x="858" y="4671"/>
                  </a:cubicBezTo>
                  <a:cubicBezTo>
                    <a:pt x="1511" y="4671"/>
                    <a:pt x="1986" y="5292"/>
                    <a:pt x="1814" y="5922"/>
                  </a:cubicBezTo>
                  <a:cubicBezTo>
                    <a:pt x="2584" y="6520"/>
                    <a:pt x="3498" y="6812"/>
                    <a:pt x="4407" y="6812"/>
                  </a:cubicBezTo>
                  <a:cubicBezTo>
                    <a:pt x="5570" y="6812"/>
                    <a:pt x="6724" y="6334"/>
                    <a:pt x="7556" y="5406"/>
                  </a:cubicBezTo>
                  <a:cubicBezTo>
                    <a:pt x="7568" y="5349"/>
                    <a:pt x="7578" y="5289"/>
                    <a:pt x="7588" y="5229"/>
                  </a:cubicBezTo>
                  <a:cubicBezTo>
                    <a:pt x="7590" y="5217"/>
                    <a:pt x="7591" y="5206"/>
                    <a:pt x="7593" y="5194"/>
                  </a:cubicBezTo>
                  <a:lnTo>
                    <a:pt x="7593" y="5187"/>
                  </a:lnTo>
                  <a:cubicBezTo>
                    <a:pt x="7620" y="5006"/>
                    <a:pt x="7636" y="4822"/>
                    <a:pt x="7641" y="4639"/>
                  </a:cubicBezTo>
                  <a:lnTo>
                    <a:pt x="7641" y="4625"/>
                  </a:lnTo>
                  <a:lnTo>
                    <a:pt x="7641" y="4582"/>
                  </a:lnTo>
                  <a:lnTo>
                    <a:pt x="7641" y="4526"/>
                  </a:lnTo>
                  <a:cubicBezTo>
                    <a:pt x="7641" y="4375"/>
                    <a:pt x="7632" y="4223"/>
                    <a:pt x="7617" y="4073"/>
                  </a:cubicBezTo>
                  <a:cubicBezTo>
                    <a:pt x="7590" y="3796"/>
                    <a:pt x="7537" y="3522"/>
                    <a:pt x="7459" y="3254"/>
                  </a:cubicBezTo>
                  <a:cubicBezTo>
                    <a:pt x="7268" y="2611"/>
                    <a:pt x="6938" y="2016"/>
                    <a:pt x="6491" y="1517"/>
                  </a:cubicBezTo>
                  <a:cubicBezTo>
                    <a:pt x="6343" y="1351"/>
                    <a:pt x="6183" y="1196"/>
                    <a:pt x="6013" y="1054"/>
                  </a:cubicBezTo>
                  <a:cubicBezTo>
                    <a:pt x="5204" y="373"/>
                    <a:pt x="4182" y="0"/>
                    <a:pt x="3126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6"/>
            <p:cNvSpPr/>
            <p:nvPr/>
          </p:nvSpPr>
          <p:spPr>
            <a:xfrm>
              <a:off x="3323079" y="1832397"/>
              <a:ext cx="226400" cy="226299"/>
            </a:xfrm>
            <a:custGeom>
              <a:avLst/>
              <a:gdLst/>
              <a:ahLst/>
              <a:cxnLst/>
              <a:rect l="l" t="t" r="r" b="b"/>
              <a:pathLst>
                <a:path w="9056" h="9052" extrusionOk="0">
                  <a:moveTo>
                    <a:pt x="4528" y="9052"/>
                  </a:moveTo>
                  <a:cubicBezTo>
                    <a:pt x="7020" y="9052"/>
                    <a:pt x="9055" y="7019"/>
                    <a:pt x="9055" y="4524"/>
                  </a:cubicBezTo>
                  <a:cubicBezTo>
                    <a:pt x="9055" y="2032"/>
                    <a:pt x="7020" y="0"/>
                    <a:pt x="4528" y="0"/>
                  </a:cubicBezTo>
                  <a:cubicBezTo>
                    <a:pt x="2033" y="0"/>
                    <a:pt x="0" y="2033"/>
                    <a:pt x="0" y="4524"/>
                  </a:cubicBezTo>
                  <a:cubicBezTo>
                    <a:pt x="0" y="7015"/>
                    <a:pt x="2033" y="9052"/>
                    <a:pt x="4528" y="9052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6"/>
            <p:cNvSpPr/>
            <p:nvPr/>
          </p:nvSpPr>
          <p:spPr>
            <a:xfrm>
              <a:off x="3373204" y="1832448"/>
              <a:ext cx="176275" cy="113074"/>
            </a:xfrm>
            <a:custGeom>
              <a:avLst/>
              <a:gdLst/>
              <a:ahLst/>
              <a:cxnLst/>
              <a:rect l="l" t="t" r="r" b="b"/>
              <a:pathLst>
                <a:path w="7051" h="4523" extrusionOk="0">
                  <a:moveTo>
                    <a:pt x="2196" y="10"/>
                  </a:moveTo>
                  <a:cubicBezTo>
                    <a:pt x="2182" y="10"/>
                    <a:pt x="2167" y="12"/>
                    <a:pt x="2153" y="14"/>
                  </a:cubicBezTo>
                  <a:cubicBezTo>
                    <a:pt x="2168" y="14"/>
                    <a:pt x="2182" y="12"/>
                    <a:pt x="2196" y="10"/>
                  </a:cubicBezTo>
                  <a:close/>
                  <a:moveTo>
                    <a:pt x="2048" y="22"/>
                  </a:moveTo>
                  <a:cubicBezTo>
                    <a:pt x="1315" y="99"/>
                    <a:pt x="614" y="354"/>
                    <a:pt x="4" y="763"/>
                  </a:cubicBezTo>
                  <a:cubicBezTo>
                    <a:pt x="3" y="765"/>
                    <a:pt x="3" y="766"/>
                    <a:pt x="1" y="768"/>
                  </a:cubicBezTo>
                  <a:cubicBezTo>
                    <a:pt x="612" y="356"/>
                    <a:pt x="1314" y="101"/>
                    <a:pt x="2048" y="24"/>
                  </a:cubicBezTo>
                  <a:lnTo>
                    <a:pt x="2048" y="22"/>
                  </a:lnTo>
                  <a:close/>
                  <a:moveTo>
                    <a:pt x="2528" y="0"/>
                  </a:moveTo>
                  <a:cubicBezTo>
                    <a:pt x="2526" y="0"/>
                    <a:pt x="2525" y="0"/>
                    <a:pt x="2523" y="0"/>
                  </a:cubicBezTo>
                  <a:cubicBezTo>
                    <a:pt x="3878" y="0"/>
                    <a:pt x="5160" y="606"/>
                    <a:pt x="6018" y="1653"/>
                  </a:cubicBezTo>
                  <a:lnTo>
                    <a:pt x="6022" y="1652"/>
                  </a:lnTo>
                  <a:cubicBezTo>
                    <a:pt x="5163" y="606"/>
                    <a:pt x="3882" y="0"/>
                    <a:pt x="2528" y="0"/>
                  </a:cubicBezTo>
                  <a:close/>
                  <a:moveTo>
                    <a:pt x="6914" y="3426"/>
                  </a:moveTo>
                  <a:lnTo>
                    <a:pt x="6914" y="3426"/>
                  </a:lnTo>
                  <a:cubicBezTo>
                    <a:pt x="7004" y="3785"/>
                    <a:pt x="7048" y="4154"/>
                    <a:pt x="7048" y="4522"/>
                  </a:cubicBezTo>
                  <a:cubicBezTo>
                    <a:pt x="7050" y="4154"/>
                    <a:pt x="7004" y="3785"/>
                    <a:pt x="6914" y="342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6"/>
            <p:cNvSpPr/>
            <p:nvPr/>
          </p:nvSpPr>
          <p:spPr>
            <a:xfrm>
              <a:off x="3523605" y="1873672"/>
              <a:ext cx="22450" cy="44400"/>
            </a:xfrm>
            <a:custGeom>
              <a:avLst/>
              <a:gdLst/>
              <a:ahLst/>
              <a:cxnLst/>
              <a:rect l="l" t="t" r="r" b="b"/>
              <a:pathLst>
                <a:path w="898" h="1776" extrusionOk="0">
                  <a:moveTo>
                    <a:pt x="4" y="1"/>
                  </a:moveTo>
                  <a:lnTo>
                    <a:pt x="1" y="3"/>
                  </a:lnTo>
                  <a:cubicBezTo>
                    <a:pt x="428" y="519"/>
                    <a:pt x="734" y="1125"/>
                    <a:pt x="898" y="1775"/>
                  </a:cubicBezTo>
                  <a:cubicBezTo>
                    <a:pt x="736" y="1125"/>
                    <a:pt x="430" y="519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6"/>
            <p:cNvSpPr/>
            <p:nvPr/>
          </p:nvSpPr>
          <p:spPr>
            <a:xfrm>
              <a:off x="3358530" y="1832298"/>
              <a:ext cx="190850" cy="170350"/>
            </a:xfrm>
            <a:custGeom>
              <a:avLst/>
              <a:gdLst/>
              <a:ahLst/>
              <a:cxnLst/>
              <a:rect l="l" t="t" r="r" b="b"/>
              <a:pathLst>
                <a:path w="7634" h="6814" extrusionOk="0">
                  <a:moveTo>
                    <a:pt x="3108" y="1"/>
                  </a:moveTo>
                  <a:lnTo>
                    <a:pt x="3110" y="4"/>
                  </a:lnTo>
                  <a:lnTo>
                    <a:pt x="3013" y="4"/>
                  </a:lnTo>
                  <a:cubicBezTo>
                    <a:pt x="2987" y="4"/>
                    <a:pt x="2963" y="4"/>
                    <a:pt x="2938" y="6"/>
                  </a:cubicBezTo>
                  <a:lnTo>
                    <a:pt x="2933" y="6"/>
                  </a:lnTo>
                  <a:cubicBezTo>
                    <a:pt x="2909" y="6"/>
                    <a:pt x="2887" y="8"/>
                    <a:pt x="2863" y="9"/>
                  </a:cubicBezTo>
                  <a:lnTo>
                    <a:pt x="2834" y="11"/>
                  </a:lnTo>
                  <a:lnTo>
                    <a:pt x="2783" y="15"/>
                  </a:lnTo>
                  <a:cubicBezTo>
                    <a:pt x="2767" y="15"/>
                    <a:pt x="2754" y="16"/>
                    <a:pt x="2740" y="18"/>
                  </a:cubicBezTo>
                  <a:lnTo>
                    <a:pt x="2698" y="21"/>
                  </a:lnTo>
                  <a:lnTo>
                    <a:pt x="2655" y="25"/>
                  </a:lnTo>
                  <a:lnTo>
                    <a:pt x="2633" y="28"/>
                  </a:lnTo>
                  <a:cubicBezTo>
                    <a:pt x="1901" y="105"/>
                    <a:pt x="1198" y="360"/>
                    <a:pt x="586" y="772"/>
                  </a:cubicBezTo>
                  <a:cubicBezTo>
                    <a:pt x="1" y="2003"/>
                    <a:pt x="45" y="3442"/>
                    <a:pt x="705" y="4634"/>
                  </a:cubicBezTo>
                  <a:cubicBezTo>
                    <a:pt x="817" y="4593"/>
                    <a:pt x="932" y="4574"/>
                    <a:pt x="1047" y="4574"/>
                  </a:cubicBezTo>
                  <a:cubicBezTo>
                    <a:pt x="1325" y="4574"/>
                    <a:pt x="1596" y="4690"/>
                    <a:pt x="1788" y="4906"/>
                  </a:cubicBezTo>
                  <a:cubicBezTo>
                    <a:pt x="2059" y="5213"/>
                    <a:pt x="2117" y="5652"/>
                    <a:pt x="1931" y="6017"/>
                  </a:cubicBezTo>
                  <a:cubicBezTo>
                    <a:pt x="2676" y="6552"/>
                    <a:pt x="3541" y="6813"/>
                    <a:pt x="4400" y="6813"/>
                  </a:cubicBezTo>
                  <a:cubicBezTo>
                    <a:pt x="5565" y="6813"/>
                    <a:pt x="6720" y="6333"/>
                    <a:pt x="7550" y="5407"/>
                  </a:cubicBezTo>
                  <a:cubicBezTo>
                    <a:pt x="7562" y="5349"/>
                    <a:pt x="7572" y="5290"/>
                    <a:pt x="7583" y="5230"/>
                  </a:cubicBezTo>
                  <a:cubicBezTo>
                    <a:pt x="7584" y="5218"/>
                    <a:pt x="7586" y="5206"/>
                    <a:pt x="7588" y="5194"/>
                  </a:cubicBezTo>
                  <a:lnTo>
                    <a:pt x="7588" y="5189"/>
                  </a:lnTo>
                  <a:cubicBezTo>
                    <a:pt x="7615" y="5007"/>
                    <a:pt x="7630" y="4823"/>
                    <a:pt x="7634" y="4639"/>
                  </a:cubicBezTo>
                  <a:cubicBezTo>
                    <a:pt x="7634" y="4634"/>
                    <a:pt x="7634" y="4629"/>
                    <a:pt x="7634" y="4625"/>
                  </a:cubicBezTo>
                  <a:lnTo>
                    <a:pt x="7634" y="4585"/>
                  </a:lnTo>
                  <a:lnTo>
                    <a:pt x="7634" y="4527"/>
                  </a:lnTo>
                  <a:cubicBezTo>
                    <a:pt x="7629" y="2029"/>
                    <a:pt x="5606" y="6"/>
                    <a:pt x="3108" y="1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6"/>
            <p:cNvSpPr/>
            <p:nvPr/>
          </p:nvSpPr>
          <p:spPr>
            <a:xfrm>
              <a:off x="3318180" y="2107423"/>
              <a:ext cx="226351" cy="226350"/>
            </a:xfrm>
            <a:custGeom>
              <a:avLst/>
              <a:gdLst/>
              <a:ahLst/>
              <a:cxnLst/>
              <a:rect l="l" t="t" r="r" b="b"/>
              <a:pathLst>
                <a:path w="9054" h="9054" extrusionOk="0">
                  <a:moveTo>
                    <a:pt x="4528" y="9054"/>
                  </a:moveTo>
                  <a:cubicBezTo>
                    <a:pt x="7021" y="9054"/>
                    <a:pt x="9054" y="7019"/>
                    <a:pt x="9054" y="4526"/>
                  </a:cubicBezTo>
                  <a:cubicBezTo>
                    <a:pt x="9054" y="2032"/>
                    <a:pt x="7021" y="1"/>
                    <a:pt x="4528" y="1"/>
                  </a:cubicBezTo>
                  <a:cubicBezTo>
                    <a:pt x="2035" y="1"/>
                    <a:pt x="0" y="2035"/>
                    <a:pt x="0" y="4526"/>
                  </a:cubicBezTo>
                  <a:cubicBezTo>
                    <a:pt x="0" y="7017"/>
                    <a:pt x="2033" y="9054"/>
                    <a:pt x="4528" y="9054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6"/>
            <p:cNvSpPr/>
            <p:nvPr/>
          </p:nvSpPr>
          <p:spPr>
            <a:xfrm>
              <a:off x="3431354" y="2107423"/>
              <a:ext cx="112751" cy="102949"/>
            </a:xfrm>
            <a:custGeom>
              <a:avLst/>
              <a:gdLst/>
              <a:ahLst/>
              <a:cxnLst/>
              <a:rect l="l" t="t" r="r" b="b"/>
              <a:pathLst>
                <a:path w="4510" h="4118" extrusionOk="0">
                  <a:moveTo>
                    <a:pt x="7" y="1"/>
                  </a:moveTo>
                  <a:cubicBezTo>
                    <a:pt x="5" y="1"/>
                    <a:pt x="3" y="1"/>
                    <a:pt x="1" y="1"/>
                  </a:cubicBezTo>
                  <a:cubicBezTo>
                    <a:pt x="1354" y="1"/>
                    <a:pt x="2637" y="608"/>
                    <a:pt x="3495" y="1654"/>
                  </a:cubicBezTo>
                  <a:lnTo>
                    <a:pt x="3498" y="1654"/>
                  </a:lnTo>
                  <a:cubicBezTo>
                    <a:pt x="2641" y="606"/>
                    <a:pt x="1360" y="1"/>
                    <a:pt x="7" y="1"/>
                  </a:cubicBezTo>
                  <a:close/>
                  <a:moveTo>
                    <a:pt x="4392" y="3426"/>
                  </a:moveTo>
                  <a:cubicBezTo>
                    <a:pt x="4450" y="3653"/>
                    <a:pt x="4489" y="3884"/>
                    <a:pt x="4510" y="4118"/>
                  </a:cubicBezTo>
                  <a:cubicBezTo>
                    <a:pt x="4489" y="3884"/>
                    <a:pt x="4450" y="3653"/>
                    <a:pt x="4394" y="342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6"/>
            <p:cNvSpPr/>
            <p:nvPr/>
          </p:nvSpPr>
          <p:spPr>
            <a:xfrm>
              <a:off x="3518704" y="2148747"/>
              <a:ext cx="22474" cy="44349"/>
            </a:xfrm>
            <a:custGeom>
              <a:avLst/>
              <a:gdLst/>
              <a:ahLst/>
              <a:cxnLst/>
              <a:rect l="l" t="t" r="r" b="b"/>
              <a:pathLst>
                <a:path w="899" h="1774" extrusionOk="0">
                  <a:moveTo>
                    <a:pt x="4" y="1"/>
                  </a:moveTo>
                  <a:lnTo>
                    <a:pt x="1" y="3"/>
                  </a:lnTo>
                  <a:cubicBezTo>
                    <a:pt x="428" y="518"/>
                    <a:pt x="735" y="1125"/>
                    <a:pt x="898" y="1773"/>
                  </a:cubicBezTo>
                  <a:cubicBezTo>
                    <a:pt x="735" y="1123"/>
                    <a:pt x="430" y="518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6"/>
            <p:cNvSpPr/>
            <p:nvPr/>
          </p:nvSpPr>
          <p:spPr>
            <a:xfrm>
              <a:off x="3368329" y="2108072"/>
              <a:ext cx="176200" cy="116825"/>
            </a:xfrm>
            <a:custGeom>
              <a:avLst/>
              <a:gdLst/>
              <a:ahLst/>
              <a:cxnLst/>
              <a:rect l="l" t="t" r="r" b="b"/>
              <a:pathLst>
                <a:path w="7048" h="4673" extrusionOk="0">
                  <a:moveTo>
                    <a:pt x="2045" y="0"/>
                  </a:moveTo>
                  <a:cubicBezTo>
                    <a:pt x="1315" y="77"/>
                    <a:pt x="613" y="332"/>
                    <a:pt x="2" y="742"/>
                  </a:cubicBezTo>
                  <a:cubicBezTo>
                    <a:pt x="2" y="744"/>
                    <a:pt x="0" y="746"/>
                    <a:pt x="0" y="748"/>
                  </a:cubicBezTo>
                  <a:cubicBezTo>
                    <a:pt x="610" y="334"/>
                    <a:pt x="1313" y="78"/>
                    <a:pt x="2047" y="0"/>
                  </a:cubicBezTo>
                  <a:close/>
                  <a:moveTo>
                    <a:pt x="7048" y="4519"/>
                  </a:moveTo>
                  <a:cubicBezTo>
                    <a:pt x="7048" y="4570"/>
                    <a:pt x="7047" y="4620"/>
                    <a:pt x="7046" y="4672"/>
                  </a:cubicBezTo>
                  <a:cubicBezTo>
                    <a:pt x="7047" y="4622"/>
                    <a:pt x="7048" y="4570"/>
                    <a:pt x="7048" y="451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6"/>
            <p:cNvSpPr/>
            <p:nvPr/>
          </p:nvSpPr>
          <p:spPr>
            <a:xfrm>
              <a:off x="3353679" y="2107423"/>
              <a:ext cx="190901" cy="170301"/>
            </a:xfrm>
            <a:custGeom>
              <a:avLst/>
              <a:gdLst/>
              <a:ahLst/>
              <a:cxnLst/>
              <a:rect l="l" t="t" r="r" b="b"/>
              <a:pathLst>
                <a:path w="7636" h="6812" extrusionOk="0">
                  <a:moveTo>
                    <a:pt x="3011" y="1"/>
                  </a:moveTo>
                  <a:cubicBezTo>
                    <a:pt x="2985" y="1"/>
                    <a:pt x="2961" y="1"/>
                    <a:pt x="2936" y="4"/>
                  </a:cubicBezTo>
                  <a:lnTo>
                    <a:pt x="2931" y="4"/>
                  </a:lnTo>
                  <a:lnTo>
                    <a:pt x="2861" y="6"/>
                  </a:lnTo>
                  <a:lnTo>
                    <a:pt x="2832" y="7"/>
                  </a:lnTo>
                  <a:lnTo>
                    <a:pt x="2779" y="11"/>
                  </a:lnTo>
                  <a:lnTo>
                    <a:pt x="2737" y="14"/>
                  </a:lnTo>
                  <a:lnTo>
                    <a:pt x="2694" y="19"/>
                  </a:lnTo>
                  <a:lnTo>
                    <a:pt x="2652" y="23"/>
                  </a:lnTo>
                  <a:lnTo>
                    <a:pt x="2631" y="24"/>
                  </a:lnTo>
                  <a:cubicBezTo>
                    <a:pt x="1897" y="103"/>
                    <a:pt x="1196" y="358"/>
                    <a:pt x="584" y="770"/>
                  </a:cubicBezTo>
                  <a:cubicBezTo>
                    <a:pt x="0" y="1999"/>
                    <a:pt x="43" y="3435"/>
                    <a:pt x="699" y="4627"/>
                  </a:cubicBezTo>
                  <a:lnTo>
                    <a:pt x="792" y="4581"/>
                  </a:lnTo>
                  <a:cubicBezTo>
                    <a:pt x="935" y="4509"/>
                    <a:pt x="1088" y="4474"/>
                    <a:pt x="1240" y="4474"/>
                  </a:cubicBezTo>
                  <a:cubicBezTo>
                    <a:pt x="1529" y="4474"/>
                    <a:pt x="1813" y="4601"/>
                    <a:pt x="2008" y="4838"/>
                  </a:cubicBezTo>
                  <a:cubicBezTo>
                    <a:pt x="2302" y="5197"/>
                    <a:pt x="2308" y="5713"/>
                    <a:pt x="2022" y="6079"/>
                  </a:cubicBezTo>
                  <a:cubicBezTo>
                    <a:pt x="2745" y="6572"/>
                    <a:pt x="3574" y="6812"/>
                    <a:pt x="4396" y="6812"/>
                  </a:cubicBezTo>
                  <a:cubicBezTo>
                    <a:pt x="5563" y="6812"/>
                    <a:pt x="6718" y="6330"/>
                    <a:pt x="7547" y="5405"/>
                  </a:cubicBezTo>
                  <a:cubicBezTo>
                    <a:pt x="7594" y="5172"/>
                    <a:pt x="7622" y="4935"/>
                    <a:pt x="7632" y="4697"/>
                  </a:cubicBezTo>
                  <a:cubicBezTo>
                    <a:pt x="7634" y="4640"/>
                    <a:pt x="7635" y="4582"/>
                    <a:pt x="7635" y="4526"/>
                  </a:cubicBezTo>
                  <a:cubicBezTo>
                    <a:pt x="7635" y="4392"/>
                    <a:pt x="7629" y="4259"/>
                    <a:pt x="7618" y="4128"/>
                  </a:cubicBezTo>
                  <a:lnTo>
                    <a:pt x="7618" y="4121"/>
                  </a:lnTo>
                  <a:lnTo>
                    <a:pt x="7618" y="4118"/>
                  </a:lnTo>
                  <a:cubicBezTo>
                    <a:pt x="7596" y="3884"/>
                    <a:pt x="7557" y="3653"/>
                    <a:pt x="7501" y="3426"/>
                  </a:cubicBezTo>
                  <a:cubicBezTo>
                    <a:pt x="6992" y="1415"/>
                    <a:pt x="5183" y="6"/>
                    <a:pt x="3110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6"/>
            <p:cNvSpPr/>
            <p:nvPr/>
          </p:nvSpPr>
          <p:spPr>
            <a:xfrm>
              <a:off x="3313280" y="2382497"/>
              <a:ext cx="226324" cy="226299"/>
            </a:xfrm>
            <a:custGeom>
              <a:avLst/>
              <a:gdLst/>
              <a:ahLst/>
              <a:cxnLst/>
              <a:rect l="l" t="t" r="r" b="b"/>
              <a:pathLst>
                <a:path w="9053" h="9052" extrusionOk="0">
                  <a:moveTo>
                    <a:pt x="4528" y="9052"/>
                  </a:moveTo>
                  <a:cubicBezTo>
                    <a:pt x="7019" y="9052"/>
                    <a:pt x="9052" y="7019"/>
                    <a:pt x="9052" y="4526"/>
                  </a:cubicBezTo>
                  <a:cubicBezTo>
                    <a:pt x="9052" y="2032"/>
                    <a:pt x="7019" y="0"/>
                    <a:pt x="4528" y="0"/>
                  </a:cubicBezTo>
                  <a:cubicBezTo>
                    <a:pt x="2037" y="0"/>
                    <a:pt x="1" y="2033"/>
                    <a:pt x="1" y="4526"/>
                  </a:cubicBezTo>
                  <a:cubicBezTo>
                    <a:pt x="1" y="7017"/>
                    <a:pt x="2034" y="9052"/>
                    <a:pt x="4528" y="9052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6"/>
            <p:cNvSpPr/>
            <p:nvPr/>
          </p:nvSpPr>
          <p:spPr>
            <a:xfrm>
              <a:off x="3426479" y="2382497"/>
              <a:ext cx="87450" cy="41351"/>
            </a:xfrm>
            <a:custGeom>
              <a:avLst/>
              <a:gdLst/>
              <a:ahLst/>
              <a:cxnLst/>
              <a:rect l="l" t="t" r="r" b="b"/>
              <a:pathLst>
                <a:path w="3498" h="1654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405" y="0"/>
                    <a:pt x="2661" y="646"/>
                    <a:pt x="3494" y="1654"/>
                  </a:cubicBezTo>
                  <a:lnTo>
                    <a:pt x="3497" y="1652"/>
                  </a:lnTo>
                  <a:cubicBezTo>
                    <a:pt x="2639" y="606"/>
                    <a:pt x="1357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6"/>
            <p:cNvSpPr/>
            <p:nvPr/>
          </p:nvSpPr>
          <p:spPr>
            <a:xfrm>
              <a:off x="3513779" y="2423823"/>
              <a:ext cx="22450" cy="44376"/>
            </a:xfrm>
            <a:custGeom>
              <a:avLst/>
              <a:gdLst/>
              <a:ahLst/>
              <a:cxnLst/>
              <a:rect l="l" t="t" r="r" b="b"/>
              <a:pathLst>
                <a:path w="898" h="1775" extrusionOk="0">
                  <a:moveTo>
                    <a:pt x="4" y="1"/>
                  </a:moveTo>
                  <a:lnTo>
                    <a:pt x="0" y="2"/>
                  </a:lnTo>
                  <a:cubicBezTo>
                    <a:pt x="428" y="518"/>
                    <a:pt x="734" y="1124"/>
                    <a:pt x="898" y="1775"/>
                  </a:cubicBezTo>
                  <a:cubicBezTo>
                    <a:pt x="736" y="1124"/>
                    <a:pt x="431" y="518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6"/>
            <p:cNvSpPr/>
            <p:nvPr/>
          </p:nvSpPr>
          <p:spPr>
            <a:xfrm>
              <a:off x="3363380" y="2382746"/>
              <a:ext cx="176226" cy="134924"/>
            </a:xfrm>
            <a:custGeom>
              <a:avLst/>
              <a:gdLst/>
              <a:ahLst/>
              <a:cxnLst/>
              <a:rect l="l" t="t" r="r" b="b"/>
              <a:pathLst>
                <a:path w="7049" h="5397" extrusionOk="0">
                  <a:moveTo>
                    <a:pt x="2214" y="1"/>
                  </a:moveTo>
                  <a:lnTo>
                    <a:pt x="2214" y="1"/>
                  </a:lnTo>
                  <a:cubicBezTo>
                    <a:pt x="1422" y="53"/>
                    <a:pt x="660" y="314"/>
                    <a:pt x="2" y="757"/>
                  </a:cubicBezTo>
                  <a:cubicBezTo>
                    <a:pt x="2" y="758"/>
                    <a:pt x="1" y="760"/>
                    <a:pt x="1" y="762"/>
                  </a:cubicBezTo>
                  <a:cubicBezTo>
                    <a:pt x="658" y="317"/>
                    <a:pt x="1421" y="55"/>
                    <a:pt x="2214" y="1"/>
                  </a:cubicBezTo>
                  <a:close/>
                  <a:moveTo>
                    <a:pt x="7048" y="4516"/>
                  </a:moveTo>
                  <a:cubicBezTo>
                    <a:pt x="7048" y="4795"/>
                    <a:pt x="7022" y="5072"/>
                    <a:pt x="6973" y="5345"/>
                  </a:cubicBezTo>
                  <a:lnTo>
                    <a:pt x="6973" y="5345"/>
                  </a:lnTo>
                  <a:cubicBezTo>
                    <a:pt x="7024" y="5073"/>
                    <a:pt x="7048" y="4796"/>
                    <a:pt x="7048" y="4518"/>
                  </a:cubicBezTo>
                  <a:lnTo>
                    <a:pt x="7048" y="4516"/>
                  </a:lnTo>
                  <a:close/>
                  <a:moveTo>
                    <a:pt x="6973" y="5345"/>
                  </a:moveTo>
                  <a:lnTo>
                    <a:pt x="6973" y="5345"/>
                  </a:lnTo>
                  <a:cubicBezTo>
                    <a:pt x="6970" y="5362"/>
                    <a:pt x="6966" y="5378"/>
                    <a:pt x="6963" y="5395"/>
                  </a:cubicBezTo>
                  <a:lnTo>
                    <a:pt x="6963" y="5396"/>
                  </a:lnTo>
                  <a:cubicBezTo>
                    <a:pt x="6966" y="5379"/>
                    <a:pt x="6970" y="5362"/>
                    <a:pt x="6973" y="534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6"/>
            <p:cNvSpPr/>
            <p:nvPr/>
          </p:nvSpPr>
          <p:spPr>
            <a:xfrm>
              <a:off x="3348779" y="2382396"/>
              <a:ext cx="190850" cy="170399"/>
            </a:xfrm>
            <a:custGeom>
              <a:avLst/>
              <a:gdLst/>
              <a:ahLst/>
              <a:cxnLst/>
              <a:rect l="l" t="t" r="r" b="b"/>
              <a:pathLst>
                <a:path w="7634" h="6816" extrusionOk="0">
                  <a:moveTo>
                    <a:pt x="3108" y="1"/>
                  </a:moveTo>
                  <a:lnTo>
                    <a:pt x="3108" y="4"/>
                  </a:lnTo>
                  <a:lnTo>
                    <a:pt x="3009" y="4"/>
                  </a:lnTo>
                  <a:cubicBezTo>
                    <a:pt x="2989" y="4"/>
                    <a:pt x="2965" y="4"/>
                    <a:pt x="2943" y="6"/>
                  </a:cubicBezTo>
                  <a:lnTo>
                    <a:pt x="2922" y="6"/>
                  </a:lnTo>
                  <a:lnTo>
                    <a:pt x="2865" y="9"/>
                  </a:lnTo>
                  <a:lnTo>
                    <a:pt x="2827" y="11"/>
                  </a:lnTo>
                  <a:lnTo>
                    <a:pt x="2798" y="13"/>
                  </a:lnTo>
                  <a:cubicBezTo>
                    <a:pt x="2006" y="67"/>
                    <a:pt x="1244" y="330"/>
                    <a:pt x="585" y="774"/>
                  </a:cubicBezTo>
                  <a:cubicBezTo>
                    <a:pt x="1" y="2002"/>
                    <a:pt x="43" y="3437"/>
                    <a:pt x="699" y="4631"/>
                  </a:cubicBezTo>
                  <a:lnTo>
                    <a:pt x="988" y="4484"/>
                  </a:lnTo>
                  <a:cubicBezTo>
                    <a:pt x="1130" y="4413"/>
                    <a:pt x="1282" y="4379"/>
                    <a:pt x="1433" y="4379"/>
                  </a:cubicBezTo>
                  <a:cubicBezTo>
                    <a:pt x="1755" y="4379"/>
                    <a:pt x="2070" y="4536"/>
                    <a:pt x="2260" y="4820"/>
                  </a:cubicBezTo>
                  <a:cubicBezTo>
                    <a:pt x="2538" y="5237"/>
                    <a:pt x="2461" y="5795"/>
                    <a:pt x="2083" y="6122"/>
                  </a:cubicBezTo>
                  <a:cubicBezTo>
                    <a:pt x="2793" y="6589"/>
                    <a:pt x="3598" y="6815"/>
                    <a:pt x="4398" y="6815"/>
                  </a:cubicBezTo>
                  <a:cubicBezTo>
                    <a:pt x="5565" y="6815"/>
                    <a:pt x="6720" y="6332"/>
                    <a:pt x="7547" y="5407"/>
                  </a:cubicBezTo>
                  <a:cubicBezTo>
                    <a:pt x="7605" y="5118"/>
                    <a:pt x="7634" y="4823"/>
                    <a:pt x="7634" y="4527"/>
                  </a:cubicBezTo>
                  <a:cubicBezTo>
                    <a:pt x="7634" y="4404"/>
                    <a:pt x="7629" y="4282"/>
                    <a:pt x="7618" y="4162"/>
                  </a:cubicBezTo>
                  <a:cubicBezTo>
                    <a:pt x="7545" y="3241"/>
                    <a:pt x="7189" y="2366"/>
                    <a:pt x="6602" y="1656"/>
                  </a:cubicBezTo>
                  <a:cubicBezTo>
                    <a:pt x="5769" y="646"/>
                    <a:pt x="4511" y="1"/>
                    <a:pt x="3108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6"/>
            <p:cNvSpPr/>
            <p:nvPr/>
          </p:nvSpPr>
          <p:spPr>
            <a:xfrm>
              <a:off x="3182428" y="2720947"/>
              <a:ext cx="226351" cy="226350"/>
            </a:xfrm>
            <a:custGeom>
              <a:avLst/>
              <a:gdLst/>
              <a:ahLst/>
              <a:cxnLst/>
              <a:rect l="l" t="t" r="r" b="b"/>
              <a:pathLst>
                <a:path w="9054" h="9054" extrusionOk="0">
                  <a:moveTo>
                    <a:pt x="4528" y="9054"/>
                  </a:moveTo>
                  <a:cubicBezTo>
                    <a:pt x="7021" y="9054"/>
                    <a:pt x="9054" y="7021"/>
                    <a:pt x="9054" y="4528"/>
                  </a:cubicBezTo>
                  <a:cubicBezTo>
                    <a:pt x="9054" y="2034"/>
                    <a:pt x="7021" y="1"/>
                    <a:pt x="4528" y="1"/>
                  </a:cubicBezTo>
                  <a:cubicBezTo>
                    <a:pt x="2033" y="1"/>
                    <a:pt x="0" y="2034"/>
                    <a:pt x="0" y="4528"/>
                  </a:cubicBezTo>
                  <a:cubicBezTo>
                    <a:pt x="0" y="7021"/>
                    <a:pt x="2033" y="9054"/>
                    <a:pt x="4528" y="9054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6"/>
            <p:cNvSpPr/>
            <p:nvPr/>
          </p:nvSpPr>
          <p:spPr>
            <a:xfrm>
              <a:off x="3295605" y="2720947"/>
              <a:ext cx="65551" cy="21025"/>
            </a:xfrm>
            <a:custGeom>
              <a:avLst/>
              <a:gdLst/>
              <a:ahLst/>
              <a:cxnLst/>
              <a:rect l="l" t="t" r="r" b="b"/>
              <a:pathLst>
                <a:path w="2622" h="841" extrusionOk="0">
                  <a:moveTo>
                    <a:pt x="9" y="1"/>
                  </a:moveTo>
                  <a:cubicBezTo>
                    <a:pt x="6" y="1"/>
                    <a:pt x="4" y="1"/>
                    <a:pt x="1" y="1"/>
                  </a:cubicBezTo>
                  <a:cubicBezTo>
                    <a:pt x="4" y="1"/>
                    <a:pt x="6" y="1"/>
                    <a:pt x="9" y="1"/>
                  </a:cubicBezTo>
                  <a:cubicBezTo>
                    <a:pt x="946" y="1"/>
                    <a:pt x="1859" y="295"/>
                    <a:pt x="2621" y="840"/>
                  </a:cubicBezTo>
                  <a:lnTo>
                    <a:pt x="2621" y="837"/>
                  </a:lnTo>
                  <a:cubicBezTo>
                    <a:pt x="1859" y="292"/>
                    <a:pt x="944" y="1"/>
                    <a:pt x="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6"/>
            <p:cNvSpPr/>
            <p:nvPr/>
          </p:nvSpPr>
          <p:spPr>
            <a:xfrm>
              <a:off x="3361205" y="2741845"/>
              <a:ext cx="47626" cy="92276"/>
            </a:xfrm>
            <a:custGeom>
              <a:avLst/>
              <a:gdLst/>
              <a:ahLst/>
              <a:cxnLst/>
              <a:rect l="l" t="t" r="r" b="b"/>
              <a:pathLst>
                <a:path w="1905" h="3691" extrusionOk="0">
                  <a:moveTo>
                    <a:pt x="1" y="1"/>
                  </a:moveTo>
                  <a:lnTo>
                    <a:pt x="1" y="4"/>
                  </a:lnTo>
                  <a:cubicBezTo>
                    <a:pt x="277" y="202"/>
                    <a:pt x="530" y="430"/>
                    <a:pt x="757" y="683"/>
                  </a:cubicBezTo>
                  <a:lnTo>
                    <a:pt x="760" y="682"/>
                  </a:lnTo>
                  <a:cubicBezTo>
                    <a:pt x="534" y="426"/>
                    <a:pt x="278" y="198"/>
                    <a:pt x="1" y="1"/>
                  </a:cubicBezTo>
                  <a:close/>
                  <a:moveTo>
                    <a:pt x="1724" y="2420"/>
                  </a:moveTo>
                  <a:lnTo>
                    <a:pt x="1722" y="2422"/>
                  </a:lnTo>
                  <a:cubicBezTo>
                    <a:pt x="1843" y="2834"/>
                    <a:pt x="1904" y="3261"/>
                    <a:pt x="1904" y="3690"/>
                  </a:cubicBezTo>
                  <a:cubicBezTo>
                    <a:pt x="1904" y="3261"/>
                    <a:pt x="1845" y="2834"/>
                    <a:pt x="1724" y="242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6"/>
            <p:cNvSpPr/>
            <p:nvPr/>
          </p:nvSpPr>
          <p:spPr>
            <a:xfrm>
              <a:off x="3380079" y="2758871"/>
              <a:ext cx="24200" cy="43524"/>
            </a:xfrm>
            <a:custGeom>
              <a:avLst/>
              <a:gdLst/>
              <a:ahLst/>
              <a:cxnLst/>
              <a:rect l="l" t="t" r="r" b="b"/>
              <a:pathLst>
                <a:path w="968" h="1741" extrusionOk="0">
                  <a:moveTo>
                    <a:pt x="3" y="1"/>
                  </a:moveTo>
                  <a:lnTo>
                    <a:pt x="0" y="2"/>
                  </a:lnTo>
                  <a:cubicBezTo>
                    <a:pt x="448" y="503"/>
                    <a:pt x="778" y="1097"/>
                    <a:pt x="967" y="1741"/>
                  </a:cubicBezTo>
                  <a:cubicBezTo>
                    <a:pt x="778" y="1096"/>
                    <a:pt x="450" y="503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6"/>
            <p:cNvSpPr/>
            <p:nvPr/>
          </p:nvSpPr>
          <p:spPr>
            <a:xfrm>
              <a:off x="3232604" y="2721845"/>
              <a:ext cx="48649" cy="18375"/>
            </a:xfrm>
            <a:custGeom>
              <a:avLst/>
              <a:gdLst/>
              <a:ahLst/>
              <a:cxnLst/>
              <a:rect l="l" t="t" r="r" b="b"/>
              <a:pathLst>
                <a:path w="1946" h="735" extrusionOk="0">
                  <a:moveTo>
                    <a:pt x="1945" y="0"/>
                  </a:moveTo>
                  <a:lnTo>
                    <a:pt x="1945" y="0"/>
                  </a:lnTo>
                  <a:cubicBezTo>
                    <a:pt x="1249" y="89"/>
                    <a:pt x="583" y="339"/>
                    <a:pt x="1" y="733"/>
                  </a:cubicBezTo>
                  <a:lnTo>
                    <a:pt x="1" y="734"/>
                  </a:lnTo>
                  <a:cubicBezTo>
                    <a:pt x="582" y="341"/>
                    <a:pt x="1249" y="91"/>
                    <a:pt x="194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6"/>
            <p:cNvSpPr/>
            <p:nvPr/>
          </p:nvSpPr>
          <p:spPr>
            <a:xfrm>
              <a:off x="3406628" y="2851720"/>
              <a:ext cx="800" cy="4449"/>
            </a:xfrm>
            <a:custGeom>
              <a:avLst/>
              <a:gdLst/>
              <a:ahLst/>
              <a:cxnLst/>
              <a:rect l="l" t="t" r="r" b="b"/>
              <a:pathLst>
                <a:path w="32" h="178" extrusionOk="0">
                  <a:moveTo>
                    <a:pt x="31" y="0"/>
                  </a:moveTo>
                  <a:cubicBezTo>
                    <a:pt x="31" y="4"/>
                    <a:pt x="30" y="7"/>
                    <a:pt x="30" y="10"/>
                  </a:cubicBezTo>
                  <a:lnTo>
                    <a:pt x="30" y="10"/>
                  </a:lnTo>
                  <a:cubicBezTo>
                    <a:pt x="30" y="8"/>
                    <a:pt x="31" y="5"/>
                    <a:pt x="31" y="2"/>
                  </a:cubicBezTo>
                  <a:lnTo>
                    <a:pt x="31" y="0"/>
                  </a:lnTo>
                  <a:close/>
                  <a:moveTo>
                    <a:pt x="30" y="10"/>
                  </a:moveTo>
                  <a:cubicBezTo>
                    <a:pt x="22" y="57"/>
                    <a:pt x="13" y="104"/>
                    <a:pt x="5" y="151"/>
                  </a:cubicBezTo>
                  <a:lnTo>
                    <a:pt x="5" y="151"/>
                  </a:lnTo>
                  <a:cubicBezTo>
                    <a:pt x="14" y="104"/>
                    <a:pt x="23" y="57"/>
                    <a:pt x="30" y="10"/>
                  </a:cubicBezTo>
                  <a:close/>
                  <a:moveTo>
                    <a:pt x="5" y="151"/>
                  </a:moveTo>
                  <a:cubicBezTo>
                    <a:pt x="4" y="159"/>
                    <a:pt x="2" y="168"/>
                    <a:pt x="1" y="177"/>
                  </a:cubicBezTo>
                  <a:cubicBezTo>
                    <a:pt x="2" y="168"/>
                    <a:pt x="4" y="160"/>
                    <a:pt x="5" y="15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6"/>
            <p:cNvSpPr/>
            <p:nvPr/>
          </p:nvSpPr>
          <p:spPr>
            <a:xfrm>
              <a:off x="3218429" y="2720947"/>
              <a:ext cx="190350" cy="170301"/>
            </a:xfrm>
            <a:custGeom>
              <a:avLst/>
              <a:gdLst/>
              <a:ahLst/>
              <a:cxnLst/>
              <a:rect l="l" t="t" r="r" b="b"/>
              <a:pathLst>
                <a:path w="7614" h="6812" extrusionOk="0">
                  <a:moveTo>
                    <a:pt x="3096" y="1"/>
                  </a:moveTo>
                  <a:cubicBezTo>
                    <a:pt x="3093" y="1"/>
                    <a:pt x="3091" y="1"/>
                    <a:pt x="3088" y="1"/>
                  </a:cubicBezTo>
                  <a:lnTo>
                    <a:pt x="2989" y="1"/>
                  </a:lnTo>
                  <a:lnTo>
                    <a:pt x="2916" y="2"/>
                  </a:lnTo>
                  <a:lnTo>
                    <a:pt x="2911" y="2"/>
                  </a:lnTo>
                  <a:cubicBezTo>
                    <a:pt x="2887" y="2"/>
                    <a:pt x="2863" y="4"/>
                    <a:pt x="2839" y="6"/>
                  </a:cubicBezTo>
                  <a:lnTo>
                    <a:pt x="2812" y="7"/>
                  </a:lnTo>
                  <a:lnTo>
                    <a:pt x="2759" y="11"/>
                  </a:lnTo>
                  <a:lnTo>
                    <a:pt x="2717" y="14"/>
                  </a:lnTo>
                  <a:lnTo>
                    <a:pt x="2674" y="18"/>
                  </a:lnTo>
                  <a:lnTo>
                    <a:pt x="2632" y="21"/>
                  </a:lnTo>
                  <a:lnTo>
                    <a:pt x="2608" y="24"/>
                  </a:lnTo>
                  <a:cubicBezTo>
                    <a:pt x="2577" y="28"/>
                    <a:pt x="2546" y="31"/>
                    <a:pt x="2516" y="35"/>
                  </a:cubicBezTo>
                  <a:lnTo>
                    <a:pt x="2511" y="35"/>
                  </a:lnTo>
                  <a:cubicBezTo>
                    <a:pt x="1813" y="125"/>
                    <a:pt x="1147" y="375"/>
                    <a:pt x="565" y="769"/>
                  </a:cubicBezTo>
                  <a:cubicBezTo>
                    <a:pt x="1" y="1952"/>
                    <a:pt x="18" y="3331"/>
                    <a:pt x="610" y="4501"/>
                  </a:cubicBezTo>
                  <a:cubicBezTo>
                    <a:pt x="680" y="4486"/>
                    <a:pt x="750" y="4477"/>
                    <a:pt x="820" y="4477"/>
                  </a:cubicBezTo>
                  <a:cubicBezTo>
                    <a:pt x="1540" y="4477"/>
                    <a:pt x="2022" y="5219"/>
                    <a:pt x="1729" y="5878"/>
                  </a:cubicBezTo>
                  <a:cubicBezTo>
                    <a:pt x="2508" y="6505"/>
                    <a:pt x="3445" y="6812"/>
                    <a:pt x="4377" y="6812"/>
                  </a:cubicBezTo>
                  <a:cubicBezTo>
                    <a:pt x="5539" y="6812"/>
                    <a:pt x="6694" y="6335"/>
                    <a:pt x="7527" y="5407"/>
                  </a:cubicBezTo>
                  <a:cubicBezTo>
                    <a:pt x="7539" y="5347"/>
                    <a:pt x="7549" y="5289"/>
                    <a:pt x="7559" y="5230"/>
                  </a:cubicBezTo>
                  <a:cubicBezTo>
                    <a:pt x="7561" y="5218"/>
                    <a:pt x="7563" y="5206"/>
                    <a:pt x="7564" y="5192"/>
                  </a:cubicBezTo>
                  <a:lnTo>
                    <a:pt x="7564" y="5187"/>
                  </a:lnTo>
                  <a:cubicBezTo>
                    <a:pt x="7592" y="5005"/>
                    <a:pt x="7607" y="4823"/>
                    <a:pt x="7612" y="4639"/>
                  </a:cubicBezTo>
                  <a:lnTo>
                    <a:pt x="7612" y="4623"/>
                  </a:lnTo>
                  <a:lnTo>
                    <a:pt x="7612" y="4583"/>
                  </a:lnTo>
                  <a:lnTo>
                    <a:pt x="7612" y="4525"/>
                  </a:lnTo>
                  <a:cubicBezTo>
                    <a:pt x="7614" y="3416"/>
                    <a:pt x="7203" y="2344"/>
                    <a:pt x="6464" y="1518"/>
                  </a:cubicBezTo>
                  <a:cubicBezTo>
                    <a:pt x="6238" y="1264"/>
                    <a:pt x="5984" y="1036"/>
                    <a:pt x="5707" y="838"/>
                  </a:cubicBezTo>
                  <a:cubicBezTo>
                    <a:pt x="4944" y="293"/>
                    <a:pt x="4031" y="1"/>
                    <a:pt x="3096" y="1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6"/>
            <p:cNvSpPr/>
            <p:nvPr/>
          </p:nvSpPr>
          <p:spPr>
            <a:xfrm>
              <a:off x="3303478" y="2932645"/>
              <a:ext cx="226376" cy="226350"/>
            </a:xfrm>
            <a:custGeom>
              <a:avLst/>
              <a:gdLst/>
              <a:ahLst/>
              <a:cxnLst/>
              <a:rect l="l" t="t" r="r" b="b"/>
              <a:pathLst>
                <a:path w="9055" h="9054" extrusionOk="0">
                  <a:moveTo>
                    <a:pt x="4528" y="9052"/>
                  </a:moveTo>
                  <a:cubicBezTo>
                    <a:pt x="7019" y="9052"/>
                    <a:pt x="9054" y="7019"/>
                    <a:pt x="9054" y="4526"/>
                  </a:cubicBezTo>
                  <a:cubicBezTo>
                    <a:pt x="9054" y="2035"/>
                    <a:pt x="7019" y="0"/>
                    <a:pt x="4528" y="0"/>
                  </a:cubicBezTo>
                  <a:cubicBezTo>
                    <a:pt x="2037" y="0"/>
                    <a:pt x="1" y="2033"/>
                    <a:pt x="1" y="4528"/>
                  </a:cubicBezTo>
                  <a:cubicBezTo>
                    <a:pt x="1" y="7020"/>
                    <a:pt x="2036" y="9053"/>
                    <a:pt x="4528" y="9053"/>
                  </a:cubicBezTo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6"/>
            <p:cNvSpPr/>
            <p:nvPr/>
          </p:nvSpPr>
          <p:spPr>
            <a:xfrm>
              <a:off x="3353554" y="2932770"/>
              <a:ext cx="174900" cy="135076"/>
            </a:xfrm>
            <a:custGeom>
              <a:avLst/>
              <a:gdLst/>
              <a:ahLst/>
              <a:cxnLst/>
              <a:rect l="l" t="t" r="r" b="b"/>
              <a:pathLst>
                <a:path w="6996" h="5403" extrusionOk="0">
                  <a:moveTo>
                    <a:pt x="2289" y="0"/>
                  </a:moveTo>
                  <a:lnTo>
                    <a:pt x="2289" y="0"/>
                  </a:lnTo>
                  <a:cubicBezTo>
                    <a:pt x="1471" y="41"/>
                    <a:pt x="681" y="303"/>
                    <a:pt x="4" y="760"/>
                  </a:cubicBezTo>
                  <a:cubicBezTo>
                    <a:pt x="2" y="761"/>
                    <a:pt x="2" y="765"/>
                    <a:pt x="0" y="766"/>
                  </a:cubicBezTo>
                  <a:cubicBezTo>
                    <a:pt x="680" y="307"/>
                    <a:pt x="1470" y="43"/>
                    <a:pt x="2289" y="0"/>
                  </a:cubicBezTo>
                  <a:close/>
                  <a:moveTo>
                    <a:pt x="2880" y="7"/>
                  </a:moveTo>
                  <a:lnTo>
                    <a:pt x="2880" y="7"/>
                  </a:lnTo>
                  <a:cubicBezTo>
                    <a:pt x="4106" y="104"/>
                    <a:pt x="5240" y="697"/>
                    <a:pt x="6019" y="1648"/>
                  </a:cubicBezTo>
                  <a:lnTo>
                    <a:pt x="6023" y="1647"/>
                  </a:lnTo>
                  <a:cubicBezTo>
                    <a:pt x="5243" y="695"/>
                    <a:pt x="4107" y="102"/>
                    <a:pt x="2880" y="7"/>
                  </a:cubicBezTo>
                  <a:close/>
                  <a:moveTo>
                    <a:pt x="6996" y="5226"/>
                  </a:moveTo>
                  <a:cubicBezTo>
                    <a:pt x="6986" y="5285"/>
                    <a:pt x="6976" y="5344"/>
                    <a:pt x="6964" y="5401"/>
                  </a:cubicBezTo>
                  <a:lnTo>
                    <a:pt x="6964" y="5403"/>
                  </a:lnTo>
                  <a:cubicBezTo>
                    <a:pt x="6976" y="5344"/>
                    <a:pt x="6986" y="5285"/>
                    <a:pt x="6996" y="522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6"/>
            <p:cNvSpPr/>
            <p:nvPr/>
          </p:nvSpPr>
          <p:spPr>
            <a:xfrm>
              <a:off x="3504029" y="2973971"/>
              <a:ext cx="22401" cy="44376"/>
            </a:xfrm>
            <a:custGeom>
              <a:avLst/>
              <a:gdLst/>
              <a:ahLst/>
              <a:cxnLst/>
              <a:rect l="l" t="t" r="r" b="b"/>
              <a:pathLst>
                <a:path w="896" h="1775" extrusionOk="0">
                  <a:moveTo>
                    <a:pt x="2" y="0"/>
                  </a:moveTo>
                  <a:cubicBezTo>
                    <a:pt x="2" y="1"/>
                    <a:pt x="2" y="1"/>
                    <a:pt x="3" y="1"/>
                  </a:cubicBezTo>
                  <a:lnTo>
                    <a:pt x="3" y="1"/>
                  </a:lnTo>
                  <a:lnTo>
                    <a:pt x="4" y="0"/>
                  </a:lnTo>
                  <a:close/>
                  <a:moveTo>
                    <a:pt x="3" y="1"/>
                  </a:moveTo>
                  <a:lnTo>
                    <a:pt x="0" y="2"/>
                  </a:lnTo>
                  <a:cubicBezTo>
                    <a:pt x="426" y="518"/>
                    <a:pt x="733" y="1124"/>
                    <a:pt x="896" y="1775"/>
                  </a:cubicBezTo>
                  <a:cubicBezTo>
                    <a:pt x="734" y="1124"/>
                    <a:pt x="428" y="519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6"/>
            <p:cNvSpPr/>
            <p:nvPr/>
          </p:nvSpPr>
          <p:spPr>
            <a:xfrm>
              <a:off x="3339029" y="2932596"/>
              <a:ext cx="190825" cy="170374"/>
            </a:xfrm>
            <a:custGeom>
              <a:avLst/>
              <a:gdLst/>
              <a:ahLst/>
              <a:cxnLst/>
              <a:rect l="l" t="t" r="r" b="b"/>
              <a:pathLst>
                <a:path w="7633" h="6815" extrusionOk="0">
                  <a:moveTo>
                    <a:pt x="3108" y="0"/>
                  </a:moveTo>
                  <a:lnTo>
                    <a:pt x="3105" y="2"/>
                  </a:lnTo>
                  <a:lnTo>
                    <a:pt x="3003" y="2"/>
                  </a:lnTo>
                  <a:cubicBezTo>
                    <a:pt x="2986" y="2"/>
                    <a:pt x="2970" y="2"/>
                    <a:pt x="2955" y="4"/>
                  </a:cubicBezTo>
                  <a:cubicBezTo>
                    <a:pt x="2933" y="4"/>
                    <a:pt x="2912" y="6"/>
                    <a:pt x="2890" y="6"/>
                  </a:cubicBezTo>
                  <a:lnTo>
                    <a:pt x="2871" y="7"/>
                  </a:lnTo>
                  <a:cubicBezTo>
                    <a:pt x="2052" y="50"/>
                    <a:pt x="1261" y="314"/>
                    <a:pt x="581" y="773"/>
                  </a:cubicBezTo>
                  <a:cubicBezTo>
                    <a:pt x="1" y="2003"/>
                    <a:pt x="43" y="3435"/>
                    <a:pt x="699" y="4627"/>
                  </a:cubicBezTo>
                  <a:lnTo>
                    <a:pt x="1380" y="4284"/>
                  </a:lnTo>
                  <a:cubicBezTo>
                    <a:pt x="1523" y="4212"/>
                    <a:pt x="1676" y="4178"/>
                    <a:pt x="1826" y="4178"/>
                  </a:cubicBezTo>
                  <a:cubicBezTo>
                    <a:pt x="2189" y="4178"/>
                    <a:pt x="2539" y="4377"/>
                    <a:pt x="2713" y="4724"/>
                  </a:cubicBezTo>
                  <a:cubicBezTo>
                    <a:pt x="2960" y="5214"/>
                    <a:pt x="2762" y="5810"/>
                    <a:pt x="2274" y="6057"/>
                  </a:cubicBezTo>
                  <a:lnTo>
                    <a:pt x="2110" y="6140"/>
                  </a:lnTo>
                  <a:cubicBezTo>
                    <a:pt x="2814" y="6594"/>
                    <a:pt x="3609" y="6815"/>
                    <a:pt x="4398" y="6815"/>
                  </a:cubicBezTo>
                  <a:cubicBezTo>
                    <a:pt x="5565" y="6815"/>
                    <a:pt x="6720" y="6332"/>
                    <a:pt x="7547" y="5408"/>
                  </a:cubicBezTo>
                  <a:cubicBezTo>
                    <a:pt x="7559" y="5347"/>
                    <a:pt x="7569" y="5287"/>
                    <a:pt x="7579" y="5224"/>
                  </a:cubicBezTo>
                  <a:cubicBezTo>
                    <a:pt x="7581" y="5218"/>
                    <a:pt x="7581" y="5209"/>
                    <a:pt x="7583" y="5200"/>
                  </a:cubicBezTo>
                  <a:cubicBezTo>
                    <a:pt x="7585" y="5192"/>
                    <a:pt x="7585" y="5190"/>
                    <a:pt x="7585" y="5185"/>
                  </a:cubicBezTo>
                  <a:cubicBezTo>
                    <a:pt x="7613" y="4986"/>
                    <a:pt x="7630" y="4785"/>
                    <a:pt x="7632" y="4584"/>
                  </a:cubicBezTo>
                  <a:lnTo>
                    <a:pt x="7632" y="4528"/>
                  </a:lnTo>
                  <a:cubicBezTo>
                    <a:pt x="7629" y="2166"/>
                    <a:pt x="5814" y="203"/>
                    <a:pt x="3461" y="14"/>
                  </a:cubicBezTo>
                  <a:lnTo>
                    <a:pt x="3445" y="14"/>
                  </a:lnTo>
                  <a:cubicBezTo>
                    <a:pt x="3335" y="6"/>
                    <a:pt x="3222" y="0"/>
                    <a:pt x="3108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6"/>
            <p:cNvSpPr/>
            <p:nvPr/>
          </p:nvSpPr>
          <p:spPr>
            <a:xfrm>
              <a:off x="3298603" y="3207670"/>
              <a:ext cx="226351" cy="226350"/>
            </a:xfrm>
            <a:custGeom>
              <a:avLst/>
              <a:gdLst/>
              <a:ahLst/>
              <a:cxnLst/>
              <a:rect l="l" t="t" r="r" b="b"/>
              <a:pathLst>
                <a:path w="9054" h="9054" extrusionOk="0">
                  <a:moveTo>
                    <a:pt x="4526" y="9054"/>
                  </a:moveTo>
                  <a:cubicBezTo>
                    <a:pt x="7019" y="9054"/>
                    <a:pt x="9053" y="7019"/>
                    <a:pt x="9053" y="4528"/>
                  </a:cubicBezTo>
                  <a:cubicBezTo>
                    <a:pt x="9053" y="2037"/>
                    <a:pt x="7019" y="0"/>
                    <a:pt x="4526" y="0"/>
                  </a:cubicBezTo>
                  <a:cubicBezTo>
                    <a:pt x="2033" y="0"/>
                    <a:pt x="0" y="2033"/>
                    <a:pt x="0" y="4528"/>
                  </a:cubicBezTo>
                  <a:cubicBezTo>
                    <a:pt x="0" y="7021"/>
                    <a:pt x="2033" y="9054"/>
                    <a:pt x="4526" y="9054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6"/>
            <p:cNvSpPr/>
            <p:nvPr/>
          </p:nvSpPr>
          <p:spPr>
            <a:xfrm>
              <a:off x="3411729" y="3207670"/>
              <a:ext cx="87501" cy="41400"/>
            </a:xfrm>
            <a:custGeom>
              <a:avLst/>
              <a:gdLst/>
              <a:ahLst/>
              <a:cxnLst/>
              <a:rect l="l" t="t" r="r" b="b"/>
              <a:pathLst>
                <a:path w="3500" h="1656" extrusionOk="0">
                  <a:moveTo>
                    <a:pt x="7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356" y="0"/>
                    <a:pt x="2638" y="608"/>
                    <a:pt x="3497" y="1655"/>
                  </a:cubicBezTo>
                  <a:lnTo>
                    <a:pt x="3500" y="1654"/>
                  </a:lnTo>
                  <a:cubicBezTo>
                    <a:pt x="2643" y="608"/>
                    <a:pt x="1360" y="0"/>
                    <a:pt x="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6"/>
            <p:cNvSpPr/>
            <p:nvPr/>
          </p:nvSpPr>
          <p:spPr>
            <a:xfrm>
              <a:off x="3499129" y="3248996"/>
              <a:ext cx="22425" cy="44376"/>
            </a:xfrm>
            <a:custGeom>
              <a:avLst/>
              <a:gdLst/>
              <a:ahLst/>
              <a:cxnLst/>
              <a:rect l="l" t="t" r="r" b="b"/>
              <a:pathLst>
                <a:path w="897" h="1775" extrusionOk="0">
                  <a:moveTo>
                    <a:pt x="4" y="1"/>
                  </a:moveTo>
                  <a:lnTo>
                    <a:pt x="1" y="2"/>
                  </a:lnTo>
                  <a:cubicBezTo>
                    <a:pt x="426" y="520"/>
                    <a:pt x="733" y="1124"/>
                    <a:pt x="896" y="1775"/>
                  </a:cubicBezTo>
                  <a:cubicBezTo>
                    <a:pt x="733" y="1124"/>
                    <a:pt x="428" y="518"/>
                    <a:pt x="2" y="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6"/>
            <p:cNvSpPr/>
            <p:nvPr/>
          </p:nvSpPr>
          <p:spPr>
            <a:xfrm>
              <a:off x="3348704" y="3207921"/>
              <a:ext cx="175049" cy="134975"/>
            </a:xfrm>
            <a:custGeom>
              <a:avLst/>
              <a:gdLst/>
              <a:ahLst/>
              <a:cxnLst/>
              <a:rect l="l" t="t" r="r" b="b"/>
              <a:pathLst>
                <a:path w="7002" h="5399" extrusionOk="0">
                  <a:moveTo>
                    <a:pt x="2215" y="1"/>
                  </a:moveTo>
                  <a:cubicBezTo>
                    <a:pt x="1424" y="53"/>
                    <a:pt x="661" y="314"/>
                    <a:pt x="2" y="757"/>
                  </a:cubicBezTo>
                  <a:cubicBezTo>
                    <a:pt x="2" y="758"/>
                    <a:pt x="0" y="760"/>
                    <a:pt x="0" y="763"/>
                  </a:cubicBezTo>
                  <a:cubicBezTo>
                    <a:pt x="657" y="317"/>
                    <a:pt x="1424" y="53"/>
                    <a:pt x="2217" y="1"/>
                  </a:cubicBezTo>
                  <a:close/>
                  <a:moveTo>
                    <a:pt x="7002" y="5175"/>
                  </a:moveTo>
                  <a:cubicBezTo>
                    <a:pt x="7000" y="5180"/>
                    <a:pt x="7000" y="5185"/>
                    <a:pt x="6998" y="5190"/>
                  </a:cubicBezTo>
                  <a:cubicBezTo>
                    <a:pt x="7000" y="5185"/>
                    <a:pt x="7002" y="5180"/>
                    <a:pt x="7002" y="5175"/>
                  </a:cubicBezTo>
                  <a:close/>
                  <a:moveTo>
                    <a:pt x="6995" y="5217"/>
                  </a:moveTo>
                  <a:cubicBezTo>
                    <a:pt x="6985" y="5278"/>
                    <a:pt x="6974" y="5337"/>
                    <a:pt x="6963" y="5398"/>
                  </a:cubicBezTo>
                  <a:cubicBezTo>
                    <a:pt x="6974" y="5339"/>
                    <a:pt x="6985" y="5278"/>
                    <a:pt x="6995" y="521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6"/>
            <p:cNvSpPr/>
            <p:nvPr/>
          </p:nvSpPr>
          <p:spPr>
            <a:xfrm>
              <a:off x="3334054" y="3207620"/>
              <a:ext cx="190901" cy="170350"/>
            </a:xfrm>
            <a:custGeom>
              <a:avLst/>
              <a:gdLst/>
              <a:ahLst/>
              <a:cxnLst/>
              <a:rect l="l" t="t" r="r" b="b"/>
              <a:pathLst>
                <a:path w="7636" h="6814" extrusionOk="0">
                  <a:moveTo>
                    <a:pt x="3108" y="1"/>
                  </a:moveTo>
                  <a:lnTo>
                    <a:pt x="3108" y="2"/>
                  </a:lnTo>
                  <a:lnTo>
                    <a:pt x="3009" y="2"/>
                  </a:lnTo>
                  <a:cubicBezTo>
                    <a:pt x="2989" y="2"/>
                    <a:pt x="2967" y="4"/>
                    <a:pt x="2944" y="4"/>
                  </a:cubicBezTo>
                  <a:lnTo>
                    <a:pt x="2921" y="4"/>
                  </a:lnTo>
                  <a:lnTo>
                    <a:pt x="2866" y="7"/>
                  </a:lnTo>
                  <a:lnTo>
                    <a:pt x="2825" y="9"/>
                  </a:lnTo>
                  <a:lnTo>
                    <a:pt x="2803" y="11"/>
                  </a:lnTo>
                  <a:cubicBezTo>
                    <a:pt x="2010" y="64"/>
                    <a:pt x="1243" y="328"/>
                    <a:pt x="584" y="774"/>
                  </a:cubicBezTo>
                  <a:cubicBezTo>
                    <a:pt x="0" y="2001"/>
                    <a:pt x="43" y="3437"/>
                    <a:pt x="700" y="4629"/>
                  </a:cubicBezTo>
                  <a:lnTo>
                    <a:pt x="1577" y="4186"/>
                  </a:lnTo>
                  <a:cubicBezTo>
                    <a:pt x="1721" y="4114"/>
                    <a:pt x="1873" y="4079"/>
                    <a:pt x="2023" y="4079"/>
                  </a:cubicBezTo>
                  <a:cubicBezTo>
                    <a:pt x="2387" y="4079"/>
                    <a:pt x="2737" y="4280"/>
                    <a:pt x="2912" y="4627"/>
                  </a:cubicBezTo>
                  <a:cubicBezTo>
                    <a:pt x="3159" y="5117"/>
                    <a:pt x="2961" y="5713"/>
                    <a:pt x="2471" y="5960"/>
                  </a:cubicBezTo>
                  <a:lnTo>
                    <a:pt x="2114" y="6141"/>
                  </a:lnTo>
                  <a:cubicBezTo>
                    <a:pt x="2818" y="6594"/>
                    <a:pt x="3612" y="6814"/>
                    <a:pt x="4400" y="6814"/>
                  </a:cubicBezTo>
                  <a:cubicBezTo>
                    <a:pt x="5568" y="6814"/>
                    <a:pt x="6721" y="6331"/>
                    <a:pt x="7549" y="5408"/>
                  </a:cubicBezTo>
                  <a:cubicBezTo>
                    <a:pt x="7562" y="5347"/>
                    <a:pt x="7572" y="5287"/>
                    <a:pt x="7583" y="5226"/>
                  </a:cubicBezTo>
                  <a:cubicBezTo>
                    <a:pt x="7583" y="5218"/>
                    <a:pt x="7584" y="5209"/>
                    <a:pt x="7586" y="5201"/>
                  </a:cubicBezTo>
                  <a:cubicBezTo>
                    <a:pt x="7586" y="5196"/>
                    <a:pt x="7588" y="5190"/>
                    <a:pt x="7588" y="5185"/>
                  </a:cubicBezTo>
                  <a:cubicBezTo>
                    <a:pt x="7617" y="4986"/>
                    <a:pt x="7634" y="4785"/>
                    <a:pt x="7635" y="4584"/>
                  </a:cubicBezTo>
                  <a:lnTo>
                    <a:pt x="7635" y="4528"/>
                  </a:lnTo>
                  <a:cubicBezTo>
                    <a:pt x="7630" y="2029"/>
                    <a:pt x="5607" y="6"/>
                    <a:pt x="3108" y="1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6"/>
            <p:cNvSpPr/>
            <p:nvPr/>
          </p:nvSpPr>
          <p:spPr>
            <a:xfrm>
              <a:off x="3293654" y="3482745"/>
              <a:ext cx="226400" cy="226350"/>
            </a:xfrm>
            <a:custGeom>
              <a:avLst/>
              <a:gdLst/>
              <a:ahLst/>
              <a:cxnLst/>
              <a:rect l="l" t="t" r="r" b="b"/>
              <a:pathLst>
                <a:path w="9056" h="9054" extrusionOk="0">
                  <a:moveTo>
                    <a:pt x="4528" y="9053"/>
                  </a:moveTo>
                  <a:cubicBezTo>
                    <a:pt x="7021" y="9053"/>
                    <a:pt x="9056" y="7019"/>
                    <a:pt x="9056" y="4528"/>
                  </a:cubicBezTo>
                  <a:cubicBezTo>
                    <a:pt x="9056" y="2035"/>
                    <a:pt x="7021" y="0"/>
                    <a:pt x="4528" y="0"/>
                  </a:cubicBezTo>
                  <a:cubicBezTo>
                    <a:pt x="2034" y="0"/>
                    <a:pt x="1" y="2033"/>
                    <a:pt x="1" y="4528"/>
                  </a:cubicBezTo>
                  <a:cubicBezTo>
                    <a:pt x="1" y="7020"/>
                    <a:pt x="2037" y="9053"/>
                    <a:pt x="4528" y="9053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6"/>
            <p:cNvSpPr/>
            <p:nvPr/>
          </p:nvSpPr>
          <p:spPr>
            <a:xfrm>
              <a:off x="3406853" y="3482745"/>
              <a:ext cx="87450" cy="41400"/>
            </a:xfrm>
            <a:custGeom>
              <a:avLst/>
              <a:gdLst/>
              <a:ahLst/>
              <a:cxnLst/>
              <a:rect l="l" t="t" r="r" b="b"/>
              <a:pathLst>
                <a:path w="3498" h="1656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354" y="0"/>
                    <a:pt x="2636" y="608"/>
                    <a:pt x="3496" y="1655"/>
                  </a:cubicBezTo>
                  <a:lnTo>
                    <a:pt x="3497" y="1653"/>
                  </a:lnTo>
                  <a:cubicBezTo>
                    <a:pt x="2640" y="606"/>
                    <a:pt x="1359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6"/>
            <p:cNvSpPr/>
            <p:nvPr/>
          </p:nvSpPr>
          <p:spPr>
            <a:xfrm>
              <a:off x="3494230" y="3524069"/>
              <a:ext cx="20000" cy="36025"/>
            </a:xfrm>
            <a:custGeom>
              <a:avLst/>
              <a:gdLst/>
              <a:ahLst/>
              <a:cxnLst/>
              <a:rect l="l" t="t" r="r" b="b"/>
              <a:pathLst>
                <a:path w="800" h="1441" extrusionOk="0">
                  <a:moveTo>
                    <a:pt x="2" y="0"/>
                  </a:moveTo>
                  <a:lnTo>
                    <a:pt x="1" y="2"/>
                  </a:lnTo>
                  <a:cubicBezTo>
                    <a:pt x="351" y="430"/>
                    <a:pt x="622" y="917"/>
                    <a:pt x="799" y="1441"/>
                  </a:cubicBezTo>
                  <a:cubicBezTo>
                    <a:pt x="624" y="917"/>
                    <a:pt x="353" y="428"/>
                    <a:pt x="2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6"/>
            <p:cNvSpPr/>
            <p:nvPr/>
          </p:nvSpPr>
          <p:spPr>
            <a:xfrm>
              <a:off x="3343804" y="3482995"/>
              <a:ext cx="174675" cy="134951"/>
            </a:xfrm>
            <a:custGeom>
              <a:avLst/>
              <a:gdLst/>
              <a:ahLst/>
              <a:cxnLst/>
              <a:rect l="l" t="t" r="r" b="b"/>
              <a:pathLst>
                <a:path w="6987" h="5398" extrusionOk="0">
                  <a:moveTo>
                    <a:pt x="2216" y="0"/>
                  </a:moveTo>
                  <a:cubicBezTo>
                    <a:pt x="1424" y="51"/>
                    <a:pt x="661" y="314"/>
                    <a:pt x="2" y="756"/>
                  </a:cubicBezTo>
                  <a:cubicBezTo>
                    <a:pt x="2" y="758"/>
                    <a:pt x="0" y="760"/>
                    <a:pt x="0" y="761"/>
                  </a:cubicBezTo>
                  <a:cubicBezTo>
                    <a:pt x="659" y="317"/>
                    <a:pt x="1424" y="53"/>
                    <a:pt x="2217" y="0"/>
                  </a:cubicBezTo>
                  <a:close/>
                  <a:moveTo>
                    <a:pt x="6985" y="5267"/>
                  </a:moveTo>
                  <a:cubicBezTo>
                    <a:pt x="6978" y="5311"/>
                    <a:pt x="6971" y="5354"/>
                    <a:pt x="6963" y="5396"/>
                  </a:cubicBezTo>
                  <a:lnTo>
                    <a:pt x="6963" y="5398"/>
                  </a:lnTo>
                  <a:cubicBezTo>
                    <a:pt x="6971" y="5355"/>
                    <a:pt x="6980" y="5311"/>
                    <a:pt x="6987" y="526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6"/>
            <p:cNvSpPr/>
            <p:nvPr/>
          </p:nvSpPr>
          <p:spPr>
            <a:xfrm>
              <a:off x="3329154" y="3482696"/>
              <a:ext cx="190850" cy="170325"/>
            </a:xfrm>
            <a:custGeom>
              <a:avLst/>
              <a:gdLst/>
              <a:ahLst/>
              <a:cxnLst/>
              <a:rect l="l" t="t" r="r" b="b"/>
              <a:pathLst>
                <a:path w="7634" h="6813" extrusionOk="0">
                  <a:moveTo>
                    <a:pt x="3108" y="0"/>
                  </a:moveTo>
                  <a:lnTo>
                    <a:pt x="3108" y="2"/>
                  </a:lnTo>
                  <a:lnTo>
                    <a:pt x="3009" y="2"/>
                  </a:lnTo>
                  <a:lnTo>
                    <a:pt x="2945" y="4"/>
                  </a:lnTo>
                  <a:lnTo>
                    <a:pt x="2919" y="4"/>
                  </a:lnTo>
                  <a:cubicBezTo>
                    <a:pt x="2902" y="4"/>
                    <a:pt x="2883" y="6"/>
                    <a:pt x="2866" y="7"/>
                  </a:cubicBezTo>
                  <a:lnTo>
                    <a:pt x="2825" y="9"/>
                  </a:lnTo>
                  <a:lnTo>
                    <a:pt x="2802" y="11"/>
                  </a:lnTo>
                  <a:cubicBezTo>
                    <a:pt x="2010" y="63"/>
                    <a:pt x="1244" y="327"/>
                    <a:pt x="585" y="772"/>
                  </a:cubicBezTo>
                  <a:cubicBezTo>
                    <a:pt x="1" y="2001"/>
                    <a:pt x="43" y="3437"/>
                    <a:pt x="700" y="4628"/>
                  </a:cubicBezTo>
                  <a:lnTo>
                    <a:pt x="1773" y="4087"/>
                  </a:lnTo>
                  <a:cubicBezTo>
                    <a:pt x="1917" y="4015"/>
                    <a:pt x="2069" y="3981"/>
                    <a:pt x="2219" y="3981"/>
                  </a:cubicBezTo>
                  <a:cubicBezTo>
                    <a:pt x="2583" y="3981"/>
                    <a:pt x="2933" y="4181"/>
                    <a:pt x="3108" y="4528"/>
                  </a:cubicBezTo>
                  <a:cubicBezTo>
                    <a:pt x="3355" y="5018"/>
                    <a:pt x="3157" y="5614"/>
                    <a:pt x="2667" y="5861"/>
                  </a:cubicBezTo>
                  <a:lnTo>
                    <a:pt x="2114" y="6140"/>
                  </a:lnTo>
                  <a:cubicBezTo>
                    <a:pt x="2818" y="6593"/>
                    <a:pt x="3612" y="6812"/>
                    <a:pt x="4400" y="6812"/>
                  </a:cubicBezTo>
                  <a:cubicBezTo>
                    <a:pt x="5568" y="6812"/>
                    <a:pt x="6722" y="6330"/>
                    <a:pt x="7550" y="5408"/>
                  </a:cubicBezTo>
                  <a:cubicBezTo>
                    <a:pt x="7559" y="5366"/>
                    <a:pt x="7566" y="5321"/>
                    <a:pt x="7573" y="5279"/>
                  </a:cubicBezTo>
                  <a:cubicBezTo>
                    <a:pt x="7613" y="5030"/>
                    <a:pt x="7634" y="4780"/>
                    <a:pt x="7634" y="4528"/>
                  </a:cubicBezTo>
                  <a:cubicBezTo>
                    <a:pt x="7632" y="2030"/>
                    <a:pt x="5608" y="4"/>
                    <a:pt x="3108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6"/>
            <p:cNvSpPr/>
            <p:nvPr/>
          </p:nvSpPr>
          <p:spPr>
            <a:xfrm>
              <a:off x="3288755" y="3757820"/>
              <a:ext cx="226400" cy="226299"/>
            </a:xfrm>
            <a:custGeom>
              <a:avLst/>
              <a:gdLst/>
              <a:ahLst/>
              <a:cxnLst/>
              <a:rect l="l" t="t" r="r" b="b"/>
              <a:pathLst>
                <a:path w="9056" h="9052" extrusionOk="0">
                  <a:moveTo>
                    <a:pt x="4528" y="9052"/>
                  </a:moveTo>
                  <a:cubicBezTo>
                    <a:pt x="7021" y="9052"/>
                    <a:pt x="9056" y="7019"/>
                    <a:pt x="9056" y="4524"/>
                  </a:cubicBezTo>
                  <a:cubicBezTo>
                    <a:pt x="9056" y="2031"/>
                    <a:pt x="7021" y="0"/>
                    <a:pt x="4528" y="0"/>
                  </a:cubicBezTo>
                  <a:cubicBezTo>
                    <a:pt x="2034" y="0"/>
                    <a:pt x="1" y="2033"/>
                    <a:pt x="1" y="4524"/>
                  </a:cubicBezTo>
                  <a:cubicBezTo>
                    <a:pt x="1" y="7017"/>
                    <a:pt x="2034" y="9052"/>
                    <a:pt x="4528" y="9052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6"/>
            <p:cNvSpPr/>
            <p:nvPr/>
          </p:nvSpPr>
          <p:spPr>
            <a:xfrm>
              <a:off x="3401954" y="3757820"/>
              <a:ext cx="87450" cy="41400"/>
            </a:xfrm>
            <a:custGeom>
              <a:avLst/>
              <a:gdLst/>
              <a:ahLst/>
              <a:cxnLst/>
              <a:rect l="l" t="t" r="r" b="b"/>
              <a:pathLst>
                <a:path w="3498" h="1656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354" y="0"/>
                    <a:pt x="2636" y="608"/>
                    <a:pt x="3496" y="1655"/>
                  </a:cubicBezTo>
                  <a:lnTo>
                    <a:pt x="3498" y="1653"/>
                  </a:lnTo>
                  <a:cubicBezTo>
                    <a:pt x="2641" y="606"/>
                    <a:pt x="1359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6"/>
            <p:cNvSpPr/>
            <p:nvPr/>
          </p:nvSpPr>
          <p:spPr>
            <a:xfrm>
              <a:off x="3489330" y="3799145"/>
              <a:ext cx="19275" cy="33901"/>
            </a:xfrm>
            <a:custGeom>
              <a:avLst/>
              <a:gdLst/>
              <a:ahLst/>
              <a:cxnLst/>
              <a:rect l="l" t="t" r="r" b="b"/>
              <a:pathLst>
                <a:path w="771" h="1356" extrusionOk="0">
                  <a:moveTo>
                    <a:pt x="3" y="0"/>
                  </a:moveTo>
                  <a:lnTo>
                    <a:pt x="1" y="2"/>
                  </a:lnTo>
                  <a:cubicBezTo>
                    <a:pt x="333" y="404"/>
                    <a:pt x="593" y="864"/>
                    <a:pt x="771" y="1356"/>
                  </a:cubicBezTo>
                  <a:cubicBezTo>
                    <a:pt x="595" y="862"/>
                    <a:pt x="335" y="404"/>
                    <a:pt x="3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6"/>
            <p:cNvSpPr/>
            <p:nvPr/>
          </p:nvSpPr>
          <p:spPr>
            <a:xfrm>
              <a:off x="3338904" y="3758396"/>
              <a:ext cx="51199" cy="18676"/>
            </a:xfrm>
            <a:custGeom>
              <a:avLst/>
              <a:gdLst/>
              <a:ahLst/>
              <a:cxnLst/>
              <a:rect l="l" t="t" r="r" b="b"/>
              <a:pathLst>
                <a:path w="2048" h="747" extrusionOk="0">
                  <a:moveTo>
                    <a:pt x="2046" y="1"/>
                  </a:moveTo>
                  <a:cubicBezTo>
                    <a:pt x="1315" y="77"/>
                    <a:pt x="614" y="333"/>
                    <a:pt x="2" y="742"/>
                  </a:cubicBezTo>
                  <a:cubicBezTo>
                    <a:pt x="2" y="743"/>
                    <a:pt x="1" y="745"/>
                    <a:pt x="1" y="747"/>
                  </a:cubicBezTo>
                  <a:cubicBezTo>
                    <a:pt x="610" y="335"/>
                    <a:pt x="1313" y="79"/>
                    <a:pt x="204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6"/>
            <p:cNvSpPr/>
            <p:nvPr/>
          </p:nvSpPr>
          <p:spPr>
            <a:xfrm>
              <a:off x="3324254" y="3757769"/>
              <a:ext cx="190876" cy="170325"/>
            </a:xfrm>
            <a:custGeom>
              <a:avLst/>
              <a:gdLst/>
              <a:ahLst/>
              <a:cxnLst/>
              <a:rect l="l" t="t" r="r" b="b"/>
              <a:pathLst>
                <a:path w="7635" h="6813" extrusionOk="0">
                  <a:moveTo>
                    <a:pt x="3108" y="0"/>
                  </a:moveTo>
                  <a:lnTo>
                    <a:pt x="3108" y="2"/>
                  </a:lnTo>
                  <a:lnTo>
                    <a:pt x="3011" y="2"/>
                  </a:lnTo>
                  <a:lnTo>
                    <a:pt x="2936" y="4"/>
                  </a:lnTo>
                  <a:lnTo>
                    <a:pt x="2931" y="4"/>
                  </a:lnTo>
                  <a:cubicBezTo>
                    <a:pt x="2909" y="4"/>
                    <a:pt x="2885" y="5"/>
                    <a:pt x="2861" y="7"/>
                  </a:cubicBezTo>
                  <a:lnTo>
                    <a:pt x="2832" y="9"/>
                  </a:lnTo>
                  <a:lnTo>
                    <a:pt x="2781" y="12"/>
                  </a:lnTo>
                  <a:lnTo>
                    <a:pt x="2739" y="16"/>
                  </a:lnTo>
                  <a:lnTo>
                    <a:pt x="2696" y="19"/>
                  </a:lnTo>
                  <a:lnTo>
                    <a:pt x="2654" y="22"/>
                  </a:lnTo>
                  <a:lnTo>
                    <a:pt x="2632" y="24"/>
                  </a:lnTo>
                  <a:cubicBezTo>
                    <a:pt x="1899" y="102"/>
                    <a:pt x="1196" y="358"/>
                    <a:pt x="585" y="772"/>
                  </a:cubicBezTo>
                  <a:cubicBezTo>
                    <a:pt x="1" y="2001"/>
                    <a:pt x="43" y="3436"/>
                    <a:pt x="701" y="4628"/>
                  </a:cubicBezTo>
                  <a:lnTo>
                    <a:pt x="1969" y="3990"/>
                  </a:lnTo>
                  <a:cubicBezTo>
                    <a:pt x="2113" y="3918"/>
                    <a:pt x="2265" y="3883"/>
                    <a:pt x="2416" y="3883"/>
                  </a:cubicBezTo>
                  <a:cubicBezTo>
                    <a:pt x="2779" y="3883"/>
                    <a:pt x="3129" y="4083"/>
                    <a:pt x="3302" y="4429"/>
                  </a:cubicBezTo>
                  <a:cubicBezTo>
                    <a:pt x="3549" y="4919"/>
                    <a:pt x="3353" y="5517"/>
                    <a:pt x="2863" y="5764"/>
                  </a:cubicBezTo>
                  <a:lnTo>
                    <a:pt x="2114" y="6140"/>
                  </a:lnTo>
                  <a:cubicBezTo>
                    <a:pt x="2818" y="6593"/>
                    <a:pt x="3611" y="6813"/>
                    <a:pt x="4399" y="6813"/>
                  </a:cubicBezTo>
                  <a:cubicBezTo>
                    <a:pt x="5567" y="6813"/>
                    <a:pt x="6721" y="6330"/>
                    <a:pt x="7549" y="5406"/>
                  </a:cubicBezTo>
                  <a:cubicBezTo>
                    <a:pt x="7605" y="5117"/>
                    <a:pt x="7634" y="4821"/>
                    <a:pt x="7634" y="4526"/>
                  </a:cubicBezTo>
                  <a:cubicBezTo>
                    <a:pt x="7631" y="2028"/>
                    <a:pt x="5606" y="4"/>
                    <a:pt x="3108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6"/>
            <p:cNvSpPr/>
            <p:nvPr/>
          </p:nvSpPr>
          <p:spPr>
            <a:xfrm>
              <a:off x="3495329" y="3926369"/>
              <a:ext cx="226376" cy="226324"/>
            </a:xfrm>
            <a:custGeom>
              <a:avLst/>
              <a:gdLst/>
              <a:ahLst/>
              <a:cxnLst/>
              <a:rect l="l" t="t" r="r" b="b"/>
              <a:pathLst>
                <a:path w="9055" h="9053" extrusionOk="0">
                  <a:moveTo>
                    <a:pt x="4527" y="9052"/>
                  </a:moveTo>
                  <a:cubicBezTo>
                    <a:pt x="7021" y="9052"/>
                    <a:pt x="9054" y="7019"/>
                    <a:pt x="9054" y="4527"/>
                  </a:cubicBezTo>
                  <a:cubicBezTo>
                    <a:pt x="9054" y="2032"/>
                    <a:pt x="7021" y="1"/>
                    <a:pt x="4527" y="1"/>
                  </a:cubicBezTo>
                  <a:cubicBezTo>
                    <a:pt x="2034" y="1"/>
                    <a:pt x="1" y="2032"/>
                    <a:pt x="1" y="4527"/>
                  </a:cubicBezTo>
                  <a:cubicBezTo>
                    <a:pt x="1" y="7021"/>
                    <a:pt x="2032" y="9052"/>
                    <a:pt x="4527" y="9052"/>
                  </a:cubicBezTo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6"/>
            <p:cNvSpPr/>
            <p:nvPr/>
          </p:nvSpPr>
          <p:spPr>
            <a:xfrm>
              <a:off x="3608479" y="3926369"/>
              <a:ext cx="64900" cy="20499"/>
            </a:xfrm>
            <a:custGeom>
              <a:avLst/>
              <a:gdLst/>
              <a:ahLst/>
              <a:cxnLst/>
              <a:rect l="l" t="t" r="r" b="b"/>
              <a:pathLst>
                <a:path w="2596" h="820" extrusionOk="0">
                  <a:moveTo>
                    <a:pt x="9" y="1"/>
                  </a:moveTo>
                  <a:cubicBezTo>
                    <a:pt x="6" y="1"/>
                    <a:pt x="4" y="1"/>
                    <a:pt x="1" y="1"/>
                  </a:cubicBezTo>
                  <a:lnTo>
                    <a:pt x="1" y="1"/>
                  </a:lnTo>
                  <a:cubicBezTo>
                    <a:pt x="4" y="1"/>
                    <a:pt x="6" y="1"/>
                    <a:pt x="9" y="1"/>
                  </a:cubicBezTo>
                  <a:cubicBezTo>
                    <a:pt x="934" y="1"/>
                    <a:pt x="1839" y="287"/>
                    <a:pt x="2596" y="820"/>
                  </a:cubicBezTo>
                  <a:lnTo>
                    <a:pt x="2596" y="816"/>
                  </a:lnTo>
                  <a:cubicBezTo>
                    <a:pt x="1837" y="285"/>
                    <a:pt x="934" y="1"/>
                    <a:pt x="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6"/>
            <p:cNvSpPr/>
            <p:nvPr/>
          </p:nvSpPr>
          <p:spPr>
            <a:xfrm>
              <a:off x="3673354" y="3946770"/>
              <a:ext cx="22626" cy="20974"/>
            </a:xfrm>
            <a:custGeom>
              <a:avLst/>
              <a:gdLst/>
              <a:ahLst/>
              <a:cxnLst/>
              <a:rect l="l" t="t" r="r" b="b"/>
              <a:pathLst>
                <a:path w="905" h="839" extrusionOk="0">
                  <a:moveTo>
                    <a:pt x="1" y="0"/>
                  </a:moveTo>
                  <a:lnTo>
                    <a:pt x="1" y="4"/>
                  </a:lnTo>
                  <a:cubicBezTo>
                    <a:pt x="338" y="240"/>
                    <a:pt x="641" y="521"/>
                    <a:pt x="901" y="838"/>
                  </a:cubicBezTo>
                  <a:lnTo>
                    <a:pt x="905" y="836"/>
                  </a:lnTo>
                  <a:cubicBezTo>
                    <a:pt x="643" y="518"/>
                    <a:pt x="338" y="237"/>
                    <a:pt x="1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6"/>
            <p:cNvSpPr/>
            <p:nvPr/>
          </p:nvSpPr>
          <p:spPr>
            <a:xfrm>
              <a:off x="3695879" y="3967720"/>
              <a:ext cx="22450" cy="44400"/>
            </a:xfrm>
            <a:custGeom>
              <a:avLst/>
              <a:gdLst/>
              <a:ahLst/>
              <a:cxnLst/>
              <a:rect l="l" t="t" r="r" b="b"/>
              <a:pathLst>
                <a:path w="898" h="1776" extrusionOk="0">
                  <a:moveTo>
                    <a:pt x="4" y="0"/>
                  </a:moveTo>
                  <a:lnTo>
                    <a:pt x="0" y="2"/>
                  </a:lnTo>
                  <a:cubicBezTo>
                    <a:pt x="428" y="519"/>
                    <a:pt x="734" y="1124"/>
                    <a:pt x="898" y="1776"/>
                  </a:cubicBezTo>
                  <a:cubicBezTo>
                    <a:pt x="736" y="1124"/>
                    <a:pt x="430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6"/>
            <p:cNvSpPr/>
            <p:nvPr/>
          </p:nvSpPr>
          <p:spPr>
            <a:xfrm>
              <a:off x="3545454" y="3927495"/>
              <a:ext cx="47225" cy="18201"/>
            </a:xfrm>
            <a:custGeom>
              <a:avLst/>
              <a:gdLst/>
              <a:ahLst/>
              <a:cxnLst/>
              <a:rect l="l" t="t" r="r" b="b"/>
              <a:pathLst>
                <a:path w="1889" h="728" extrusionOk="0">
                  <a:moveTo>
                    <a:pt x="1888" y="0"/>
                  </a:moveTo>
                  <a:cubicBezTo>
                    <a:pt x="1830" y="8"/>
                    <a:pt x="1771" y="18"/>
                    <a:pt x="1713" y="28"/>
                  </a:cubicBezTo>
                  <a:lnTo>
                    <a:pt x="1713" y="28"/>
                  </a:lnTo>
                  <a:cubicBezTo>
                    <a:pt x="1771" y="18"/>
                    <a:pt x="1830" y="8"/>
                    <a:pt x="1888" y="0"/>
                  </a:cubicBezTo>
                  <a:close/>
                  <a:moveTo>
                    <a:pt x="1713" y="28"/>
                  </a:moveTo>
                  <a:cubicBezTo>
                    <a:pt x="1101" y="139"/>
                    <a:pt x="518" y="374"/>
                    <a:pt x="2" y="722"/>
                  </a:cubicBezTo>
                  <a:cubicBezTo>
                    <a:pt x="2" y="724"/>
                    <a:pt x="0" y="725"/>
                    <a:pt x="0" y="727"/>
                  </a:cubicBezTo>
                  <a:cubicBezTo>
                    <a:pt x="516" y="377"/>
                    <a:pt x="1100" y="139"/>
                    <a:pt x="1713" y="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6"/>
            <p:cNvSpPr/>
            <p:nvPr/>
          </p:nvSpPr>
          <p:spPr>
            <a:xfrm>
              <a:off x="3721630" y="4039519"/>
              <a:ext cx="76" cy="2450"/>
            </a:xfrm>
            <a:custGeom>
              <a:avLst/>
              <a:gdLst/>
              <a:ahLst/>
              <a:cxnLst/>
              <a:rect l="l" t="t" r="r" b="b"/>
              <a:pathLst>
                <a:path w="3" h="98" extrusionOk="0">
                  <a:moveTo>
                    <a:pt x="1" y="98"/>
                  </a:moveTo>
                  <a:lnTo>
                    <a:pt x="1" y="98"/>
                  </a:lnTo>
                  <a:close/>
                  <a:moveTo>
                    <a:pt x="2" y="1"/>
                  </a:moveTo>
                  <a:lnTo>
                    <a:pt x="2" y="1"/>
                  </a:ln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6"/>
            <p:cNvSpPr/>
            <p:nvPr/>
          </p:nvSpPr>
          <p:spPr>
            <a:xfrm>
              <a:off x="3530804" y="3926345"/>
              <a:ext cx="190901" cy="170301"/>
            </a:xfrm>
            <a:custGeom>
              <a:avLst/>
              <a:gdLst/>
              <a:ahLst/>
              <a:cxnLst/>
              <a:rect l="l" t="t" r="r" b="b"/>
              <a:pathLst>
                <a:path w="7636" h="6812" extrusionOk="0">
                  <a:moveTo>
                    <a:pt x="3108" y="0"/>
                  </a:moveTo>
                  <a:lnTo>
                    <a:pt x="3108" y="2"/>
                  </a:lnTo>
                  <a:lnTo>
                    <a:pt x="3011" y="2"/>
                  </a:lnTo>
                  <a:cubicBezTo>
                    <a:pt x="2985" y="2"/>
                    <a:pt x="2961" y="2"/>
                    <a:pt x="2938" y="3"/>
                  </a:cubicBezTo>
                  <a:lnTo>
                    <a:pt x="2932" y="3"/>
                  </a:lnTo>
                  <a:lnTo>
                    <a:pt x="2861" y="7"/>
                  </a:lnTo>
                  <a:lnTo>
                    <a:pt x="2834" y="9"/>
                  </a:lnTo>
                  <a:lnTo>
                    <a:pt x="2777" y="12"/>
                  </a:lnTo>
                  <a:lnTo>
                    <a:pt x="2743" y="15"/>
                  </a:lnTo>
                  <a:lnTo>
                    <a:pt x="2694" y="19"/>
                  </a:lnTo>
                  <a:lnTo>
                    <a:pt x="2655" y="22"/>
                  </a:lnTo>
                  <a:lnTo>
                    <a:pt x="2626" y="26"/>
                  </a:lnTo>
                  <a:cubicBezTo>
                    <a:pt x="2599" y="29"/>
                    <a:pt x="2570" y="32"/>
                    <a:pt x="2542" y="36"/>
                  </a:cubicBezTo>
                  <a:lnTo>
                    <a:pt x="2531" y="37"/>
                  </a:lnTo>
                  <a:lnTo>
                    <a:pt x="2478" y="44"/>
                  </a:lnTo>
                  <a:lnTo>
                    <a:pt x="2474" y="44"/>
                  </a:lnTo>
                  <a:cubicBezTo>
                    <a:pt x="1797" y="140"/>
                    <a:pt x="1151" y="388"/>
                    <a:pt x="586" y="771"/>
                  </a:cubicBezTo>
                  <a:cubicBezTo>
                    <a:pt x="0" y="1999"/>
                    <a:pt x="43" y="3434"/>
                    <a:pt x="700" y="4626"/>
                  </a:cubicBezTo>
                  <a:lnTo>
                    <a:pt x="2164" y="3889"/>
                  </a:lnTo>
                  <a:cubicBezTo>
                    <a:pt x="2305" y="3821"/>
                    <a:pt x="2453" y="3788"/>
                    <a:pt x="2599" y="3788"/>
                  </a:cubicBezTo>
                  <a:cubicBezTo>
                    <a:pt x="2963" y="3788"/>
                    <a:pt x="3313" y="3989"/>
                    <a:pt x="3487" y="4335"/>
                  </a:cubicBezTo>
                  <a:cubicBezTo>
                    <a:pt x="3731" y="4820"/>
                    <a:pt x="3542" y="5411"/>
                    <a:pt x="3060" y="5663"/>
                  </a:cubicBezTo>
                  <a:lnTo>
                    <a:pt x="2113" y="6140"/>
                  </a:lnTo>
                  <a:cubicBezTo>
                    <a:pt x="2817" y="6592"/>
                    <a:pt x="3610" y="6811"/>
                    <a:pt x="4397" y="6811"/>
                  </a:cubicBezTo>
                  <a:cubicBezTo>
                    <a:pt x="5565" y="6811"/>
                    <a:pt x="6720" y="6328"/>
                    <a:pt x="7547" y="5404"/>
                  </a:cubicBezTo>
                  <a:cubicBezTo>
                    <a:pt x="7598" y="5152"/>
                    <a:pt x="7627" y="4895"/>
                    <a:pt x="7632" y="4638"/>
                  </a:cubicBezTo>
                  <a:lnTo>
                    <a:pt x="7632" y="4625"/>
                  </a:lnTo>
                  <a:cubicBezTo>
                    <a:pt x="7632" y="4611"/>
                    <a:pt x="7632" y="4597"/>
                    <a:pt x="7634" y="4584"/>
                  </a:cubicBezTo>
                  <a:lnTo>
                    <a:pt x="7634" y="4526"/>
                  </a:lnTo>
                  <a:cubicBezTo>
                    <a:pt x="7635" y="3477"/>
                    <a:pt x="7271" y="2462"/>
                    <a:pt x="6603" y="1655"/>
                  </a:cubicBezTo>
                  <a:cubicBezTo>
                    <a:pt x="6341" y="1337"/>
                    <a:pt x="6038" y="1056"/>
                    <a:pt x="5701" y="821"/>
                  </a:cubicBezTo>
                  <a:cubicBezTo>
                    <a:pt x="4942" y="286"/>
                    <a:pt x="4036" y="0"/>
                    <a:pt x="3108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6"/>
            <p:cNvSpPr/>
            <p:nvPr/>
          </p:nvSpPr>
          <p:spPr>
            <a:xfrm>
              <a:off x="3389604" y="4021095"/>
              <a:ext cx="234525" cy="139300"/>
            </a:xfrm>
            <a:custGeom>
              <a:avLst/>
              <a:gdLst/>
              <a:ahLst/>
              <a:cxnLst/>
              <a:rect l="l" t="t" r="r" b="b"/>
              <a:pathLst>
                <a:path w="9381" h="5572" extrusionOk="0">
                  <a:moveTo>
                    <a:pt x="8249" y="0"/>
                  </a:moveTo>
                  <a:cubicBezTo>
                    <a:pt x="8103" y="0"/>
                    <a:pt x="7954" y="32"/>
                    <a:pt x="7814" y="101"/>
                  </a:cubicBezTo>
                  <a:lnTo>
                    <a:pt x="665" y="3700"/>
                  </a:lnTo>
                  <a:cubicBezTo>
                    <a:pt x="188" y="3952"/>
                    <a:pt x="0" y="4541"/>
                    <a:pt x="244" y="5025"/>
                  </a:cubicBezTo>
                  <a:cubicBezTo>
                    <a:pt x="417" y="5371"/>
                    <a:pt x="768" y="5572"/>
                    <a:pt x="1132" y="5572"/>
                  </a:cubicBezTo>
                  <a:cubicBezTo>
                    <a:pt x="1275" y="5572"/>
                    <a:pt x="1421" y="5540"/>
                    <a:pt x="1558" y="5474"/>
                  </a:cubicBezTo>
                  <a:lnTo>
                    <a:pt x="1562" y="5474"/>
                  </a:lnTo>
                  <a:lnTo>
                    <a:pt x="8710" y="1875"/>
                  </a:lnTo>
                  <a:cubicBezTo>
                    <a:pt x="9190" y="1623"/>
                    <a:pt x="9381" y="1032"/>
                    <a:pt x="9135" y="547"/>
                  </a:cubicBezTo>
                  <a:cubicBezTo>
                    <a:pt x="8962" y="201"/>
                    <a:pt x="8612" y="0"/>
                    <a:pt x="8249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6"/>
            <p:cNvSpPr/>
            <p:nvPr/>
          </p:nvSpPr>
          <p:spPr>
            <a:xfrm>
              <a:off x="3177654" y="3854845"/>
              <a:ext cx="235350" cy="139674"/>
            </a:xfrm>
            <a:custGeom>
              <a:avLst/>
              <a:gdLst/>
              <a:ahLst/>
              <a:cxnLst/>
              <a:rect l="l" t="t" r="r" b="b"/>
              <a:pathLst>
                <a:path w="9414" h="5587" extrusionOk="0">
                  <a:moveTo>
                    <a:pt x="8278" y="0"/>
                  </a:moveTo>
                  <a:cubicBezTo>
                    <a:pt x="8128" y="0"/>
                    <a:pt x="7976" y="35"/>
                    <a:pt x="7833" y="107"/>
                  </a:cubicBezTo>
                  <a:lnTo>
                    <a:pt x="687" y="3708"/>
                  </a:lnTo>
                  <a:cubicBezTo>
                    <a:pt x="197" y="3953"/>
                    <a:pt x="1" y="4551"/>
                    <a:pt x="248" y="5041"/>
                  </a:cubicBezTo>
                  <a:cubicBezTo>
                    <a:pt x="422" y="5387"/>
                    <a:pt x="772" y="5587"/>
                    <a:pt x="1135" y="5587"/>
                  </a:cubicBezTo>
                  <a:cubicBezTo>
                    <a:pt x="1285" y="5587"/>
                    <a:pt x="1437" y="5553"/>
                    <a:pt x="1581" y="5480"/>
                  </a:cubicBezTo>
                  <a:lnTo>
                    <a:pt x="8727" y="1881"/>
                  </a:lnTo>
                  <a:cubicBezTo>
                    <a:pt x="9216" y="1634"/>
                    <a:pt x="9413" y="1036"/>
                    <a:pt x="9166" y="548"/>
                  </a:cubicBezTo>
                  <a:cubicBezTo>
                    <a:pt x="8992" y="201"/>
                    <a:pt x="8641" y="0"/>
                    <a:pt x="8278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6"/>
            <p:cNvSpPr/>
            <p:nvPr/>
          </p:nvSpPr>
          <p:spPr>
            <a:xfrm>
              <a:off x="3177654" y="3582221"/>
              <a:ext cx="235350" cy="139699"/>
            </a:xfrm>
            <a:custGeom>
              <a:avLst/>
              <a:gdLst/>
              <a:ahLst/>
              <a:cxnLst/>
              <a:rect l="l" t="t" r="r" b="b"/>
              <a:pathLst>
                <a:path w="9414" h="5588" extrusionOk="0">
                  <a:moveTo>
                    <a:pt x="8281" y="1"/>
                  </a:moveTo>
                  <a:cubicBezTo>
                    <a:pt x="8130" y="1"/>
                    <a:pt x="7977" y="35"/>
                    <a:pt x="7833" y="108"/>
                  </a:cubicBezTo>
                  <a:lnTo>
                    <a:pt x="687" y="3709"/>
                  </a:lnTo>
                  <a:cubicBezTo>
                    <a:pt x="198" y="3954"/>
                    <a:pt x="1" y="4552"/>
                    <a:pt x="248" y="5042"/>
                  </a:cubicBezTo>
                  <a:cubicBezTo>
                    <a:pt x="422" y="5388"/>
                    <a:pt x="773" y="5588"/>
                    <a:pt x="1136" y="5588"/>
                  </a:cubicBezTo>
                  <a:cubicBezTo>
                    <a:pt x="1286" y="5588"/>
                    <a:pt x="1438" y="5554"/>
                    <a:pt x="1581" y="5481"/>
                  </a:cubicBezTo>
                  <a:lnTo>
                    <a:pt x="8727" y="1882"/>
                  </a:lnTo>
                  <a:cubicBezTo>
                    <a:pt x="9217" y="1635"/>
                    <a:pt x="9413" y="1037"/>
                    <a:pt x="9166" y="547"/>
                  </a:cubicBezTo>
                  <a:cubicBezTo>
                    <a:pt x="8993" y="200"/>
                    <a:pt x="8644" y="1"/>
                    <a:pt x="8281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6"/>
            <p:cNvSpPr/>
            <p:nvPr/>
          </p:nvSpPr>
          <p:spPr>
            <a:xfrm>
              <a:off x="3177629" y="3309645"/>
              <a:ext cx="235375" cy="139726"/>
            </a:xfrm>
            <a:custGeom>
              <a:avLst/>
              <a:gdLst/>
              <a:ahLst/>
              <a:cxnLst/>
              <a:rect l="l" t="t" r="r" b="b"/>
              <a:pathLst>
                <a:path w="9415" h="5589" extrusionOk="0">
                  <a:moveTo>
                    <a:pt x="8280" y="0"/>
                  </a:moveTo>
                  <a:cubicBezTo>
                    <a:pt x="8130" y="0"/>
                    <a:pt x="7978" y="34"/>
                    <a:pt x="7834" y="107"/>
                  </a:cubicBezTo>
                  <a:lnTo>
                    <a:pt x="688" y="3706"/>
                  </a:lnTo>
                  <a:cubicBezTo>
                    <a:pt x="198" y="3953"/>
                    <a:pt x="0" y="4551"/>
                    <a:pt x="247" y="5041"/>
                  </a:cubicBezTo>
                  <a:cubicBezTo>
                    <a:pt x="422" y="5388"/>
                    <a:pt x="772" y="5588"/>
                    <a:pt x="1136" y="5588"/>
                  </a:cubicBezTo>
                  <a:cubicBezTo>
                    <a:pt x="1286" y="5588"/>
                    <a:pt x="1438" y="5554"/>
                    <a:pt x="1582" y="5482"/>
                  </a:cubicBezTo>
                  <a:lnTo>
                    <a:pt x="8728" y="1882"/>
                  </a:lnTo>
                  <a:cubicBezTo>
                    <a:pt x="9218" y="1636"/>
                    <a:pt x="9414" y="1038"/>
                    <a:pt x="9167" y="548"/>
                  </a:cubicBezTo>
                  <a:cubicBezTo>
                    <a:pt x="8994" y="201"/>
                    <a:pt x="8644" y="0"/>
                    <a:pt x="828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6"/>
            <p:cNvSpPr/>
            <p:nvPr/>
          </p:nvSpPr>
          <p:spPr>
            <a:xfrm>
              <a:off x="3177654" y="3037046"/>
              <a:ext cx="235350" cy="139674"/>
            </a:xfrm>
            <a:custGeom>
              <a:avLst/>
              <a:gdLst/>
              <a:ahLst/>
              <a:cxnLst/>
              <a:rect l="l" t="t" r="r" b="b"/>
              <a:pathLst>
                <a:path w="9414" h="5587" extrusionOk="0">
                  <a:moveTo>
                    <a:pt x="8278" y="0"/>
                  </a:moveTo>
                  <a:cubicBezTo>
                    <a:pt x="8128" y="0"/>
                    <a:pt x="7976" y="34"/>
                    <a:pt x="7833" y="106"/>
                  </a:cubicBezTo>
                  <a:lnTo>
                    <a:pt x="687" y="3706"/>
                  </a:lnTo>
                  <a:cubicBezTo>
                    <a:pt x="197" y="3953"/>
                    <a:pt x="1" y="4550"/>
                    <a:pt x="248" y="5041"/>
                  </a:cubicBezTo>
                  <a:cubicBezTo>
                    <a:pt x="422" y="5387"/>
                    <a:pt x="772" y="5587"/>
                    <a:pt x="1135" y="5587"/>
                  </a:cubicBezTo>
                  <a:cubicBezTo>
                    <a:pt x="1285" y="5587"/>
                    <a:pt x="1437" y="5552"/>
                    <a:pt x="1581" y="5480"/>
                  </a:cubicBezTo>
                  <a:lnTo>
                    <a:pt x="8727" y="1881"/>
                  </a:lnTo>
                  <a:cubicBezTo>
                    <a:pt x="9216" y="1634"/>
                    <a:pt x="9413" y="1036"/>
                    <a:pt x="9166" y="547"/>
                  </a:cubicBezTo>
                  <a:cubicBezTo>
                    <a:pt x="8992" y="200"/>
                    <a:pt x="8641" y="0"/>
                    <a:pt x="8278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6"/>
            <p:cNvSpPr/>
            <p:nvPr/>
          </p:nvSpPr>
          <p:spPr>
            <a:xfrm>
              <a:off x="3031953" y="2832922"/>
              <a:ext cx="235426" cy="139726"/>
            </a:xfrm>
            <a:custGeom>
              <a:avLst/>
              <a:gdLst/>
              <a:ahLst/>
              <a:cxnLst/>
              <a:rect l="l" t="t" r="r" b="b"/>
              <a:pathLst>
                <a:path w="9417" h="5589" extrusionOk="0">
                  <a:moveTo>
                    <a:pt x="8282" y="0"/>
                  </a:moveTo>
                  <a:cubicBezTo>
                    <a:pt x="8131" y="0"/>
                    <a:pt x="7978" y="35"/>
                    <a:pt x="7835" y="107"/>
                  </a:cubicBezTo>
                  <a:lnTo>
                    <a:pt x="688" y="3706"/>
                  </a:lnTo>
                  <a:cubicBezTo>
                    <a:pt x="198" y="3953"/>
                    <a:pt x="0" y="4551"/>
                    <a:pt x="247" y="5041"/>
                  </a:cubicBezTo>
                  <a:cubicBezTo>
                    <a:pt x="422" y="5388"/>
                    <a:pt x="772" y="5589"/>
                    <a:pt x="1136" y="5589"/>
                  </a:cubicBezTo>
                  <a:cubicBezTo>
                    <a:pt x="1286" y="5589"/>
                    <a:pt x="1439" y="5555"/>
                    <a:pt x="1582" y="5482"/>
                  </a:cubicBezTo>
                  <a:lnTo>
                    <a:pt x="8730" y="1883"/>
                  </a:lnTo>
                  <a:cubicBezTo>
                    <a:pt x="9221" y="1634"/>
                    <a:pt x="9416" y="1037"/>
                    <a:pt x="9169" y="546"/>
                  </a:cubicBezTo>
                  <a:cubicBezTo>
                    <a:pt x="8995" y="200"/>
                    <a:pt x="8645" y="0"/>
                    <a:pt x="8282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6"/>
            <p:cNvSpPr/>
            <p:nvPr/>
          </p:nvSpPr>
          <p:spPr>
            <a:xfrm>
              <a:off x="3177654" y="2491897"/>
              <a:ext cx="235350" cy="139674"/>
            </a:xfrm>
            <a:custGeom>
              <a:avLst/>
              <a:gdLst/>
              <a:ahLst/>
              <a:cxnLst/>
              <a:rect l="l" t="t" r="r" b="b"/>
              <a:pathLst>
                <a:path w="9414" h="5587" extrusionOk="0">
                  <a:moveTo>
                    <a:pt x="8280" y="1"/>
                  </a:moveTo>
                  <a:cubicBezTo>
                    <a:pt x="8129" y="1"/>
                    <a:pt x="7976" y="35"/>
                    <a:pt x="7833" y="108"/>
                  </a:cubicBezTo>
                  <a:lnTo>
                    <a:pt x="687" y="3707"/>
                  </a:lnTo>
                  <a:cubicBezTo>
                    <a:pt x="197" y="3954"/>
                    <a:pt x="1" y="4550"/>
                    <a:pt x="248" y="5040"/>
                  </a:cubicBezTo>
                  <a:cubicBezTo>
                    <a:pt x="422" y="5386"/>
                    <a:pt x="772" y="5586"/>
                    <a:pt x="1135" y="5586"/>
                  </a:cubicBezTo>
                  <a:cubicBezTo>
                    <a:pt x="1285" y="5586"/>
                    <a:pt x="1437" y="5552"/>
                    <a:pt x="1581" y="5480"/>
                  </a:cubicBezTo>
                  <a:lnTo>
                    <a:pt x="8727" y="1880"/>
                  </a:lnTo>
                  <a:cubicBezTo>
                    <a:pt x="9216" y="1633"/>
                    <a:pt x="9413" y="1036"/>
                    <a:pt x="9166" y="547"/>
                  </a:cubicBezTo>
                  <a:cubicBezTo>
                    <a:pt x="8992" y="200"/>
                    <a:pt x="8642" y="1"/>
                    <a:pt x="8280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6"/>
            <p:cNvSpPr/>
            <p:nvPr/>
          </p:nvSpPr>
          <p:spPr>
            <a:xfrm>
              <a:off x="3177629" y="2219271"/>
              <a:ext cx="235375" cy="139650"/>
            </a:xfrm>
            <a:custGeom>
              <a:avLst/>
              <a:gdLst/>
              <a:ahLst/>
              <a:cxnLst/>
              <a:rect l="l" t="t" r="r" b="b"/>
              <a:pathLst>
                <a:path w="9415" h="5586" extrusionOk="0">
                  <a:moveTo>
                    <a:pt x="8279" y="0"/>
                  </a:moveTo>
                  <a:cubicBezTo>
                    <a:pt x="8129" y="0"/>
                    <a:pt x="7977" y="35"/>
                    <a:pt x="7834" y="107"/>
                  </a:cubicBezTo>
                  <a:lnTo>
                    <a:pt x="688" y="3705"/>
                  </a:lnTo>
                  <a:cubicBezTo>
                    <a:pt x="198" y="3951"/>
                    <a:pt x="0" y="4549"/>
                    <a:pt x="247" y="5038"/>
                  </a:cubicBezTo>
                  <a:cubicBezTo>
                    <a:pt x="422" y="5385"/>
                    <a:pt x="772" y="5585"/>
                    <a:pt x="1136" y="5585"/>
                  </a:cubicBezTo>
                  <a:cubicBezTo>
                    <a:pt x="1286" y="5585"/>
                    <a:pt x="1438" y="5551"/>
                    <a:pt x="1582" y="5479"/>
                  </a:cubicBezTo>
                  <a:lnTo>
                    <a:pt x="1582" y="5481"/>
                  </a:lnTo>
                  <a:lnTo>
                    <a:pt x="8728" y="1881"/>
                  </a:lnTo>
                  <a:cubicBezTo>
                    <a:pt x="9217" y="1634"/>
                    <a:pt x="9414" y="1036"/>
                    <a:pt x="9167" y="548"/>
                  </a:cubicBezTo>
                  <a:cubicBezTo>
                    <a:pt x="8993" y="201"/>
                    <a:pt x="8642" y="0"/>
                    <a:pt x="8279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6"/>
            <p:cNvSpPr/>
            <p:nvPr/>
          </p:nvSpPr>
          <p:spPr>
            <a:xfrm>
              <a:off x="3177654" y="1946697"/>
              <a:ext cx="235350" cy="139650"/>
            </a:xfrm>
            <a:custGeom>
              <a:avLst/>
              <a:gdLst/>
              <a:ahLst/>
              <a:cxnLst/>
              <a:rect l="l" t="t" r="r" b="b"/>
              <a:pathLst>
                <a:path w="9414" h="5586" extrusionOk="0">
                  <a:moveTo>
                    <a:pt x="8280" y="1"/>
                  </a:moveTo>
                  <a:cubicBezTo>
                    <a:pt x="8129" y="1"/>
                    <a:pt x="7976" y="35"/>
                    <a:pt x="7833" y="107"/>
                  </a:cubicBezTo>
                  <a:lnTo>
                    <a:pt x="687" y="3707"/>
                  </a:lnTo>
                  <a:cubicBezTo>
                    <a:pt x="197" y="3954"/>
                    <a:pt x="1" y="4550"/>
                    <a:pt x="248" y="5040"/>
                  </a:cubicBezTo>
                  <a:cubicBezTo>
                    <a:pt x="422" y="5386"/>
                    <a:pt x="772" y="5586"/>
                    <a:pt x="1135" y="5586"/>
                  </a:cubicBezTo>
                  <a:cubicBezTo>
                    <a:pt x="1285" y="5586"/>
                    <a:pt x="1437" y="5552"/>
                    <a:pt x="1581" y="5479"/>
                  </a:cubicBezTo>
                  <a:lnTo>
                    <a:pt x="8727" y="1880"/>
                  </a:lnTo>
                  <a:cubicBezTo>
                    <a:pt x="9216" y="1633"/>
                    <a:pt x="9413" y="1035"/>
                    <a:pt x="9166" y="547"/>
                  </a:cubicBezTo>
                  <a:cubicBezTo>
                    <a:pt x="8992" y="200"/>
                    <a:pt x="8642" y="1"/>
                    <a:pt x="8280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6"/>
            <p:cNvSpPr/>
            <p:nvPr/>
          </p:nvSpPr>
          <p:spPr>
            <a:xfrm>
              <a:off x="3081804" y="1722323"/>
              <a:ext cx="235375" cy="139674"/>
            </a:xfrm>
            <a:custGeom>
              <a:avLst/>
              <a:gdLst/>
              <a:ahLst/>
              <a:cxnLst/>
              <a:rect l="l" t="t" r="r" b="b"/>
              <a:pathLst>
                <a:path w="9415" h="5587" extrusionOk="0">
                  <a:moveTo>
                    <a:pt x="8280" y="1"/>
                  </a:moveTo>
                  <a:cubicBezTo>
                    <a:pt x="8130" y="1"/>
                    <a:pt x="7976" y="35"/>
                    <a:pt x="7833" y="107"/>
                  </a:cubicBezTo>
                  <a:lnTo>
                    <a:pt x="688" y="3707"/>
                  </a:lnTo>
                  <a:cubicBezTo>
                    <a:pt x="198" y="3954"/>
                    <a:pt x="0" y="4551"/>
                    <a:pt x="247" y="5040"/>
                  </a:cubicBezTo>
                  <a:cubicBezTo>
                    <a:pt x="422" y="5387"/>
                    <a:pt x="771" y="5586"/>
                    <a:pt x="1135" y="5586"/>
                  </a:cubicBezTo>
                  <a:cubicBezTo>
                    <a:pt x="1285" y="5586"/>
                    <a:pt x="1438" y="5552"/>
                    <a:pt x="1582" y="5479"/>
                  </a:cubicBezTo>
                  <a:lnTo>
                    <a:pt x="1580" y="5479"/>
                  </a:lnTo>
                  <a:lnTo>
                    <a:pt x="8727" y="1880"/>
                  </a:lnTo>
                  <a:cubicBezTo>
                    <a:pt x="9217" y="1633"/>
                    <a:pt x="9414" y="1037"/>
                    <a:pt x="9168" y="547"/>
                  </a:cubicBezTo>
                  <a:cubicBezTo>
                    <a:pt x="8993" y="200"/>
                    <a:pt x="8643" y="1"/>
                    <a:pt x="8280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6"/>
            <p:cNvSpPr/>
            <p:nvPr/>
          </p:nvSpPr>
          <p:spPr>
            <a:xfrm>
              <a:off x="3036880" y="1703873"/>
              <a:ext cx="226376" cy="226375"/>
            </a:xfrm>
            <a:custGeom>
              <a:avLst/>
              <a:gdLst/>
              <a:ahLst/>
              <a:cxnLst/>
              <a:rect l="l" t="t" r="r" b="b"/>
              <a:pathLst>
                <a:path w="9055" h="9055" extrusionOk="0">
                  <a:moveTo>
                    <a:pt x="4528" y="9054"/>
                  </a:moveTo>
                  <a:cubicBezTo>
                    <a:pt x="7019" y="9054"/>
                    <a:pt x="9054" y="7019"/>
                    <a:pt x="9054" y="4527"/>
                  </a:cubicBezTo>
                  <a:cubicBezTo>
                    <a:pt x="9054" y="2034"/>
                    <a:pt x="7019" y="1"/>
                    <a:pt x="4528" y="1"/>
                  </a:cubicBezTo>
                  <a:cubicBezTo>
                    <a:pt x="2037" y="1"/>
                    <a:pt x="1" y="2036"/>
                    <a:pt x="1" y="4527"/>
                  </a:cubicBezTo>
                  <a:cubicBezTo>
                    <a:pt x="1" y="7018"/>
                    <a:pt x="2034" y="9054"/>
                    <a:pt x="4528" y="9054"/>
                  </a:cubicBezTo>
                  <a:close/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6"/>
            <p:cNvSpPr/>
            <p:nvPr/>
          </p:nvSpPr>
          <p:spPr>
            <a:xfrm>
              <a:off x="3150079" y="1703873"/>
              <a:ext cx="84525" cy="38125"/>
            </a:xfrm>
            <a:custGeom>
              <a:avLst/>
              <a:gdLst/>
              <a:ahLst/>
              <a:cxnLst/>
              <a:rect l="l" t="t" r="r" b="b"/>
              <a:pathLst>
                <a:path w="3381" h="1525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1293" y="3"/>
                    <a:pt x="2524" y="556"/>
                    <a:pt x="3380" y="1525"/>
                  </a:cubicBezTo>
                  <a:cubicBezTo>
                    <a:pt x="3380" y="1521"/>
                    <a:pt x="3380" y="1520"/>
                    <a:pt x="3379" y="1516"/>
                  </a:cubicBezTo>
                  <a:cubicBezTo>
                    <a:pt x="2523" y="552"/>
                    <a:pt x="1295" y="1"/>
                    <a:pt x="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6"/>
            <p:cNvSpPr/>
            <p:nvPr/>
          </p:nvSpPr>
          <p:spPr>
            <a:xfrm>
              <a:off x="3234579" y="1741822"/>
              <a:ext cx="2949" cy="3500"/>
            </a:xfrm>
            <a:custGeom>
              <a:avLst/>
              <a:gdLst/>
              <a:ahLst/>
              <a:cxnLst/>
              <a:rect l="l" t="t" r="r" b="b"/>
              <a:pathLst>
                <a:path w="118" h="140" extrusionOk="0">
                  <a:moveTo>
                    <a:pt x="0" y="0"/>
                  </a:moveTo>
                  <a:cubicBezTo>
                    <a:pt x="0" y="2"/>
                    <a:pt x="0" y="5"/>
                    <a:pt x="0" y="7"/>
                  </a:cubicBezTo>
                  <a:cubicBezTo>
                    <a:pt x="39" y="49"/>
                    <a:pt x="77" y="95"/>
                    <a:pt x="114" y="140"/>
                  </a:cubicBezTo>
                  <a:lnTo>
                    <a:pt x="118" y="138"/>
                  </a:lnTo>
                  <a:cubicBezTo>
                    <a:pt x="79" y="90"/>
                    <a:pt x="39" y="44"/>
                    <a:pt x="0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6"/>
            <p:cNvSpPr/>
            <p:nvPr/>
          </p:nvSpPr>
          <p:spPr>
            <a:xfrm>
              <a:off x="3087029" y="1704147"/>
              <a:ext cx="175825" cy="103800"/>
            </a:xfrm>
            <a:custGeom>
              <a:avLst/>
              <a:gdLst/>
              <a:ahLst/>
              <a:cxnLst/>
              <a:rect l="l" t="t" r="r" b="b"/>
              <a:pathLst>
                <a:path w="7033" h="4152" extrusionOk="0">
                  <a:moveTo>
                    <a:pt x="2214" y="0"/>
                  </a:moveTo>
                  <a:cubicBezTo>
                    <a:pt x="2068" y="10"/>
                    <a:pt x="1922" y="27"/>
                    <a:pt x="1778" y="52"/>
                  </a:cubicBezTo>
                  <a:lnTo>
                    <a:pt x="1778" y="52"/>
                  </a:lnTo>
                  <a:cubicBezTo>
                    <a:pt x="1922" y="28"/>
                    <a:pt x="2067" y="11"/>
                    <a:pt x="2214" y="2"/>
                  </a:cubicBezTo>
                  <a:lnTo>
                    <a:pt x="2214" y="0"/>
                  </a:lnTo>
                  <a:close/>
                  <a:moveTo>
                    <a:pt x="1778" y="52"/>
                  </a:moveTo>
                  <a:cubicBezTo>
                    <a:pt x="1143" y="156"/>
                    <a:pt x="538" y="395"/>
                    <a:pt x="2" y="756"/>
                  </a:cubicBezTo>
                  <a:cubicBezTo>
                    <a:pt x="2" y="758"/>
                    <a:pt x="1" y="760"/>
                    <a:pt x="1" y="761"/>
                  </a:cubicBezTo>
                  <a:cubicBezTo>
                    <a:pt x="536" y="399"/>
                    <a:pt x="1143" y="158"/>
                    <a:pt x="1778" y="52"/>
                  </a:cubicBezTo>
                  <a:close/>
                  <a:moveTo>
                    <a:pt x="6951" y="3588"/>
                  </a:moveTo>
                  <a:cubicBezTo>
                    <a:pt x="6975" y="3702"/>
                    <a:pt x="6995" y="3817"/>
                    <a:pt x="7010" y="3934"/>
                  </a:cubicBezTo>
                  <a:lnTo>
                    <a:pt x="7010" y="3934"/>
                  </a:lnTo>
                  <a:cubicBezTo>
                    <a:pt x="6995" y="3818"/>
                    <a:pt x="6976" y="3702"/>
                    <a:pt x="6953" y="3588"/>
                  </a:cubicBezTo>
                  <a:close/>
                  <a:moveTo>
                    <a:pt x="7010" y="3934"/>
                  </a:moveTo>
                  <a:cubicBezTo>
                    <a:pt x="7019" y="4006"/>
                    <a:pt x="7027" y="4079"/>
                    <a:pt x="7033" y="4151"/>
                  </a:cubicBezTo>
                  <a:cubicBezTo>
                    <a:pt x="7027" y="4078"/>
                    <a:pt x="7019" y="4006"/>
                    <a:pt x="7010" y="3934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6"/>
            <p:cNvSpPr/>
            <p:nvPr/>
          </p:nvSpPr>
          <p:spPr>
            <a:xfrm>
              <a:off x="3259805" y="1789523"/>
              <a:ext cx="1025" cy="4275"/>
            </a:xfrm>
            <a:custGeom>
              <a:avLst/>
              <a:gdLst/>
              <a:ahLst/>
              <a:cxnLst/>
              <a:rect l="l" t="t" r="r" b="b"/>
              <a:pathLst>
                <a:path w="41" h="171" extrusionOk="0">
                  <a:moveTo>
                    <a:pt x="1" y="1"/>
                  </a:moveTo>
                  <a:cubicBezTo>
                    <a:pt x="15" y="59"/>
                    <a:pt x="28" y="115"/>
                    <a:pt x="40" y="171"/>
                  </a:cubicBezTo>
                  <a:cubicBezTo>
                    <a:pt x="28" y="115"/>
                    <a:pt x="15" y="57"/>
                    <a:pt x="1" y="1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6"/>
            <p:cNvSpPr/>
            <p:nvPr/>
          </p:nvSpPr>
          <p:spPr>
            <a:xfrm>
              <a:off x="3261055" y="1817073"/>
              <a:ext cx="2149" cy="21975"/>
            </a:xfrm>
            <a:custGeom>
              <a:avLst/>
              <a:gdLst/>
              <a:ahLst/>
              <a:cxnLst/>
              <a:rect l="l" t="t" r="r" b="b"/>
              <a:pathLst>
                <a:path w="86" h="879" extrusionOk="0">
                  <a:moveTo>
                    <a:pt x="85" y="0"/>
                  </a:moveTo>
                  <a:cubicBezTo>
                    <a:pt x="85" y="1"/>
                    <a:pt x="85" y="2"/>
                    <a:pt x="85" y="2"/>
                  </a:cubicBezTo>
                  <a:lnTo>
                    <a:pt x="85" y="2"/>
                  </a:lnTo>
                  <a:lnTo>
                    <a:pt x="85" y="0"/>
                  </a:lnTo>
                  <a:close/>
                  <a:moveTo>
                    <a:pt x="85" y="2"/>
                  </a:moveTo>
                  <a:lnTo>
                    <a:pt x="85" y="2"/>
                  </a:lnTo>
                  <a:cubicBezTo>
                    <a:pt x="85" y="40"/>
                    <a:pt x="84" y="79"/>
                    <a:pt x="84" y="116"/>
                  </a:cubicBezTo>
                  <a:cubicBezTo>
                    <a:pt x="85" y="78"/>
                    <a:pt x="85" y="41"/>
                    <a:pt x="85" y="2"/>
                  </a:cubicBezTo>
                  <a:close/>
                  <a:moveTo>
                    <a:pt x="84" y="118"/>
                  </a:moveTo>
                  <a:lnTo>
                    <a:pt x="84" y="118"/>
                  </a:lnTo>
                  <a:cubicBezTo>
                    <a:pt x="84" y="137"/>
                    <a:pt x="82" y="154"/>
                    <a:pt x="82" y="172"/>
                  </a:cubicBezTo>
                  <a:cubicBezTo>
                    <a:pt x="84" y="154"/>
                    <a:pt x="84" y="137"/>
                    <a:pt x="84" y="118"/>
                  </a:cubicBezTo>
                  <a:close/>
                  <a:moveTo>
                    <a:pt x="31" y="702"/>
                  </a:moveTo>
                  <a:cubicBezTo>
                    <a:pt x="31" y="705"/>
                    <a:pt x="30" y="708"/>
                    <a:pt x="30" y="712"/>
                  </a:cubicBezTo>
                  <a:lnTo>
                    <a:pt x="30" y="712"/>
                  </a:lnTo>
                  <a:cubicBezTo>
                    <a:pt x="30" y="709"/>
                    <a:pt x="31" y="706"/>
                    <a:pt x="31" y="704"/>
                  </a:cubicBezTo>
                  <a:lnTo>
                    <a:pt x="31" y="702"/>
                  </a:lnTo>
                  <a:close/>
                  <a:moveTo>
                    <a:pt x="30" y="712"/>
                  </a:moveTo>
                  <a:lnTo>
                    <a:pt x="30" y="712"/>
                  </a:lnTo>
                  <a:cubicBezTo>
                    <a:pt x="20" y="767"/>
                    <a:pt x="12" y="824"/>
                    <a:pt x="0" y="879"/>
                  </a:cubicBezTo>
                  <a:cubicBezTo>
                    <a:pt x="12" y="824"/>
                    <a:pt x="21" y="768"/>
                    <a:pt x="30" y="7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6"/>
            <p:cNvSpPr/>
            <p:nvPr/>
          </p:nvSpPr>
          <p:spPr>
            <a:xfrm>
              <a:off x="3237428" y="1745223"/>
              <a:ext cx="22401" cy="44376"/>
            </a:xfrm>
            <a:custGeom>
              <a:avLst/>
              <a:gdLst/>
              <a:ahLst/>
              <a:cxnLst/>
              <a:rect l="l" t="t" r="r" b="b"/>
              <a:pathLst>
                <a:path w="896" h="1775" extrusionOk="0">
                  <a:moveTo>
                    <a:pt x="2" y="0"/>
                  </a:moveTo>
                  <a:cubicBezTo>
                    <a:pt x="2" y="0"/>
                    <a:pt x="2" y="1"/>
                    <a:pt x="3" y="1"/>
                  </a:cubicBezTo>
                  <a:lnTo>
                    <a:pt x="3" y="1"/>
                  </a:lnTo>
                  <a:lnTo>
                    <a:pt x="4" y="0"/>
                  </a:lnTo>
                  <a:close/>
                  <a:moveTo>
                    <a:pt x="3" y="1"/>
                  </a:moveTo>
                  <a:lnTo>
                    <a:pt x="0" y="2"/>
                  </a:lnTo>
                  <a:cubicBezTo>
                    <a:pt x="426" y="520"/>
                    <a:pt x="732" y="1124"/>
                    <a:pt x="896" y="1774"/>
                  </a:cubicBezTo>
                  <a:cubicBezTo>
                    <a:pt x="734" y="1124"/>
                    <a:pt x="428" y="518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6"/>
            <p:cNvSpPr/>
            <p:nvPr/>
          </p:nvSpPr>
          <p:spPr>
            <a:xfrm>
              <a:off x="3072179" y="1703873"/>
              <a:ext cx="191025" cy="170350"/>
            </a:xfrm>
            <a:custGeom>
              <a:avLst/>
              <a:gdLst/>
              <a:ahLst/>
              <a:cxnLst/>
              <a:rect l="l" t="t" r="r" b="b"/>
              <a:pathLst>
                <a:path w="7641" h="6814" extrusionOk="0">
                  <a:moveTo>
                    <a:pt x="3018" y="1"/>
                  </a:moveTo>
                  <a:lnTo>
                    <a:pt x="2951" y="3"/>
                  </a:lnTo>
                  <a:lnTo>
                    <a:pt x="2929" y="3"/>
                  </a:lnTo>
                  <a:lnTo>
                    <a:pt x="2873" y="6"/>
                  </a:lnTo>
                  <a:lnTo>
                    <a:pt x="2834" y="8"/>
                  </a:lnTo>
                  <a:lnTo>
                    <a:pt x="2807" y="9"/>
                  </a:lnTo>
                  <a:cubicBezTo>
                    <a:pt x="2015" y="64"/>
                    <a:pt x="1250" y="328"/>
                    <a:pt x="595" y="774"/>
                  </a:cubicBezTo>
                  <a:cubicBezTo>
                    <a:pt x="0" y="2020"/>
                    <a:pt x="53" y="3478"/>
                    <a:pt x="736" y="4678"/>
                  </a:cubicBezTo>
                  <a:cubicBezTo>
                    <a:pt x="775" y="4674"/>
                    <a:pt x="815" y="4671"/>
                    <a:pt x="854" y="4671"/>
                  </a:cubicBezTo>
                  <a:cubicBezTo>
                    <a:pt x="1226" y="4671"/>
                    <a:pt x="1573" y="4881"/>
                    <a:pt x="1742" y="5220"/>
                  </a:cubicBezTo>
                  <a:cubicBezTo>
                    <a:pt x="1853" y="5438"/>
                    <a:pt x="1879" y="5688"/>
                    <a:pt x="1814" y="5923"/>
                  </a:cubicBezTo>
                  <a:cubicBezTo>
                    <a:pt x="2583" y="6521"/>
                    <a:pt x="3497" y="6814"/>
                    <a:pt x="4406" y="6814"/>
                  </a:cubicBezTo>
                  <a:cubicBezTo>
                    <a:pt x="5569" y="6814"/>
                    <a:pt x="6724" y="6336"/>
                    <a:pt x="7555" y="5409"/>
                  </a:cubicBezTo>
                  <a:cubicBezTo>
                    <a:pt x="7567" y="5349"/>
                    <a:pt x="7577" y="5291"/>
                    <a:pt x="7586" y="5232"/>
                  </a:cubicBezTo>
                  <a:cubicBezTo>
                    <a:pt x="7589" y="5220"/>
                    <a:pt x="7589" y="5208"/>
                    <a:pt x="7593" y="5196"/>
                  </a:cubicBezTo>
                  <a:cubicBezTo>
                    <a:pt x="7593" y="5192"/>
                    <a:pt x="7593" y="5191"/>
                    <a:pt x="7593" y="5189"/>
                  </a:cubicBezTo>
                  <a:cubicBezTo>
                    <a:pt x="7613" y="5046"/>
                    <a:pt x="7627" y="4901"/>
                    <a:pt x="7635" y="4753"/>
                  </a:cubicBezTo>
                  <a:lnTo>
                    <a:pt x="7635" y="4741"/>
                  </a:lnTo>
                  <a:cubicBezTo>
                    <a:pt x="7635" y="4728"/>
                    <a:pt x="7635" y="4714"/>
                    <a:pt x="7637" y="4699"/>
                  </a:cubicBezTo>
                  <a:cubicBezTo>
                    <a:pt x="7637" y="4682"/>
                    <a:pt x="7637" y="4663"/>
                    <a:pt x="7639" y="4644"/>
                  </a:cubicBezTo>
                  <a:lnTo>
                    <a:pt x="7639" y="4642"/>
                  </a:lnTo>
                  <a:cubicBezTo>
                    <a:pt x="7639" y="4605"/>
                    <a:pt x="7640" y="4566"/>
                    <a:pt x="7640" y="4527"/>
                  </a:cubicBezTo>
                  <a:cubicBezTo>
                    <a:pt x="7640" y="4404"/>
                    <a:pt x="7635" y="4281"/>
                    <a:pt x="7625" y="4162"/>
                  </a:cubicBezTo>
                  <a:cubicBezTo>
                    <a:pt x="7610" y="3972"/>
                    <a:pt x="7583" y="3784"/>
                    <a:pt x="7543" y="3599"/>
                  </a:cubicBezTo>
                  <a:cubicBezTo>
                    <a:pt x="7531" y="3541"/>
                    <a:pt x="7518" y="3485"/>
                    <a:pt x="7504" y="3428"/>
                  </a:cubicBezTo>
                  <a:cubicBezTo>
                    <a:pt x="7341" y="2778"/>
                    <a:pt x="7034" y="2174"/>
                    <a:pt x="6609" y="1656"/>
                  </a:cubicBezTo>
                  <a:cubicBezTo>
                    <a:pt x="6571" y="1612"/>
                    <a:pt x="6534" y="1567"/>
                    <a:pt x="6495" y="1525"/>
                  </a:cubicBezTo>
                  <a:cubicBezTo>
                    <a:pt x="5638" y="556"/>
                    <a:pt x="4407" y="3"/>
                    <a:pt x="3115" y="1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6"/>
            <p:cNvSpPr/>
            <p:nvPr/>
          </p:nvSpPr>
          <p:spPr>
            <a:xfrm>
              <a:off x="3113603" y="1937872"/>
              <a:ext cx="226351" cy="226350"/>
            </a:xfrm>
            <a:custGeom>
              <a:avLst/>
              <a:gdLst/>
              <a:ahLst/>
              <a:cxnLst/>
              <a:rect l="l" t="t" r="r" b="b"/>
              <a:pathLst>
                <a:path w="9054" h="9054" extrusionOk="0">
                  <a:moveTo>
                    <a:pt x="4526" y="9054"/>
                  </a:moveTo>
                  <a:cubicBezTo>
                    <a:pt x="7020" y="9054"/>
                    <a:pt x="9053" y="7021"/>
                    <a:pt x="9053" y="4526"/>
                  </a:cubicBezTo>
                  <a:cubicBezTo>
                    <a:pt x="9053" y="2034"/>
                    <a:pt x="7020" y="1"/>
                    <a:pt x="4526" y="1"/>
                  </a:cubicBezTo>
                  <a:cubicBezTo>
                    <a:pt x="2033" y="1"/>
                    <a:pt x="0" y="2034"/>
                    <a:pt x="0" y="4526"/>
                  </a:cubicBezTo>
                  <a:cubicBezTo>
                    <a:pt x="0" y="7021"/>
                    <a:pt x="2033" y="9054"/>
                    <a:pt x="4526" y="9054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6"/>
            <p:cNvSpPr/>
            <p:nvPr/>
          </p:nvSpPr>
          <p:spPr>
            <a:xfrm>
              <a:off x="3163654" y="1937872"/>
              <a:ext cx="150551" cy="41400"/>
            </a:xfrm>
            <a:custGeom>
              <a:avLst/>
              <a:gdLst/>
              <a:ahLst/>
              <a:cxnLst/>
              <a:rect l="l" t="t" r="r" b="b"/>
              <a:pathLst>
                <a:path w="6022" h="1656" extrusionOk="0">
                  <a:moveTo>
                    <a:pt x="2524" y="1"/>
                  </a:moveTo>
                  <a:lnTo>
                    <a:pt x="2524" y="2"/>
                  </a:lnTo>
                  <a:cubicBezTo>
                    <a:pt x="2526" y="2"/>
                    <a:pt x="2528" y="2"/>
                    <a:pt x="2530" y="2"/>
                  </a:cubicBezTo>
                  <a:cubicBezTo>
                    <a:pt x="2977" y="2"/>
                    <a:pt x="3417" y="69"/>
                    <a:pt x="3836" y="195"/>
                  </a:cubicBezTo>
                  <a:lnTo>
                    <a:pt x="3836" y="195"/>
                  </a:lnTo>
                  <a:cubicBezTo>
                    <a:pt x="3415" y="68"/>
                    <a:pt x="2974" y="1"/>
                    <a:pt x="2524" y="1"/>
                  </a:cubicBezTo>
                  <a:close/>
                  <a:moveTo>
                    <a:pt x="2049" y="25"/>
                  </a:moveTo>
                  <a:cubicBezTo>
                    <a:pt x="1316" y="101"/>
                    <a:pt x="613" y="357"/>
                    <a:pt x="2" y="767"/>
                  </a:cubicBezTo>
                  <a:cubicBezTo>
                    <a:pt x="2" y="769"/>
                    <a:pt x="1" y="770"/>
                    <a:pt x="1" y="772"/>
                  </a:cubicBezTo>
                  <a:cubicBezTo>
                    <a:pt x="611" y="358"/>
                    <a:pt x="1316" y="101"/>
                    <a:pt x="2049" y="25"/>
                  </a:cubicBezTo>
                  <a:close/>
                  <a:moveTo>
                    <a:pt x="3836" y="195"/>
                  </a:moveTo>
                  <a:cubicBezTo>
                    <a:pt x="4683" y="452"/>
                    <a:pt x="5446" y="956"/>
                    <a:pt x="6020" y="1656"/>
                  </a:cubicBezTo>
                  <a:lnTo>
                    <a:pt x="6021" y="1656"/>
                  </a:lnTo>
                  <a:cubicBezTo>
                    <a:pt x="5448" y="955"/>
                    <a:pt x="4684" y="451"/>
                    <a:pt x="3836" y="19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6"/>
            <p:cNvSpPr/>
            <p:nvPr/>
          </p:nvSpPr>
          <p:spPr>
            <a:xfrm>
              <a:off x="3314129" y="1979173"/>
              <a:ext cx="17949" cy="30399"/>
            </a:xfrm>
            <a:custGeom>
              <a:avLst/>
              <a:gdLst/>
              <a:ahLst/>
              <a:cxnLst/>
              <a:rect l="l" t="t" r="r" b="b"/>
              <a:pathLst>
                <a:path w="718" h="1216" extrusionOk="0">
                  <a:moveTo>
                    <a:pt x="2" y="0"/>
                  </a:moveTo>
                  <a:lnTo>
                    <a:pt x="2" y="2"/>
                  </a:lnTo>
                  <a:lnTo>
                    <a:pt x="1" y="2"/>
                  </a:lnTo>
                  <a:cubicBezTo>
                    <a:pt x="302" y="366"/>
                    <a:pt x="544" y="777"/>
                    <a:pt x="717" y="1216"/>
                  </a:cubicBezTo>
                  <a:cubicBezTo>
                    <a:pt x="544" y="775"/>
                    <a:pt x="304" y="365"/>
                    <a:pt x="2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6"/>
            <p:cNvSpPr/>
            <p:nvPr/>
          </p:nvSpPr>
          <p:spPr>
            <a:xfrm>
              <a:off x="3149053" y="1937822"/>
              <a:ext cx="190850" cy="170374"/>
            </a:xfrm>
            <a:custGeom>
              <a:avLst/>
              <a:gdLst/>
              <a:ahLst/>
              <a:cxnLst/>
              <a:rect l="l" t="t" r="r" b="b"/>
              <a:pathLst>
                <a:path w="7634" h="6815" extrusionOk="0">
                  <a:moveTo>
                    <a:pt x="3108" y="1"/>
                  </a:moveTo>
                  <a:lnTo>
                    <a:pt x="3108" y="3"/>
                  </a:lnTo>
                  <a:lnTo>
                    <a:pt x="3011" y="3"/>
                  </a:lnTo>
                  <a:cubicBezTo>
                    <a:pt x="2987" y="3"/>
                    <a:pt x="2962" y="3"/>
                    <a:pt x="2938" y="4"/>
                  </a:cubicBezTo>
                  <a:lnTo>
                    <a:pt x="2933" y="4"/>
                  </a:lnTo>
                  <a:cubicBezTo>
                    <a:pt x="2909" y="4"/>
                    <a:pt x="2885" y="6"/>
                    <a:pt x="2861" y="8"/>
                  </a:cubicBezTo>
                  <a:lnTo>
                    <a:pt x="2832" y="9"/>
                  </a:lnTo>
                  <a:lnTo>
                    <a:pt x="2783" y="13"/>
                  </a:lnTo>
                  <a:lnTo>
                    <a:pt x="2735" y="16"/>
                  </a:lnTo>
                  <a:lnTo>
                    <a:pt x="2698" y="20"/>
                  </a:lnTo>
                  <a:lnTo>
                    <a:pt x="2652" y="23"/>
                  </a:lnTo>
                  <a:lnTo>
                    <a:pt x="2635" y="25"/>
                  </a:lnTo>
                  <a:cubicBezTo>
                    <a:pt x="1901" y="103"/>
                    <a:pt x="1196" y="359"/>
                    <a:pt x="585" y="772"/>
                  </a:cubicBezTo>
                  <a:cubicBezTo>
                    <a:pt x="1" y="2003"/>
                    <a:pt x="45" y="3440"/>
                    <a:pt x="704" y="4634"/>
                  </a:cubicBezTo>
                  <a:cubicBezTo>
                    <a:pt x="815" y="4594"/>
                    <a:pt x="930" y="4574"/>
                    <a:pt x="1043" y="4574"/>
                  </a:cubicBezTo>
                  <a:cubicBezTo>
                    <a:pt x="1322" y="4574"/>
                    <a:pt x="1594" y="4692"/>
                    <a:pt x="1787" y="4908"/>
                  </a:cubicBezTo>
                  <a:cubicBezTo>
                    <a:pt x="2056" y="5213"/>
                    <a:pt x="2114" y="5652"/>
                    <a:pt x="1930" y="6015"/>
                  </a:cubicBezTo>
                  <a:cubicBezTo>
                    <a:pt x="2674" y="6552"/>
                    <a:pt x="3539" y="6814"/>
                    <a:pt x="4399" y="6814"/>
                  </a:cubicBezTo>
                  <a:cubicBezTo>
                    <a:pt x="5564" y="6814"/>
                    <a:pt x="6719" y="6334"/>
                    <a:pt x="7549" y="5407"/>
                  </a:cubicBezTo>
                  <a:cubicBezTo>
                    <a:pt x="7606" y="5118"/>
                    <a:pt x="7634" y="4823"/>
                    <a:pt x="7634" y="4527"/>
                  </a:cubicBezTo>
                  <a:cubicBezTo>
                    <a:pt x="7632" y="2029"/>
                    <a:pt x="5608" y="4"/>
                    <a:pt x="3108" y="1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6"/>
            <p:cNvSpPr/>
            <p:nvPr/>
          </p:nvSpPr>
          <p:spPr>
            <a:xfrm>
              <a:off x="3108703" y="2212898"/>
              <a:ext cx="226300" cy="226400"/>
            </a:xfrm>
            <a:custGeom>
              <a:avLst/>
              <a:gdLst/>
              <a:ahLst/>
              <a:cxnLst/>
              <a:rect l="l" t="t" r="r" b="b"/>
              <a:pathLst>
                <a:path w="9052" h="9056" extrusionOk="0">
                  <a:moveTo>
                    <a:pt x="4526" y="9056"/>
                  </a:moveTo>
                  <a:cubicBezTo>
                    <a:pt x="7021" y="9056"/>
                    <a:pt x="9052" y="7023"/>
                    <a:pt x="9052" y="4528"/>
                  </a:cubicBezTo>
                  <a:cubicBezTo>
                    <a:pt x="9052" y="2036"/>
                    <a:pt x="7021" y="1"/>
                    <a:pt x="4526" y="1"/>
                  </a:cubicBezTo>
                  <a:cubicBezTo>
                    <a:pt x="2033" y="1"/>
                    <a:pt x="0" y="2036"/>
                    <a:pt x="0" y="4528"/>
                  </a:cubicBezTo>
                  <a:cubicBezTo>
                    <a:pt x="0" y="7023"/>
                    <a:pt x="2033" y="9056"/>
                    <a:pt x="4526" y="9056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36"/>
            <p:cNvSpPr/>
            <p:nvPr/>
          </p:nvSpPr>
          <p:spPr>
            <a:xfrm>
              <a:off x="3221853" y="2212898"/>
              <a:ext cx="113201" cy="113225"/>
            </a:xfrm>
            <a:custGeom>
              <a:avLst/>
              <a:gdLst/>
              <a:ahLst/>
              <a:cxnLst/>
              <a:rect l="l" t="t" r="r" b="b"/>
              <a:pathLst>
                <a:path w="4528" h="4529" extrusionOk="0">
                  <a:moveTo>
                    <a:pt x="0" y="1"/>
                  </a:moveTo>
                  <a:cubicBezTo>
                    <a:pt x="1356" y="1"/>
                    <a:pt x="2638" y="609"/>
                    <a:pt x="3496" y="1658"/>
                  </a:cubicBezTo>
                  <a:lnTo>
                    <a:pt x="3499" y="1656"/>
                  </a:lnTo>
                  <a:cubicBezTo>
                    <a:pt x="2639" y="607"/>
                    <a:pt x="1356" y="1"/>
                    <a:pt x="0" y="1"/>
                  </a:cubicBezTo>
                  <a:close/>
                  <a:moveTo>
                    <a:pt x="4392" y="3430"/>
                  </a:moveTo>
                  <a:cubicBezTo>
                    <a:pt x="4482" y="3789"/>
                    <a:pt x="4526" y="4158"/>
                    <a:pt x="4528" y="4528"/>
                  </a:cubicBezTo>
                  <a:cubicBezTo>
                    <a:pt x="4528" y="4158"/>
                    <a:pt x="4482" y="3789"/>
                    <a:pt x="4392" y="343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6"/>
            <p:cNvSpPr/>
            <p:nvPr/>
          </p:nvSpPr>
          <p:spPr>
            <a:xfrm>
              <a:off x="3309205" y="2254247"/>
              <a:ext cx="22450" cy="44376"/>
            </a:xfrm>
            <a:custGeom>
              <a:avLst/>
              <a:gdLst/>
              <a:ahLst/>
              <a:cxnLst/>
              <a:rect l="l" t="t" r="r" b="b"/>
              <a:pathLst>
                <a:path w="898" h="1775" extrusionOk="0">
                  <a:moveTo>
                    <a:pt x="5" y="0"/>
                  </a:moveTo>
                  <a:lnTo>
                    <a:pt x="0" y="2"/>
                  </a:lnTo>
                  <a:cubicBezTo>
                    <a:pt x="427" y="519"/>
                    <a:pt x="734" y="1126"/>
                    <a:pt x="897" y="1774"/>
                  </a:cubicBezTo>
                  <a:cubicBezTo>
                    <a:pt x="734" y="1124"/>
                    <a:pt x="429" y="519"/>
                    <a:pt x="3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6"/>
            <p:cNvSpPr/>
            <p:nvPr/>
          </p:nvSpPr>
          <p:spPr>
            <a:xfrm>
              <a:off x="3158755" y="2213373"/>
              <a:ext cx="174851" cy="131099"/>
            </a:xfrm>
            <a:custGeom>
              <a:avLst/>
              <a:gdLst/>
              <a:ahLst/>
              <a:cxnLst/>
              <a:rect l="l" t="t" r="r" b="b"/>
              <a:pathLst>
                <a:path w="6994" h="5244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2073" y="5"/>
                    <a:pt x="2028" y="9"/>
                    <a:pt x="1984" y="15"/>
                  </a:cubicBezTo>
                  <a:lnTo>
                    <a:pt x="1984" y="15"/>
                  </a:lnTo>
                  <a:cubicBezTo>
                    <a:pt x="2028" y="9"/>
                    <a:pt x="2073" y="5"/>
                    <a:pt x="2117" y="1"/>
                  </a:cubicBezTo>
                  <a:close/>
                  <a:moveTo>
                    <a:pt x="1984" y="15"/>
                  </a:moveTo>
                  <a:lnTo>
                    <a:pt x="1984" y="15"/>
                  </a:lnTo>
                  <a:cubicBezTo>
                    <a:pt x="1276" y="100"/>
                    <a:pt x="595" y="351"/>
                    <a:pt x="2" y="751"/>
                  </a:cubicBezTo>
                  <a:cubicBezTo>
                    <a:pt x="1" y="751"/>
                    <a:pt x="1" y="753"/>
                    <a:pt x="1" y="755"/>
                  </a:cubicBezTo>
                  <a:cubicBezTo>
                    <a:pt x="594" y="354"/>
                    <a:pt x="1274" y="100"/>
                    <a:pt x="1984" y="15"/>
                  </a:cubicBezTo>
                  <a:close/>
                  <a:moveTo>
                    <a:pt x="6994" y="5221"/>
                  </a:moveTo>
                  <a:cubicBezTo>
                    <a:pt x="6993" y="5224"/>
                    <a:pt x="6992" y="5228"/>
                    <a:pt x="6992" y="5232"/>
                  </a:cubicBezTo>
                  <a:cubicBezTo>
                    <a:pt x="6993" y="5228"/>
                    <a:pt x="6994" y="5224"/>
                    <a:pt x="6994" y="5221"/>
                  </a:cubicBezTo>
                  <a:close/>
                  <a:moveTo>
                    <a:pt x="6992" y="5232"/>
                  </a:moveTo>
                  <a:cubicBezTo>
                    <a:pt x="6991" y="5236"/>
                    <a:pt x="6990" y="5240"/>
                    <a:pt x="6990" y="5243"/>
                  </a:cubicBezTo>
                  <a:cubicBezTo>
                    <a:pt x="6991" y="5240"/>
                    <a:pt x="6992" y="5236"/>
                    <a:pt x="6992" y="523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6"/>
            <p:cNvSpPr/>
            <p:nvPr/>
          </p:nvSpPr>
          <p:spPr>
            <a:xfrm>
              <a:off x="3144129" y="2212898"/>
              <a:ext cx="190876" cy="170350"/>
            </a:xfrm>
            <a:custGeom>
              <a:avLst/>
              <a:gdLst/>
              <a:ahLst/>
              <a:cxnLst/>
              <a:rect l="l" t="t" r="r" b="b"/>
              <a:pathLst>
                <a:path w="7635" h="6814" extrusionOk="0">
                  <a:moveTo>
                    <a:pt x="3012" y="1"/>
                  </a:moveTo>
                  <a:cubicBezTo>
                    <a:pt x="2988" y="1"/>
                    <a:pt x="2964" y="3"/>
                    <a:pt x="2942" y="3"/>
                  </a:cubicBezTo>
                  <a:lnTo>
                    <a:pt x="2927" y="3"/>
                  </a:lnTo>
                  <a:cubicBezTo>
                    <a:pt x="2907" y="3"/>
                    <a:pt x="2886" y="4"/>
                    <a:pt x="2864" y="6"/>
                  </a:cubicBezTo>
                  <a:lnTo>
                    <a:pt x="2830" y="8"/>
                  </a:lnTo>
                  <a:lnTo>
                    <a:pt x="2792" y="11"/>
                  </a:lnTo>
                  <a:lnTo>
                    <a:pt x="2716" y="16"/>
                  </a:lnTo>
                  <a:lnTo>
                    <a:pt x="2702" y="18"/>
                  </a:lnTo>
                  <a:cubicBezTo>
                    <a:pt x="1945" y="86"/>
                    <a:pt x="1216" y="345"/>
                    <a:pt x="586" y="772"/>
                  </a:cubicBezTo>
                  <a:cubicBezTo>
                    <a:pt x="0" y="2000"/>
                    <a:pt x="43" y="3435"/>
                    <a:pt x="700" y="4627"/>
                  </a:cubicBezTo>
                  <a:lnTo>
                    <a:pt x="793" y="4579"/>
                  </a:lnTo>
                  <a:cubicBezTo>
                    <a:pt x="936" y="4508"/>
                    <a:pt x="1088" y="4473"/>
                    <a:pt x="1239" y="4473"/>
                  </a:cubicBezTo>
                  <a:cubicBezTo>
                    <a:pt x="1530" y="4473"/>
                    <a:pt x="1814" y="4601"/>
                    <a:pt x="2009" y="4838"/>
                  </a:cubicBezTo>
                  <a:cubicBezTo>
                    <a:pt x="2304" y="5197"/>
                    <a:pt x="2309" y="5713"/>
                    <a:pt x="2023" y="6079"/>
                  </a:cubicBezTo>
                  <a:cubicBezTo>
                    <a:pt x="2748" y="6573"/>
                    <a:pt x="3577" y="6813"/>
                    <a:pt x="4401" y="6813"/>
                  </a:cubicBezTo>
                  <a:cubicBezTo>
                    <a:pt x="5567" y="6813"/>
                    <a:pt x="6721" y="6332"/>
                    <a:pt x="7550" y="5409"/>
                  </a:cubicBezTo>
                  <a:cubicBezTo>
                    <a:pt x="7558" y="5366"/>
                    <a:pt x="7565" y="5322"/>
                    <a:pt x="7574" y="5277"/>
                  </a:cubicBezTo>
                  <a:cubicBezTo>
                    <a:pt x="7574" y="5272"/>
                    <a:pt x="7575" y="5267"/>
                    <a:pt x="7575" y="5262"/>
                  </a:cubicBezTo>
                  <a:cubicBezTo>
                    <a:pt x="7575" y="5254"/>
                    <a:pt x="7577" y="5247"/>
                    <a:pt x="7579" y="5238"/>
                  </a:cubicBezTo>
                  <a:cubicBezTo>
                    <a:pt x="7613" y="5022"/>
                    <a:pt x="7632" y="4804"/>
                    <a:pt x="7635" y="4586"/>
                  </a:cubicBezTo>
                  <a:lnTo>
                    <a:pt x="7635" y="4528"/>
                  </a:lnTo>
                  <a:cubicBezTo>
                    <a:pt x="7630" y="2030"/>
                    <a:pt x="5607" y="6"/>
                    <a:pt x="3109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6"/>
            <p:cNvSpPr/>
            <p:nvPr/>
          </p:nvSpPr>
          <p:spPr>
            <a:xfrm>
              <a:off x="3103728" y="2487971"/>
              <a:ext cx="226400" cy="226400"/>
            </a:xfrm>
            <a:custGeom>
              <a:avLst/>
              <a:gdLst/>
              <a:ahLst/>
              <a:cxnLst/>
              <a:rect l="l" t="t" r="r" b="b"/>
              <a:pathLst>
                <a:path w="9056" h="9056" extrusionOk="0">
                  <a:moveTo>
                    <a:pt x="4528" y="9056"/>
                  </a:moveTo>
                  <a:cubicBezTo>
                    <a:pt x="7022" y="9056"/>
                    <a:pt x="9055" y="7021"/>
                    <a:pt x="9055" y="4528"/>
                  </a:cubicBezTo>
                  <a:cubicBezTo>
                    <a:pt x="9055" y="2034"/>
                    <a:pt x="7022" y="1"/>
                    <a:pt x="4528" y="1"/>
                  </a:cubicBezTo>
                  <a:cubicBezTo>
                    <a:pt x="2035" y="1"/>
                    <a:pt x="0" y="2034"/>
                    <a:pt x="0" y="4528"/>
                  </a:cubicBezTo>
                  <a:cubicBezTo>
                    <a:pt x="0" y="7021"/>
                    <a:pt x="2037" y="9056"/>
                    <a:pt x="4528" y="9056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6"/>
            <p:cNvSpPr/>
            <p:nvPr/>
          </p:nvSpPr>
          <p:spPr>
            <a:xfrm>
              <a:off x="3216904" y="2487971"/>
              <a:ext cx="87501" cy="41449"/>
            </a:xfrm>
            <a:custGeom>
              <a:avLst/>
              <a:gdLst/>
              <a:ahLst/>
              <a:cxnLst/>
              <a:rect l="l" t="t" r="r" b="b"/>
              <a:pathLst>
                <a:path w="3500" h="1658" extrusionOk="0">
                  <a:moveTo>
                    <a:pt x="6" y="1"/>
                  </a:moveTo>
                  <a:cubicBezTo>
                    <a:pt x="4" y="1"/>
                    <a:pt x="3" y="1"/>
                    <a:pt x="1" y="1"/>
                  </a:cubicBezTo>
                  <a:cubicBezTo>
                    <a:pt x="1356" y="1"/>
                    <a:pt x="2638" y="609"/>
                    <a:pt x="3496" y="1657"/>
                  </a:cubicBezTo>
                  <a:lnTo>
                    <a:pt x="3500" y="1656"/>
                  </a:lnTo>
                  <a:cubicBezTo>
                    <a:pt x="2643" y="608"/>
                    <a:pt x="1360" y="1"/>
                    <a:pt x="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6"/>
            <p:cNvSpPr/>
            <p:nvPr/>
          </p:nvSpPr>
          <p:spPr>
            <a:xfrm>
              <a:off x="3304303" y="2529322"/>
              <a:ext cx="22450" cy="44376"/>
            </a:xfrm>
            <a:custGeom>
              <a:avLst/>
              <a:gdLst/>
              <a:ahLst/>
              <a:cxnLst/>
              <a:rect l="l" t="t" r="r" b="b"/>
              <a:pathLst>
                <a:path w="898" h="1775" extrusionOk="0">
                  <a:moveTo>
                    <a:pt x="4" y="0"/>
                  </a:moveTo>
                  <a:lnTo>
                    <a:pt x="0" y="2"/>
                  </a:lnTo>
                  <a:cubicBezTo>
                    <a:pt x="428" y="519"/>
                    <a:pt x="732" y="1124"/>
                    <a:pt x="898" y="1774"/>
                  </a:cubicBezTo>
                  <a:cubicBezTo>
                    <a:pt x="736" y="1124"/>
                    <a:pt x="431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6"/>
            <p:cNvSpPr/>
            <p:nvPr/>
          </p:nvSpPr>
          <p:spPr>
            <a:xfrm>
              <a:off x="3153855" y="2488571"/>
              <a:ext cx="176275" cy="134625"/>
            </a:xfrm>
            <a:custGeom>
              <a:avLst/>
              <a:gdLst/>
              <a:ahLst/>
              <a:cxnLst/>
              <a:rect l="l" t="t" r="r" b="b"/>
              <a:pathLst>
                <a:path w="7051" h="5385" extrusionOk="0">
                  <a:moveTo>
                    <a:pt x="2054" y="1"/>
                  </a:moveTo>
                  <a:lnTo>
                    <a:pt x="2054" y="1"/>
                  </a:lnTo>
                  <a:cubicBezTo>
                    <a:pt x="1319" y="75"/>
                    <a:pt x="616" y="331"/>
                    <a:pt x="3" y="745"/>
                  </a:cubicBezTo>
                  <a:cubicBezTo>
                    <a:pt x="3" y="745"/>
                    <a:pt x="1" y="746"/>
                    <a:pt x="1" y="748"/>
                  </a:cubicBezTo>
                  <a:cubicBezTo>
                    <a:pt x="614" y="334"/>
                    <a:pt x="1319" y="77"/>
                    <a:pt x="2054" y="1"/>
                  </a:cubicBezTo>
                  <a:close/>
                  <a:moveTo>
                    <a:pt x="7050" y="4506"/>
                  </a:moveTo>
                  <a:cubicBezTo>
                    <a:pt x="7050" y="4800"/>
                    <a:pt x="7021" y="5094"/>
                    <a:pt x="6963" y="5384"/>
                  </a:cubicBezTo>
                  <a:lnTo>
                    <a:pt x="6965" y="5383"/>
                  </a:lnTo>
                  <a:cubicBezTo>
                    <a:pt x="7023" y="5094"/>
                    <a:pt x="7050" y="4800"/>
                    <a:pt x="7050" y="450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6"/>
            <p:cNvSpPr/>
            <p:nvPr/>
          </p:nvSpPr>
          <p:spPr>
            <a:xfrm>
              <a:off x="3139229" y="2487971"/>
              <a:ext cx="190901" cy="170374"/>
            </a:xfrm>
            <a:custGeom>
              <a:avLst/>
              <a:gdLst/>
              <a:ahLst/>
              <a:cxnLst/>
              <a:rect l="l" t="t" r="r" b="b"/>
              <a:pathLst>
                <a:path w="7636" h="6815" extrusionOk="0">
                  <a:moveTo>
                    <a:pt x="3009" y="1"/>
                  </a:moveTo>
                  <a:cubicBezTo>
                    <a:pt x="2985" y="1"/>
                    <a:pt x="2961" y="2"/>
                    <a:pt x="2937" y="2"/>
                  </a:cubicBezTo>
                  <a:lnTo>
                    <a:pt x="2929" y="2"/>
                  </a:lnTo>
                  <a:lnTo>
                    <a:pt x="2861" y="6"/>
                  </a:lnTo>
                  <a:lnTo>
                    <a:pt x="2830" y="7"/>
                  </a:lnTo>
                  <a:lnTo>
                    <a:pt x="2784" y="11"/>
                  </a:lnTo>
                  <a:lnTo>
                    <a:pt x="2728" y="14"/>
                  </a:lnTo>
                  <a:lnTo>
                    <a:pt x="2697" y="18"/>
                  </a:lnTo>
                  <a:lnTo>
                    <a:pt x="2650" y="23"/>
                  </a:lnTo>
                  <a:lnTo>
                    <a:pt x="2638" y="23"/>
                  </a:lnTo>
                  <a:cubicBezTo>
                    <a:pt x="1904" y="99"/>
                    <a:pt x="1197" y="357"/>
                    <a:pt x="586" y="770"/>
                  </a:cubicBezTo>
                  <a:cubicBezTo>
                    <a:pt x="0" y="1998"/>
                    <a:pt x="43" y="3433"/>
                    <a:pt x="698" y="4627"/>
                  </a:cubicBezTo>
                  <a:lnTo>
                    <a:pt x="988" y="4480"/>
                  </a:lnTo>
                  <a:cubicBezTo>
                    <a:pt x="1132" y="4406"/>
                    <a:pt x="1287" y="4370"/>
                    <a:pt x="1441" y="4370"/>
                  </a:cubicBezTo>
                  <a:cubicBezTo>
                    <a:pt x="1764" y="4370"/>
                    <a:pt x="2079" y="4529"/>
                    <a:pt x="2268" y="4814"/>
                  </a:cubicBezTo>
                  <a:cubicBezTo>
                    <a:pt x="2549" y="5233"/>
                    <a:pt x="2469" y="5797"/>
                    <a:pt x="2084" y="6124"/>
                  </a:cubicBezTo>
                  <a:cubicBezTo>
                    <a:pt x="2794" y="6589"/>
                    <a:pt x="3599" y="6815"/>
                    <a:pt x="4398" y="6815"/>
                  </a:cubicBezTo>
                  <a:cubicBezTo>
                    <a:pt x="5566" y="6815"/>
                    <a:pt x="6720" y="6332"/>
                    <a:pt x="7548" y="5408"/>
                  </a:cubicBezTo>
                  <a:cubicBezTo>
                    <a:pt x="7606" y="5119"/>
                    <a:pt x="7635" y="4824"/>
                    <a:pt x="7635" y="4528"/>
                  </a:cubicBezTo>
                  <a:cubicBezTo>
                    <a:pt x="7630" y="2030"/>
                    <a:pt x="5605" y="6"/>
                    <a:pt x="3108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6"/>
            <p:cNvSpPr/>
            <p:nvPr/>
          </p:nvSpPr>
          <p:spPr>
            <a:xfrm>
              <a:off x="3011178" y="2807222"/>
              <a:ext cx="226351" cy="226324"/>
            </a:xfrm>
            <a:custGeom>
              <a:avLst/>
              <a:gdLst/>
              <a:ahLst/>
              <a:cxnLst/>
              <a:rect l="l" t="t" r="r" b="b"/>
              <a:pathLst>
                <a:path w="9054" h="9053" extrusionOk="0">
                  <a:moveTo>
                    <a:pt x="4526" y="9053"/>
                  </a:moveTo>
                  <a:cubicBezTo>
                    <a:pt x="7019" y="9053"/>
                    <a:pt x="9054" y="7020"/>
                    <a:pt x="9054" y="4525"/>
                  </a:cubicBezTo>
                  <a:cubicBezTo>
                    <a:pt x="9054" y="2032"/>
                    <a:pt x="7019" y="1"/>
                    <a:pt x="4526" y="1"/>
                  </a:cubicBezTo>
                  <a:cubicBezTo>
                    <a:pt x="2032" y="1"/>
                    <a:pt x="0" y="2034"/>
                    <a:pt x="0" y="4525"/>
                  </a:cubicBezTo>
                  <a:cubicBezTo>
                    <a:pt x="0" y="7018"/>
                    <a:pt x="2034" y="9053"/>
                    <a:pt x="4526" y="9053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6"/>
            <p:cNvSpPr/>
            <p:nvPr/>
          </p:nvSpPr>
          <p:spPr>
            <a:xfrm>
              <a:off x="3124330" y="2807222"/>
              <a:ext cx="58600" cy="16424"/>
            </a:xfrm>
            <a:custGeom>
              <a:avLst/>
              <a:gdLst/>
              <a:ahLst/>
              <a:cxnLst/>
              <a:rect l="l" t="t" r="r" b="b"/>
              <a:pathLst>
                <a:path w="2344" h="657" extrusionOk="0">
                  <a:moveTo>
                    <a:pt x="10" y="1"/>
                  </a:moveTo>
                  <a:cubicBezTo>
                    <a:pt x="6" y="1"/>
                    <a:pt x="3" y="1"/>
                    <a:pt x="0" y="1"/>
                  </a:cubicBezTo>
                  <a:lnTo>
                    <a:pt x="0" y="1"/>
                  </a:lnTo>
                  <a:cubicBezTo>
                    <a:pt x="3" y="1"/>
                    <a:pt x="6" y="1"/>
                    <a:pt x="9" y="1"/>
                  </a:cubicBezTo>
                  <a:cubicBezTo>
                    <a:pt x="832" y="1"/>
                    <a:pt x="1641" y="229"/>
                    <a:pt x="2343" y="657"/>
                  </a:cubicBezTo>
                  <a:lnTo>
                    <a:pt x="2343" y="653"/>
                  </a:lnTo>
                  <a:cubicBezTo>
                    <a:pt x="1639" y="227"/>
                    <a:pt x="832" y="1"/>
                    <a:pt x="1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6"/>
            <p:cNvSpPr/>
            <p:nvPr/>
          </p:nvSpPr>
          <p:spPr>
            <a:xfrm>
              <a:off x="3182930" y="2823571"/>
              <a:ext cx="54601" cy="96799"/>
            </a:xfrm>
            <a:custGeom>
              <a:avLst/>
              <a:gdLst/>
              <a:ahLst/>
              <a:cxnLst/>
              <a:rect l="l" t="t" r="r" b="b"/>
              <a:pathLst>
                <a:path w="2184" h="3872" extrusionOk="0">
                  <a:moveTo>
                    <a:pt x="1" y="1"/>
                  </a:moveTo>
                  <a:lnTo>
                    <a:pt x="1" y="4"/>
                  </a:lnTo>
                  <a:cubicBezTo>
                    <a:pt x="386" y="237"/>
                    <a:pt x="735" y="529"/>
                    <a:pt x="1034" y="866"/>
                  </a:cubicBezTo>
                  <a:lnTo>
                    <a:pt x="1038" y="864"/>
                  </a:lnTo>
                  <a:cubicBezTo>
                    <a:pt x="736" y="525"/>
                    <a:pt x="387" y="234"/>
                    <a:pt x="1" y="1"/>
                  </a:cubicBezTo>
                  <a:close/>
                  <a:moveTo>
                    <a:pt x="2003" y="2603"/>
                  </a:moveTo>
                  <a:lnTo>
                    <a:pt x="2003" y="2603"/>
                  </a:lnTo>
                  <a:cubicBezTo>
                    <a:pt x="2122" y="3015"/>
                    <a:pt x="2184" y="3442"/>
                    <a:pt x="2184" y="3871"/>
                  </a:cubicBezTo>
                  <a:cubicBezTo>
                    <a:pt x="2184" y="3442"/>
                    <a:pt x="2124" y="3015"/>
                    <a:pt x="2003" y="2603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6"/>
            <p:cNvSpPr/>
            <p:nvPr/>
          </p:nvSpPr>
          <p:spPr>
            <a:xfrm>
              <a:off x="3208779" y="2845122"/>
              <a:ext cx="24200" cy="43524"/>
            </a:xfrm>
            <a:custGeom>
              <a:avLst/>
              <a:gdLst/>
              <a:ahLst/>
              <a:cxnLst/>
              <a:rect l="l" t="t" r="r" b="b"/>
              <a:pathLst>
                <a:path w="968" h="1741" extrusionOk="0">
                  <a:moveTo>
                    <a:pt x="4" y="0"/>
                  </a:moveTo>
                  <a:lnTo>
                    <a:pt x="0" y="2"/>
                  </a:lnTo>
                  <a:cubicBezTo>
                    <a:pt x="447" y="503"/>
                    <a:pt x="779" y="1097"/>
                    <a:pt x="968" y="1741"/>
                  </a:cubicBezTo>
                  <a:cubicBezTo>
                    <a:pt x="779" y="1097"/>
                    <a:pt x="450" y="503"/>
                    <a:pt x="2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6"/>
            <p:cNvSpPr/>
            <p:nvPr/>
          </p:nvSpPr>
          <p:spPr>
            <a:xfrm>
              <a:off x="3061229" y="2807821"/>
              <a:ext cx="51449" cy="18725"/>
            </a:xfrm>
            <a:custGeom>
              <a:avLst/>
              <a:gdLst/>
              <a:ahLst/>
              <a:cxnLst/>
              <a:rect l="l" t="t" r="r" b="b"/>
              <a:pathLst>
                <a:path w="2058" h="749" extrusionOk="0">
                  <a:moveTo>
                    <a:pt x="2058" y="1"/>
                  </a:moveTo>
                  <a:cubicBezTo>
                    <a:pt x="1322" y="76"/>
                    <a:pt x="617" y="331"/>
                    <a:pt x="4" y="743"/>
                  </a:cubicBezTo>
                  <a:cubicBezTo>
                    <a:pt x="4" y="745"/>
                    <a:pt x="1" y="747"/>
                    <a:pt x="1" y="748"/>
                  </a:cubicBezTo>
                  <a:cubicBezTo>
                    <a:pt x="614" y="335"/>
                    <a:pt x="1320" y="77"/>
                    <a:pt x="205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6"/>
            <p:cNvSpPr/>
            <p:nvPr/>
          </p:nvSpPr>
          <p:spPr>
            <a:xfrm>
              <a:off x="3237480" y="2920347"/>
              <a:ext cx="25" cy="2876"/>
            </a:xfrm>
            <a:custGeom>
              <a:avLst/>
              <a:gdLst/>
              <a:ahLst/>
              <a:cxnLst/>
              <a:rect l="l" t="t" r="r" b="b"/>
              <a:pathLst>
                <a:path w="1" h="115" extrusionOk="0">
                  <a:moveTo>
                    <a:pt x="0" y="99"/>
                  </a:moveTo>
                  <a:cubicBezTo>
                    <a:pt x="0" y="104"/>
                    <a:pt x="0" y="109"/>
                    <a:pt x="0" y="114"/>
                  </a:cubicBezTo>
                  <a:cubicBezTo>
                    <a:pt x="0" y="109"/>
                    <a:pt x="0" y="104"/>
                    <a:pt x="0" y="99"/>
                  </a:cubicBezTo>
                  <a:close/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6"/>
            <p:cNvSpPr/>
            <p:nvPr/>
          </p:nvSpPr>
          <p:spPr>
            <a:xfrm>
              <a:off x="3047328" y="2807222"/>
              <a:ext cx="190125" cy="170250"/>
            </a:xfrm>
            <a:custGeom>
              <a:avLst/>
              <a:gdLst/>
              <a:ahLst/>
              <a:cxnLst/>
              <a:rect l="l" t="t" r="r" b="b"/>
              <a:pathLst>
                <a:path w="7605" h="6810" extrusionOk="0">
                  <a:moveTo>
                    <a:pt x="2982" y="1"/>
                  </a:moveTo>
                  <a:lnTo>
                    <a:pt x="2908" y="3"/>
                  </a:lnTo>
                  <a:lnTo>
                    <a:pt x="2900" y="3"/>
                  </a:lnTo>
                  <a:lnTo>
                    <a:pt x="2833" y="6"/>
                  </a:lnTo>
                  <a:lnTo>
                    <a:pt x="2803" y="8"/>
                  </a:lnTo>
                  <a:lnTo>
                    <a:pt x="2755" y="11"/>
                  </a:lnTo>
                  <a:lnTo>
                    <a:pt x="2699" y="15"/>
                  </a:lnTo>
                  <a:lnTo>
                    <a:pt x="2668" y="18"/>
                  </a:lnTo>
                  <a:lnTo>
                    <a:pt x="2619" y="23"/>
                  </a:lnTo>
                  <a:lnTo>
                    <a:pt x="2612" y="23"/>
                  </a:lnTo>
                  <a:cubicBezTo>
                    <a:pt x="1876" y="98"/>
                    <a:pt x="1170" y="355"/>
                    <a:pt x="555" y="771"/>
                  </a:cubicBezTo>
                  <a:cubicBezTo>
                    <a:pt x="0" y="1945"/>
                    <a:pt x="14" y="3308"/>
                    <a:pt x="591" y="4471"/>
                  </a:cubicBezTo>
                  <a:cubicBezTo>
                    <a:pt x="729" y="4404"/>
                    <a:pt x="876" y="4372"/>
                    <a:pt x="1022" y="4372"/>
                  </a:cubicBezTo>
                  <a:cubicBezTo>
                    <a:pt x="1311" y="4372"/>
                    <a:pt x="1593" y="4498"/>
                    <a:pt x="1788" y="4731"/>
                  </a:cubicBezTo>
                  <a:cubicBezTo>
                    <a:pt x="2079" y="5082"/>
                    <a:pt x="2094" y="5588"/>
                    <a:pt x="1824" y="5955"/>
                  </a:cubicBezTo>
                  <a:cubicBezTo>
                    <a:pt x="2583" y="6529"/>
                    <a:pt x="3479" y="6810"/>
                    <a:pt x="4369" y="6810"/>
                  </a:cubicBezTo>
                  <a:cubicBezTo>
                    <a:pt x="5533" y="6810"/>
                    <a:pt x="6689" y="6331"/>
                    <a:pt x="7519" y="5404"/>
                  </a:cubicBezTo>
                  <a:cubicBezTo>
                    <a:pt x="7569" y="5152"/>
                    <a:pt x="7598" y="4895"/>
                    <a:pt x="7604" y="4637"/>
                  </a:cubicBezTo>
                  <a:cubicBezTo>
                    <a:pt x="7604" y="4632"/>
                    <a:pt x="7604" y="4627"/>
                    <a:pt x="7604" y="4622"/>
                  </a:cubicBezTo>
                  <a:lnTo>
                    <a:pt x="7604" y="4581"/>
                  </a:lnTo>
                  <a:lnTo>
                    <a:pt x="7604" y="4525"/>
                  </a:lnTo>
                  <a:cubicBezTo>
                    <a:pt x="7598" y="2027"/>
                    <a:pt x="5576" y="6"/>
                    <a:pt x="3080" y="1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6"/>
            <p:cNvSpPr/>
            <p:nvPr/>
          </p:nvSpPr>
          <p:spPr>
            <a:xfrm>
              <a:off x="3093929" y="3038071"/>
              <a:ext cx="226400" cy="226400"/>
            </a:xfrm>
            <a:custGeom>
              <a:avLst/>
              <a:gdLst/>
              <a:ahLst/>
              <a:cxnLst/>
              <a:rect l="l" t="t" r="r" b="b"/>
              <a:pathLst>
                <a:path w="9056" h="9056" extrusionOk="0">
                  <a:moveTo>
                    <a:pt x="4528" y="9056"/>
                  </a:moveTo>
                  <a:cubicBezTo>
                    <a:pt x="7022" y="9056"/>
                    <a:pt x="9055" y="7021"/>
                    <a:pt x="9055" y="4528"/>
                  </a:cubicBezTo>
                  <a:cubicBezTo>
                    <a:pt x="9055" y="2037"/>
                    <a:pt x="7022" y="1"/>
                    <a:pt x="4528" y="1"/>
                  </a:cubicBezTo>
                  <a:cubicBezTo>
                    <a:pt x="2035" y="1"/>
                    <a:pt x="1" y="2035"/>
                    <a:pt x="1" y="4528"/>
                  </a:cubicBezTo>
                  <a:cubicBezTo>
                    <a:pt x="1" y="7023"/>
                    <a:pt x="2035" y="9056"/>
                    <a:pt x="4528" y="9056"/>
                  </a:cubicBezTo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6"/>
            <p:cNvSpPr/>
            <p:nvPr/>
          </p:nvSpPr>
          <p:spPr>
            <a:xfrm>
              <a:off x="3144078" y="3043470"/>
              <a:ext cx="150551" cy="36050"/>
            </a:xfrm>
            <a:custGeom>
              <a:avLst/>
              <a:gdLst/>
              <a:ahLst/>
              <a:cxnLst/>
              <a:rect l="l" t="t" r="r" b="b"/>
              <a:pathLst>
                <a:path w="6022" h="1442" extrusionOk="0">
                  <a:moveTo>
                    <a:pt x="4075" y="61"/>
                  </a:moveTo>
                  <a:cubicBezTo>
                    <a:pt x="4138" y="84"/>
                    <a:pt x="4200" y="108"/>
                    <a:pt x="4262" y="133"/>
                  </a:cubicBezTo>
                  <a:lnTo>
                    <a:pt x="4262" y="133"/>
                  </a:lnTo>
                  <a:cubicBezTo>
                    <a:pt x="4201" y="108"/>
                    <a:pt x="4139" y="84"/>
                    <a:pt x="4077" y="61"/>
                  </a:cubicBezTo>
                  <a:close/>
                  <a:moveTo>
                    <a:pt x="1145" y="1"/>
                  </a:moveTo>
                  <a:lnTo>
                    <a:pt x="1145" y="1"/>
                  </a:lnTo>
                  <a:cubicBezTo>
                    <a:pt x="739" y="129"/>
                    <a:pt x="356" y="314"/>
                    <a:pt x="2" y="551"/>
                  </a:cubicBezTo>
                  <a:cubicBezTo>
                    <a:pt x="2" y="553"/>
                    <a:pt x="0" y="554"/>
                    <a:pt x="0" y="556"/>
                  </a:cubicBezTo>
                  <a:cubicBezTo>
                    <a:pt x="353" y="318"/>
                    <a:pt x="739" y="130"/>
                    <a:pt x="1145" y="1"/>
                  </a:cubicBezTo>
                  <a:close/>
                  <a:moveTo>
                    <a:pt x="4262" y="133"/>
                  </a:moveTo>
                  <a:lnTo>
                    <a:pt x="4262" y="133"/>
                  </a:lnTo>
                  <a:cubicBezTo>
                    <a:pt x="4944" y="419"/>
                    <a:pt x="5547" y="868"/>
                    <a:pt x="6019" y="1441"/>
                  </a:cubicBezTo>
                  <a:lnTo>
                    <a:pt x="6021" y="1440"/>
                  </a:lnTo>
                  <a:cubicBezTo>
                    <a:pt x="5549" y="867"/>
                    <a:pt x="4946" y="418"/>
                    <a:pt x="4262" y="13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>
              <a:off x="3294504" y="3079446"/>
              <a:ext cx="22450" cy="44349"/>
            </a:xfrm>
            <a:custGeom>
              <a:avLst/>
              <a:gdLst/>
              <a:ahLst/>
              <a:cxnLst/>
              <a:rect l="l" t="t" r="r" b="b"/>
              <a:pathLst>
                <a:path w="898" h="1774" extrusionOk="0">
                  <a:moveTo>
                    <a:pt x="4" y="1"/>
                  </a:moveTo>
                  <a:lnTo>
                    <a:pt x="1" y="2"/>
                  </a:lnTo>
                  <a:cubicBezTo>
                    <a:pt x="428" y="518"/>
                    <a:pt x="733" y="1125"/>
                    <a:pt x="898" y="1773"/>
                  </a:cubicBezTo>
                  <a:cubicBezTo>
                    <a:pt x="735" y="1123"/>
                    <a:pt x="430" y="518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>
              <a:off x="3318180" y="3167745"/>
              <a:ext cx="950" cy="5600"/>
            </a:xfrm>
            <a:custGeom>
              <a:avLst/>
              <a:gdLst/>
              <a:ahLst/>
              <a:cxnLst/>
              <a:rect l="l" t="t" r="r" b="b"/>
              <a:pathLst>
                <a:path w="38" h="224" extrusionOk="0">
                  <a:moveTo>
                    <a:pt x="38" y="0"/>
                  </a:moveTo>
                  <a:cubicBezTo>
                    <a:pt x="36" y="4"/>
                    <a:pt x="34" y="9"/>
                    <a:pt x="34" y="14"/>
                  </a:cubicBezTo>
                  <a:cubicBezTo>
                    <a:pt x="36" y="9"/>
                    <a:pt x="38" y="4"/>
                    <a:pt x="38" y="0"/>
                  </a:cubicBezTo>
                  <a:close/>
                  <a:moveTo>
                    <a:pt x="31" y="39"/>
                  </a:moveTo>
                  <a:cubicBezTo>
                    <a:pt x="21" y="101"/>
                    <a:pt x="11" y="162"/>
                    <a:pt x="0" y="222"/>
                  </a:cubicBezTo>
                  <a:lnTo>
                    <a:pt x="0" y="223"/>
                  </a:lnTo>
                  <a:cubicBezTo>
                    <a:pt x="11" y="162"/>
                    <a:pt x="22" y="101"/>
                    <a:pt x="33" y="41"/>
                  </a:cubicBezTo>
                  <a:lnTo>
                    <a:pt x="31" y="3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>
              <a:off x="3129479" y="3038171"/>
              <a:ext cx="190850" cy="170274"/>
            </a:xfrm>
            <a:custGeom>
              <a:avLst/>
              <a:gdLst/>
              <a:ahLst/>
              <a:cxnLst/>
              <a:rect l="l" t="t" r="r" b="b"/>
              <a:pathLst>
                <a:path w="7634" h="6811" extrusionOk="0">
                  <a:moveTo>
                    <a:pt x="3089" y="0"/>
                  </a:moveTo>
                  <a:cubicBezTo>
                    <a:pt x="2644" y="0"/>
                    <a:pt x="2200" y="68"/>
                    <a:pt x="1773" y="198"/>
                  </a:cubicBezTo>
                  <a:lnTo>
                    <a:pt x="1764" y="201"/>
                  </a:lnTo>
                  <a:lnTo>
                    <a:pt x="1729" y="213"/>
                  </a:lnTo>
                  <a:cubicBezTo>
                    <a:pt x="1323" y="342"/>
                    <a:pt x="937" y="530"/>
                    <a:pt x="584" y="768"/>
                  </a:cubicBezTo>
                  <a:cubicBezTo>
                    <a:pt x="0" y="1997"/>
                    <a:pt x="43" y="3433"/>
                    <a:pt x="698" y="4625"/>
                  </a:cubicBezTo>
                  <a:lnTo>
                    <a:pt x="1379" y="4281"/>
                  </a:lnTo>
                  <a:cubicBezTo>
                    <a:pt x="1522" y="4209"/>
                    <a:pt x="1675" y="4174"/>
                    <a:pt x="1825" y="4174"/>
                  </a:cubicBezTo>
                  <a:cubicBezTo>
                    <a:pt x="2188" y="4174"/>
                    <a:pt x="2538" y="4375"/>
                    <a:pt x="2714" y="4722"/>
                  </a:cubicBezTo>
                  <a:cubicBezTo>
                    <a:pt x="2961" y="5212"/>
                    <a:pt x="2764" y="5810"/>
                    <a:pt x="2273" y="6057"/>
                  </a:cubicBezTo>
                  <a:lnTo>
                    <a:pt x="2110" y="6138"/>
                  </a:lnTo>
                  <a:cubicBezTo>
                    <a:pt x="2814" y="6591"/>
                    <a:pt x="3608" y="6811"/>
                    <a:pt x="4396" y="6811"/>
                  </a:cubicBezTo>
                  <a:cubicBezTo>
                    <a:pt x="5564" y="6811"/>
                    <a:pt x="6719" y="6328"/>
                    <a:pt x="7547" y="5406"/>
                  </a:cubicBezTo>
                  <a:cubicBezTo>
                    <a:pt x="7559" y="5345"/>
                    <a:pt x="7570" y="5284"/>
                    <a:pt x="7579" y="5224"/>
                  </a:cubicBezTo>
                  <a:cubicBezTo>
                    <a:pt x="7581" y="5214"/>
                    <a:pt x="7582" y="5205"/>
                    <a:pt x="7584" y="5197"/>
                  </a:cubicBezTo>
                  <a:cubicBezTo>
                    <a:pt x="7584" y="5192"/>
                    <a:pt x="7586" y="5187"/>
                    <a:pt x="7586" y="5183"/>
                  </a:cubicBezTo>
                  <a:cubicBezTo>
                    <a:pt x="7615" y="4984"/>
                    <a:pt x="7630" y="4783"/>
                    <a:pt x="7633" y="4582"/>
                  </a:cubicBezTo>
                  <a:lnTo>
                    <a:pt x="7633" y="4524"/>
                  </a:lnTo>
                  <a:cubicBezTo>
                    <a:pt x="7633" y="3477"/>
                    <a:pt x="7269" y="2462"/>
                    <a:pt x="6603" y="1653"/>
                  </a:cubicBezTo>
                  <a:cubicBezTo>
                    <a:pt x="5748" y="608"/>
                    <a:pt x="4469" y="0"/>
                    <a:pt x="3119" y="0"/>
                  </a:cubicBezTo>
                  <a:cubicBezTo>
                    <a:pt x="3115" y="0"/>
                    <a:pt x="3111" y="0"/>
                    <a:pt x="3108" y="0"/>
                  </a:cubicBezTo>
                  <a:lnTo>
                    <a:pt x="3106" y="0"/>
                  </a:lnTo>
                  <a:cubicBezTo>
                    <a:pt x="3101" y="0"/>
                    <a:pt x="3095" y="0"/>
                    <a:pt x="3089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6"/>
            <p:cNvSpPr/>
            <p:nvPr/>
          </p:nvSpPr>
          <p:spPr>
            <a:xfrm>
              <a:off x="3089078" y="3313146"/>
              <a:ext cx="226351" cy="226350"/>
            </a:xfrm>
            <a:custGeom>
              <a:avLst/>
              <a:gdLst/>
              <a:ahLst/>
              <a:cxnLst/>
              <a:rect l="l" t="t" r="r" b="b"/>
              <a:pathLst>
                <a:path w="9054" h="9054" extrusionOk="0">
                  <a:moveTo>
                    <a:pt x="4528" y="9054"/>
                  </a:moveTo>
                  <a:cubicBezTo>
                    <a:pt x="7021" y="9054"/>
                    <a:pt x="9054" y="7021"/>
                    <a:pt x="9054" y="4528"/>
                  </a:cubicBezTo>
                  <a:cubicBezTo>
                    <a:pt x="9054" y="2035"/>
                    <a:pt x="7021" y="1"/>
                    <a:pt x="4528" y="1"/>
                  </a:cubicBezTo>
                  <a:cubicBezTo>
                    <a:pt x="2033" y="1"/>
                    <a:pt x="0" y="2034"/>
                    <a:pt x="0" y="4528"/>
                  </a:cubicBezTo>
                  <a:cubicBezTo>
                    <a:pt x="0" y="7021"/>
                    <a:pt x="2033" y="9054"/>
                    <a:pt x="4528" y="9054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6"/>
            <p:cNvSpPr/>
            <p:nvPr/>
          </p:nvSpPr>
          <p:spPr>
            <a:xfrm>
              <a:off x="3202254" y="3313146"/>
              <a:ext cx="113226" cy="113225"/>
            </a:xfrm>
            <a:custGeom>
              <a:avLst/>
              <a:gdLst/>
              <a:ahLst/>
              <a:cxnLst/>
              <a:rect l="l" t="t" r="r" b="b"/>
              <a:pathLst>
                <a:path w="4529" h="4529" extrusionOk="0">
                  <a:moveTo>
                    <a:pt x="7" y="1"/>
                  </a:moveTo>
                  <a:cubicBezTo>
                    <a:pt x="5" y="1"/>
                    <a:pt x="3" y="1"/>
                    <a:pt x="1" y="1"/>
                  </a:cubicBezTo>
                  <a:cubicBezTo>
                    <a:pt x="1355" y="1"/>
                    <a:pt x="2637" y="608"/>
                    <a:pt x="3495" y="1656"/>
                  </a:cubicBezTo>
                  <a:lnTo>
                    <a:pt x="3498" y="1654"/>
                  </a:lnTo>
                  <a:cubicBezTo>
                    <a:pt x="2641" y="608"/>
                    <a:pt x="1360" y="1"/>
                    <a:pt x="7" y="1"/>
                  </a:cubicBezTo>
                  <a:close/>
                  <a:moveTo>
                    <a:pt x="4392" y="3428"/>
                  </a:moveTo>
                  <a:lnTo>
                    <a:pt x="4392" y="3430"/>
                  </a:lnTo>
                  <a:cubicBezTo>
                    <a:pt x="4482" y="3789"/>
                    <a:pt x="4527" y="4157"/>
                    <a:pt x="4527" y="4528"/>
                  </a:cubicBezTo>
                  <a:cubicBezTo>
                    <a:pt x="4528" y="4157"/>
                    <a:pt x="4482" y="3787"/>
                    <a:pt x="4392" y="34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289604" y="3354520"/>
              <a:ext cx="22474" cy="44376"/>
            </a:xfrm>
            <a:custGeom>
              <a:avLst/>
              <a:gdLst/>
              <a:ahLst/>
              <a:cxnLst/>
              <a:rect l="l" t="t" r="r" b="b"/>
              <a:pathLst>
                <a:path w="899" h="1775" extrusionOk="0">
                  <a:moveTo>
                    <a:pt x="1" y="1"/>
                  </a:moveTo>
                  <a:cubicBezTo>
                    <a:pt x="428" y="518"/>
                    <a:pt x="735" y="1124"/>
                    <a:pt x="898" y="1775"/>
                  </a:cubicBezTo>
                  <a:cubicBezTo>
                    <a:pt x="736" y="1124"/>
                    <a:pt x="430" y="518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6"/>
            <p:cNvSpPr/>
            <p:nvPr/>
          </p:nvSpPr>
          <p:spPr>
            <a:xfrm>
              <a:off x="3139178" y="3313795"/>
              <a:ext cx="51175" cy="18649"/>
            </a:xfrm>
            <a:custGeom>
              <a:avLst/>
              <a:gdLst/>
              <a:ahLst/>
              <a:cxnLst/>
              <a:rect l="l" t="t" r="r" b="b"/>
              <a:pathLst>
                <a:path w="2047" h="746" extrusionOk="0">
                  <a:moveTo>
                    <a:pt x="2046" y="0"/>
                  </a:moveTo>
                  <a:lnTo>
                    <a:pt x="2046" y="0"/>
                  </a:lnTo>
                  <a:cubicBezTo>
                    <a:pt x="1314" y="77"/>
                    <a:pt x="613" y="331"/>
                    <a:pt x="4" y="741"/>
                  </a:cubicBezTo>
                  <a:cubicBezTo>
                    <a:pt x="2" y="743"/>
                    <a:pt x="2" y="744"/>
                    <a:pt x="1" y="746"/>
                  </a:cubicBezTo>
                  <a:cubicBezTo>
                    <a:pt x="612" y="334"/>
                    <a:pt x="1314" y="77"/>
                    <a:pt x="204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6"/>
            <p:cNvSpPr/>
            <p:nvPr/>
          </p:nvSpPr>
          <p:spPr>
            <a:xfrm>
              <a:off x="3124528" y="3313095"/>
              <a:ext cx="190901" cy="170374"/>
            </a:xfrm>
            <a:custGeom>
              <a:avLst/>
              <a:gdLst/>
              <a:ahLst/>
              <a:cxnLst/>
              <a:rect l="l" t="t" r="r" b="b"/>
              <a:pathLst>
                <a:path w="7636" h="6815" extrusionOk="0">
                  <a:moveTo>
                    <a:pt x="3108" y="1"/>
                  </a:moveTo>
                  <a:lnTo>
                    <a:pt x="3110" y="3"/>
                  </a:lnTo>
                  <a:lnTo>
                    <a:pt x="3011" y="3"/>
                  </a:lnTo>
                  <a:cubicBezTo>
                    <a:pt x="2987" y="3"/>
                    <a:pt x="2962" y="3"/>
                    <a:pt x="2938" y="4"/>
                  </a:cubicBezTo>
                  <a:lnTo>
                    <a:pt x="2933" y="4"/>
                  </a:lnTo>
                  <a:lnTo>
                    <a:pt x="2861" y="8"/>
                  </a:lnTo>
                  <a:lnTo>
                    <a:pt x="2834" y="9"/>
                  </a:lnTo>
                  <a:lnTo>
                    <a:pt x="2781" y="13"/>
                  </a:lnTo>
                  <a:lnTo>
                    <a:pt x="2739" y="16"/>
                  </a:lnTo>
                  <a:lnTo>
                    <a:pt x="2696" y="20"/>
                  </a:lnTo>
                  <a:lnTo>
                    <a:pt x="2654" y="25"/>
                  </a:lnTo>
                  <a:lnTo>
                    <a:pt x="2633" y="26"/>
                  </a:lnTo>
                  <a:cubicBezTo>
                    <a:pt x="1899" y="103"/>
                    <a:pt x="1196" y="360"/>
                    <a:pt x="587" y="772"/>
                  </a:cubicBezTo>
                  <a:cubicBezTo>
                    <a:pt x="1" y="2002"/>
                    <a:pt x="43" y="3437"/>
                    <a:pt x="701" y="4631"/>
                  </a:cubicBezTo>
                  <a:lnTo>
                    <a:pt x="1577" y="4188"/>
                  </a:lnTo>
                  <a:cubicBezTo>
                    <a:pt x="1720" y="4116"/>
                    <a:pt x="1873" y="4081"/>
                    <a:pt x="2023" y="4081"/>
                  </a:cubicBezTo>
                  <a:cubicBezTo>
                    <a:pt x="2386" y="4081"/>
                    <a:pt x="2736" y="4281"/>
                    <a:pt x="2911" y="4627"/>
                  </a:cubicBezTo>
                  <a:cubicBezTo>
                    <a:pt x="3158" y="5118"/>
                    <a:pt x="2962" y="5715"/>
                    <a:pt x="2471" y="5962"/>
                  </a:cubicBezTo>
                  <a:lnTo>
                    <a:pt x="2112" y="6143"/>
                  </a:lnTo>
                  <a:cubicBezTo>
                    <a:pt x="2816" y="6595"/>
                    <a:pt x="3610" y="6815"/>
                    <a:pt x="4398" y="6815"/>
                  </a:cubicBezTo>
                  <a:cubicBezTo>
                    <a:pt x="5566" y="6815"/>
                    <a:pt x="6721" y="6332"/>
                    <a:pt x="7549" y="5409"/>
                  </a:cubicBezTo>
                  <a:cubicBezTo>
                    <a:pt x="7603" y="5138"/>
                    <a:pt x="7632" y="4862"/>
                    <a:pt x="7636" y="4586"/>
                  </a:cubicBezTo>
                  <a:lnTo>
                    <a:pt x="7636" y="4528"/>
                  </a:lnTo>
                  <a:cubicBezTo>
                    <a:pt x="7631" y="2031"/>
                    <a:pt x="5608" y="6"/>
                    <a:pt x="3108" y="1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6"/>
            <p:cNvSpPr/>
            <p:nvPr/>
          </p:nvSpPr>
          <p:spPr>
            <a:xfrm>
              <a:off x="3084178" y="3588220"/>
              <a:ext cx="226324" cy="226350"/>
            </a:xfrm>
            <a:custGeom>
              <a:avLst/>
              <a:gdLst/>
              <a:ahLst/>
              <a:cxnLst/>
              <a:rect l="l" t="t" r="r" b="b"/>
              <a:pathLst>
                <a:path w="9053" h="9054" extrusionOk="0">
                  <a:moveTo>
                    <a:pt x="4525" y="9054"/>
                  </a:moveTo>
                  <a:cubicBezTo>
                    <a:pt x="7019" y="9054"/>
                    <a:pt x="9052" y="7021"/>
                    <a:pt x="9052" y="4528"/>
                  </a:cubicBezTo>
                  <a:cubicBezTo>
                    <a:pt x="9052" y="2033"/>
                    <a:pt x="7019" y="0"/>
                    <a:pt x="4525" y="0"/>
                  </a:cubicBezTo>
                  <a:cubicBezTo>
                    <a:pt x="2032" y="0"/>
                    <a:pt x="1" y="2033"/>
                    <a:pt x="1" y="4528"/>
                  </a:cubicBezTo>
                  <a:cubicBezTo>
                    <a:pt x="1" y="7021"/>
                    <a:pt x="2034" y="9054"/>
                    <a:pt x="4525" y="9054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6"/>
            <p:cNvSpPr/>
            <p:nvPr/>
          </p:nvSpPr>
          <p:spPr>
            <a:xfrm>
              <a:off x="3197328" y="3588220"/>
              <a:ext cx="113201" cy="113199"/>
            </a:xfrm>
            <a:custGeom>
              <a:avLst/>
              <a:gdLst/>
              <a:ahLst/>
              <a:cxnLst/>
              <a:rect l="l" t="t" r="r" b="b"/>
              <a:pathLst>
                <a:path w="4528" h="4528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356" y="0"/>
                    <a:pt x="2638" y="608"/>
                    <a:pt x="3498" y="1657"/>
                  </a:cubicBezTo>
                  <a:lnTo>
                    <a:pt x="3499" y="1655"/>
                  </a:lnTo>
                  <a:cubicBezTo>
                    <a:pt x="2642" y="608"/>
                    <a:pt x="1359" y="0"/>
                    <a:pt x="6" y="0"/>
                  </a:cubicBezTo>
                  <a:close/>
                  <a:moveTo>
                    <a:pt x="4392" y="3430"/>
                  </a:moveTo>
                  <a:cubicBezTo>
                    <a:pt x="4482" y="3789"/>
                    <a:pt x="4528" y="4157"/>
                    <a:pt x="4528" y="4528"/>
                  </a:cubicBezTo>
                  <a:cubicBezTo>
                    <a:pt x="4528" y="4157"/>
                    <a:pt x="4482" y="3789"/>
                    <a:pt x="4393" y="343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6"/>
            <p:cNvSpPr/>
            <p:nvPr/>
          </p:nvSpPr>
          <p:spPr>
            <a:xfrm>
              <a:off x="3284729" y="3629595"/>
              <a:ext cx="22401" cy="44376"/>
            </a:xfrm>
            <a:custGeom>
              <a:avLst/>
              <a:gdLst/>
              <a:ahLst/>
              <a:cxnLst/>
              <a:rect l="l" t="t" r="r" b="b"/>
              <a:pathLst>
                <a:path w="896" h="1775" extrusionOk="0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lnTo>
                    <a:pt x="2" y="1"/>
                  </a:lnTo>
                  <a:lnTo>
                    <a:pt x="3" y="0"/>
                  </a:lnTo>
                  <a:close/>
                  <a:moveTo>
                    <a:pt x="2" y="1"/>
                  </a:moveTo>
                  <a:lnTo>
                    <a:pt x="0" y="2"/>
                  </a:lnTo>
                  <a:cubicBezTo>
                    <a:pt x="426" y="518"/>
                    <a:pt x="732" y="1124"/>
                    <a:pt x="896" y="1775"/>
                  </a:cubicBezTo>
                  <a:cubicBezTo>
                    <a:pt x="732" y="1125"/>
                    <a:pt x="428" y="519"/>
                    <a:pt x="2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6"/>
            <p:cNvSpPr/>
            <p:nvPr/>
          </p:nvSpPr>
          <p:spPr>
            <a:xfrm>
              <a:off x="3134279" y="3589321"/>
              <a:ext cx="176251" cy="134124"/>
            </a:xfrm>
            <a:custGeom>
              <a:avLst/>
              <a:gdLst/>
              <a:ahLst/>
              <a:cxnLst/>
              <a:rect l="l" t="t" r="r" b="b"/>
              <a:pathLst>
                <a:path w="7050" h="5365" extrusionOk="0">
                  <a:moveTo>
                    <a:pt x="1886" y="1"/>
                  </a:moveTo>
                  <a:lnTo>
                    <a:pt x="1886" y="1"/>
                  </a:lnTo>
                  <a:cubicBezTo>
                    <a:pt x="1746" y="20"/>
                    <a:pt x="1607" y="47"/>
                    <a:pt x="1471" y="79"/>
                  </a:cubicBezTo>
                  <a:lnTo>
                    <a:pt x="1471" y="79"/>
                  </a:lnTo>
                  <a:cubicBezTo>
                    <a:pt x="1607" y="47"/>
                    <a:pt x="1746" y="20"/>
                    <a:pt x="1886" y="1"/>
                  </a:cubicBezTo>
                  <a:close/>
                  <a:moveTo>
                    <a:pt x="1471" y="79"/>
                  </a:moveTo>
                  <a:lnTo>
                    <a:pt x="1471" y="79"/>
                  </a:lnTo>
                  <a:cubicBezTo>
                    <a:pt x="948" y="204"/>
                    <a:pt x="451" y="422"/>
                    <a:pt x="2" y="723"/>
                  </a:cubicBezTo>
                  <a:cubicBezTo>
                    <a:pt x="2" y="724"/>
                    <a:pt x="1" y="726"/>
                    <a:pt x="1" y="726"/>
                  </a:cubicBezTo>
                  <a:cubicBezTo>
                    <a:pt x="449" y="424"/>
                    <a:pt x="947" y="205"/>
                    <a:pt x="1471" y="79"/>
                  </a:cubicBezTo>
                  <a:close/>
                  <a:moveTo>
                    <a:pt x="7048" y="4484"/>
                  </a:moveTo>
                  <a:cubicBezTo>
                    <a:pt x="7050" y="4779"/>
                    <a:pt x="7021" y="5073"/>
                    <a:pt x="6963" y="5363"/>
                  </a:cubicBezTo>
                  <a:lnTo>
                    <a:pt x="6963" y="5364"/>
                  </a:lnTo>
                  <a:cubicBezTo>
                    <a:pt x="7021" y="5075"/>
                    <a:pt x="7050" y="4779"/>
                    <a:pt x="7050" y="4484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6"/>
            <p:cNvSpPr/>
            <p:nvPr/>
          </p:nvSpPr>
          <p:spPr>
            <a:xfrm>
              <a:off x="3119680" y="3588171"/>
              <a:ext cx="190825" cy="170374"/>
            </a:xfrm>
            <a:custGeom>
              <a:avLst/>
              <a:gdLst/>
              <a:ahLst/>
              <a:cxnLst/>
              <a:rect l="l" t="t" r="r" b="b"/>
              <a:pathLst>
                <a:path w="7633" h="6815" extrusionOk="0">
                  <a:moveTo>
                    <a:pt x="3105" y="1"/>
                  </a:moveTo>
                  <a:lnTo>
                    <a:pt x="3105" y="2"/>
                  </a:lnTo>
                  <a:lnTo>
                    <a:pt x="3008" y="2"/>
                  </a:lnTo>
                  <a:cubicBezTo>
                    <a:pt x="2984" y="2"/>
                    <a:pt x="2958" y="4"/>
                    <a:pt x="2933" y="4"/>
                  </a:cubicBezTo>
                  <a:lnTo>
                    <a:pt x="2931" y="4"/>
                  </a:lnTo>
                  <a:cubicBezTo>
                    <a:pt x="2907" y="4"/>
                    <a:pt x="2882" y="6"/>
                    <a:pt x="2858" y="8"/>
                  </a:cubicBezTo>
                  <a:lnTo>
                    <a:pt x="2832" y="9"/>
                  </a:lnTo>
                  <a:lnTo>
                    <a:pt x="2773" y="13"/>
                  </a:lnTo>
                  <a:lnTo>
                    <a:pt x="2745" y="16"/>
                  </a:lnTo>
                  <a:lnTo>
                    <a:pt x="2689" y="19"/>
                  </a:lnTo>
                  <a:lnTo>
                    <a:pt x="2653" y="23"/>
                  </a:lnTo>
                  <a:lnTo>
                    <a:pt x="2619" y="26"/>
                  </a:lnTo>
                  <a:cubicBezTo>
                    <a:pt x="2596" y="30"/>
                    <a:pt x="2570" y="33"/>
                    <a:pt x="2545" y="37"/>
                  </a:cubicBezTo>
                  <a:lnTo>
                    <a:pt x="2527" y="38"/>
                  </a:lnTo>
                  <a:lnTo>
                    <a:pt x="2476" y="45"/>
                  </a:lnTo>
                  <a:lnTo>
                    <a:pt x="2470" y="45"/>
                  </a:lnTo>
                  <a:cubicBezTo>
                    <a:pt x="1794" y="140"/>
                    <a:pt x="1150" y="389"/>
                    <a:pt x="585" y="770"/>
                  </a:cubicBezTo>
                  <a:cubicBezTo>
                    <a:pt x="1" y="2000"/>
                    <a:pt x="43" y="3435"/>
                    <a:pt x="699" y="4629"/>
                  </a:cubicBezTo>
                  <a:lnTo>
                    <a:pt x="1771" y="4089"/>
                  </a:lnTo>
                  <a:cubicBezTo>
                    <a:pt x="1915" y="4016"/>
                    <a:pt x="2068" y="3981"/>
                    <a:pt x="2219" y="3981"/>
                  </a:cubicBezTo>
                  <a:cubicBezTo>
                    <a:pt x="2582" y="3981"/>
                    <a:pt x="2932" y="4182"/>
                    <a:pt x="3106" y="4528"/>
                  </a:cubicBezTo>
                  <a:cubicBezTo>
                    <a:pt x="3353" y="5019"/>
                    <a:pt x="3156" y="5616"/>
                    <a:pt x="2665" y="5863"/>
                  </a:cubicBezTo>
                  <a:lnTo>
                    <a:pt x="2112" y="6142"/>
                  </a:lnTo>
                  <a:cubicBezTo>
                    <a:pt x="2816" y="6594"/>
                    <a:pt x="3610" y="6814"/>
                    <a:pt x="4398" y="6814"/>
                  </a:cubicBezTo>
                  <a:cubicBezTo>
                    <a:pt x="5565" y="6814"/>
                    <a:pt x="6719" y="6332"/>
                    <a:pt x="7545" y="5409"/>
                  </a:cubicBezTo>
                  <a:cubicBezTo>
                    <a:pt x="7603" y="5117"/>
                    <a:pt x="7632" y="4823"/>
                    <a:pt x="7632" y="4527"/>
                  </a:cubicBezTo>
                  <a:cubicBezTo>
                    <a:pt x="7629" y="2029"/>
                    <a:pt x="5604" y="4"/>
                    <a:pt x="3105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6"/>
            <p:cNvSpPr/>
            <p:nvPr/>
          </p:nvSpPr>
          <p:spPr>
            <a:xfrm>
              <a:off x="3079279" y="3863295"/>
              <a:ext cx="226324" cy="226350"/>
            </a:xfrm>
            <a:custGeom>
              <a:avLst/>
              <a:gdLst/>
              <a:ahLst/>
              <a:cxnLst/>
              <a:rect l="l" t="t" r="r" b="b"/>
              <a:pathLst>
                <a:path w="9053" h="9054" extrusionOk="0">
                  <a:moveTo>
                    <a:pt x="4525" y="9054"/>
                  </a:moveTo>
                  <a:cubicBezTo>
                    <a:pt x="7019" y="9054"/>
                    <a:pt x="9052" y="7021"/>
                    <a:pt x="9052" y="4526"/>
                  </a:cubicBezTo>
                  <a:cubicBezTo>
                    <a:pt x="9052" y="2033"/>
                    <a:pt x="7019" y="0"/>
                    <a:pt x="4525" y="0"/>
                  </a:cubicBezTo>
                  <a:cubicBezTo>
                    <a:pt x="2032" y="0"/>
                    <a:pt x="1" y="2033"/>
                    <a:pt x="1" y="4526"/>
                  </a:cubicBezTo>
                  <a:cubicBezTo>
                    <a:pt x="1" y="7021"/>
                    <a:pt x="2034" y="9054"/>
                    <a:pt x="4525" y="9054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6"/>
            <p:cNvSpPr/>
            <p:nvPr/>
          </p:nvSpPr>
          <p:spPr>
            <a:xfrm>
              <a:off x="3192379" y="3863295"/>
              <a:ext cx="113275" cy="113174"/>
            </a:xfrm>
            <a:custGeom>
              <a:avLst/>
              <a:gdLst/>
              <a:ahLst/>
              <a:cxnLst/>
              <a:rect l="l" t="t" r="r" b="b"/>
              <a:pathLst>
                <a:path w="4531" h="4527" extrusionOk="0">
                  <a:moveTo>
                    <a:pt x="7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356" y="0"/>
                    <a:pt x="2640" y="608"/>
                    <a:pt x="3498" y="1657"/>
                  </a:cubicBezTo>
                  <a:lnTo>
                    <a:pt x="3502" y="1655"/>
                  </a:lnTo>
                  <a:cubicBezTo>
                    <a:pt x="2643" y="608"/>
                    <a:pt x="1362" y="0"/>
                    <a:pt x="7" y="0"/>
                  </a:cubicBezTo>
                  <a:close/>
                  <a:moveTo>
                    <a:pt x="4394" y="3428"/>
                  </a:moveTo>
                  <a:cubicBezTo>
                    <a:pt x="4484" y="3787"/>
                    <a:pt x="4530" y="4157"/>
                    <a:pt x="4530" y="4526"/>
                  </a:cubicBezTo>
                  <a:cubicBezTo>
                    <a:pt x="4530" y="4157"/>
                    <a:pt x="4484" y="3787"/>
                    <a:pt x="4396" y="34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3279829" y="3904670"/>
              <a:ext cx="22401" cy="44376"/>
            </a:xfrm>
            <a:custGeom>
              <a:avLst/>
              <a:gdLst/>
              <a:ahLst/>
              <a:cxnLst/>
              <a:rect l="l" t="t" r="r" b="b"/>
              <a:pathLst>
                <a:path w="896" h="1775" extrusionOk="0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lnTo>
                    <a:pt x="2" y="1"/>
                  </a:lnTo>
                  <a:lnTo>
                    <a:pt x="4" y="0"/>
                  </a:lnTo>
                  <a:close/>
                  <a:moveTo>
                    <a:pt x="2" y="1"/>
                  </a:moveTo>
                  <a:lnTo>
                    <a:pt x="0" y="2"/>
                  </a:lnTo>
                  <a:cubicBezTo>
                    <a:pt x="426" y="518"/>
                    <a:pt x="732" y="1124"/>
                    <a:pt x="896" y="1775"/>
                  </a:cubicBezTo>
                  <a:cubicBezTo>
                    <a:pt x="732" y="1124"/>
                    <a:pt x="428" y="518"/>
                    <a:pt x="2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3129354" y="3863770"/>
              <a:ext cx="174924" cy="134699"/>
            </a:xfrm>
            <a:custGeom>
              <a:avLst/>
              <a:gdLst/>
              <a:ahLst/>
              <a:cxnLst/>
              <a:rect l="l" t="t" r="r" b="b"/>
              <a:pathLst>
                <a:path w="6997" h="5388" extrusionOk="0">
                  <a:moveTo>
                    <a:pt x="2106" y="0"/>
                  </a:moveTo>
                  <a:cubicBezTo>
                    <a:pt x="2093" y="0"/>
                    <a:pt x="2083" y="2"/>
                    <a:pt x="2072" y="3"/>
                  </a:cubicBezTo>
                  <a:cubicBezTo>
                    <a:pt x="2083" y="2"/>
                    <a:pt x="2095" y="0"/>
                    <a:pt x="2106" y="0"/>
                  </a:cubicBezTo>
                  <a:close/>
                  <a:moveTo>
                    <a:pt x="1778" y="43"/>
                  </a:moveTo>
                  <a:cubicBezTo>
                    <a:pt x="1713" y="53"/>
                    <a:pt x="1648" y="66"/>
                    <a:pt x="1583" y="79"/>
                  </a:cubicBezTo>
                  <a:lnTo>
                    <a:pt x="1583" y="79"/>
                  </a:lnTo>
                  <a:cubicBezTo>
                    <a:pt x="1648" y="66"/>
                    <a:pt x="1713" y="53"/>
                    <a:pt x="1778" y="43"/>
                  </a:cubicBezTo>
                  <a:close/>
                  <a:moveTo>
                    <a:pt x="1583" y="79"/>
                  </a:moveTo>
                  <a:lnTo>
                    <a:pt x="1583" y="79"/>
                  </a:lnTo>
                  <a:cubicBezTo>
                    <a:pt x="1019" y="199"/>
                    <a:pt x="482" y="425"/>
                    <a:pt x="2" y="749"/>
                  </a:cubicBezTo>
                  <a:cubicBezTo>
                    <a:pt x="2" y="749"/>
                    <a:pt x="0" y="751"/>
                    <a:pt x="0" y="753"/>
                  </a:cubicBezTo>
                  <a:cubicBezTo>
                    <a:pt x="480" y="429"/>
                    <a:pt x="1018" y="199"/>
                    <a:pt x="1583" y="79"/>
                  </a:cubicBezTo>
                  <a:close/>
                  <a:moveTo>
                    <a:pt x="6997" y="5195"/>
                  </a:moveTo>
                  <a:cubicBezTo>
                    <a:pt x="6996" y="5198"/>
                    <a:pt x="6996" y="5202"/>
                    <a:pt x="6995" y="5205"/>
                  </a:cubicBezTo>
                  <a:lnTo>
                    <a:pt x="6995" y="5205"/>
                  </a:lnTo>
                  <a:cubicBezTo>
                    <a:pt x="6996" y="5202"/>
                    <a:pt x="6996" y="5199"/>
                    <a:pt x="6997" y="5197"/>
                  </a:cubicBezTo>
                  <a:lnTo>
                    <a:pt x="6997" y="5195"/>
                  </a:lnTo>
                  <a:close/>
                  <a:moveTo>
                    <a:pt x="6995" y="5205"/>
                  </a:moveTo>
                  <a:lnTo>
                    <a:pt x="6995" y="5205"/>
                  </a:lnTo>
                  <a:cubicBezTo>
                    <a:pt x="6985" y="5265"/>
                    <a:pt x="6976" y="5327"/>
                    <a:pt x="6963" y="5387"/>
                  </a:cubicBezTo>
                  <a:cubicBezTo>
                    <a:pt x="6975" y="5328"/>
                    <a:pt x="6987" y="5266"/>
                    <a:pt x="6995" y="520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3114778" y="3863295"/>
              <a:ext cx="190776" cy="170301"/>
            </a:xfrm>
            <a:custGeom>
              <a:avLst/>
              <a:gdLst/>
              <a:ahLst/>
              <a:cxnLst/>
              <a:rect l="l" t="t" r="r" b="b"/>
              <a:pathLst>
                <a:path w="7631" h="6812" extrusionOk="0">
                  <a:moveTo>
                    <a:pt x="3010" y="0"/>
                  </a:moveTo>
                  <a:lnTo>
                    <a:pt x="2933" y="2"/>
                  </a:lnTo>
                  <a:lnTo>
                    <a:pt x="2931" y="2"/>
                  </a:lnTo>
                  <a:cubicBezTo>
                    <a:pt x="2906" y="2"/>
                    <a:pt x="2882" y="4"/>
                    <a:pt x="2858" y="5"/>
                  </a:cubicBezTo>
                  <a:lnTo>
                    <a:pt x="2832" y="7"/>
                  </a:lnTo>
                  <a:cubicBezTo>
                    <a:pt x="2812" y="7"/>
                    <a:pt x="2792" y="9"/>
                    <a:pt x="2771" y="11"/>
                  </a:cubicBezTo>
                  <a:lnTo>
                    <a:pt x="2747" y="12"/>
                  </a:lnTo>
                  <a:lnTo>
                    <a:pt x="2689" y="17"/>
                  </a:lnTo>
                  <a:cubicBezTo>
                    <a:pt x="2678" y="17"/>
                    <a:pt x="2667" y="19"/>
                    <a:pt x="2655" y="21"/>
                  </a:cubicBezTo>
                  <a:cubicBezTo>
                    <a:pt x="2645" y="22"/>
                    <a:pt x="2628" y="22"/>
                    <a:pt x="2613" y="24"/>
                  </a:cubicBezTo>
                  <a:cubicBezTo>
                    <a:pt x="2596" y="28"/>
                    <a:pt x="2579" y="29"/>
                    <a:pt x="2562" y="31"/>
                  </a:cubicBezTo>
                  <a:lnTo>
                    <a:pt x="2523" y="36"/>
                  </a:lnTo>
                  <a:lnTo>
                    <a:pt x="2483" y="41"/>
                  </a:lnTo>
                  <a:lnTo>
                    <a:pt x="2456" y="45"/>
                  </a:lnTo>
                  <a:cubicBezTo>
                    <a:pt x="2426" y="50"/>
                    <a:pt x="2397" y="53"/>
                    <a:pt x="2366" y="58"/>
                  </a:cubicBezTo>
                  <a:lnTo>
                    <a:pt x="2361" y="58"/>
                  </a:lnTo>
                  <a:cubicBezTo>
                    <a:pt x="1724" y="165"/>
                    <a:pt x="1118" y="407"/>
                    <a:pt x="583" y="770"/>
                  </a:cubicBezTo>
                  <a:cubicBezTo>
                    <a:pt x="1" y="1999"/>
                    <a:pt x="43" y="3433"/>
                    <a:pt x="699" y="4625"/>
                  </a:cubicBezTo>
                  <a:lnTo>
                    <a:pt x="1967" y="3986"/>
                  </a:lnTo>
                  <a:cubicBezTo>
                    <a:pt x="2110" y="3914"/>
                    <a:pt x="2263" y="3880"/>
                    <a:pt x="2413" y="3880"/>
                  </a:cubicBezTo>
                  <a:cubicBezTo>
                    <a:pt x="2776" y="3880"/>
                    <a:pt x="3126" y="4080"/>
                    <a:pt x="3301" y="4426"/>
                  </a:cubicBezTo>
                  <a:cubicBezTo>
                    <a:pt x="3548" y="4916"/>
                    <a:pt x="3352" y="5514"/>
                    <a:pt x="2861" y="5761"/>
                  </a:cubicBezTo>
                  <a:lnTo>
                    <a:pt x="2111" y="6139"/>
                  </a:lnTo>
                  <a:cubicBezTo>
                    <a:pt x="2815" y="6592"/>
                    <a:pt x="3609" y="6812"/>
                    <a:pt x="4398" y="6812"/>
                  </a:cubicBezTo>
                  <a:cubicBezTo>
                    <a:pt x="5565" y="6812"/>
                    <a:pt x="6719" y="6329"/>
                    <a:pt x="7546" y="5406"/>
                  </a:cubicBezTo>
                  <a:cubicBezTo>
                    <a:pt x="7559" y="5342"/>
                    <a:pt x="7569" y="5279"/>
                    <a:pt x="7580" y="5214"/>
                  </a:cubicBezTo>
                  <a:cubicBezTo>
                    <a:pt x="7583" y="5199"/>
                    <a:pt x="7585" y="5183"/>
                    <a:pt x="7586" y="5170"/>
                  </a:cubicBezTo>
                  <a:lnTo>
                    <a:pt x="7590" y="5148"/>
                  </a:lnTo>
                  <a:lnTo>
                    <a:pt x="7593" y="5127"/>
                  </a:lnTo>
                  <a:cubicBezTo>
                    <a:pt x="7595" y="5112"/>
                    <a:pt x="7597" y="5098"/>
                    <a:pt x="7598" y="5085"/>
                  </a:cubicBezTo>
                  <a:lnTo>
                    <a:pt x="7598" y="5081"/>
                  </a:lnTo>
                  <a:cubicBezTo>
                    <a:pt x="7615" y="4936"/>
                    <a:pt x="7627" y="4788"/>
                    <a:pt x="7631" y="4640"/>
                  </a:cubicBezTo>
                  <a:lnTo>
                    <a:pt x="7631" y="4621"/>
                  </a:lnTo>
                  <a:lnTo>
                    <a:pt x="7631" y="4584"/>
                  </a:lnTo>
                  <a:lnTo>
                    <a:pt x="7631" y="4526"/>
                  </a:lnTo>
                  <a:cubicBezTo>
                    <a:pt x="7626" y="2028"/>
                    <a:pt x="5603" y="5"/>
                    <a:pt x="3105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3324054" y="4012620"/>
              <a:ext cx="226400" cy="226350"/>
            </a:xfrm>
            <a:custGeom>
              <a:avLst/>
              <a:gdLst/>
              <a:ahLst/>
              <a:cxnLst/>
              <a:rect l="l" t="t" r="r" b="b"/>
              <a:pathLst>
                <a:path w="9056" h="9054" extrusionOk="0">
                  <a:moveTo>
                    <a:pt x="4530" y="9054"/>
                  </a:moveTo>
                  <a:cubicBezTo>
                    <a:pt x="7022" y="9054"/>
                    <a:pt x="9055" y="7019"/>
                    <a:pt x="9055" y="4526"/>
                  </a:cubicBezTo>
                  <a:cubicBezTo>
                    <a:pt x="9055" y="2032"/>
                    <a:pt x="7022" y="0"/>
                    <a:pt x="4530" y="0"/>
                  </a:cubicBezTo>
                  <a:cubicBezTo>
                    <a:pt x="2038" y="0"/>
                    <a:pt x="0" y="2032"/>
                    <a:pt x="0" y="4526"/>
                  </a:cubicBezTo>
                  <a:cubicBezTo>
                    <a:pt x="0" y="7019"/>
                    <a:pt x="2037" y="9054"/>
                    <a:pt x="4530" y="9054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3374205" y="4012620"/>
              <a:ext cx="121625" cy="19300"/>
            </a:xfrm>
            <a:custGeom>
              <a:avLst/>
              <a:gdLst/>
              <a:ahLst/>
              <a:cxnLst/>
              <a:rect l="l" t="t" r="r" b="b"/>
              <a:pathLst>
                <a:path w="4865" h="772" extrusionOk="0">
                  <a:moveTo>
                    <a:pt x="2531" y="0"/>
                  </a:moveTo>
                  <a:cubicBezTo>
                    <a:pt x="2528" y="0"/>
                    <a:pt x="2525" y="0"/>
                    <a:pt x="2522" y="0"/>
                  </a:cubicBezTo>
                  <a:lnTo>
                    <a:pt x="2524" y="0"/>
                  </a:lnTo>
                  <a:cubicBezTo>
                    <a:pt x="3349" y="0"/>
                    <a:pt x="4160" y="227"/>
                    <a:pt x="4865" y="656"/>
                  </a:cubicBezTo>
                  <a:cubicBezTo>
                    <a:pt x="4865" y="656"/>
                    <a:pt x="4865" y="654"/>
                    <a:pt x="4865" y="653"/>
                  </a:cubicBezTo>
                  <a:cubicBezTo>
                    <a:pt x="4161" y="227"/>
                    <a:pt x="3354" y="0"/>
                    <a:pt x="2531" y="0"/>
                  </a:cubicBezTo>
                  <a:close/>
                  <a:moveTo>
                    <a:pt x="2220" y="11"/>
                  </a:moveTo>
                  <a:lnTo>
                    <a:pt x="2220" y="11"/>
                  </a:lnTo>
                  <a:cubicBezTo>
                    <a:pt x="1427" y="62"/>
                    <a:pt x="662" y="322"/>
                    <a:pt x="2" y="767"/>
                  </a:cubicBezTo>
                  <a:cubicBezTo>
                    <a:pt x="0" y="768"/>
                    <a:pt x="0" y="770"/>
                    <a:pt x="0" y="772"/>
                  </a:cubicBezTo>
                  <a:cubicBezTo>
                    <a:pt x="659" y="326"/>
                    <a:pt x="1427" y="63"/>
                    <a:pt x="2220" y="1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3548255" y="4144394"/>
              <a:ext cx="651" cy="3400"/>
            </a:xfrm>
            <a:custGeom>
              <a:avLst/>
              <a:gdLst/>
              <a:ahLst/>
              <a:cxnLst/>
              <a:rect l="l" t="t" r="r" b="b"/>
              <a:pathLst>
                <a:path w="26" h="136" extrusionOk="0">
                  <a:moveTo>
                    <a:pt x="24" y="1"/>
                  </a:moveTo>
                  <a:cubicBezTo>
                    <a:pt x="17" y="45"/>
                    <a:pt x="9" y="91"/>
                    <a:pt x="0" y="136"/>
                  </a:cubicBezTo>
                  <a:cubicBezTo>
                    <a:pt x="9" y="91"/>
                    <a:pt x="17" y="45"/>
                    <a:pt x="26" y="1"/>
                  </a:cubicBezTo>
                  <a:close/>
                </a:path>
              </a:pathLst>
            </a:custGeom>
            <a:solidFill>
              <a:srgbClr val="136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6"/>
            <p:cNvSpPr/>
            <p:nvPr/>
          </p:nvSpPr>
          <p:spPr>
            <a:xfrm>
              <a:off x="3495855" y="4028870"/>
              <a:ext cx="54601" cy="96875"/>
            </a:xfrm>
            <a:custGeom>
              <a:avLst/>
              <a:gdLst/>
              <a:ahLst/>
              <a:cxnLst/>
              <a:rect l="l" t="t" r="r" b="b"/>
              <a:pathLst>
                <a:path w="2184" h="3875" extrusionOk="0">
                  <a:moveTo>
                    <a:pt x="0" y="1"/>
                  </a:moveTo>
                  <a:lnTo>
                    <a:pt x="0" y="3"/>
                  </a:lnTo>
                  <a:cubicBezTo>
                    <a:pt x="0" y="3"/>
                    <a:pt x="0" y="4"/>
                    <a:pt x="0" y="6"/>
                  </a:cubicBezTo>
                  <a:cubicBezTo>
                    <a:pt x="438" y="272"/>
                    <a:pt x="826" y="609"/>
                    <a:pt x="1151" y="1004"/>
                  </a:cubicBezTo>
                  <a:lnTo>
                    <a:pt x="1155" y="1002"/>
                  </a:lnTo>
                  <a:cubicBezTo>
                    <a:pt x="830" y="605"/>
                    <a:pt x="440" y="266"/>
                    <a:pt x="0" y="1"/>
                  </a:cubicBezTo>
                  <a:close/>
                  <a:moveTo>
                    <a:pt x="2049" y="2776"/>
                  </a:moveTo>
                  <a:lnTo>
                    <a:pt x="2049" y="2778"/>
                  </a:lnTo>
                  <a:cubicBezTo>
                    <a:pt x="2137" y="3136"/>
                    <a:pt x="2183" y="3505"/>
                    <a:pt x="2183" y="3875"/>
                  </a:cubicBezTo>
                  <a:cubicBezTo>
                    <a:pt x="2183" y="3505"/>
                    <a:pt x="2139" y="3136"/>
                    <a:pt x="2049" y="2776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6"/>
            <p:cNvSpPr/>
            <p:nvPr/>
          </p:nvSpPr>
          <p:spPr>
            <a:xfrm>
              <a:off x="3524629" y="4053919"/>
              <a:ext cx="22450" cy="44400"/>
            </a:xfrm>
            <a:custGeom>
              <a:avLst/>
              <a:gdLst/>
              <a:ahLst/>
              <a:cxnLst/>
              <a:rect l="l" t="t" r="r" b="b"/>
              <a:pathLst>
                <a:path w="898" h="1776" extrusionOk="0">
                  <a:moveTo>
                    <a:pt x="4" y="0"/>
                  </a:moveTo>
                  <a:lnTo>
                    <a:pt x="0" y="2"/>
                  </a:lnTo>
                  <a:cubicBezTo>
                    <a:pt x="428" y="519"/>
                    <a:pt x="734" y="1126"/>
                    <a:pt x="898" y="1776"/>
                  </a:cubicBezTo>
                  <a:cubicBezTo>
                    <a:pt x="736" y="1126"/>
                    <a:pt x="431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6"/>
            <p:cNvSpPr/>
            <p:nvPr/>
          </p:nvSpPr>
          <p:spPr>
            <a:xfrm>
              <a:off x="3359604" y="4012569"/>
              <a:ext cx="190876" cy="170325"/>
            </a:xfrm>
            <a:custGeom>
              <a:avLst/>
              <a:gdLst/>
              <a:ahLst/>
              <a:cxnLst/>
              <a:rect l="l" t="t" r="r" b="b"/>
              <a:pathLst>
                <a:path w="7635" h="6813" extrusionOk="0">
                  <a:moveTo>
                    <a:pt x="3111" y="1"/>
                  </a:moveTo>
                  <a:lnTo>
                    <a:pt x="3108" y="2"/>
                  </a:lnTo>
                  <a:lnTo>
                    <a:pt x="3010" y="2"/>
                  </a:lnTo>
                  <a:lnTo>
                    <a:pt x="2946" y="4"/>
                  </a:lnTo>
                  <a:lnTo>
                    <a:pt x="2917" y="6"/>
                  </a:lnTo>
                  <a:lnTo>
                    <a:pt x="2867" y="8"/>
                  </a:lnTo>
                  <a:lnTo>
                    <a:pt x="2825" y="9"/>
                  </a:lnTo>
                  <a:lnTo>
                    <a:pt x="2806" y="11"/>
                  </a:lnTo>
                  <a:cubicBezTo>
                    <a:pt x="2011" y="64"/>
                    <a:pt x="1245" y="326"/>
                    <a:pt x="584" y="772"/>
                  </a:cubicBezTo>
                  <a:cubicBezTo>
                    <a:pt x="0" y="2001"/>
                    <a:pt x="43" y="3437"/>
                    <a:pt x="700" y="4629"/>
                  </a:cubicBezTo>
                  <a:lnTo>
                    <a:pt x="2166" y="3890"/>
                  </a:lnTo>
                  <a:cubicBezTo>
                    <a:pt x="2309" y="3818"/>
                    <a:pt x="2462" y="3783"/>
                    <a:pt x="2612" y="3783"/>
                  </a:cubicBezTo>
                  <a:cubicBezTo>
                    <a:pt x="2976" y="3783"/>
                    <a:pt x="3326" y="3984"/>
                    <a:pt x="3501" y="4331"/>
                  </a:cubicBezTo>
                  <a:cubicBezTo>
                    <a:pt x="3748" y="4821"/>
                    <a:pt x="3550" y="5417"/>
                    <a:pt x="3060" y="5664"/>
                  </a:cubicBezTo>
                  <a:lnTo>
                    <a:pt x="2115" y="6141"/>
                  </a:lnTo>
                  <a:cubicBezTo>
                    <a:pt x="2818" y="6593"/>
                    <a:pt x="3612" y="6812"/>
                    <a:pt x="4400" y="6812"/>
                  </a:cubicBezTo>
                  <a:cubicBezTo>
                    <a:pt x="5567" y="6812"/>
                    <a:pt x="6722" y="6330"/>
                    <a:pt x="7548" y="5407"/>
                  </a:cubicBezTo>
                  <a:cubicBezTo>
                    <a:pt x="7558" y="5363"/>
                    <a:pt x="7567" y="5317"/>
                    <a:pt x="7574" y="5272"/>
                  </a:cubicBezTo>
                  <a:cubicBezTo>
                    <a:pt x="7574" y="5271"/>
                    <a:pt x="7574" y="5267"/>
                    <a:pt x="7575" y="5265"/>
                  </a:cubicBezTo>
                  <a:cubicBezTo>
                    <a:pt x="7577" y="5255"/>
                    <a:pt x="7579" y="5243"/>
                    <a:pt x="7581" y="5235"/>
                  </a:cubicBezTo>
                  <a:cubicBezTo>
                    <a:pt x="7615" y="5019"/>
                    <a:pt x="7632" y="4801"/>
                    <a:pt x="7635" y="4583"/>
                  </a:cubicBezTo>
                  <a:lnTo>
                    <a:pt x="7635" y="4527"/>
                  </a:lnTo>
                  <a:cubicBezTo>
                    <a:pt x="7635" y="3478"/>
                    <a:pt x="7271" y="2463"/>
                    <a:pt x="6603" y="1654"/>
                  </a:cubicBezTo>
                  <a:cubicBezTo>
                    <a:pt x="6278" y="1259"/>
                    <a:pt x="5888" y="922"/>
                    <a:pt x="5452" y="656"/>
                  </a:cubicBezTo>
                  <a:cubicBezTo>
                    <a:pt x="4746" y="227"/>
                    <a:pt x="3937" y="1"/>
                    <a:pt x="3111" y="1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6"/>
            <p:cNvSpPr/>
            <p:nvPr/>
          </p:nvSpPr>
          <p:spPr>
            <a:xfrm>
              <a:off x="3051655" y="4107169"/>
              <a:ext cx="401625" cy="223399"/>
            </a:xfrm>
            <a:custGeom>
              <a:avLst/>
              <a:gdLst/>
              <a:ahLst/>
              <a:cxnLst/>
              <a:rect l="l" t="t" r="r" b="b"/>
              <a:pathLst>
                <a:path w="16065" h="8936" extrusionOk="0">
                  <a:moveTo>
                    <a:pt x="14930" y="1"/>
                  </a:moveTo>
                  <a:cubicBezTo>
                    <a:pt x="14780" y="1"/>
                    <a:pt x="14627" y="35"/>
                    <a:pt x="14484" y="107"/>
                  </a:cubicBezTo>
                  <a:lnTo>
                    <a:pt x="687" y="7054"/>
                  </a:lnTo>
                  <a:cubicBezTo>
                    <a:pt x="197" y="7301"/>
                    <a:pt x="1" y="7899"/>
                    <a:pt x="248" y="8389"/>
                  </a:cubicBezTo>
                  <a:cubicBezTo>
                    <a:pt x="422" y="8735"/>
                    <a:pt x="772" y="8935"/>
                    <a:pt x="1135" y="8935"/>
                  </a:cubicBezTo>
                  <a:cubicBezTo>
                    <a:pt x="1285" y="8935"/>
                    <a:pt x="1437" y="8901"/>
                    <a:pt x="1581" y="8829"/>
                  </a:cubicBezTo>
                  <a:lnTo>
                    <a:pt x="15378" y="1882"/>
                  </a:lnTo>
                  <a:cubicBezTo>
                    <a:pt x="15867" y="1635"/>
                    <a:pt x="16064" y="1037"/>
                    <a:pt x="15817" y="547"/>
                  </a:cubicBezTo>
                  <a:cubicBezTo>
                    <a:pt x="15643" y="200"/>
                    <a:pt x="15293" y="1"/>
                    <a:pt x="14930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6"/>
            <p:cNvSpPr/>
            <p:nvPr/>
          </p:nvSpPr>
          <p:spPr>
            <a:xfrm>
              <a:off x="2968104" y="3960370"/>
              <a:ext cx="235375" cy="139699"/>
            </a:xfrm>
            <a:custGeom>
              <a:avLst/>
              <a:gdLst/>
              <a:ahLst/>
              <a:cxnLst/>
              <a:rect l="l" t="t" r="r" b="b"/>
              <a:pathLst>
                <a:path w="9415" h="5588" extrusionOk="0">
                  <a:moveTo>
                    <a:pt x="8281" y="0"/>
                  </a:moveTo>
                  <a:cubicBezTo>
                    <a:pt x="8130" y="0"/>
                    <a:pt x="7978" y="34"/>
                    <a:pt x="7834" y="107"/>
                  </a:cubicBezTo>
                  <a:lnTo>
                    <a:pt x="688" y="3706"/>
                  </a:lnTo>
                  <a:cubicBezTo>
                    <a:pt x="198" y="3953"/>
                    <a:pt x="0" y="4551"/>
                    <a:pt x="247" y="5041"/>
                  </a:cubicBezTo>
                  <a:cubicBezTo>
                    <a:pt x="422" y="5388"/>
                    <a:pt x="771" y="5587"/>
                    <a:pt x="1135" y="5587"/>
                  </a:cubicBezTo>
                  <a:cubicBezTo>
                    <a:pt x="1285" y="5587"/>
                    <a:pt x="1438" y="5553"/>
                    <a:pt x="1582" y="5480"/>
                  </a:cubicBezTo>
                  <a:lnTo>
                    <a:pt x="1582" y="5480"/>
                  </a:lnTo>
                  <a:lnTo>
                    <a:pt x="1580" y="5482"/>
                  </a:lnTo>
                  <a:lnTo>
                    <a:pt x="1580" y="5482"/>
                  </a:lnTo>
                  <a:lnTo>
                    <a:pt x="8728" y="1879"/>
                  </a:lnTo>
                  <a:cubicBezTo>
                    <a:pt x="9219" y="1632"/>
                    <a:pt x="9415" y="1035"/>
                    <a:pt x="9168" y="546"/>
                  </a:cubicBezTo>
                  <a:cubicBezTo>
                    <a:pt x="8993" y="199"/>
                    <a:pt x="8643" y="0"/>
                    <a:pt x="8281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6"/>
            <p:cNvSpPr/>
            <p:nvPr/>
          </p:nvSpPr>
          <p:spPr>
            <a:xfrm>
              <a:off x="2968153" y="3687769"/>
              <a:ext cx="235375" cy="139674"/>
            </a:xfrm>
            <a:custGeom>
              <a:avLst/>
              <a:gdLst/>
              <a:ahLst/>
              <a:cxnLst/>
              <a:rect l="l" t="t" r="r" b="b"/>
              <a:pathLst>
                <a:path w="9415" h="5587" extrusionOk="0">
                  <a:moveTo>
                    <a:pt x="8279" y="0"/>
                  </a:moveTo>
                  <a:cubicBezTo>
                    <a:pt x="8128" y="0"/>
                    <a:pt x="7976" y="34"/>
                    <a:pt x="7832" y="107"/>
                  </a:cubicBezTo>
                  <a:lnTo>
                    <a:pt x="686" y="3706"/>
                  </a:lnTo>
                  <a:cubicBezTo>
                    <a:pt x="196" y="3953"/>
                    <a:pt x="0" y="4551"/>
                    <a:pt x="247" y="5041"/>
                  </a:cubicBezTo>
                  <a:cubicBezTo>
                    <a:pt x="422" y="5387"/>
                    <a:pt x="771" y="5587"/>
                    <a:pt x="1134" y="5587"/>
                  </a:cubicBezTo>
                  <a:cubicBezTo>
                    <a:pt x="1284" y="5587"/>
                    <a:pt x="1437" y="5553"/>
                    <a:pt x="1580" y="5480"/>
                  </a:cubicBezTo>
                  <a:lnTo>
                    <a:pt x="1578" y="5479"/>
                  </a:lnTo>
                  <a:lnTo>
                    <a:pt x="8726" y="1883"/>
                  </a:lnTo>
                  <a:cubicBezTo>
                    <a:pt x="9217" y="1636"/>
                    <a:pt x="9414" y="1038"/>
                    <a:pt x="9167" y="548"/>
                  </a:cubicBezTo>
                  <a:cubicBezTo>
                    <a:pt x="8993" y="201"/>
                    <a:pt x="8642" y="0"/>
                    <a:pt x="8279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6"/>
            <p:cNvSpPr/>
            <p:nvPr/>
          </p:nvSpPr>
          <p:spPr>
            <a:xfrm>
              <a:off x="2968153" y="3415146"/>
              <a:ext cx="235326" cy="139699"/>
            </a:xfrm>
            <a:custGeom>
              <a:avLst/>
              <a:gdLst/>
              <a:ahLst/>
              <a:cxnLst/>
              <a:rect l="l" t="t" r="r" b="b"/>
              <a:pathLst>
                <a:path w="9413" h="5588" extrusionOk="0">
                  <a:moveTo>
                    <a:pt x="8279" y="1"/>
                  </a:moveTo>
                  <a:cubicBezTo>
                    <a:pt x="8128" y="1"/>
                    <a:pt x="7976" y="35"/>
                    <a:pt x="7832" y="108"/>
                  </a:cubicBezTo>
                  <a:lnTo>
                    <a:pt x="686" y="3709"/>
                  </a:lnTo>
                  <a:cubicBezTo>
                    <a:pt x="196" y="3954"/>
                    <a:pt x="0" y="4552"/>
                    <a:pt x="247" y="5042"/>
                  </a:cubicBezTo>
                  <a:cubicBezTo>
                    <a:pt x="422" y="5388"/>
                    <a:pt x="771" y="5588"/>
                    <a:pt x="1134" y="5588"/>
                  </a:cubicBezTo>
                  <a:cubicBezTo>
                    <a:pt x="1284" y="5588"/>
                    <a:pt x="1437" y="5553"/>
                    <a:pt x="1580" y="5481"/>
                  </a:cubicBezTo>
                  <a:lnTo>
                    <a:pt x="1578" y="5481"/>
                  </a:lnTo>
                  <a:lnTo>
                    <a:pt x="8726" y="1882"/>
                  </a:lnTo>
                  <a:cubicBezTo>
                    <a:pt x="9217" y="1633"/>
                    <a:pt x="9413" y="1037"/>
                    <a:pt x="9166" y="547"/>
                  </a:cubicBezTo>
                  <a:cubicBezTo>
                    <a:pt x="8991" y="200"/>
                    <a:pt x="8641" y="1"/>
                    <a:pt x="8279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2968153" y="3142520"/>
              <a:ext cx="235375" cy="139726"/>
            </a:xfrm>
            <a:custGeom>
              <a:avLst/>
              <a:gdLst/>
              <a:ahLst/>
              <a:cxnLst/>
              <a:rect l="l" t="t" r="r" b="b"/>
              <a:pathLst>
                <a:path w="9415" h="5589" extrusionOk="0">
                  <a:moveTo>
                    <a:pt x="8279" y="0"/>
                  </a:moveTo>
                  <a:cubicBezTo>
                    <a:pt x="8128" y="0"/>
                    <a:pt x="7976" y="35"/>
                    <a:pt x="7832" y="107"/>
                  </a:cubicBezTo>
                  <a:lnTo>
                    <a:pt x="686" y="3710"/>
                  </a:lnTo>
                  <a:cubicBezTo>
                    <a:pt x="196" y="3957"/>
                    <a:pt x="0" y="4552"/>
                    <a:pt x="247" y="5043"/>
                  </a:cubicBezTo>
                  <a:cubicBezTo>
                    <a:pt x="422" y="5389"/>
                    <a:pt x="771" y="5589"/>
                    <a:pt x="1134" y="5589"/>
                  </a:cubicBezTo>
                  <a:cubicBezTo>
                    <a:pt x="1284" y="5589"/>
                    <a:pt x="1437" y="5554"/>
                    <a:pt x="1580" y="5482"/>
                  </a:cubicBezTo>
                  <a:lnTo>
                    <a:pt x="1578" y="5482"/>
                  </a:lnTo>
                  <a:lnTo>
                    <a:pt x="8726" y="1883"/>
                  </a:lnTo>
                  <a:cubicBezTo>
                    <a:pt x="9217" y="1636"/>
                    <a:pt x="9414" y="1038"/>
                    <a:pt x="9167" y="548"/>
                  </a:cubicBezTo>
                  <a:cubicBezTo>
                    <a:pt x="8993" y="201"/>
                    <a:pt x="8642" y="0"/>
                    <a:pt x="8279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2865903" y="2916571"/>
              <a:ext cx="235426" cy="139674"/>
            </a:xfrm>
            <a:custGeom>
              <a:avLst/>
              <a:gdLst/>
              <a:ahLst/>
              <a:cxnLst/>
              <a:rect l="l" t="t" r="r" b="b"/>
              <a:pathLst>
                <a:path w="9417" h="5587" extrusionOk="0">
                  <a:moveTo>
                    <a:pt x="8282" y="0"/>
                  </a:moveTo>
                  <a:cubicBezTo>
                    <a:pt x="8131" y="0"/>
                    <a:pt x="7978" y="34"/>
                    <a:pt x="7834" y="107"/>
                  </a:cubicBezTo>
                  <a:lnTo>
                    <a:pt x="688" y="3706"/>
                  </a:lnTo>
                  <a:cubicBezTo>
                    <a:pt x="198" y="3953"/>
                    <a:pt x="0" y="4551"/>
                    <a:pt x="247" y="5040"/>
                  </a:cubicBezTo>
                  <a:cubicBezTo>
                    <a:pt x="422" y="5387"/>
                    <a:pt x="772" y="5587"/>
                    <a:pt x="1136" y="5587"/>
                  </a:cubicBezTo>
                  <a:cubicBezTo>
                    <a:pt x="1286" y="5587"/>
                    <a:pt x="1439" y="5553"/>
                    <a:pt x="1582" y="5481"/>
                  </a:cubicBezTo>
                  <a:lnTo>
                    <a:pt x="1580" y="5481"/>
                  </a:lnTo>
                  <a:lnTo>
                    <a:pt x="8728" y="1881"/>
                  </a:lnTo>
                  <a:cubicBezTo>
                    <a:pt x="9219" y="1634"/>
                    <a:pt x="9416" y="1036"/>
                    <a:pt x="9169" y="546"/>
                  </a:cubicBezTo>
                  <a:cubicBezTo>
                    <a:pt x="8995" y="199"/>
                    <a:pt x="8645" y="0"/>
                    <a:pt x="8282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2968104" y="2597496"/>
              <a:ext cx="235025" cy="139550"/>
            </a:xfrm>
            <a:custGeom>
              <a:avLst/>
              <a:gdLst/>
              <a:ahLst/>
              <a:cxnLst/>
              <a:rect l="l" t="t" r="r" b="b"/>
              <a:pathLst>
                <a:path w="9401" h="5582" extrusionOk="0">
                  <a:moveTo>
                    <a:pt x="8269" y="1"/>
                  </a:moveTo>
                  <a:cubicBezTo>
                    <a:pt x="8123" y="1"/>
                    <a:pt x="7975" y="33"/>
                    <a:pt x="7834" y="101"/>
                  </a:cubicBezTo>
                  <a:lnTo>
                    <a:pt x="688" y="3701"/>
                  </a:lnTo>
                  <a:cubicBezTo>
                    <a:pt x="198" y="3948"/>
                    <a:pt x="0" y="4545"/>
                    <a:pt x="247" y="5036"/>
                  </a:cubicBezTo>
                  <a:cubicBezTo>
                    <a:pt x="422" y="5382"/>
                    <a:pt x="771" y="5582"/>
                    <a:pt x="1135" y="5582"/>
                  </a:cubicBezTo>
                  <a:cubicBezTo>
                    <a:pt x="1285" y="5582"/>
                    <a:pt x="1438" y="5547"/>
                    <a:pt x="1582" y="5475"/>
                  </a:cubicBezTo>
                  <a:lnTo>
                    <a:pt x="1580" y="5475"/>
                  </a:lnTo>
                  <a:lnTo>
                    <a:pt x="8728" y="1877"/>
                  </a:lnTo>
                  <a:cubicBezTo>
                    <a:pt x="9210" y="1625"/>
                    <a:pt x="9401" y="1033"/>
                    <a:pt x="9156" y="547"/>
                  </a:cubicBezTo>
                  <a:cubicBezTo>
                    <a:pt x="8982" y="201"/>
                    <a:pt x="8632" y="1"/>
                    <a:pt x="8269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2968104" y="2324772"/>
              <a:ext cx="235426" cy="139699"/>
            </a:xfrm>
            <a:custGeom>
              <a:avLst/>
              <a:gdLst/>
              <a:ahLst/>
              <a:cxnLst/>
              <a:rect l="l" t="t" r="r" b="b"/>
              <a:pathLst>
                <a:path w="9417" h="5588" extrusionOk="0">
                  <a:moveTo>
                    <a:pt x="8282" y="0"/>
                  </a:moveTo>
                  <a:cubicBezTo>
                    <a:pt x="8131" y="0"/>
                    <a:pt x="7978" y="35"/>
                    <a:pt x="7834" y="108"/>
                  </a:cubicBezTo>
                  <a:lnTo>
                    <a:pt x="688" y="3707"/>
                  </a:lnTo>
                  <a:cubicBezTo>
                    <a:pt x="198" y="3954"/>
                    <a:pt x="0" y="4550"/>
                    <a:pt x="247" y="5041"/>
                  </a:cubicBezTo>
                  <a:cubicBezTo>
                    <a:pt x="422" y="5388"/>
                    <a:pt x="772" y="5588"/>
                    <a:pt x="1136" y="5588"/>
                  </a:cubicBezTo>
                  <a:cubicBezTo>
                    <a:pt x="1286" y="5588"/>
                    <a:pt x="1439" y="5554"/>
                    <a:pt x="1582" y="5482"/>
                  </a:cubicBezTo>
                  <a:lnTo>
                    <a:pt x="1580" y="5482"/>
                  </a:lnTo>
                  <a:lnTo>
                    <a:pt x="8728" y="1882"/>
                  </a:lnTo>
                  <a:cubicBezTo>
                    <a:pt x="9219" y="1635"/>
                    <a:pt x="9416" y="1037"/>
                    <a:pt x="9169" y="547"/>
                  </a:cubicBezTo>
                  <a:cubicBezTo>
                    <a:pt x="8995" y="201"/>
                    <a:pt x="8645" y="0"/>
                    <a:pt x="8282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2968153" y="2052171"/>
              <a:ext cx="235326" cy="139674"/>
            </a:xfrm>
            <a:custGeom>
              <a:avLst/>
              <a:gdLst/>
              <a:ahLst/>
              <a:cxnLst/>
              <a:rect l="l" t="t" r="r" b="b"/>
              <a:pathLst>
                <a:path w="9413" h="5587" extrusionOk="0">
                  <a:moveTo>
                    <a:pt x="8279" y="0"/>
                  </a:moveTo>
                  <a:cubicBezTo>
                    <a:pt x="8129" y="0"/>
                    <a:pt x="7976" y="35"/>
                    <a:pt x="7832" y="108"/>
                  </a:cubicBezTo>
                  <a:lnTo>
                    <a:pt x="686" y="3707"/>
                  </a:lnTo>
                  <a:cubicBezTo>
                    <a:pt x="196" y="3954"/>
                    <a:pt x="0" y="4550"/>
                    <a:pt x="247" y="5040"/>
                  </a:cubicBezTo>
                  <a:cubicBezTo>
                    <a:pt x="422" y="5386"/>
                    <a:pt x="771" y="5586"/>
                    <a:pt x="1134" y="5586"/>
                  </a:cubicBezTo>
                  <a:cubicBezTo>
                    <a:pt x="1284" y="5586"/>
                    <a:pt x="1437" y="5552"/>
                    <a:pt x="1580" y="5480"/>
                  </a:cubicBezTo>
                  <a:lnTo>
                    <a:pt x="1578" y="5480"/>
                  </a:lnTo>
                  <a:lnTo>
                    <a:pt x="8726" y="1880"/>
                  </a:lnTo>
                  <a:cubicBezTo>
                    <a:pt x="9217" y="1633"/>
                    <a:pt x="9413" y="1036"/>
                    <a:pt x="9166" y="545"/>
                  </a:cubicBezTo>
                  <a:cubicBezTo>
                    <a:pt x="8991" y="200"/>
                    <a:pt x="8642" y="0"/>
                    <a:pt x="8279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2886528" y="1820747"/>
              <a:ext cx="235100" cy="139601"/>
            </a:xfrm>
            <a:custGeom>
              <a:avLst/>
              <a:gdLst/>
              <a:ahLst/>
              <a:cxnLst/>
              <a:rect l="l" t="t" r="r" b="b"/>
              <a:pathLst>
                <a:path w="9404" h="5584" extrusionOk="0">
                  <a:moveTo>
                    <a:pt x="8270" y="0"/>
                  </a:moveTo>
                  <a:cubicBezTo>
                    <a:pt x="8123" y="0"/>
                    <a:pt x="7974" y="33"/>
                    <a:pt x="7833" y="102"/>
                  </a:cubicBezTo>
                  <a:lnTo>
                    <a:pt x="687" y="3701"/>
                  </a:lnTo>
                  <a:cubicBezTo>
                    <a:pt x="197" y="3948"/>
                    <a:pt x="1" y="4546"/>
                    <a:pt x="248" y="5036"/>
                  </a:cubicBezTo>
                  <a:cubicBezTo>
                    <a:pt x="423" y="5383"/>
                    <a:pt x="772" y="5584"/>
                    <a:pt x="1135" y="5584"/>
                  </a:cubicBezTo>
                  <a:cubicBezTo>
                    <a:pt x="1285" y="5584"/>
                    <a:pt x="1438" y="5550"/>
                    <a:pt x="1581" y="5477"/>
                  </a:cubicBezTo>
                  <a:lnTo>
                    <a:pt x="8729" y="1876"/>
                  </a:lnTo>
                  <a:cubicBezTo>
                    <a:pt x="9213" y="1626"/>
                    <a:pt x="9403" y="1032"/>
                    <a:pt x="9158" y="546"/>
                  </a:cubicBezTo>
                  <a:cubicBezTo>
                    <a:pt x="8983" y="201"/>
                    <a:pt x="8633" y="0"/>
                    <a:pt x="827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2847379" y="1799323"/>
              <a:ext cx="226324" cy="226350"/>
            </a:xfrm>
            <a:custGeom>
              <a:avLst/>
              <a:gdLst/>
              <a:ahLst/>
              <a:cxnLst/>
              <a:rect l="l" t="t" r="r" b="b"/>
              <a:pathLst>
                <a:path w="9053" h="9054" extrusionOk="0">
                  <a:moveTo>
                    <a:pt x="4525" y="9054"/>
                  </a:moveTo>
                  <a:cubicBezTo>
                    <a:pt x="7019" y="9054"/>
                    <a:pt x="9052" y="7021"/>
                    <a:pt x="9052" y="4526"/>
                  </a:cubicBezTo>
                  <a:cubicBezTo>
                    <a:pt x="9052" y="2033"/>
                    <a:pt x="7019" y="0"/>
                    <a:pt x="4525" y="0"/>
                  </a:cubicBezTo>
                  <a:cubicBezTo>
                    <a:pt x="2032" y="0"/>
                    <a:pt x="0" y="2033"/>
                    <a:pt x="0" y="4526"/>
                  </a:cubicBezTo>
                  <a:cubicBezTo>
                    <a:pt x="0" y="7021"/>
                    <a:pt x="2032" y="9054"/>
                    <a:pt x="4525" y="9054"/>
                  </a:cubicBezTo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2897428" y="1805397"/>
              <a:ext cx="140176" cy="24376"/>
            </a:xfrm>
            <a:custGeom>
              <a:avLst/>
              <a:gdLst/>
              <a:ahLst/>
              <a:cxnLst/>
              <a:rect l="l" t="t" r="r" b="b"/>
              <a:pathLst>
                <a:path w="5607" h="975" extrusionOk="0">
                  <a:moveTo>
                    <a:pt x="1055" y="1"/>
                  </a:moveTo>
                  <a:cubicBezTo>
                    <a:pt x="684" y="129"/>
                    <a:pt x="329" y="306"/>
                    <a:pt x="3" y="525"/>
                  </a:cubicBezTo>
                  <a:cubicBezTo>
                    <a:pt x="3" y="525"/>
                    <a:pt x="3" y="526"/>
                    <a:pt x="2" y="526"/>
                  </a:cubicBezTo>
                  <a:lnTo>
                    <a:pt x="2" y="526"/>
                  </a:lnTo>
                  <a:cubicBezTo>
                    <a:pt x="329" y="307"/>
                    <a:pt x="683" y="130"/>
                    <a:pt x="1055" y="1"/>
                  </a:cubicBezTo>
                  <a:close/>
                  <a:moveTo>
                    <a:pt x="2" y="526"/>
                  </a:moveTo>
                  <a:cubicBezTo>
                    <a:pt x="2" y="526"/>
                    <a:pt x="1" y="527"/>
                    <a:pt x="1" y="527"/>
                  </a:cubicBezTo>
                  <a:cubicBezTo>
                    <a:pt x="2" y="527"/>
                    <a:pt x="2" y="526"/>
                    <a:pt x="2" y="526"/>
                  </a:cubicBezTo>
                  <a:close/>
                  <a:moveTo>
                    <a:pt x="4181" y="72"/>
                  </a:moveTo>
                  <a:cubicBezTo>
                    <a:pt x="4709" y="282"/>
                    <a:pt x="5192" y="588"/>
                    <a:pt x="5606" y="975"/>
                  </a:cubicBezTo>
                  <a:lnTo>
                    <a:pt x="5606" y="971"/>
                  </a:lnTo>
                  <a:cubicBezTo>
                    <a:pt x="5192" y="585"/>
                    <a:pt x="4709" y="280"/>
                    <a:pt x="4181" y="7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3037604" y="1829673"/>
              <a:ext cx="10325" cy="11050"/>
            </a:xfrm>
            <a:custGeom>
              <a:avLst/>
              <a:gdLst/>
              <a:ahLst/>
              <a:cxnLst/>
              <a:rect l="l" t="t" r="r" b="b"/>
              <a:pathLst>
                <a:path w="413" h="442" extrusionOk="0">
                  <a:moveTo>
                    <a:pt x="1" y="0"/>
                  </a:moveTo>
                  <a:lnTo>
                    <a:pt x="1" y="4"/>
                  </a:lnTo>
                  <a:cubicBezTo>
                    <a:pt x="147" y="140"/>
                    <a:pt x="284" y="286"/>
                    <a:pt x="411" y="441"/>
                  </a:cubicBezTo>
                  <a:lnTo>
                    <a:pt x="413" y="440"/>
                  </a:lnTo>
                  <a:cubicBezTo>
                    <a:pt x="285" y="285"/>
                    <a:pt x="147" y="138"/>
                    <a:pt x="1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3072954" y="1899748"/>
              <a:ext cx="749" cy="12751"/>
            </a:xfrm>
            <a:custGeom>
              <a:avLst/>
              <a:gdLst/>
              <a:ahLst/>
              <a:cxnLst/>
              <a:rect l="l" t="t" r="r" b="b"/>
              <a:pathLst>
                <a:path w="30" h="510" extrusionOk="0">
                  <a:moveTo>
                    <a:pt x="0" y="0"/>
                  </a:moveTo>
                  <a:cubicBezTo>
                    <a:pt x="19" y="170"/>
                    <a:pt x="29" y="339"/>
                    <a:pt x="29" y="509"/>
                  </a:cubicBezTo>
                  <a:cubicBezTo>
                    <a:pt x="29" y="339"/>
                    <a:pt x="19" y="169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3070304" y="1884973"/>
              <a:ext cx="2626" cy="14449"/>
            </a:xfrm>
            <a:custGeom>
              <a:avLst/>
              <a:gdLst/>
              <a:ahLst/>
              <a:cxnLst/>
              <a:rect l="l" t="t" r="r" b="b"/>
              <a:pathLst>
                <a:path w="105" h="578" extrusionOk="0">
                  <a:moveTo>
                    <a:pt x="1" y="0"/>
                  </a:moveTo>
                  <a:lnTo>
                    <a:pt x="1" y="2"/>
                  </a:lnTo>
                  <a:cubicBezTo>
                    <a:pt x="47" y="190"/>
                    <a:pt x="82" y="383"/>
                    <a:pt x="105" y="577"/>
                  </a:cubicBezTo>
                  <a:lnTo>
                    <a:pt x="105" y="577"/>
                  </a:lnTo>
                  <a:cubicBezTo>
                    <a:pt x="82" y="383"/>
                    <a:pt x="47" y="190"/>
                    <a:pt x="1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3071503" y="1912497"/>
              <a:ext cx="2149" cy="22000"/>
            </a:xfrm>
            <a:custGeom>
              <a:avLst/>
              <a:gdLst/>
              <a:ahLst/>
              <a:cxnLst/>
              <a:rect l="l" t="t" r="r" b="b"/>
              <a:pathLst>
                <a:path w="86" h="880" extrusionOk="0">
                  <a:moveTo>
                    <a:pt x="34" y="689"/>
                  </a:moveTo>
                  <a:cubicBezTo>
                    <a:pt x="24" y="752"/>
                    <a:pt x="14" y="816"/>
                    <a:pt x="0" y="879"/>
                  </a:cubicBezTo>
                  <a:lnTo>
                    <a:pt x="0" y="879"/>
                  </a:lnTo>
                  <a:cubicBezTo>
                    <a:pt x="14" y="816"/>
                    <a:pt x="24" y="752"/>
                    <a:pt x="34" y="689"/>
                  </a:cubicBezTo>
                  <a:moveTo>
                    <a:pt x="41" y="643"/>
                  </a:moveTo>
                  <a:cubicBezTo>
                    <a:pt x="39" y="658"/>
                    <a:pt x="36" y="673"/>
                    <a:pt x="34" y="687"/>
                  </a:cubicBezTo>
                  <a:cubicBezTo>
                    <a:pt x="36" y="673"/>
                    <a:pt x="39" y="658"/>
                    <a:pt x="41" y="643"/>
                  </a:cubicBezTo>
                  <a:close/>
                  <a:moveTo>
                    <a:pt x="46" y="600"/>
                  </a:moveTo>
                  <a:cubicBezTo>
                    <a:pt x="46" y="607"/>
                    <a:pt x="44" y="616"/>
                    <a:pt x="44" y="622"/>
                  </a:cubicBezTo>
                  <a:cubicBezTo>
                    <a:pt x="44" y="616"/>
                    <a:pt x="46" y="607"/>
                    <a:pt x="46" y="600"/>
                  </a:cubicBezTo>
                  <a:close/>
                  <a:moveTo>
                    <a:pt x="53" y="556"/>
                  </a:moveTo>
                  <a:lnTo>
                    <a:pt x="53" y="556"/>
                  </a:lnTo>
                  <a:close/>
                  <a:moveTo>
                    <a:pt x="85" y="96"/>
                  </a:moveTo>
                  <a:cubicBezTo>
                    <a:pt x="85" y="101"/>
                    <a:pt x="85" y="108"/>
                    <a:pt x="85" y="115"/>
                  </a:cubicBezTo>
                  <a:cubicBezTo>
                    <a:pt x="85" y="108"/>
                    <a:pt x="85" y="101"/>
                    <a:pt x="85" y="96"/>
                  </a:cubicBezTo>
                  <a:close/>
                  <a:moveTo>
                    <a:pt x="85" y="1"/>
                  </a:moveTo>
                  <a:lnTo>
                    <a:pt x="85" y="5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3047879" y="1840647"/>
              <a:ext cx="22401" cy="44376"/>
            </a:xfrm>
            <a:custGeom>
              <a:avLst/>
              <a:gdLst/>
              <a:ahLst/>
              <a:cxnLst/>
              <a:rect l="l" t="t" r="r" b="b"/>
              <a:pathLst>
                <a:path w="896" h="1775" extrusionOk="0">
                  <a:moveTo>
                    <a:pt x="2" y="1"/>
                  </a:moveTo>
                  <a:lnTo>
                    <a:pt x="0" y="2"/>
                  </a:lnTo>
                  <a:cubicBezTo>
                    <a:pt x="426" y="518"/>
                    <a:pt x="732" y="1124"/>
                    <a:pt x="896" y="1775"/>
                  </a:cubicBezTo>
                  <a:cubicBezTo>
                    <a:pt x="734" y="1124"/>
                    <a:pt x="428" y="518"/>
                    <a:pt x="2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2882629" y="1799372"/>
              <a:ext cx="191025" cy="170301"/>
            </a:xfrm>
            <a:custGeom>
              <a:avLst/>
              <a:gdLst/>
              <a:ahLst/>
              <a:cxnLst/>
              <a:rect l="l" t="t" r="r" b="b"/>
              <a:pathLst>
                <a:path w="7641" h="6812" extrusionOk="0">
                  <a:moveTo>
                    <a:pt x="3099" y="0"/>
                  </a:moveTo>
                  <a:cubicBezTo>
                    <a:pt x="2626" y="0"/>
                    <a:pt x="2154" y="77"/>
                    <a:pt x="1703" y="223"/>
                  </a:cubicBezTo>
                  <a:lnTo>
                    <a:pt x="1683" y="230"/>
                  </a:lnTo>
                  <a:lnTo>
                    <a:pt x="1647" y="242"/>
                  </a:lnTo>
                  <a:cubicBezTo>
                    <a:pt x="1274" y="371"/>
                    <a:pt x="920" y="548"/>
                    <a:pt x="593" y="768"/>
                  </a:cubicBezTo>
                  <a:cubicBezTo>
                    <a:pt x="0" y="2016"/>
                    <a:pt x="53" y="3475"/>
                    <a:pt x="736" y="4677"/>
                  </a:cubicBezTo>
                  <a:cubicBezTo>
                    <a:pt x="775" y="4672"/>
                    <a:pt x="814" y="4669"/>
                    <a:pt x="853" y="4669"/>
                  </a:cubicBezTo>
                  <a:cubicBezTo>
                    <a:pt x="1507" y="4669"/>
                    <a:pt x="1984" y="5290"/>
                    <a:pt x="1814" y="5922"/>
                  </a:cubicBezTo>
                  <a:cubicBezTo>
                    <a:pt x="2582" y="6520"/>
                    <a:pt x="3496" y="6811"/>
                    <a:pt x="4405" y="6811"/>
                  </a:cubicBezTo>
                  <a:cubicBezTo>
                    <a:pt x="5568" y="6811"/>
                    <a:pt x="6724" y="6333"/>
                    <a:pt x="7555" y="5406"/>
                  </a:cubicBezTo>
                  <a:cubicBezTo>
                    <a:pt x="7567" y="5341"/>
                    <a:pt x="7579" y="5278"/>
                    <a:pt x="7589" y="5214"/>
                  </a:cubicBezTo>
                  <a:cubicBezTo>
                    <a:pt x="7591" y="5200"/>
                    <a:pt x="7594" y="5185"/>
                    <a:pt x="7596" y="5169"/>
                  </a:cubicBezTo>
                  <a:lnTo>
                    <a:pt x="7599" y="5149"/>
                  </a:lnTo>
                  <a:cubicBezTo>
                    <a:pt x="7599" y="5142"/>
                    <a:pt x="7601" y="5134"/>
                    <a:pt x="7601" y="5127"/>
                  </a:cubicBezTo>
                  <a:cubicBezTo>
                    <a:pt x="7603" y="5113"/>
                    <a:pt x="7605" y="5100"/>
                    <a:pt x="7608" y="5084"/>
                  </a:cubicBezTo>
                  <a:lnTo>
                    <a:pt x="7608" y="5083"/>
                  </a:lnTo>
                  <a:cubicBezTo>
                    <a:pt x="7625" y="4938"/>
                    <a:pt x="7635" y="4790"/>
                    <a:pt x="7640" y="4640"/>
                  </a:cubicBezTo>
                  <a:cubicBezTo>
                    <a:pt x="7640" y="4635"/>
                    <a:pt x="7640" y="4628"/>
                    <a:pt x="7640" y="4621"/>
                  </a:cubicBezTo>
                  <a:lnTo>
                    <a:pt x="7640" y="4584"/>
                  </a:lnTo>
                  <a:lnTo>
                    <a:pt x="7640" y="4528"/>
                  </a:lnTo>
                  <a:cubicBezTo>
                    <a:pt x="7640" y="4357"/>
                    <a:pt x="7630" y="4187"/>
                    <a:pt x="7611" y="4017"/>
                  </a:cubicBezTo>
                  <a:cubicBezTo>
                    <a:pt x="7589" y="3819"/>
                    <a:pt x="7554" y="3622"/>
                    <a:pt x="7504" y="3428"/>
                  </a:cubicBezTo>
                  <a:cubicBezTo>
                    <a:pt x="7002" y="1413"/>
                    <a:pt x="5192" y="0"/>
                    <a:pt x="3117" y="0"/>
                  </a:cubicBezTo>
                  <a:cubicBezTo>
                    <a:pt x="3116" y="0"/>
                    <a:pt x="3115" y="0"/>
                    <a:pt x="3114" y="0"/>
                  </a:cubicBezTo>
                  <a:lnTo>
                    <a:pt x="3114" y="0"/>
                  </a:lnTo>
                  <a:cubicBezTo>
                    <a:pt x="3109" y="0"/>
                    <a:pt x="3104" y="0"/>
                    <a:pt x="3099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2904078" y="2043397"/>
              <a:ext cx="226351" cy="226324"/>
            </a:xfrm>
            <a:custGeom>
              <a:avLst/>
              <a:gdLst/>
              <a:ahLst/>
              <a:cxnLst/>
              <a:rect l="l" t="t" r="r" b="b"/>
              <a:pathLst>
                <a:path w="9054" h="9053" extrusionOk="0">
                  <a:moveTo>
                    <a:pt x="4526" y="9052"/>
                  </a:moveTo>
                  <a:cubicBezTo>
                    <a:pt x="7019" y="9052"/>
                    <a:pt x="9054" y="7019"/>
                    <a:pt x="9054" y="4525"/>
                  </a:cubicBezTo>
                  <a:cubicBezTo>
                    <a:pt x="9054" y="2032"/>
                    <a:pt x="7019" y="1"/>
                    <a:pt x="4526" y="1"/>
                  </a:cubicBezTo>
                  <a:cubicBezTo>
                    <a:pt x="2032" y="1"/>
                    <a:pt x="0" y="2034"/>
                    <a:pt x="0" y="4525"/>
                  </a:cubicBezTo>
                  <a:cubicBezTo>
                    <a:pt x="0" y="7017"/>
                    <a:pt x="2032" y="9052"/>
                    <a:pt x="4526" y="9052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2954178" y="2043447"/>
              <a:ext cx="176251" cy="135125"/>
            </a:xfrm>
            <a:custGeom>
              <a:avLst/>
              <a:gdLst/>
              <a:ahLst/>
              <a:cxnLst/>
              <a:rect l="l" t="t" r="r" b="b"/>
              <a:pathLst>
                <a:path w="7050" h="5405" extrusionOk="0">
                  <a:moveTo>
                    <a:pt x="2214" y="9"/>
                  </a:moveTo>
                  <a:lnTo>
                    <a:pt x="2214" y="9"/>
                  </a:lnTo>
                  <a:cubicBezTo>
                    <a:pt x="1422" y="62"/>
                    <a:pt x="660" y="322"/>
                    <a:pt x="2" y="765"/>
                  </a:cubicBezTo>
                  <a:cubicBezTo>
                    <a:pt x="1" y="767"/>
                    <a:pt x="1" y="768"/>
                    <a:pt x="1" y="770"/>
                  </a:cubicBezTo>
                  <a:cubicBezTo>
                    <a:pt x="658" y="326"/>
                    <a:pt x="1421" y="63"/>
                    <a:pt x="2214" y="9"/>
                  </a:cubicBezTo>
                  <a:close/>
                  <a:moveTo>
                    <a:pt x="2528" y="0"/>
                  </a:moveTo>
                  <a:cubicBezTo>
                    <a:pt x="2526" y="0"/>
                    <a:pt x="2524" y="0"/>
                    <a:pt x="2522" y="0"/>
                  </a:cubicBezTo>
                  <a:cubicBezTo>
                    <a:pt x="3876" y="0"/>
                    <a:pt x="5158" y="607"/>
                    <a:pt x="6018" y="1654"/>
                  </a:cubicBezTo>
                  <a:lnTo>
                    <a:pt x="6021" y="1652"/>
                  </a:lnTo>
                  <a:cubicBezTo>
                    <a:pt x="5163" y="606"/>
                    <a:pt x="3881" y="0"/>
                    <a:pt x="2528" y="0"/>
                  </a:cubicBezTo>
                  <a:close/>
                  <a:moveTo>
                    <a:pt x="6914" y="3424"/>
                  </a:moveTo>
                  <a:cubicBezTo>
                    <a:pt x="6975" y="3666"/>
                    <a:pt x="7016" y="3911"/>
                    <a:pt x="7034" y="4160"/>
                  </a:cubicBezTo>
                  <a:cubicBezTo>
                    <a:pt x="7016" y="3911"/>
                    <a:pt x="6975" y="3666"/>
                    <a:pt x="6915" y="3424"/>
                  </a:cubicBezTo>
                  <a:close/>
                  <a:moveTo>
                    <a:pt x="7050" y="4524"/>
                  </a:moveTo>
                  <a:cubicBezTo>
                    <a:pt x="7050" y="4582"/>
                    <a:pt x="7048" y="4638"/>
                    <a:pt x="7046" y="4696"/>
                  </a:cubicBezTo>
                  <a:lnTo>
                    <a:pt x="7046" y="4696"/>
                  </a:lnTo>
                  <a:cubicBezTo>
                    <a:pt x="7048" y="4638"/>
                    <a:pt x="7050" y="4582"/>
                    <a:pt x="7050" y="4526"/>
                  </a:cubicBezTo>
                  <a:lnTo>
                    <a:pt x="7050" y="4524"/>
                  </a:lnTo>
                  <a:close/>
                  <a:moveTo>
                    <a:pt x="7003" y="5170"/>
                  </a:moveTo>
                  <a:cubicBezTo>
                    <a:pt x="6991" y="5248"/>
                    <a:pt x="6978" y="5326"/>
                    <a:pt x="6963" y="5405"/>
                  </a:cubicBezTo>
                  <a:lnTo>
                    <a:pt x="6965" y="5403"/>
                  </a:lnTo>
                  <a:cubicBezTo>
                    <a:pt x="6978" y="5326"/>
                    <a:pt x="6991" y="5248"/>
                    <a:pt x="7003" y="517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104579" y="2084697"/>
              <a:ext cx="22450" cy="44376"/>
            </a:xfrm>
            <a:custGeom>
              <a:avLst/>
              <a:gdLst/>
              <a:ahLst/>
              <a:cxnLst/>
              <a:rect l="l" t="t" r="r" b="b"/>
              <a:pathLst>
                <a:path w="898" h="1775" extrusionOk="0">
                  <a:moveTo>
                    <a:pt x="4" y="0"/>
                  </a:moveTo>
                  <a:lnTo>
                    <a:pt x="0" y="2"/>
                  </a:lnTo>
                  <a:cubicBezTo>
                    <a:pt x="428" y="520"/>
                    <a:pt x="734" y="1124"/>
                    <a:pt x="898" y="1774"/>
                  </a:cubicBezTo>
                  <a:cubicBezTo>
                    <a:pt x="736" y="1124"/>
                    <a:pt x="429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2939579" y="2043348"/>
              <a:ext cx="190825" cy="170374"/>
            </a:xfrm>
            <a:custGeom>
              <a:avLst/>
              <a:gdLst/>
              <a:ahLst/>
              <a:cxnLst/>
              <a:rect l="l" t="t" r="r" b="b"/>
              <a:pathLst>
                <a:path w="7633" h="6815" extrusionOk="0">
                  <a:moveTo>
                    <a:pt x="3105" y="1"/>
                  </a:moveTo>
                  <a:lnTo>
                    <a:pt x="3106" y="3"/>
                  </a:lnTo>
                  <a:lnTo>
                    <a:pt x="3008" y="3"/>
                  </a:lnTo>
                  <a:cubicBezTo>
                    <a:pt x="2987" y="3"/>
                    <a:pt x="2965" y="3"/>
                    <a:pt x="2941" y="4"/>
                  </a:cubicBezTo>
                  <a:lnTo>
                    <a:pt x="2921" y="4"/>
                  </a:lnTo>
                  <a:lnTo>
                    <a:pt x="2863" y="6"/>
                  </a:lnTo>
                  <a:lnTo>
                    <a:pt x="2825" y="9"/>
                  </a:lnTo>
                  <a:lnTo>
                    <a:pt x="2798" y="11"/>
                  </a:lnTo>
                  <a:cubicBezTo>
                    <a:pt x="2005" y="64"/>
                    <a:pt x="1242" y="328"/>
                    <a:pt x="585" y="772"/>
                  </a:cubicBezTo>
                  <a:cubicBezTo>
                    <a:pt x="1" y="2003"/>
                    <a:pt x="45" y="3439"/>
                    <a:pt x="702" y="4632"/>
                  </a:cubicBezTo>
                  <a:cubicBezTo>
                    <a:pt x="813" y="4592"/>
                    <a:pt x="928" y="4572"/>
                    <a:pt x="1042" y="4572"/>
                  </a:cubicBezTo>
                  <a:cubicBezTo>
                    <a:pt x="1321" y="4572"/>
                    <a:pt x="1594" y="4690"/>
                    <a:pt x="1787" y="4906"/>
                  </a:cubicBezTo>
                  <a:cubicBezTo>
                    <a:pt x="2057" y="5211"/>
                    <a:pt x="2114" y="5652"/>
                    <a:pt x="1930" y="6015"/>
                  </a:cubicBezTo>
                  <a:cubicBezTo>
                    <a:pt x="2674" y="6552"/>
                    <a:pt x="3540" y="6814"/>
                    <a:pt x="4400" y="6814"/>
                  </a:cubicBezTo>
                  <a:cubicBezTo>
                    <a:pt x="5565" y="6814"/>
                    <a:pt x="6720" y="6334"/>
                    <a:pt x="7549" y="5407"/>
                  </a:cubicBezTo>
                  <a:cubicBezTo>
                    <a:pt x="7564" y="5327"/>
                    <a:pt x="7578" y="5247"/>
                    <a:pt x="7589" y="5167"/>
                  </a:cubicBezTo>
                  <a:cubicBezTo>
                    <a:pt x="7589" y="5162"/>
                    <a:pt x="7591" y="5155"/>
                    <a:pt x="7591" y="5148"/>
                  </a:cubicBezTo>
                  <a:cubicBezTo>
                    <a:pt x="7593" y="5141"/>
                    <a:pt x="7595" y="5131"/>
                    <a:pt x="7596" y="5124"/>
                  </a:cubicBezTo>
                  <a:lnTo>
                    <a:pt x="7600" y="5085"/>
                  </a:lnTo>
                  <a:cubicBezTo>
                    <a:pt x="7600" y="5082"/>
                    <a:pt x="7600" y="5080"/>
                    <a:pt x="7600" y="5078"/>
                  </a:cubicBezTo>
                  <a:cubicBezTo>
                    <a:pt x="7613" y="4971"/>
                    <a:pt x="7624" y="4862"/>
                    <a:pt x="7629" y="4753"/>
                  </a:cubicBezTo>
                  <a:lnTo>
                    <a:pt x="7629" y="4726"/>
                  </a:lnTo>
                  <a:lnTo>
                    <a:pt x="7629" y="4699"/>
                  </a:lnTo>
                  <a:cubicBezTo>
                    <a:pt x="7630" y="4641"/>
                    <a:pt x="7632" y="4585"/>
                    <a:pt x="7632" y="4527"/>
                  </a:cubicBezTo>
                  <a:cubicBezTo>
                    <a:pt x="7632" y="4404"/>
                    <a:pt x="7627" y="4282"/>
                    <a:pt x="7617" y="4161"/>
                  </a:cubicBezTo>
                  <a:cubicBezTo>
                    <a:pt x="7423" y="1813"/>
                    <a:pt x="5461" y="4"/>
                    <a:pt x="3105" y="1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2899178" y="2318422"/>
              <a:ext cx="226351" cy="226375"/>
            </a:xfrm>
            <a:custGeom>
              <a:avLst/>
              <a:gdLst/>
              <a:ahLst/>
              <a:cxnLst/>
              <a:rect l="l" t="t" r="r" b="b"/>
              <a:pathLst>
                <a:path w="9054" h="9055" extrusionOk="0">
                  <a:moveTo>
                    <a:pt x="4526" y="9054"/>
                  </a:moveTo>
                  <a:cubicBezTo>
                    <a:pt x="7021" y="9054"/>
                    <a:pt x="9054" y="7019"/>
                    <a:pt x="9054" y="4527"/>
                  </a:cubicBezTo>
                  <a:cubicBezTo>
                    <a:pt x="9054" y="2032"/>
                    <a:pt x="7021" y="1"/>
                    <a:pt x="4526" y="1"/>
                  </a:cubicBezTo>
                  <a:cubicBezTo>
                    <a:pt x="2034" y="1"/>
                    <a:pt x="1" y="2036"/>
                    <a:pt x="1" y="4527"/>
                  </a:cubicBezTo>
                  <a:cubicBezTo>
                    <a:pt x="1" y="7018"/>
                    <a:pt x="2032" y="9054"/>
                    <a:pt x="4526" y="9054"/>
                  </a:cubicBezTo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012328" y="2318422"/>
              <a:ext cx="112825" cy="104026"/>
            </a:xfrm>
            <a:custGeom>
              <a:avLst/>
              <a:gdLst/>
              <a:ahLst/>
              <a:cxnLst/>
              <a:rect l="l" t="t" r="r" b="b"/>
              <a:pathLst>
                <a:path w="4513" h="4161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1354" y="3"/>
                    <a:pt x="2636" y="609"/>
                    <a:pt x="3494" y="1656"/>
                  </a:cubicBezTo>
                  <a:lnTo>
                    <a:pt x="3498" y="1654"/>
                  </a:lnTo>
                  <a:cubicBezTo>
                    <a:pt x="2641" y="608"/>
                    <a:pt x="1359" y="1"/>
                    <a:pt x="6" y="1"/>
                  </a:cubicBezTo>
                  <a:close/>
                  <a:moveTo>
                    <a:pt x="4394" y="3429"/>
                  </a:moveTo>
                  <a:lnTo>
                    <a:pt x="4394" y="3429"/>
                  </a:lnTo>
                  <a:cubicBezTo>
                    <a:pt x="4453" y="3669"/>
                    <a:pt x="4492" y="3914"/>
                    <a:pt x="4513" y="4161"/>
                  </a:cubicBezTo>
                  <a:cubicBezTo>
                    <a:pt x="4494" y="3914"/>
                    <a:pt x="4453" y="3669"/>
                    <a:pt x="4394" y="34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3099729" y="2359772"/>
              <a:ext cx="22450" cy="44376"/>
            </a:xfrm>
            <a:custGeom>
              <a:avLst/>
              <a:gdLst/>
              <a:ahLst/>
              <a:cxnLst/>
              <a:rect l="l" t="t" r="r" b="b"/>
              <a:pathLst>
                <a:path w="898" h="1775" extrusionOk="0">
                  <a:moveTo>
                    <a:pt x="4" y="0"/>
                  </a:moveTo>
                  <a:lnTo>
                    <a:pt x="0" y="2"/>
                  </a:lnTo>
                  <a:cubicBezTo>
                    <a:pt x="426" y="518"/>
                    <a:pt x="732" y="1124"/>
                    <a:pt x="897" y="1774"/>
                  </a:cubicBezTo>
                  <a:cubicBezTo>
                    <a:pt x="734" y="1124"/>
                    <a:pt x="429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2949254" y="2318696"/>
              <a:ext cx="176275" cy="117149"/>
            </a:xfrm>
            <a:custGeom>
              <a:avLst/>
              <a:gdLst/>
              <a:ahLst/>
              <a:cxnLst/>
              <a:rect l="l" t="t" r="r" b="b"/>
              <a:pathLst>
                <a:path w="7051" h="4686" extrusionOk="0">
                  <a:moveTo>
                    <a:pt x="2214" y="0"/>
                  </a:moveTo>
                  <a:cubicBezTo>
                    <a:pt x="2052" y="11"/>
                    <a:pt x="1893" y="31"/>
                    <a:pt x="1734" y="59"/>
                  </a:cubicBezTo>
                  <a:lnTo>
                    <a:pt x="1734" y="59"/>
                  </a:lnTo>
                  <a:cubicBezTo>
                    <a:pt x="1893" y="31"/>
                    <a:pt x="2052" y="12"/>
                    <a:pt x="2214" y="2"/>
                  </a:cubicBezTo>
                  <a:lnTo>
                    <a:pt x="2214" y="0"/>
                  </a:lnTo>
                  <a:close/>
                  <a:moveTo>
                    <a:pt x="1734" y="59"/>
                  </a:moveTo>
                  <a:lnTo>
                    <a:pt x="1734" y="59"/>
                  </a:lnTo>
                  <a:cubicBezTo>
                    <a:pt x="1117" y="167"/>
                    <a:pt x="527" y="404"/>
                    <a:pt x="3" y="756"/>
                  </a:cubicBezTo>
                  <a:lnTo>
                    <a:pt x="0" y="761"/>
                  </a:lnTo>
                  <a:cubicBezTo>
                    <a:pt x="524" y="407"/>
                    <a:pt x="1115" y="169"/>
                    <a:pt x="1734" y="59"/>
                  </a:cubicBezTo>
                  <a:close/>
                  <a:moveTo>
                    <a:pt x="7051" y="4516"/>
                  </a:moveTo>
                  <a:cubicBezTo>
                    <a:pt x="7051" y="4574"/>
                    <a:pt x="7049" y="4630"/>
                    <a:pt x="7048" y="4686"/>
                  </a:cubicBezTo>
                  <a:cubicBezTo>
                    <a:pt x="7051" y="4631"/>
                    <a:pt x="7051" y="4574"/>
                    <a:pt x="7051" y="451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2934653" y="2318422"/>
              <a:ext cx="190876" cy="170350"/>
            </a:xfrm>
            <a:custGeom>
              <a:avLst/>
              <a:gdLst/>
              <a:ahLst/>
              <a:cxnLst/>
              <a:rect l="l" t="t" r="r" b="b"/>
              <a:pathLst>
                <a:path w="7635" h="6814" extrusionOk="0">
                  <a:moveTo>
                    <a:pt x="3009" y="1"/>
                  </a:moveTo>
                  <a:lnTo>
                    <a:pt x="2942" y="3"/>
                  </a:lnTo>
                  <a:lnTo>
                    <a:pt x="2920" y="3"/>
                  </a:lnTo>
                  <a:lnTo>
                    <a:pt x="2864" y="6"/>
                  </a:lnTo>
                  <a:lnTo>
                    <a:pt x="2825" y="8"/>
                  </a:lnTo>
                  <a:lnTo>
                    <a:pt x="2798" y="9"/>
                  </a:lnTo>
                  <a:cubicBezTo>
                    <a:pt x="2006" y="64"/>
                    <a:pt x="1241" y="326"/>
                    <a:pt x="584" y="770"/>
                  </a:cubicBezTo>
                  <a:cubicBezTo>
                    <a:pt x="0" y="2000"/>
                    <a:pt x="43" y="3435"/>
                    <a:pt x="698" y="4627"/>
                  </a:cubicBezTo>
                  <a:lnTo>
                    <a:pt x="793" y="4579"/>
                  </a:lnTo>
                  <a:cubicBezTo>
                    <a:pt x="937" y="4507"/>
                    <a:pt x="1089" y="4473"/>
                    <a:pt x="1240" y="4473"/>
                  </a:cubicBezTo>
                  <a:cubicBezTo>
                    <a:pt x="1603" y="4473"/>
                    <a:pt x="1952" y="4672"/>
                    <a:pt x="2127" y="5019"/>
                  </a:cubicBezTo>
                  <a:cubicBezTo>
                    <a:pt x="2300" y="5363"/>
                    <a:pt x="2260" y="5776"/>
                    <a:pt x="2021" y="6079"/>
                  </a:cubicBezTo>
                  <a:cubicBezTo>
                    <a:pt x="2745" y="6573"/>
                    <a:pt x="3574" y="6813"/>
                    <a:pt x="4397" y="6813"/>
                  </a:cubicBezTo>
                  <a:cubicBezTo>
                    <a:pt x="5564" y="6813"/>
                    <a:pt x="6719" y="6331"/>
                    <a:pt x="7546" y="5405"/>
                  </a:cubicBezTo>
                  <a:cubicBezTo>
                    <a:pt x="7594" y="5172"/>
                    <a:pt x="7623" y="4934"/>
                    <a:pt x="7632" y="4697"/>
                  </a:cubicBezTo>
                  <a:cubicBezTo>
                    <a:pt x="7633" y="4639"/>
                    <a:pt x="7635" y="4583"/>
                    <a:pt x="7635" y="4527"/>
                  </a:cubicBezTo>
                  <a:cubicBezTo>
                    <a:pt x="7635" y="4402"/>
                    <a:pt x="7630" y="4281"/>
                    <a:pt x="7620" y="4161"/>
                  </a:cubicBezTo>
                  <a:cubicBezTo>
                    <a:pt x="7424" y="1812"/>
                    <a:pt x="5464" y="4"/>
                    <a:pt x="3107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2894254" y="2593446"/>
              <a:ext cx="226400" cy="226400"/>
            </a:xfrm>
            <a:custGeom>
              <a:avLst/>
              <a:gdLst/>
              <a:ahLst/>
              <a:cxnLst/>
              <a:rect l="l" t="t" r="r" b="b"/>
              <a:pathLst>
                <a:path w="9056" h="9056" extrusionOk="0">
                  <a:moveTo>
                    <a:pt x="4528" y="9056"/>
                  </a:moveTo>
                  <a:cubicBezTo>
                    <a:pt x="7020" y="9056"/>
                    <a:pt x="9055" y="7023"/>
                    <a:pt x="9055" y="4530"/>
                  </a:cubicBezTo>
                  <a:cubicBezTo>
                    <a:pt x="9055" y="2039"/>
                    <a:pt x="7020" y="1"/>
                    <a:pt x="4528" y="1"/>
                  </a:cubicBezTo>
                  <a:cubicBezTo>
                    <a:pt x="2035" y="1"/>
                    <a:pt x="0" y="2037"/>
                    <a:pt x="0" y="4530"/>
                  </a:cubicBezTo>
                  <a:cubicBezTo>
                    <a:pt x="0" y="7025"/>
                    <a:pt x="2035" y="9056"/>
                    <a:pt x="4528" y="9056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2944379" y="2599046"/>
              <a:ext cx="150500" cy="35825"/>
            </a:xfrm>
            <a:custGeom>
              <a:avLst/>
              <a:gdLst/>
              <a:ahLst/>
              <a:cxnLst/>
              <a:rect l="l" t="t" r="r" b="b"/>
              <a:pathLst>
                <a:path w="6020" h="1433" extrusionOk="0">
                  <a:moveTo>
                    <a:pt x="1120" y="0"/>
                  </a:moveTo>
                  <a:cubicBezTo>
                    <a:pt x="725" y="129"/>
                    <a:pt x="348" y="313"/>
                    <a:pt x="3" y="545"/>
                  </a:cubicBezTo>
                  <a:lnTo>
                    <a:pt x="1" y="548"/>
                  </a:lnTo>
                  <a:cubicBezTo>
                    <a:pt x="347" y="315"/>
                    <a:pt x="723" y="131"/>
                    <a:pt x="1120" y="0"/>
                  </a:cubicBezTo>
                  <a:close/>
                  <a:moveTo>
                    <a:pt x="4113" y="66"/>
                  </a:moveTo>
                  <a:cubicBezTo>
                    <a:pt x="4855" y="347"/>
                    <a:pt x="5513" y="819"/>
                    <a:pt x="6017" y="1432"/>
                  </a:cubicBezTo>
                  <a:lnTo>
                    <a:pt x="6020" y="1432"/>
                  </a:lnTo>
                  <a:cubicBezTo>
                    <a:pt x="5514" y="817"/>
                    <a:pt x="4857" y="347"/>
                    <a:pt x="4113" y="6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3094778" y="2634797"/>
              <a:ext cx="18975" cy="33000"/>
            </a:xfrm>
            <a:custGeom>
              <a:avLst/>
              <a:gdLst/>
              <a:ahLst/>
              <a:cxnLst/>
              <a:rect l="l" t="t" r="r" b="b"/>
              <a:pathLst>
                <a:path w="759" h="1320" extrusionOk="0">
                  <a:moveTo>
                    <a:pt x="4" y="0"/>
                  </a:moveTo>
                  <a:lnTo>
                    <a:pt x="4" y="2"/>
                  </a:lnTo>
                  <a:lnTo>
                    <a:pt x="1" y="2"/>
                  </a:lnTo>
                  <a:cubicBezTo>
                    <a:pt x="326" y="395"/>
                    <a:pt x="581" y="841"/>
                    <a:pt x="758" y="1320"/>
                  </a:cubicBezTo>
                  <a:cubicBezTo>
                    <a:pt x="583" y="840"/>
                    <a:pt x="328" y="394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2929778" y="2593497"/>
              <a:ext cx="192651" cy="170374"/>
            </a:xfrm>
            <a:custGeom>
              <a:avLst/>
              <a:gdLst/>
              <a:ahLst/>
              <a:cxnLst/>
              <a:rect l="l" t="t" r="r" b="b"/>
              <a:pathLst>
                <a:path w="7706" h="6815" extrusionOk="0">
                  <a:moveTo>
                    <a:pt x="3090" y="1"/>
                  </a:moveTo>
                  <a:cubicBezTo>
                    <a:pt x="2197" y="1"/>
                    <a:pt x="1324" y="269"/>
                    <a:pt x="587" y="770"/>
                  </a:cubicBezTo>
                  <a:cubicBezTo>
                    <a:pt x="1" y="2000"/>
                    <a:pt x="43" y="3435"/>
                    <a:pt x="699" y="4629"/>
                  </a:cubicBezTo>
                  <a:lnTo>
                    <a:pt x="990" y="4482"/>
                  </a:lnTo>
                  <a:cubicBezTo>
                    <a:pt x="1133" y="4410"/>
                    <a:pt x="1286" y="4375"/>
                    <a:pt x="1437" y="4375"/>
                  </a:cubicBezTo>
                  <a:cubicBezTo>
                    <a:pt x="1799" y="4375"/>
                    <a:pt x="2148" y="4575"/>
                    <a:pt x="2322" y="4922"/>
                  </a:cubicBezTo>
                  <a:cubicBezTo>
                    <a:pt x="2528" y="5328"/>
                    <a:pt x="2429" y="5826"/>
                    <a:pt x="2083" y="6124"/>
                  </a:cubicBezTo>
                  <a:cubicBezTo>
                    <a:pt x="2793" y="6588"/>
                    <a:pt x="3597" y="6814"/>
                    <a:pt x="4396" y="6814"/>
                  </a:cubicBezTo>
                  <a:cubicBezTo>
                    <a:pt x="5563" y="6814"/>
                    <a:pt x="6717" y="6332"/>
                    <a:pt x="7546" y="5408"/>
                  </a:cubicBezTo>
                  <a:cubicBezTo>
                    <a:pt x="7706" y="4595"/>
                    <a:pt x="7641" y="3752"/>
                    <a:pt x="7357" y="2972"/>
                  </a:cubicBezTo>
                  <a:cubicBezTo>
                    <a:pt x="6707" y="1189"/>
                    <a:pt x="5009" y="1"/>
                    <a:pt x="3111" y="1"/>
                  </a:cubicBezTo>
                  <a:cubicBezTo>
                    <a:pt x="3109" y="1"/>
                    <a:pt x="3108" y="1"/>
                    <a:pt x="3107" y="1"/>
                  </a:cubicBezTo>
                  <a:cubicBezTo>
                    <a:pt x="3101" y="1"/>
                    <a:pt x="3095" y="1"/>
                    <a:pt x="3090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2831329" y="2897721"/>
              <a:ext cx="226400" cy="226400"/>
            </a:xfrm>
            <a:custGeom>
              <a:avLst/>
              <a:gdLst/>
              <a:ahLst/>
              <a:cxnLst/>
              <a:rect l="l" t="t" r="r" b="b"/>
              <a:pathLst>
                <a:path w="9056" h="9056" extrusionOk="0">
                  <a:moveTo>
                    <a:pt x="4528" y="9056"/>
                  </a:moveTo>
                  <a:cubicBezTo>
                    <a:pt x="7023" y="9056"/>
                    <a:pt x="9056" y="7021"/>
                    <a:pt x="9056" y="4528"/>
                  </a:cubicBezTo>
                  <a:cubicBezTo>
                    <a:pt x="9056" y="2034"/>
                    <a:pt x="7023" y="1"/>
                    <a:pt x="4528" y="1"/>
                  </a:cubicBezTo>
                  <a:cubicBezTo>
                    <a:pt x="2035" y="1"/>
                    <a:pt x="1" y="2034"/>
                    <a:pt x="1" y="4528"/>
                  </a:cubicBezTo>
                  <a:cubicBezTo>
                    <a:pt x="1" y="7021"/>
                    <a:pt x="2035" y="9056"/>
                    <a:pt x="4528" y="9056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2944528" y="2897721"/>
              <a:ext cx="66674" cy="21826"/>
            </a:xfrm>
            <a:custGeom>
              <a:avLst/>
              <a:gdLst/>
              <a:ahLst/>
              <a:cxnLst/>
              <a:rect l="l" t="t" r="r" b="b"/>
              <a:pathLst>
                <a:path w="2667" h="873" extrusionOk="0">
                  <a:moveTo>
                    <a:pt x="8" y="1"/>
                  </a:moveTo>
                  <a:cubicBezTo>
                    <a:pt x="5" y="1"/>
                    <a:pt x="3" y="1"/>
                    <a:pt x="0" y="1"/>
                  </a:cubicBezTo>
                  <a:cubicBezTo>
                    <a:pt x="960" y="1"/>
                    <a:pt x="1893" y="306"/>
                    <a:pt x="2666" y="873"/>
                  </a:cubicBezTo>
                  <a:lnTo>
                    <a:pt x="2666" y="869"/>
                  </a:lnTo>
                  <a:cubicBezTo>
                    <a:pt x="1896" y="306"/>
                    <a:pt x="964" y="1"/>
                    <a:pt x="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3011229" y="2919446"/>
              <a:ext cx="46549" cy="91500"/>
            </a:xfrm>
            <a:custGeom>
              <a:avLst/>
              <a:gdLst/>
              <a:ahLst/>
              <a:cxnLst/>
              <a:rect l="l" t="t" r="r" b="b"/>
              <a:pathLst>
                <a:path w="1862" h="3660" extrusionOk="0">
                  <a:moveTo>
                    <a:pt x="0" y="0"/>
                  </a:moveTo>
                  <a:lnTo>
                    <a:pt x="0" y="4"/>
                  </a:lnTo>
                  <a:cubicBezTo>
                    <a:pt x="259" y="194"/>
                    <a:pt x="499" y="411"/>
                    <a:pt x="712" y="651"/>
                  </a:cubicBezTo>
                  <a:lnTo>
                    <a:pt x="715" y="649"/>
                  </a:lnTo>
                  <a:cubicBezTo>
                    <a:pt x="501" y="409"/>
                    <a:pt x="261" y="191"/>
                    <a:pt x="0" y="0"/>
                  </a:cubicBezTo>
                  <a:close/>
                  <a:moveTo>
                    <a:pt x="1679" y="2389"/>
                  </a:moveTo>
                  <a:cubicBezTo>
                    <a:pt x="1800" y="2801"/>
                    <a:pt x="1861" y="3229"/>
                    <a:pt x="1861" y="3659"/>
                  </a:cubicBezTo>
                  <a:cubicBezTo>
                    <a:pt x="1861" y="3229"/>
                    <a:pt x="1800" y="2801"/>
                    <a:pt x="1681" y="2389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3029004" y="2935697"/>
              <a:ext cx="24175" cy="43500"/>
            </a:xfrm>
            <a:custGeom>
              <a:avLst/>
              <a:gdLst/>
              <a:ahLst/>
              <a:cxnLst/>
              <a:rect l="l" t="t" r="r" b="b"/>
              <a:pathLst>
                <a:path w="967" h="1740" extrusionOk="0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lnTo>
                    <a:pt x="3" y="1"/>
                  </a:lnTo>
                  <a:lnTo>
                    <a:pt x="4" y="1"/>
                  </a:lnTo>
                  <a:close/>
                  <a:moveTo>
                    <a:pt x="3" y="1"/>
                  </a:moveTo>
                  <a:lnTo>
                    <a:pt x="1" y="2"/>
                  </a:lnTo>
                  <a:cubicBezTo>
                    <a:pt x="447" y="503"/>
                    <a:pt x="777" y="1096"/>
                    <a:pt x="966" y="1739"/>
                  </a:cubicBezTo>
                  <a:cubicBezTo>
                    <a:pt x="779" y="1096"/>
                    <a:pt x="449" y="502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6"/>
            <p:cNvSpPr/>
            <p:nvPr/>
          </p:nvSpPr>
          <p:spPr>
            <a:xfrm>
              <a:off x="2881479" y="2898372"/>
              <a:ext cx="51175" cy="18676"/>
            </a:xfrm>
            <a:custGeom>
              <a:avLst/>
              <a:gdLst/>
              <a:ahLst/>
              <a:cxnLst/>
              <a:rect l="l" t="t" r="r" b="b"/>
              <a:pathLst>
                <a:path w="2047" h="747" extrusionOk="0">
                  <a:moveTo>
                    <a:pt x="2047" y="0"/>
                  </a:moveTo>
                  <a:cubicBezTo>
                    <a:pt x="1998" y="6"/>
                    <a:pt x="1949" y="11"/>
                    <a:pt x="1901" y="18"/>
                  </a:cubicBezTo>
                  <a:lnTo>
                    <a:pt x="1901" y="18"/>
                  </a:lnTo>
                  <a:cubicBezTo>
                    <a:pt x="1949" y="11"/>
                    <a:pt x="1998" y="6"/>
                    <a:pt x="2047" y="0"/>
                  </a:cubicBezTo>
                  <a:close/>
                  <a:moveTo>
                    <a:pt x="1901" y="18"/>
                  </a:moveTo>
                  <a:cubicBezTo>
                    <a:pt x="1222" y="112"/>
                    <a:pt x="573" y="358"/>
                    <a:pt x="4" y="741"/>
                  </a:cubicBezTo>
                  <a:cubicBezTo>
                    <a:pt x="4" y="743"/>
                    <a:pt x="2" y="745"/>
                    <a:pt x="0" y="746"/>
                  </a:cubicBezTo>
                  <a:cubicBezTo>
                    <a:pt x="571" y="362"/>
                    <a:pt x="1220" y="112"/>
                    <a:pt x="1901" y="1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6"/>
            <p:cNvSpPr/>
            <p:nvPr/>
          </p:nvSpPr>
          <p:spPr>
            <a:xfrm>
              <a:off x="3057705" y="3010920"/>
              <a:ext cx="25" cy="825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0"/>
                  </a:moveTo>
                  <a:lnTo>
                    <a:pt x="1" y="33"/>
                  </a:lnTo>
                  <a:lnTo>
                    <a:pt x="1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6"/>
            <p:cNvSpPr/>
            <p:nvPr/>
          </p:nvSpPr>
          <p:spPr>
            <a:xfrm>
              <a:off x="3055529" y="3029571"/>
              <a:ext cx="675" cy="3375"/>
            </a:xfrm>
            <a:custGeom>
              <a:avLst/>
              <a:gdLst/>
              <a:ahLst/>
              <a:cxnLst/>
              <a:rect l="l" t="t" r="r" b="b"/>
              <a:pathLst>
                <a:path w="27" h="135" extrusionOk="0">
                  <a:moveTo>
                    <a:pt x="25" y="0"/>
                  </a:moveTo>
                  <a:cubicBezTo>
                    <a:pt x="18" y="44"/>
                    <a:pt x="9" y="89"/>
                    <a:pt x="1" y="135"/>
                  </a:cubicBezTo>
                  <a:cubicBezTo>
                    <a:pt x="9" y="90"/>
                    <a:pt x="18" y="46"/>
                    <a:pt x="2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6"/>
            <p:cNvSpPr/>
            <p:nvPr/>
          </p:nvSpPr>
          <p:spPr>
            <a:xfrm>
              <a:off x="2866828" y="2897721"/>
              <a:ext cx="190901" cy="170350"/>
            </a:xfrm>
            <a:custGeom>
              <a:avLst/>
              <a:gdLst/>
              <a:ahLst/>
              <a:cxnLst/>
              <a:rect l="l" t="t" r="r" b="b"/>
              <a:pathLst>
                <a:path w="7636" h="6814" extrusionOk="0">
                  <a:moveTo>
                    <a:pt x="3011" y="1"/>
                  </a:moveTo>
                  <a:cubicBezTo>
                    <a:pt x="2985" y="1"/>
                    <a:pt x="2962" y="3"/>
                    <a:pt x="2938" y="3"/>
                  </a:cubicBezTo>
                  <a:lnTo>
                    <a:pt x="2933" y="3"/>
                  </a:lnTo>
                  <a:cubicBezTo>
                    <a:pt x="2909" y="3"/>
                    <a:pt x="2885" y="4"/>
                    <a:pt x="2861" y="6"/>
                  </a:cubicBezTo>
                  <a:lnTo>
                    <a:pt x="2834" y="8"/>
                  </a:lnTo>
                  <a:lnTo>
                    <a:pt x="2781" y="11"/>
                  </a:lnTo>
                  <a:lnTo>
                    <a:pt x="2739" y="15"/>
                  </a:lnTo>
                  <a:lnTo>
                    <a:pt x="2696" y="18"/>
                  </a:lnTo>
                  <a:lnTo>
                    <a:pt x="2653" y="23"/>
                  </a:lnTo>
                  <a:lnTo>
                    <a:pt x="2633" y="25"/>
                  </a:lnTo>
                  <a:cubicBezTo>
                    <a:pt x="1899" y="101"/>
                    <a:pt x="1196" y="358"/>
                    <a:pt x="586" y="771"/>
                  </a:cubicBezTo>
                  <a:cubicBezTo>
                    <a:pt x="1" y="2000"/>
                    <a:pt x="43" y="3437"/>
                    <a:pt x="700" y="4629"/>
                  </a:cubicBezTo>
                  <a:lnTo>
                    <a:pt x="1187" y="4384"/>
                  </a:lnTo>
                  <a:cubicBezTo>
                    <a:pt x="1330" y="4312"/>
                    <a:pt x="1482" y="4277"/>
                    <a:pt x="1632" y="4277"/>
                  </a:cubicBezTo>
                  <a:cubicBezTo>
                    <a:pt x="1989" y="4277"/>
                    <a:pt x="2335" y="4471"/>
                    <a:pt x="2512" y="4808"/>
                  </a:cubicBezTo>
                  <a:cubicBezTo>
                    <a:pt x="2764" y="5286"/>
                    <a:pt x="2587" y="5879"/>
                    <a:pt x="2112" y="6141"/>
                  </a:cubicBezTo>
                  <a:cubicBezTo>
                    <a:pt x="2816" y="6594"/>
                    <a:pt x="3610" y="6813"/>
                    <a:pt x="4398" y="6813"/>
                  </a:cubicBezTo>
                  <a:cubicBezTo>
                    <a:pt x="5566" y="6813"/>
                    <a:pt x="6721" y="6330"/>
                    <a:pt x="7549" y="5407"/>
                  </a:cubicBezTo>
                  <a:cubicBezTo>
                    <a:pt x="7557" y="5363"/>
                    <a:pt x="7566" y="5318"/>
                    <a:pt x="7574" y="5272"/>
                  </a:cubicBezTo>
                  <a:cubicBezTo>
                    <a:pt x="7574" y="5271"/>
                    <a:pt x="7574" y="5267"/>
                    <a:pt x="7574" y="5266"/>
                  </a:cubicBezTo>
                  <a:cubicBezTo>
                    <a:pt x="7576" y="5255"/>
                    <a:pt x="7578" y="5245"/>
                    <a:pt x="7579" y="5235"/>
                  </a:cubicBezTo>
                  <a:cubicBezTo>
                    <a:pt x="7612" y="5019"/>
                    <a:pt x="7630" y="4801"/>
                    <a:pt x="7634" y="4583"/>
                  </a:cubicBezTo>
                  <a:lnTo>
                    <a:pt x="7634" y="4559"/>
                  </a:lnTo>
                  <a:lnTo>
                    <a:pt x="7634" y="4527"/>
                  </a:lnTo>
                  <a:cubicBezTo>
                    <a:pt x="7636" y="3418"/>
                    <a:pt x="7227" y="2347"/>
                    <a:pt x="6488" y="1521"/>
                  </a:cubicBezTo>
                  <a:cubicBezTo>
                    <a:pt x="6273" y="1281"/>
                    <a:pt x="6035" y="1063"/>
                    <a:pt x="5776" y="874"/>
                  </a:cubicBezTo>
                  <a:cubicBezTo>
                    <a:pt x="5003" y="306"/>
                    <a:pt x="4068" y="1"/>
                    <a:pt x="3110" y="1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6"/>
            <p:cNvSpPr/>
            <p:nvPr/>
          </p:nvSpPr>
          <p:spPr>
            <a:xfrm>
              <a:off x="2884454" y="3143646"/>
              <a:ext cx="226324" cy="226299"/>
            </a:xfrm>
            <a:custGeom>
              <a:avLst/>
              <a:gdLst/>
              <a:ahLst/>
              <a:cxnLst/>
              <a:rect l="l" t="t" r="r" b="b"/>
              <a:pathLst>
                <a:path w="9053" h="9052" extrusionOk="0">
                  <a:moveTo>
                    <a:pt x="4528" y="9052"/>
                  </a:moveTo>
                  <a:cubicBezTo>
                    <a:pt x="7019" y="9052"/>
                    <a:pt x="9052" y="7019"/>
                    <a:pt x="9052" y="4525"/>
                  </a:cubicBezTo>
                  <a:cubicBezTo>
                    <a:pt x="9052" y="2032"/>
                    <a:pt x="7019" y="0"/>
                    <a:pt x="4528" y="0"/>
                  </a:cubicBezTo>
                  <a:cubicBezTo>
                    <a:pt x="2035" y="0"/>
                    <a:pt x="1" y="2032"/>
                    <a:pt x="1" y="4525"/>
                  </a:cubicBezTo>
                  <a:cubicBezTo>
                    <a:pt x="1" y="7019"/>
                    <a:pt x="2034" y="9052"/>
                    <a:pt x="4528" y="9052"/>
                  </a:cubicBezTo>
                  <a:close/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6"/>
            <p:cNvSpPr/>
            <p:nvPr/>
          </p:nvSpPr>
          <p:spPr>
            <a:xfrm>
              <a:off x="2934504" y="3143646"/>
              <a:ext cx="176300" cy="135174"/>
            </a:xfrm>
            <a:custGeom>
              <a:avLst/>
              <a:gdLst/>
              <a:ahLst/>
              <a:cxnLst/>
              <a:rect l="l" t="t" r="r" b="b"/>
              <a:pathLst>
                <a:path w="7052" h="5407" extrusionOk="0">
                  <a:moveTo>
                    <a:pt x="2214" y="11"/>
                  </a:moveTo>
                  <a:cubicBezTo>
                    <a:pt x="2194" y="12"/>
                    <a:pt x="2174" y="13"/>
                    <a:pt x="2154" y="15"/>
                  </a:cubicBezTo>
                  <a:lnTo>
                    <a:pt x="2154" y="15"/>
                  </a:lnTo>
                  <a:cubicBezTo>
                    <a:pt x="2175" y="13"/>
                    <a:pt x="2195" y="12"/>
                    <a:pt x="2216" y="11"/>
                  </a:cubicBezTo>
                  <a:close/>
                  <a:moveTo>
                    <a:pt x="2154" y="15"/>
                  </a:moveTo>
                  <a:cubicBezTo>
                    <a:pt x="1385" y="75"/>
                    <a:pt x="644" y="334"/>
                    <a:pt x="4" y="765"/>
                  </a:cubicBezTo>
                  <a:cubicBezTo>
                    <a:pt x="4" y="767"/>
                    <a:pt x="3" y="770"/>
                    <a:pt x="1" y="772"/>
                  </a:cubicBezTo>
                  <a:cubicBezTo>
                    <a:pt x="643" y="339"/>
                    <a:pt x="1384" y="77"/>
                    <a:pt x="2154" y="15"/>
                  </a:cubicBezTo>
                  <a:close/>
                  <a:moveTo>
                    <a:pt x="2532" y="0"/>
                  </a:moveTo>
                  <a:cubicBezTo>
                    <a:pt x="2530" y="0"/>
                    <a:pt x="2528" y="0"/>
                    <a:pt x="2526" y="0"/>
                  </a:cubicBezTo>
                  <a:cubicBezTo>
                    <a:pt x="3880" y="0"/>
                    <a:pt x="5162" y="608"/>
                    <a:pt x="6020" y="1654"/>
                  </a:cubicBezTo>
                  <a:lnTo>
                    <a:pt x="6022" y="1652"/>
                  </a:lnTo>
                  <a:cubicBezTo>
                    <a:pt x="5165" y="606"/>
                    <a:pt x="3883" y="0"/>
                    <a:pt x="2532" y="0"/>
                  </a:cubicBezTo>
                  <a:close/>
                  <a:moveTo>
                    <a:pt x="6916" y="3430"/>
                  </a:moveTo>
                  <a:lnTo>
                    <a:pt x="6916" y="3430"/>
                  </a:lnTo>
                  <a:cubicBezTo>
                    <a:pt x="7006" y="3788"/>
                    <a:pt x="7050" y="4156"/>
                    <a:pt x="7050" y="4525"/>
                  </a:cubicBezTo>
                  <a:cubicBezTo>
                    <a:pt x="7050" y="4154"/>
                    <a:pt x="7006" y="3788"/>
                    <a:pt x="6916" y="3430"/>
                  </a:cubicBezTo>
                  <a:close/>
                  <a:moveTo>
                    <a:pt x="7050" y="4525"/>
                  </a:moveTo>
                  <a:cubicBezTo>
                    <a:pt x="7052" y="4821"/>
                    <a:pt x="7023" y="5115"/>
                    <a:pt x="6965" y="5405"/>
                  </a:cubicBezTo>
                  <a:lnTo>
                    <a:pt x="6965" y="5407"/>
                  </a:lnTo>
                  <a:cubicBezTo>
                    <a:pt x="7023" y="5115"/>
                    <a:pt x="7052" y="4821"/>
                    <a:pt x="7052" y="452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6"/>
            <p:cNvSpPr/>
            <p:nvPr/>
          </p:nvSpPr>
          <p:spPr>
            <a:xfrm>
              <a:off x="3084978" y="3184946"/>
              <a:ext cx="22474" cy="44400"/>
            </a:xfrm>
            <a:custGeom>
              <a:avLst/>
              <a:gdLst/>
              <a:ahLst/>
              <a:cxnLst/>
              <a:rect l="l" t="t" r="r" b="b"/>
              <a:pathLst>
                <a:path w="899" h="1776" extrusionOk="0">
                  <a:moveTo>
                    <a:pt x="4" y="0"/>
                  </a:moveTo>
                  <a:lnTo>
                    <a:pt x="1" y="2"/>
                  </a:lnTo>
                  <a:cubicBezTo>
                    <a:pt x="428" y="519"/>
                    <a:pt x="733" y="1126"/>
                    <a:pt x="898" y="1776"/>
                  </a:cubicBezTo>
                  <a:cubicBezTo>
                    <a:pt x="735" y="1124"/>
                    <a:pt x="430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6"/>
            <p:cNvSpPr/>
            <p:nvPr/>
          </p:nvSpPr>
          <p:spPr>
            <a:xfrm>
              <a:off x="2920003" y="3143646"/>
              <a:ext cx="190850" cy="170274"/>
            </a:xfrm>
            <a:custGeom>
              <a:avLst/>
              <a:gdLst/>
              <a:ahLst/>
              <a:cxnLst/>
              <a:rect l="l" t="t" r="r" b="b"/>
              <a:pathLst>
                <a:path w="7634" h="6811" extrusionOk="0">
                  <a:moveTo>
                    <a:pt x="3007" y="0"/>
                  </a:moveTo>
                  <a:lnTo>
                    <a:pt x="2941" y="2"/>
                  </a:lnTo>
                  <a:lnTo>
                    <a:pt x="2920" y="2"/>
                  </a:lnTo>
                  <a:cubicBezTo>
                    <a:pt x="2902" y="2"/>
                    <a:pt x="2883" y="4"/>
                    <a:pt x="2864" y="6"/>
                  </a:cubicBezTo>
                  <a:lnTo>
                    <a:pt x="2825" y="7"/>
                  </a:lnTo>
                  <a:lnTo>
                    <a:pt x="2796" y="9"/>
                  </a:lnTo>
                  <a:cubicBezTo>
                    <a:pt x="2004" y="63"/>
                    <a:pt x="1240" y="326"/>
                    <a:pt x="583" y="770"/>
                  </a:cubicBezTo>
                  <a:cubicBezTo>
                    <a:pt x="0" y="1999"/>
                    <a:pt x="43" y="3433"/>
                    <a:pt x="698" y="4627"/>
                  </a:cubicBezTo>
                  <a:lnTo>
                    <a:pt x="1381" y="4283"/>
                  </a:lnTo>
                  <a:cubicBezTo>
                    <a:pt x="1525" y="4210"/>
                    <a:pt x="1678" y="4176"/>
                    <a:pt x="1828" y="4176"/>
                  </a:cubicBezTo>
                  <a:cubicBezTo>
                    <a:pt x="2191" y="4176"/>
                    <a:pt x="2540" y="4375"/>
                    <a:pt x="2714" y="4722"/>
                  </a:cubicBezTo>
                  <a:cubicBezTo>
                    <a:pt x="2961" y="5212"/>
                    <a:pt x="2765" y="5808"/>
                    <a:pt x="2275" y="6055"/>
                  </a:cubicBezTo>
                  <a:lnTo>
                    <a:pt x="2112" y="6137"/>
                  </a:lnTo>
                  <a:cubicBezTo>
                    <a:pt x="2816" y="6590"/>
                    <a:pt x="3610" y="6810"/>
                    <a:pt x="4399" y="6810"/>
                  </a:cubicBezTo>
                  <a:cubicBezTo>
                    <a:pt x="5566" y="6810"/>
                    <a:pt x="6719" y="6328"/>
                    <a:pt x="7547" y="5405"/>
                  </a:cubicBezTo>
                  <a:cubicBezTo>
                    <a:pt x="7605" y="5114"/>
                    <a:pt x="7634" y="4819"/>
                    <a:pt x="7634" y="4525"/>
                  </a:cubicBezTo>
                  <a:cubicBezTo>
                    <a:pt x="7628" y="2025"/>
                    <a:pt x="5604" y="2"/>
                    <a:pt x="3106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6"/>
            <p:cNvSpPr/>
            <p:nvPr/>
          </p:nvSpPr>
          <p:spPr>
            <a:xfrm>
              <a:off x="2879553" y="3418670"/>
              <a:ext cx="226351" cy="226350"/>
            </a:xfrm>
            <a:custGeom>
              <a:avLst/>
              <a:gdLst/>
              <a:ahLst/>
              <a:cxnLst/>
              <a:rect l="l" t="t" r="r" b="b"/>
              <a:pathLst>
                <a:path w="9054" h="9054" extrusionOk="0">
                  <a:moveTo>
                    <a:pt x="4528" y="9054"/>
                  </a:moveTo>
                  <a:cubicBezTo>
                    <a:pt x="7019" y="9054"/>
                    <a:pt x="9054" y="7019"/>
                    <a:pt x="9054" y="4526"/>
                  </a:cubicBezTo>
                  <a:cubicBezTo>
                    <a:pt x="9054" y="2034"/>
                    <a:pt x="7019" y="1"/>
                    <a:pt x="4528" y="1"/>
                  </a:cubicBezTo>
                  <a:cubicBezTo>
                    <a:pt x="2035" y="1"/>
                    <a:pt x="1" y="2032"/>
                    <a:pt x="1" y="4526"/>
                  </a:cubicBezTo>
                  <a:cubicBezTo>
                    <a:pt x="1" y="7019"/>
                    <a:pt x="2034" y="9054"/>
                    <a:pt x="4528" y="9054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6"/>
            <p:cNvSpPr/>
            <p:nvPr/>
          </p:nvSpPr>
          <p:spPr>
            <a:xfrm>
              <a:off x="2992754" y="3418670"/>
              <a:ext cx="113150" cy="113174"/>
            </a:xfrm>
            <a:custGeom>
              <a:avLst/>
              <a:gdLst/>
              <a:ahLst/>
              <a:cxnLst/>
              <a:rect l="l" t="t" r="r" b="b"/>
              <a:pathLst>
                <a:path w="4526" h="4527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1354" y="1"/>
                    <a:pt x="2636" y="608"/>
                    <a:pt x="3494" y="1656"/>
                  </a:cubicBezTo>
                  <a:lnTo>
                    <a:pt x="3498" y="1654"/>
                  </a:lnTo>
                  <a:cubicBezTo>
                    <a:pt x="2641" y="608"/>
                    <a:pt x="1359" y="1"/>
                    <a:pt x="6" y="1"/>
                  </a:cubicBezTo>
                  <a:close/>
                  <a:moveTo>
                    <a:pt x="4390" y="3428"/>
                  </a:moveTo>
                  <a:cubicBezTo>
                    <a:pt x="4480" y="3787"/>
                    <a:pt x="4526" y="4155"/>
                    <a:pt x="4526" y="4526"/>
                  </a:cubicBezTo>
                  <a:cubicBezTo>
                    <a:pt x="4526" y="4155"/>
                    <a:pt x="4480" y="3787"/>
                    <a:pt x="4391" y="34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6"/>
            <p:cNvSpPr/>
            <p:nvPr/>
          </p:nvSpPr>
          <p:spPr>
            <a:xfrm>
              <a:off x="3080103" y="3459994"/>
              <a:ext cx="22450" cy="44400"/>
            </a:xfrm>
            <a:custGeom>
              <a:avLst/>
              <a:gdLst/>
              <a:ahLst/>
              <a:cxnLst/>
              <a:rect l="l" t="t" r="r" b="b"/>
              <a:pathLst>
                <a:path w="898" h="1776" extrusionOk="0">
                  <a:moveTo>
                    <a:pt x="4" y="1"/>
                  </a:moveTo>
                  <a:lnTo>
                    <a:pt x="0" y="3"/>
                  </a:lnTo>
                  <a:cubicBezTo>
                    <a:pt x="428" y="520"/>
                    <a:pt x="732" y="1125"/>
                    <a:pt x="896" y="1775"/>
                  </a:cubicBezTo>
                  <a:lnTo>
                    <a:pt x="897" y="1775"/>
                  </a:lnTo>
                  <a:cubicBezTo>
                    <a:pt x="736" y="1125"/>
                    <a:pt x="429" y="519"/>
                    <a:pt x="4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6"/>
            <p:cNvSpPr/>
            <p:nvPr/>
          </p:nvSpPr>
          <p:spPr>
            <a:xfrm>
              <a:off x="2929628" y="3419196"/>
              <a:ext cx="174976" cy="134650"/>
            </a:xfrm>
            <a:custGeom>
              <a:avLst/>
              <a:gdLst/>
              <a:ahLst/>
              <a:cxnLst/>
              <a:rect l="l" t="t" r="r" b="b"/>
              <a:pathLst>
                <a:path w="6999" h="5386" extrusionOk="0">
                  <a:moveTo>
                    <a:pt x="2117" y="0"/>
                  </a:moveTo>
                  <a:cubicBezTo>
                    <a:pt x="1361" y="66"/>
                    <a:pt x="634" y="324"/>
                    <a:pt x="4" y="748"/>
                  </a:cubicBezTo>
                  <a:lnTo>
                    <a:pt x="0" y="753"/>
                  </a:lnTo>
                  <a:cubicBezTo>
                    <a:pt x="630" y="327"/>
                    <a:pt x="1359" y="68"/>
                    <a:pt x="2117" y="0"/>
                  </a:cubicBezTo>
                  <a:close/>
                  <a:moveTo>
                    <a:pt x="6998" y="5194"/>
                  </a:moveTo>
                  <a:lnTo>
                    <a:pt x="6998" y="5194"/>
                  </a:lnTo>
                  <a:cubicBezTo>
                    <a:pt x="6988" y="5258"/>
                    <a:pt x="6978" y="5321"/>
                    <a:pt x="6964" y="5386"/>
                  </a:cubicBezTo>
                  <a:cubicBezTo>
                    <a:pt x="6978" y="5323"/>
                    <a:pt x="6988" y="5258"/>
                    <a:pt x="6998" y="5194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6"/>
            <p:cNvSpPr/>
            <p:nvPr/>
          </p:nvSpPr>
          <p:spPr>
            <a:xfrm>
              <a:off x="2914929" y="3418670"/>
              <a:ext cx="190901" cy="170274"/>
            </a:xfrm>
            <a:custGeom>
              <a:avLst/>
              <a:gdLst/>
              <a:ahLst/>
              <a:cxnLst/>
              <a:rect l="l" t="t" r="r" b="b"/>
              <a:pathLst>
                <a:path w="7636" h="6811" extrusionOk="0">
                  <a:moveTo>
                    <a:pt x="3014" y="1"/>
                  </a:moveTo>
                  <a:cubicBezTo>
                    <a:pt x="2991" y="1"/>
                    <a:pt x="2967" y="2"/>
                    <a:pt x="2945" y="2"/>
                  </a:cubicBezTo>
                  <a:lnTo>
                    <a:pt x="2929" y="2"/>
                  </a:lnTo>
                  <a:lnTo>
                    <a:pt x="2866" y="6"/>
                  </a:lnTo>
                  <a:lnTo>
                    <a:pt x="2832" y="7"/>
                  </a:lnTo>
                  <a:lnTo>
                    <a:pt x="2790" y="11"/>
                  </a:lnTo>
                  <a:lnTo>
                    <a:pt x="2722" y="16"/>
                  </a:lnTo>
                  <a:lnTo>
                    <a:pt x="2701" y="18"/>
                  </a:lnTo>
                  <a:cubicBezTo>
                    <a:pt x="1943" y="86"/>
                    <a:pt x="1216" y="345"/>
                    <a:pt x="585" y="772"/>
                  </a:cubicBezTo>
                  <a:cubicBezTo>
                    <a:pt x="1" y="2000"/>
                    <a:pt x="43" y="3435"/>
                    <a:pt x="700" y="4627"/>
                  </a:cubicBezTo>
                  <a:lnTo>
                    <a:pt x="1581" y="4184"/>
                  </a:lnTo>
                  <a:cubicBezTo>
                    <a:pt x="1724" y="4112"/>
                    <a:pt x="1877" y="4078"/>
                    <a:pt x="2027" y="4078"/>
                  </a:cubicBezTo>
                  <a:cubicBezTo>
                    <a:pt x="2390" y="4078"/>
                    <a:pt x="2740" y="4278"/>
                    <a:pt x="2914" y="4625"/>
                  </a:cubicBezTo>
                  <a:cubicBezTo>
                    <a:pt x="3161" y="5116"/>
                    <a:pt x="2965" y="5713"/>
                    <a:pt x="2475" y="5960"/>
                  </a:cubicBezTo>
                  <a:lnTo>
                    <a:pt x="2117" y="6139"/>
                  </a:lnTo>
                  <a:cubicBezTo>
                    <a:pt x="2820" y="6591"/>
                    <a:pt x="3614" y="6811"/>
                    <a:pt x="4401" y="6811"/>
                  </a:cubicBezTo>
                  <a:cubicBezTo>
                    <a:pt x="5569" y="6811"/>
                    <a:pt x="6723" y="6328"/>
                    <a:pt x="7550" y="5405"/>
                  </a:cubicBezTo>
                  <a:cubicBezTo>
                    <a:pt x="7562" y="5342"/>
                    <a:pt x="7574" y="5277"/>
                    <a:pt x="7585" y="5213"/>
                  </a:cubicBezTo>
                  <a:cubicBezTo>
                    <a:pt x="7586" y="5197"/>
                    <a:pt x="7588" y="5184"/>
                    <a:pt x="7590" y="5168"/>
                  </a:cubicBezTo>
                  <a:cubicBezTo>
                    <a:pt x="7590" y="5161"/>
                    <a:pt x="7593" y="5153"/>
                    <a:pt x="7593" y="5148"/>
                  </a:cubicBezTo>
                  <a:lnTo>
                    <a:pt x="7596" y="5126"/>
                  </a:lnTo>
                  <a:cubicBezTo>
                    <a:pt x="7598" y="5112"/>
                    <a:pt x="7600" y="5098"/>
                    <a:pt x="7602" y="5083"/>
                  </a:cubicBezTo>
                  <a:lnTo>
                    <a:pt x="7602" y="5081"/>
                  </a:lnTo>
                  <a:cubicBezTo>
                    <a:pt x="7620" y="4935"/>
                    <a:pt x="7630" y="4789"/>
                    <a:pt x="7636" y="4639"/>
                  </a:cubicBezTo>
                  <a:lnTo>
                    <a:pt x="7636" y="4620"/>
                  </a:lnTo>
                  <a:lnTo>
                    <a:pt x="7636" y="4583"/>
                  </a:lnTo>
                  <a:lnTo>
                    <a:pt x="7636" y="4526"/>
                  </a:lnTo>
                  <a:cubicBezTo>
                    <a:pt x="7630" y="2029"/>
                    <a:pt x="5606" y="4"/>
                    <a:pt x="3110" y="1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6"/>
            <p:cNvSpPr/>
            <p:nvPr/>
          </p:nvSpPr>
          <p:spPr>
            <a:xfrm>
              <a:off x="2874628" y="3693746"/>
              <a:ext cx="226400" cy="226324"/>
            </a:xfrm>
            <a:custGeom>
              <a:avLst/>
              <a:gdLst/>
              <a:ahLst/>
              <a:cxnLst/>
              <a:rect l="l" t="t" r="r" b="b"/>
              <a:pathLst>
                <a:path w="9056" h="9053" extrusionOk="0">
                  <a:moveTo>
                    <a:pt x="4528" y="9052"/>
                  </a:moveTo>
                  <a:cubicBezTo>
                    <a:pt x="7020" y="9052"/>
                    <a:pt x="9055" y="7019"/>
                    <a:pt x="9055" y="4526"/>
                  </a:cubicBezTo>
                  <a:cubicBezTo>
                    <a:pt x="9055" y="2032"/>
                    <a:pt x="7020" y="0"/>
                    <a:pt x="4528" y="0"/>
                  </a:cubicBezTo>
                  <a:cubicBezTo>
                    <a:pt x="2033" y="0"/>
                    <a:pt x="0" y="2033"/>
                    <a:pt x="0" y="4526"/>
                  </a:cubicBezTo>
                  <a:cubicBezTo>
                    <a:pt x="0" y="7017"/>
                    <a:pt x="2037" y="9052"/>
                    <a:pt x="4528" y="9052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6"/>
            <p:cNvSpPr/>
            <p:nvPr/>
          </p:nvSpPr>
          <p:spPr>
            <a:xfrm>
              <a:off x="2987854" y="3693746"/>
              <a:ext cx="113201" cy="113125"/>
            </a:xfrm>
            <a:custGeom>
              <a:avLst/>
              <a:gdLst/>
              <a:ahLst/>
              <a:cxnLst/>
              <a:rect l="l" t="t" r="r" b="b"/>
              <a:pathLst>
                <a:path w="4528" h="4525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354" y="0"/>
                    <a:pt x="2638" y="608"/>
                    <a:pt x="3496" y="1655"/>
                  </a:cubicBezTo>
                  <a:lnTo>
                    <a:pt x="3499" y="1654"/>
                  </a:lnTo>
                  <a:cubicBezTo>
                    <a:pt x="2641" y="608"/>
                    <a:pt x="1359" y="0"/>
                    <a:pt x="6" y="0"/>
                  </a:cubicBezTo>
                  <a:close/>
                  <a:moveTo>
                    <a:pt x="4393" y="3428"/>
                  </a:moveTo>
                  <a:cubicBezTo>
                    <a:pt x="4482" y="3787"/>
                    <a:pt x="4528" y="4155"/>
                    <a:pt x="4528" y="4525"/>
                  </a:cubicBezTo>
                  <a:cubicBezTo>
                    <a:pt x="4528" y="4155"/>
                    <a:pt x="4484" y="3786"/>
                    <a:pt x="4393" y="34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6"/>
            <p:cNvSpPr/>
            <p:nvPr/>
          </p:nvSpPr>
          <p:spPr>
            <a:xfrm>
              <a:off x="3075255" y="3735070"/>
              <a:ext cx="22401" cy="44376"/>
            </a:xfrm>
            <a:custGeom>
              <a:avLst/>
              <a:gdLst/>
              <a:ahLst/>
              <a:cxnLst/>
              <a:rect l="l" t="t" r="r" b="b"/>
              <a:pathLst>
                <a:path w="896" h="1775" extrusionOk="0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lnTo>
                    <a:pt x="2" y="1"/>
                  </a:lnTo>
                  <a:lnTo>
                    <a:pt x="3" y="1"/>
                  </a:lnTo>
                  <a:close/>
                  <a:moveTo>
                    <a:pt x="2" y="1"/>
                  </a:moveTo>
                  <a:lnTo>
                    <a:pt x="0" y="2"/>
                  </a:lnTo>
                  <a:cubicBezTo>
                    <a:pt x="426" y="520"/>
                    <a:pt x="732" y="1125"/>
                    <a:pt x="896" y="1775"/>
                  </a:cubicBezTo>
                  <a:cubicBezTo>
                    <a:pt x="734" y="1125"/>
                    <a:pt x="428" y="519"/>
                    <a:pt x="2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6"/>
            <p:cNvSpPr/>
            <p:nvPr/>
          </p:nvSpPr>
          <p:spPr>
            <a:xfrm>
              <a:off x="2924729" y="3694345"/>
              <a:ext cx="175274" cy="134574"/>
            </a:xfrm>
            <a:custGeom>
              <a:avLst/>
              <a:gdLst/>
              <a:ahLst/>
              <a:cxnLst/>
              <a:rect l="l" t="t" r="r" b="b"/>
              <a:pathLst>
                <a:path w="7011" h="5383" extrusionOk="0">
                  <a:moveTo>
                    <a:pt x="2057" y="0"/>
                  </a:moveTo>
                  <a:lnTo>
                    <a:pt x="2057" y="0"/>
                  </a:lnTo>
                  <a:cubicBezTo>
                    <a:pt x="1322" y="75"/>
                    <a:pt x="617" y="331"/>
                    <a:pt x="4" y="743"/>
                  </a:cubicBezTo>
                  <a:cubicBezTo>
                    <a:pt x="4" y="744"/>
                    <a:pt x="2" y="746"/>
                    <a:pt x="0" y="748"/>
                  </a:cubicBezTo>
                  <a:cubicBezTo>
                    <a:pt x="613" y="334"/>
                    <a:pt x="1320" y="77"/>
                    <a:pt x="2057" y="0"/>
                  </a:cubicBezTo>
                  <a:close/>
                  <a:moveTo>
                    <a:pt x="7010" y="5102"/>
                  </a:moveTo>
                  <a:lnTo>
                    <a:pt x="7010" y="5102"/>
                  </a:lnTo>
                  <a:cubicBezTo>
                    <a:pt x="7009" y="5108"/>
                    <a:pt x="7007" y="5117"/>
                    <a:pt x="7007" y="5124"/>
                  </a:cubicBezTo>
                  <a:cubicBezTo>
                    <a:pt x="7009" y="5117"/>
                    <a:pt x="7009" y="5110"/>
                    <a:pt x="7010" y="5102"/>
                  </a:cubicBezTo>
                  <a:close/>
                  <a:moveTo>
                    <a:pt x="6997" y="5190"/>
                  </a:moveTo>
                  <a:cubicBezTo>
                    <a:pt x="6988" y="5255"/>
                    <a:pt x="6976" y="5318"/>
                    <a:pt x="6964" y="5383"/>
                  </a:cubicBezTo>
                  <a:cubicBezTo>
                    <a:pt x="6976" y="5320"/>
                    <a:pt x="6988" y="5253"/>
                    <a:pt x="6998" y="519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6"/>
            <p:cNvSpPr/>
            <p:nvPr/>
          </p:nvSpPr>
          <p:spPr>
            <a:xfrm>
              <a:off x="2910079" y="3693694"/>
              <a:ext cx="190850" cy="170301"/>
            </a:xfrm>
            <a:custGeom>
              <a:avLst/>
              <a:gdLst/>
              <a:ahLst/>
              <a:cxnLst/>
              <a:rect l="l" t="t" r="r" b="b"/>
              <a:pathLst>
                <a:path w="7634" h="6812" extrusionOk="0">
                  <a:moveTo>
                    <a:pt x="3106" y="1"/>
                  </a:moveTo>
                  <a:lnTo>
                    <a:pt x="3110" y="2"/>
                  </a:lnTo>
                  <a:lnTo>
                    <a:pt x="3011" y="2"/>
                  </a:lnTo>
                  <a:lnTo>
                    <a:pt x="2939" y="4"/>
                  </a:lnTo>
                  <a:lnTo>
                    <a:pt x="2931" y="4"/>
                  </a:lnTo>
                  <a:cubicBezTo>
                    <a:pt x="2907" y="4"/>
                    <a:pt x="2885" y="6"/>
                    <a:pt x="2863" y="8"/>
                  </a:cubicBezTo>
                  <a:lnTo>
                    <a:pt x="2832" y="9"/>
                  </a:lnTo>
                  <a:lnTo>
                    <a:pt x="2786" y="13"/>
                  </a:lnTo>
                  <a:cubicBezTo>
                    <a:pt x="2766" y="14"/>
                    <a:pt x="2749" y="16"/>
                    <a:pt x="2728" y="18"/>
                  </a:cubicBezTo>
                  <a:lnTo>
                    <a:pt x="2698" y="19"/>
                  </a:lnTo>
                  <a:lnTo>
                    <a:pt x="2650" y="25"/>
                  </a:lnTo>
                  <a:lnTo>
                    <a:pt x="2641" y="25"/>
                  </a:lnTo>
                  <a:cubicBezTo>
                    <a:pt x="1904" y="101"/>
                    <a:pt x="1199" y="357"/>
                    <a:pt x="586" y="772"/>
                  </a:cubicBezTo>
                  <a:cubicBezTo>
                    <a:pt x="1" y="2001"/>
                    <a:pt x="45" y="3437"/>
                    <a:pt x="702" y="4630"/>
                  </a:cubicBezTo>
                  <a:lnTo>
                    <a:pt x="1776" y="4089"/>
                  </a:lnTo>
                  <a:cubicBezTo>
                    <a:pt x="1920" y="4017"/>
                    <a:pt x="2073" y="3982"/>
                    <a:pt x="2224" y="3982"/>
                  </a:cubicBezTo>
                  <a:cubicBezTo>
                    <a:pt x="2586" y="3982"/>
                    <a:pt x="2935" y="4182"/>
                    <a:pt x="3110" y="4528"/>
                  </a:cubicBezTo>
                  <a:cubicBezTo>
                    <a:pt x="3357" y="5017"/>
                    <a:pt x="3161" y="5615"/>
                    <a:pt x="2670" y="5861"/>
                  </a:cubicBezTo>
                  <a:lnTo>
                    <a:pt x="2115" y="6141"/>
                  </a:lnTo>
                  <a:cubicBezTo>
                    <a:pt x="2819" y="6593"/>
                    <a:pt x="3612" y="6812"/>
                    <a:pt x="4400" y="6812"/>
                  </a:cubicBezTo>
                  <a:cubicBezTo>
                    <a:pt x="5568" y="6812"/>
                    <a:pt x="6722" y="6329"/>
                    <a:pt x="7550" y="5407"/>
                  </a:cubicBezTo>
                  <a:cubicBezTo>
                    <a:pt x="7562" y="5342"/>
                    <a:pt x="7574" y="5279"/>
                    <a:pt x="7584" y="5214"/>
                  </a:cubicBezTo>
                  <a:cubicBezTo>
                    <a:pt x="7586" y="5199"/>
                    <a:pt x="7588" y="5184"/>
                    <a:pt x="7590" y="5170"/>
                  </a:cubicBezTo>
                  <a:cubicBezTo>
                    <a:pt x="7591" y="5162"/>
                    <a:pt x="7593" y="5155"/>
                    <a:pt x="7593" y="5148"/>
                  </a:cubicBezTo>
                  <a:cubicBezTo>
                    <a:pt x="7595" y="5141"/>
                    <a:pt x="7595" y="5134"/>
                    <a:pt x="7596" y="5128"/>
                  </a:cubicBezTo>
                  <a:cubicBezTo>
                    <a:pt x="7598" y="5112"/>
                    <a:pt x="7600" y="5099"/>
                    <a:pt x="7601" y="5085"/>
                  </a:cubicBezTo>
                  <a:cubicBezTo>
                    <a:pt x="7601" y="5083"/>
                    <a:pt x="7601" y="5082"/>
                    <a:pt x="7601" y="5082"/>
                  </a:cubicBezTo>
                  <a:cubicBezTo>
                    <a:pt x="7618" y="4937"/>
                    <a:pt x="7630" y="4789"/>
                    <a:pt x="7634" y="4641"/>
                  </a:cubicBezTo>
                  <a:lnTo>
                    <a:pt x="7634" y="4622"/>
                  </a:lnTo>
                  <a:lnTo>
                    <a:pt x="7634" y="4584"/>
                  </a:lnTo>
                  <a:lnTo>
                    <a:pt x="7634" y="4527"/>
                  </a:lnTo>
                  <a:cubicBezTo>
                    <a:pt x="7629" y="2029"/>
                    <a:pt x="5604" y="4"/>
                    <a:pt x="3106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6"/>
            <p:cNvSpPr/>
            <p:nvPr/>
          </p:nvSpPr>
          <p:spPr>
            <a:xfrm>
              <a:off x="2869729" y="3968819"/>
              <a:ext cx="226400" cy="226299"/>
            </a:xfrm>
            <a:custGeom>
              <a:avLst/>
              <a:gdLst/>
              <a:ahLst/>
              <a:cxnLst/>
              <a:rect l="l" t="t" r="r" b="b"/>
              <a:pathLst>
                <a:path w="9056" h="9052" extrusionOk="0">
                  <a:moveTo>
                    <a:pt x="4528" y="9052"/>
                  </a:moveTo>
                  <a:cubicBezTo>
                    <a:pt x="7022" y="9052"/>
                    <a:pt x="9055" y="7019"/>
                    <a:pt x="9055" y="4524"/>
                  </a:cubicBezTo>
                  <a:cubicBezTo>
                    <a:pt x="9055" y="2032"/>
                    <a:pt x="7022" y="0"/>
                    <a:pt x="4528" y="0"/>
                  </a:cubicBezTo>
                  <a:cubicBezTo>
                    <a:pt x="2035" y="0"/>
                    <a:pt x="0" y="2033"/>
                    <a:pt x="0" y="4524"/>
                  </a:cubicBezTo>
                  <a:cubicBezTo>
                    <a:pt x="0" y="7017"/>
                    <a:pt x="2033" y="9052"/>
                    <a:pt x="4528" y="9052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6"/>
            <p:cNvSpPr/>
            <p:nvPr/>
          </p:nvSpPr>
          <p:spPr>
            <a:xfrm>
              <a:off x="2982903" y="3968819"/>
              <a:ext cx="112800" cy="103424"/>
            </a:xfrm>
            <a:custGeom>
              <a:avLst/>
              <a:gdLst/>
              <a:ahLst/>
              <a:cxnLst/>
              <a:rect l="l" t="t" r="r" b="b"/>
              <a:pathLst>
                <a:path w="4512" h="4137" extrusionOk="0">
                  <a:moveTo>
                    <a:pt x="7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356" y="0"/>
                    <a:pt x="2638" y="608"/>
                    <a:pt x="3497" y="1655"/>
                  </a:cubicBezTo>
                  <a:lnTo>
                    <a:pt x="3500" y="1654"/>
                  </a:lnTo>
                  <a:cubicBezTo>
                    <a:pt x="2641" y="606"/>
                    <a:pt x="1360" y="0"/>
                    <a:pt x="7" y="0"/>
                  </a:cubicBezTo>
                  <a:close/>
                  <a:moveTo>
                    <a:pt x="4394" y="3426"/>
                  </a:moveTo>
                  <a:lnTo>
                    <a:pt x="4394" y="3428"/>
                  </a:lnTo>
                  <a:cubicBezTo>
                    <a:pt x="4452" y="3660"/>
                    <a:pt x="4492" y="3898"/>
                    <a:pt x="4511" y="4137"/>
                  </a:cubicBezTo>
                  <a:lnTo>
                    <a:pt x="4511" y="4137"/>
                  </a:lnTo>
                  <a:cubicBezTo>
                    <a:pt x="4492" y="3898"/>
                    <a:pt x="4452" y="3660"/>
                    <a:pt x="4394" y="342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6"/>
            <p:cNvSpPr/>
            <p:nvPr/>
          </p:nvSpPr>
          <p:spPr>
            <a:xfrm>
              <a:off x="3070304" y="4010145"/>
              <a:ext cx="22450" cy="44376"/>
            </a:xfrm>
            <a:custGeom>
              <a:avLst/>
              <a:gdLst/>
              <a:ahLst/>
              <a:cxnLst/>
              <a:rect l="l" t="t" r="r" b="b"/>
              <a:pathLst>
                <a:path w="898" h="1775" extrusionOk="0">
                  <a:moveTo>
                    <a:pt x="4" y="1"/>
                  </a:moveTo>
                  <a:lnTo>
                    <a:pt x="1" y="2"/>
                  </a:lnTo>
                  <a:cubicBezTo>
                    <a:pt x="426" y="518"/>
                    <a:pt x="733" y="1124"/>
                    <a:pt x="898" y="1775"/>
                  </a:cubicBezTo>
                  <a:cubicBezTo>
                    <a:pt x="734" y="1124"/>
                    <a:pt x="430" y="518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6"/>
            <p:cNvSpPr/>
            <p:nvPr/>
          </p:nvSpPr>
          <p:spPr>
            <a:xfrm>
              <a:off x="2919878" y="3969419"/>
              <a:ext cx="176251" cy="134574"/>
            </a:xfrm>
            <a:custGeom>
              <a:avLst/>
              <a:gdLst/>
              <a:ahLst/>
              <a:cxnLst/>
              <a:rect l="l" t="t" r="r" b="b"/>
              <a:pathLst>
                <a:path w="7050" h="5383" extrusionOk="0">
                  <a:moveTo>
                    <a:pt x="2047" y="0"/>
                  </a:moveTo>
                  <a:cubicBezTo>
                    <a:pt x="1315" y="77"/>
                    <a:pt x="613" y="332"/>
                    <a:pt x="4" y="741"/>
                  </a:cubicBezTo>
                  <a:cubicBezTo>
                    <a:pt x="4" y="743"/>
                    <a:pt x="2" y="744"/>
                    <a:pt x="0" y="748"/>
                  </a:cubicBezTo>
                  <a:cubicBezTo>
                    <a:pt x="611" y="334"/>
                    <a:pt x="1313" y="78"/>
                    <a:pt x="2047" y="0"/>
                  </a:cubicBezTo>
                  <a:close/>
                  <a:moveTo>
                    <a:pt x="7049" y="4502"/>
                  </a:moveTo>
                  <a:cubicBezTo>
                    <a:pt x="7049" y="4560"/>
                    <a:pt x="7048" y="4617"/>
                    <a:pt x="7046" y="4673"/>
                  </a:cubicBezTo>
                  <a:lnTo>
                    <a:pt x="7046" y="4673"/>
                  </a:lnTo>
                  <a:cubicBezTo>
                    <a:pt x="7048" y="4617"/>
                    <a:pt x="7049" y="4560"/>
                    <a:pt x="7049" y="4504"/>
                  </a:cubicBezTo>
                  <a:lnTo>
                    <a:pt x="7049" y="4502"/>
                  </a:lnTo>
                  <a:close/>
                  <a:moveTo>
                    <a:pt x="7044" y="4701"/>
                  </a:moveTo>
                  <a:cubicBezTo>
                    <a:pt x="7043" y="4712"/>
                    <a:pt x="7043" y="4720"/>
                    <a:pt x="7043" y="4729"/>
                  </a:cubicBezTo>
                  <a:cubicBezTo>
                    <a:pt x="7044" y="4720"/>
                    <a:pt x="7044" y="4712"/>
                    <a:pt x="7044" y="4701"/>
                  </a:cubicBezTo>
                  <a:close/>
                  <a:moveTo>
                    <a:pt x="7009" y="5100"/>
                  </a:moveTo>
                  <a:lnTo>
                    <a:pt x="7008" y="5114"/>
                  </a:lnTo>
                  <a:lnTo>
                    <a:pt x="7008" y="5114"/>
                  </a:lnTo>
                  <a:cubicBezTo>
                    <a:pt x="7008" y="5109"/>
                    <a:pt x="7009" y="5105"/>
                    <a:pt x="7009" y="5100"/>
                  </a:cubicBezTo>
                  <a:close/>
                  <a:moveTo>
                    <a:pt x="7008" y="5114"/>
                  </a:moveTo>
                  <a:cubicBezTo>
                    <a:pt x="7007" y="5117"/>
                    <a:pt x="7007" y="5121"/>
                    <a:pt x="7007" y="5124"/>
                  </a:cubicBezTo>
                  <a:lnTo>
                    <a:pt x="7008" y="5114"/>
                  </a:lnTo>
                  <a:close/>
                  <a:moveTo>
                    <a:pt x="7003" y="5142"/>
                  </a:moveTo>
                  <a:cubicBezTo>
                    <a:pt x="6991" y="5224"/>
                    <a:pt x="6978" y="5302"/>
                    <a:pt x="6963" y="5382"/>
                  </a:cubicBezTo>
                  <a:cubicBezTo>
                    <a:pt x="6978" y="5304"/>
                    <a:pt x="6991" y="5224"/>
                    <a:pt x="7003" y="5144"/>
                  </a:cubicBezTo>
                  <a:lnTo>
                    <a:pt x="7003" y="514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6"/>
            <p:cNvSpPr/>
            <p:nvPr/>
          </p:nvSpPr>
          <p:spPr>
            <a:xfrm>
              <a:off x="2905228" y="3968819"/>
              <a:ext cx="190850" cy="170250"/>
            </a:xfrm>
            <a:custGeom>
              <a:avLst/>
              <a:gdLst/>
              <a:ahLst/>
              <a:cxnLst/>
              <a:rect l="l" t="t" r="r" b="b"/>
              <a:pathLst>
                <a:path w="7634" h="6810" extrusionOk="0">
                  <a:moveTo>
                    <a:pt x="3011" y="0"/>
                  </a:moveTo>
                  <a:cubicBezTo>
                    <a:pt x="2985" y="0"/>
                    <a:pt x="2961" y="0"/>
                    <a:pt x="2936" y="2"/>
                  </a:cubicBezTo>
                  <a:lnTo>
                    <a:pt x="2933" y="2"/>
                  </a:lnTo>
                  <a:cubicBezTo>
                    <a:pt x="2909" y="2"/>
                    <a:pt x="2885" y="4"/>
                    <a:pt x="2861" y="5"/>
                  </a:cubicBezTo>
                  <a:lnTo>
                    <a:pt x="2832" y="7"/>
                  </a:lnTo>
                  <a:lnTo>
                    <a:pt x="2781" y="11"/>
                  </a:lnTo>
                  <a:lnTo>
                    <a:pt x="2738" y="14"/>
                  </a:lnTo>
                  <a:lnTo>
                    <a:pt x="2696" y="17"/>
                  </a:lnTo>
                  <a:lnTo>
                    <a:pt x="2653" y="21"/>
                  </a:lnTo>
                  <a:lnTo>
                    <a:pt x="2631" y="24"/>
                  </a:lnTo>
                  <a:cubicBezTo>
                    <a:pt x="1899" y="101"/>
                    <a:pt x="1196" y="356"/>
                    <a:pt x="584" y="770"/>
                  </a:cubicBezTo>
                  <a:cubicBezTo>
                    <a:pt x="0" y="1999"/>
                    <a:pt x="43" y="3435"/>
                    <a:pt x="700" y="4628"/>
                  </a:cubicBezTo>
                  <a:lnTo>
                    <a:pt x="1970" y="3988"/>
                  </a:lnTo>
                  <a:cubicBezTo>
                    <a:pt x="2114" y="3916"/>
                    <a:pt x="2267" y="3881"/>
                    <a:pt x="2418" y="3881"/>
                  </a:cubicBezTo>
                  <a:cubicBezTo>
                    <a:pt x="2781" y="3881"/>
                    <a:pt x="3131" y="4081"/>
                    <a:pt x="3305" y="4427"/>
                  </a:cubicBezTo>
                  <a:cubicBezTo>
                    <a:pt x="3552" y="4918"/>
                    <a:pt x="3355" y="5514"/>
                    <a:pt x="2864" y="5761"/>
                  </a:cubicBezTo>
                  <a:lnTo>
                    <a:pt x="2114" y="6139"/>
                  </a:lnTo>
                  <a:cubicBezTo>
                    <a:pt x="2817" y="6591"/>
                    <a:pt x="3611" y="6810"/>
                    <a:pt x="4399" y="6810"/>
                  </a:cubicBezTo>
                  <a:cubicBezTo>
                    <a:pt x="5566" y="6810"/>
                    <a:pt x="6721" y="6328"/>
                    <a:pt x="7549" y="5406"/>
                  </a:cubicBezTo>
                  <a:cubicBezTo>
                    <a:pt x="7564" y="5326"/>
                    <a:pt x="7577" y="5248"/>
                    <a:pt x="7589" y="5166"/>
                  </a:cubicBezTo>
                  <a:lnTo>
                    <a:pt x="7593" y="5148"/>
                  </a:lnTo>
                  <a:cubicBezTo>
                    <a:pt x="7593" y="5139"/>
                    <a:pt x="7595" y="5131"/>
                    <a:pt x="7595" y="5124"/>
                  </a:cubicBezTo>
                  <a:cubicBezTo>
                    <a:pt x="7598" y="5110"/>
                    <a:pt x="7598" y="5097"/>
                    <a:pt x="7600" y="5085"/>
                  </a:cubicBezTo>
                  <a:lnTo>
                    <a:pt x="7600" y="5078"/>
                  </a:lnTo>
                  <a:cubicBezTo>
                    <a:pt x="7613" y="4971"/>
                    <a:pt x="7622" y="4862"/>
                    <a:pt x="7629" y="4753"/>
                  </a:cubicBezTo>
                  <a:cubicBezTo>
                    <a:pt x="7629" y="4744"/>
                    <a:pt x="7629" y="4734"/>
                    <a:pt x="7629" y="4725"/>
                  </a:cubicBezTo>
                  <a:cubicBezTo>
                    <a:pt x="7630" y="4717"/>
                    <a:pt x="7629" y="4707"/>
                    <a:pt x="7630" y="4698"/>
                  </a:cubicBezTo>
                  <a:cubicBezTo>
                    <a:pt x="7632" y="4640"/>
                    <a:pt x="7634" y="4584"/>
                    <a:pt x="7634" y="4526"/>
                  </a:cubicBezTo>
                  <a:cubicBezTo>
                    <a:pt x="7634" y="4404"/>
                    <a:pt x="7629" y="4281"/>
                    <a:pt x="7618" y="4160"/>
                  </a:cubicBezTo>
                  <a:cubicBezTo>
                    <a:pt x="7424" y="1812"/>
                    <a:pt x="5463" y="4"/>
                    <a:pt x="3106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6"/>
            <p:cNvSpPr/>
            <p:nvPr/>
          </p:nvSpPr>
          <p:spPr>
            <a:xfrm>
              <a:off x="2891403" y="4230468"/>
              <a:ext cx="226351" cy="226375"/>
            </a:xfrm>
            <a:custGeom>
              <a:avLst/>
              <a:gdLst/>
              <a:ahLst/>
              <a:cxnLst/>
              <a:rect l="l" t="t" r="r" b="b"/>
              <a:pathLst>
                <a:path w="9054" h="9055" extrusionOk="0">
                  <a:moveTo>
                    <a:pt x="4526" y="9054"/>
                  </a:moveTo>
                  <a:cubicBezTo>
                    <a:pt x="7019" y="9054"/>
                    <a:pt x="9053" y="7021"/>
                    <a:pt x="9053" y="4527"/>
                  </a:cubicBezTo>
                  <a:cubicBezTo>
                    <a:pt x="9053" y="2034"/>
                    <a:pt x="7019" y="1"/>
                    <a:pt x="4526" y="1"/>
                  </a:cubicBezTo>
                  <a:cubicBezTo>
                    <a:pt x="2033" y="1"/>
                    <a:pt x="0" y="2034"/>
                    <a:pt x="0" y="4527"/>
                  </a:cubicBezTo>
                  <a:cubicBezTo>
                    <a:pt x="0" y="7021"/>
                    <a:pt x="2033" y="9054"/>
                    <a:pt x="4526" y="9054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6"/>
            <p:cNvSpPr/>
            <p:nvPr/>
          </p:nvSpPr>
          <p:spPr>
            <a:xfrm>
              <a:off x="2941579" y="4236019"/>
              <a:ext cx="146025" cy="30800"/>
            </a:xfrm>
            <a:custGeom>
              <a:avLst/>
              <a:gdLst/>
              <a:ahLst/>
              <a:cxnLst/>
              <a:rect l="l" t="t" r="r" b="b"/>
              <a:pathLst>
                <a:path w="5841" h="1232" extrusionOk="0">
                  <a:moveTo>
                    <a:pt x="1118" y="0"/>
                  </a:moveTo>
                  <a:cubicBezTo>
                    <a:pt x="723" y="130"/>
                    <a:pt x="346" y="314"/>
                    <a:pt x="1" y="547"/>
                  </a:cubicBezTo>
                  <a:cubicBezTo>
                    <a:pt x="1" y="547"/>
                    <a:pt x="1" y="547"/>
                    <a:pt x="1" y="548"/>
                  </a:cubicBezTo>
                  <a:cubicBezTo>
                    <a:pt x="346" y="315"/>
                    <a:pt x="723" y="131"/>
                    <a:pt x="1119" y="0"/>
                  </a:cubicBezTo>
                  <a:close/>
                  <a:moveTo>
                    <a:pt x="3953" y="12"/>
                  </a:moveTo>
                  <a:cubicBezTo>
                    <a:pt x="4673" y="254"/>
                    <a:pt x="5322" y="674"/>
                    <a:pt x="5837" y="1231"/>
                  </a:cubicBezTo>
                  <a:lnTo>
                    <a:pt x="5841" y="1231"/>
                  </a:lnTo>
                  <a:cubicBezTo>
                    <a:pt x="5325" y="671"/>
                    <a:pt x="4674" y="252"/>
                    <a:pt x="3953" y="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6"/>
            <p:cNvSpPr/>
            <p:nvPr/>
          </p:nvSpPr>
          <p:spPr>
            <a:xfrm>
              <a:off x="3087504" y="4266743"/>
              <a:ext cx="30250" cy="76899"/>
            </a:xfrm>
            <a:custGeom>
              <a:avLst/>
              <a:gdLst/>
              <a:ahLst/>
              <a:cxnLst/>
              <a:rect l="l" t="t" r="r" b="b"/>
              <a:pathLst>
                <a:path w="1210" h="3076" extrusionOk="0">
                  <a:moveTo>
                    <a:pt x="4" y="1"/>
                  </a:moveTo>
                  <a:lnTo>
                    <a:pt x="0" y="2"/>
                  </a:lnTo>
                  <a:cubicBezTo>
                    <a:pt x="62" y="69"/>
                    <a:pt x="121" y="137"/>
                    <a:pt x="178" y="205"/>
                  </a:cubicBezTo>
                  <a:lnTo>
                    <a:pt x="181" y="205"/>
                  </a:lnTo>
                  <a:cubicBezTo>
                    <a:pt x="125" y="135"/>
                    <a:pt x="65" y="67"/>
                    <a:pt x="4" y="1"/>
                  </a:cubicBezTo>
                  <a:close/>
                  <a:moveTo>
                    <a:pt x="1073" y="1977"/>
                  </a:moveTo>
                  <a:cubicBezTo>
                    <a:pt x="1163" y="2337"/>
                    <a:pt x="1209" y="2706"/>
                    <a:pt x="1209" y="3076"/>
                  </a:cubicBezTo>
                  <a:cubicBezTo>
                    <a:pt x="1209" y="2706"/>
                    <a:pt x="1163" y="2337"/>
                    <a:pt x="1075" y="1977"/>
                  </a:cubicBezTo>
                  <a:close/>
                </a:path>
              </a:pathLst>
            </a:custGeom>
            <a:solidFill>
              <a:srgbClr val="136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6"/>
            <p:cNvSpPr/>
            <p:nvPr/>
          </p:nvSpPr>
          <p:spPr>
            <a:xfrm>
              <a:off x="3091929" y="4271844"/>
              <a:ext cx="22450" cy="44400"/>
            </a:xfrm>
            <a:custGeom>
              <a:avLst/>
              <a:gdLst/>
              <a:ahLst/>
              <a:cxnLst/>
              <a:rect l="l" t="t" r="r" b="b"/>
              <a:pathLst>
                <a:path w="898" h="1776" extrusionOk="0">
                  <a:moveTo>
                    <a:pt x="4" y="1"/>
                  </a:moveTo>
                  <a:lnTo>
                    <a:pt x="1" y="3"/>
                  </a:lnTo>
                  <a:cubicBezTo>
                    <a:pt x="428" y="519"/>
                    <a:pt x="733" y="1125"/>
                    <a:pt x="896" y="1775"/>
                  </a:cubicBezTo>
                  <a:lnTo>
                    <a:pt x="898" y="1775"/>
                  </a:lnTo>
                  <a:cubicBezTo>
                    <a:pt x="736" y="1125"/>
                    <a:pt x="430" y="519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6"/>
            <p:cNvSpPr/>
            <p:nvPr/>
          </p:nvSpPr>
          <p:spPr>
            <a:xfrm>
              <a:off x="3115554" y="4361344"/>
              <a:ext cx="749" cy="4349"/>
            </a:xfrm>
            <a:custGeom>
              <a:avLst/>
              <a:gdLst/>
              <a:ahLst/>
              <a:cxnLst/>
              <a:rect l="l" t="t" r="r" b="b"/>
              <a:pathLst>
                <a:path w="30" h="174" extrusionOk="0">
                  <a:moveTo>
                    <a:pt x="29" y="0"/>
                  </a:moveTo>
                  <a:lnTo>
                    <a:pt x="29" y="0"/>
                  </a:lnTo>
                  <a:cubicBezTo>
                    <a:pt x="28" y="10"/>
                    <a:pt x="28" y="20"/>
                    <a:pt x="24" y="32"/>
                  </a:cubicBezTo>
                  <a:cubicBezTo>
                    <a:pt x="28" y="22"/>
                    <a:pt x="28" y="10"/>
                    <a:pt x="29" y="0"/>
                  </a:cubicBezTo>
                  <a:close/>
                  <a:moveTo>
                    <a:pt x="24" y="42"/>
                  </a:moveTo>
                  <a:cubicBezTo>
                    <a:pt x="17" y="87"/>
                    <a:pt x="9" y="129"/>
                    <a:pt x="1" y="172"/>
                  </a:cubicBezTo>
                  <a:lnTo>
                    <a:pt x="1" y="174"/>
                  </a:lnTo>
                  <a:cubicBezTo>
                    <a:pt x="9" y="129"/>
                    <a:pt x="17" y="87"/>
                    <a:pt x="24" y="42"/>
                  </a:cubicBezTo>
                  <a:close/>
                </a:path>
              </a:pathLst>
            </a:custGeom>
            <a:solidFill>
              <a:srgbClr val="136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6"/>
            <p:cNvSpPr/>
            <p:nvPr/>
          </p:nvSpPr>
          <p:spPr>
            <a:xfrm>
              <a:off x="2926929" y="4230519"/>
              <a:ext cx="190825" cy="170301"/>
            </a:xfrm>
            <a:custGeom>
              <a:avLst/>
              <a:gdLst/>
              <a:ahLst/>
              <a:cxnLst/>
              <a:rect l="l" t="t" r="r" b="b"/>
              <a:pathLst>
                <a:path w="7633" h="6812" extrusionOk="0">
                  <a:moveTo>
                    <a:pt x="3088" y="1"/>
                  </a:moveTo>
                  <a:cubicBezTo>
                    <a:pt x="2639" y="1"/>
                    <a:pt x="2194" y="69"/>
                    <a:pt x="1765" y="201"/>
                  </a:cubicBezTo>
                  <a:cubicBezTo>
                    <a:pt x="1746" y="207"/>
                    <a:pt x="1726" y="213"/>
                    <a:pt x="1705" y="220"/>
                  </a:cubicBezTo>
                  <a:cubicBezTo>
                    <a:pt x="1309" y="350"/>
                    <a:pt x="932" y="535"/>
                    <a:pt x="587" y="768"/>
                  </a:cubicBezTo>
                  <a:cubicBezTo>
                    <a:pt x="1" y="1998"/>
                    <a:pt x="42" y="3433"/>
                    <a:pt x="699" y="4627"/>
                  </a:cubicBezTo>
                  <a:lnTo>
                    <a:pt x="2165" y="3888"/>
                  </a:lnTo>
                  <a:cubicBezTo>
                    <a:pt x="2308" y="3816"/>
                    <a:pt x="2461" y="3781"/>
                    <a:pt x="2611" y="3781"/>
                  </a:cubicBezTo>
                  <a:cubicBezTo>
                    <a:pt x="2974" y="3781"/>
                    <a:pt x="3323" y="3982"/>
                    <a:pt x="3498" y="4329"/>
                  </a:cubicBezTo>
                  <a:cubicBezTo>
                    <a:pt x="3745" y="4819"/>
                    <a:pt x="3549" y="5417"/>
                    <a:pt x="3059" y="5664"/>
                  </a:cubicBezTo>
                  <a:lnTo>
                    <a:pt x="2114" y="6139"/>
                  </a:lnTo>
                  <a:cubicBezTo>
                    <a:pt x="2817" y="6592"/>
                    <a:pt x="3611" y="6811"/>
                    <a:pt x="4398" y="6811"/>
                  </a:cubicBezTo>
                  <a:cubicBezTo>
                    <a:pt x="5566" y="6811"/>
                    <a:pt x="6720" y="6329"/>
                    <a:pt x="7547" y="5407"/>
                  </a:cubicBezTo>
                  <a:cubicBezTo>
                    <a:pt x="7556" y="5361"/>
                    <a:pt x="7564" y="5316"/>
                    <a:pt x="7571" y="5270"/>
                  </a:cubicBezTo>
                  <a:cubicBezTo>
                    <a:pt x="7571" y="5269"/>
                    <a:pt x="7571" y="5267"/>
                    <a:pt x="7571" y="5264"/>
                  </a:cubicBezTo>
                  <a:cubicBezTo>
                    <a:pt x="7573" y="5253"/>
                    <a:pt x="7574" y="5243"/>
                    <a:pt x="7576" y="5233"/>
                  </a:cubicBezTo>
                  <a:cubicBezTo>
                    <a:pt x="7610" y="5017"/>
                    <a:pt x="7629" y="4800"/>
                    <a:pt x="7632" y="4583"/>
                  </a:cubicBezTo>
                  <a:lnTo>
                    <a:pt x="7632" y="4525"/>
                  </a:lnTo>
                  <a:cubicBezTo>
                    <a:pt x="7632" y="3477"/>
                    <a:pt x="7268" y="2463"/>
                    <a:pt x="6601" y="1654"/>
                  </a:cubicBezTo>
                  <a:cubicBezTo>
                    <a:pt x="6544" y="1586"/>
                    <a:pt x="6485" y="1518"/>
                    <a:pt x="6423" y="1451"/>
                  </a:cubicBezTo>
                  <a:cubicBezTo>
                    <a:pt x="5573" y="526"/>
                    <a:pt x="4374" y="1"/>
                    <a:pt x="3117" y="1"/>
                  </a:cubicBezTo>
                  <a:cubicBezTo>
                    <a:pt x="3113" y="1"/>
                    <a:pt x="3109" y="1"/>
                    <a:pt x="3105" y="1"/>
                  </a:cubicBezTo>
                  <a:cubicBezTo>
                    <a:pt x="3099" y="1"/>
                    <a:pt x="3094" y="1"/>
                    <a:pt x="3088" y="1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6"/>
            <p:cNvSpPr/>
            <p:nvPr/>
          </p:nvSpPr>
          <p:spPr>
            <a:xfrm>
              <a:off x="2785154" y="4325045"/>
              <a:ext cx="235426" cy="139726"/>
            </a:xfrm>
            <a:custGeom>
              <a:avLst/>
              <a:gdLst/>
              <a:ahLst/>
              <a:cxnLst/>
              <a:rect l="l" t="t" r="r" b="b"/>
              <a:pathLst>
                <a:path w="9417" h="5589" extrusionOk="0">
                  <a:moveTo>
                    <a:pt x="8280" y="0"/>
                  </a:moveTo>
                  <a:cubicBezTo>
                    <a:pt x="8130" y="0"/>
                    <a:pt x="7978" y="35"/>
                    <a:pt x="7834" y="107"/>
                  </a:cubicBezTo>
                  <a:lnTo>
                    <a:pt x="686" y="3708"/>
                  </a:lnTo>
                  <a:cubicBezTo>
                    <a:pt x="196" y="3953"/>
                    <a:pt x="0" y="4551"/>
                    <a:pt x="247" y="5041"/>
                  </a:cubicBezTo>
                  <a:cubicBezTo>
                    <a:pt x="421" y="5388"/>
                    <a:pt x="771" y="5589"/>
                    <a:pt x="1134" y="5589"/>
                  </a:cubicBezTo>
                  <a:cubicBezTo>
                    <a:pt x="1284" y="5589"/>
                    <a:pt x="1437" y="5554"/>
                    <a:pt x="1580" y="5482"/>
                  </a:cubicBezTo>
                  <a:lnTo>
                    <a:pt x="8728" y="1883"/>
                  </a:lnTo>
                  <a:cubicBezTo>
                    <a:pt x="9219" y="1636"/>
                    <a:pt x="9416" y="1038"/>
                    <a:pt x="9169" y="548"/>
                  </a:cubicBezTo>
                  <a:cubicBezTo>
                    <a:pt x="8994" y="201"/>
                    <a:pt x="8644" y="0"/>
                    <a:pt x="828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6"/>
            <p:cNvSpPr/>
            <p:nvPr/>
          </p:nvSpPr>
          <p:spPr>
            <a:xfrm>
              <a:off x="2758627" y="4065870"/>
              <a:ext cx="235375" cy="139674"/>
            </a:xfrm>
            <a:custGeom>
              <a:avLst/>
              <a:gdLst/>
              <a:ahLst/>
              <a:cxnLst/>
              <a:rect l="l" t="t" r="r" b="b"/>
              <a:pathLst>
                <a:path w="9415" h="5587" extrusionOk="0">
                  <a:moveTo>
                    <a:pt x="8280" y="0"/>
                  </a:moveTo>
                  <a:cubicBezTo>
                    <a:pt x="8130" y="0"/>
                    <a:pt x="7978" y="34"/>
                    <a:pt x="7834" y="106"/>
                  </a:cubicBezTo>
                  <a:lnTo>
                    <a:pt x="687" y="3707"/>
                  </a:lnTo>
                  <a:cubicBezTo>
                    <a:pt x="198" y="3954"/>
                    <a:pt x="0" y="4550"/>
                    <a:pt x="247" y="5041"/>
                  </a:cubicBezTo>
                  <a:cubicBezTo>
                    <a:pt x="422" y="5386"/>
                    <a:pt x="772" y="5586"/>
                    <a:pt x="1135" y="5586"/>
                  </a:cubicBezTo>
                  <a:cubicBezTo>
                    <a:pt x="1285" y="5586"/>
                    <a:pt x="1438" y="5552"/>
                    <a:pt x="1580" y="5480"/>
                  </a:cubicBezTo>
                  <a:lnTo>
                    <a:pt x="8728" y="1880"/>
                  </a:lnTo>
                  <a:cubicBezTo>
                    <a:pt x="9219" y="1633"/>
                    <a:pt x="9415" y="1036"/>
                    <a:pt x="9168" y="547"/>
                  </a:cubicBezTo>
                  <a:cubicBezTo>
                    <a:pt x="8993" y="200"/>
                    <a:pt x="8643" y="0"/>
                    <a:pt x="828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6"/>
            <p:cNvSpPr/>
            <p:nvPr/>
          </p:nvSpPr>
          <p:spPr>
            <a:xfrm>
              <a:off x="2758627" y="3793269"/>
              <a:ext cx="235375" cy="139674"/>
            </a:xfrm>
            <a:custGeom>
              <a:avLst/>
              <a:gdLst/>
              <a:ahLst/>
              <a:cxnLst/>
              <a:rect l="l" t="t" r="r" b="b"/>
              <a:pathLst>
                <a:path w="9415" h="5587" extrusionOk="0">
                  <a:moveTo>
                    <a:pt x="8282" y="1"/>
                  </a:moveTo>
                  <a:cubicBezTo>
                    <a:pt x="8131" y="1"/>
                    <a:pt x="7978" y="35"/>
                    <a:pt x="7834" y="108"/>
                  </a:cubicBezTo>
                  <a:lnTo>
                    <a:pt x="687" y="3707"/>
                  </a:lnTo>
                  <a:cubicBezTo>
                    <a:pt x="198" y="3954"/>
                    <a:pt x="0" y="4552"/>
                    <a:pt x="247" y="5040"/>
                  </a:cubicBezTo>
                  <a:cubicBezTo>
                    <a:pt x="422" y="5387"/>
                    <a:pt x="771" y="5586"/>
                    <a:pt x="1134" y="5586"/>
                  </a:cubicBezTo>
                  <a:cubicBezTo>
                    <a:pt x="1285" y="5586"/>
                    <a:pt x="1437" y="5552"/>
                    <a:pt x="1580" y="5480"/>
                  </a:cubicBezTo>
                  <a:lnTo>
                    <a:pt x="8728" y="1880"/>
                  </a:lnTo>
                  <a:cubicBezTo>
                    <a:pt x="9219" y="1633"/>
                    <a:pt x="9415" y="1037"/>
                    <a:pt x="9168" y="547"/>
                  </a:cubicBezTo>
                  <a:cubicBezTo>
                    <a:pt x="8993" y="200"/>
                    <a:pt x="8644" y="1"/>
                    <a:pt x="8282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6"/>
            <p:cNvSpPr/>
            <p:nvPr/>
          </p:nvSpPr>
          <p:spPr>
            <a:xfrm>
              <a:off x="2758578" y="3520645"/>
              <a:ext cx="235475" cy="139726"/>
            </a:xfrm>
            <a:custGeom>
              <a:avLst/>
              <a:gdLst/>
              <a:ahLst/>
              <a:cxnLst/>
              <a:rect l="l" t="t" r="r" b="b"/>
              <a:pathLst>
                <a:path w="9419" h="5589" extrusionOk="0">
                  <a:moveTo>
                    <a:pt x="8283" y="0"/>
                  </a:moveTo>
                  <a:cubicBezTo>
                    <a:pt x="8132" y="0"/>
                    <a:pt x="7980" y="35"/>
                    <a:pt x="7836" y="107"/>
                  </a:cubicBezTo>
                  <a:lnTo>
                    <a:pt x="689" y="3706"/>
                  </a:lnTo>
                  <a:cubicBezTo>
                    <a:pt x="198" y="3953"/>
                    <a:pt x="1" y="4551"/>
                    <a:pt x="248" y="5041"/>
                  </a:cubicBezTo>
                  <a:cubicBezTo>
                    <a:pt x="422" y="5388"/>
                    <a:pt x="773" y="5589"/>
                    <a:pt x="1136" y="5589"/>
                  </a:cubicBezTo>
                  <a:cubicBezTo>
                    <a:pt x="1287" y="5589"/>
                    <a:pt x="1439" y="5554"/>
                    <a:pt x="1582" y="5482"/>
                  </a:cubicBezTo>
                  <a:lnTo>
                    <a:pt x="8730" y="1883"/>
                  </a:lnTo>
                  <a:cubicBezTo>
                    <a:pt x="9221" y="1636"/>
                    <a:pt x="9418" y="1038"/>
                    <a:pt x="9171" y="548"/>
                  </a:cubicBezTo>
                  <a:cubicBezTo>
                    <a:pt x="8997" y="201"/>
                    <a:pt x="8646" y="0"/>
                    <a:pt x="8283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6"/>
            <p:cNvSpPr/>
            <p:nvPr/>
          </p:nvSpPr>
          <p:spPr>
            <a:xfrm>
              <a:off x="2758627" y="3248046"/>
              <a:ext cx="235375" cy="139674"/>
            </a:xfrm>
            <a:custGeom>
              <a:avLst/>
              <a:gdLst/>
              <a:ahLst/>
              <a:cxnLst/>
              <a:rect l="l" t="t" r="r" b="b"/>
              <a:pathLst>
                <a:path w="9415" h="5587" extrusionOk="0">
                  <a:moveTo>
                    <a:pt x="8280" y="0"/>
                  </a:moveTo>
                  <a:cubicBezTo>
                    <a:pt x="8130" y="0"/>
                    <a:pt x="7978" y="35"/>
                    <a:pt x="7834" y="107"/>
                  </a:cubicBezTo>
                  <a:lnTo>
                    <a:pt x="687" y="3706"/>
                  </a:lnTo>
                  <a:cubicBezTo>
                    <a:pt x="198" y="3953"/>
                    <a:pt x="0" y="4551"/>
                    <a:pt x="247" y="5041"/>
                  </a:cubicBezTo>
                  <a:cubicBezTo>
                    <a:pt x="422" y="5387"/>
                    <a:pt x="772" y="5587"/>
                    <a:pt x="1135" y="5587"/>
                  </a:cubicBezTo>
                  <a:cubicBezTo>
                    <a:pt x="1285" y="5587"/>
                    <a:pt x="1438" y="5553"/>
                    <a:pt x="1580" y="5480"/>
                  </a:cubicBezTo>
                  <a:lnTo>
                    <a:pt x="8728" y="1881"/>
                  </a:lnTo>
                  <a:cubicBezTo>
                    <a:pt x="9219" y="1634"/>
                    <a:pt x="9415" y="1036"/>
                    <a:pt x="9168" y="548"/>
                  </a:cubicBezTo>
                  <a:cubicBezTo>
                    <a:pt x="8993" y="201"/>
                    <a:pt x="8643" y="0"/>
                    <a:pt x="828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6"/>
            <p:cNvSpPr/>
            <p:nvPr/>
          </p:nvSpPr>
          <p:spPr>
            <a:xfrm>
              <a:off x="2700602" y="3004671"/>
              <a:ext cx="235375" cy="139699"/>
            </a:xfrm>
            <a:custGeom>
              <a:avLst/>
              <a:gdLst/>
              <a:ahLst/>
              <a:cxnLst/>
              <a:rect l="l" t="t" r="r" b="b"/>
              <a:pathLst>
                <a:path w="9415" h="5588" extrusionOk="0">
                  <a:moveTo>
                    <a:pt x="8281" y="1"/>
                  </a:moveTo>
                  <a:cubicBezTo>
                    <a:pt x="8131" y="1"/>
                    <a:pt x="7978" y="35"/>
                    <a:pt x="7835" y="107"/>
                  </a:cubicBezTo>
                  <a:lnTo>
                    <a:pt x="687" y="3707"/>
                  </a:lnTo>
                  <a:cubicBezTo>
                    <a:pt x="198" y="3954"/>
                    <a:pt x="1" y="4551"/>
                    <a:pt x="247" y="5040"/>
                  </a:cubicBezTo>
                  <a:cubicBezTo>
                    <a:pt x="422" y="5387"/>
                    <a:pt x="773" y="5587"/>
                    <a:pt x="1136" y="5587"/>
                  </a:cubicBezTo>
                  <a:cubicBezTo>
                    <a:pt x="1286" y="5587"/>
                    <a:pt x="1438" y="5553"/>
                    <a:pt x="1581" y="5481"/>
                  </a:cubicBezTo>
                  <a:lnTo>
                    <a:pt x="8729" y="1882"/>
                  </a:lnTo>
                  <a:cubicBezTo>
                    <a:pt x="9219" y="1635"/>
                    <a:pt x="9415" y="1037"/>
                    <a:pt x="9168" y="547"/>
                  </a:cubicBezTo>
                  <a:cubicBezTo>
                    <a:pt x="8993" y="201"/>
                    <a:pt x="8644" y="1"/>
                    <a:pt x="8281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6"/>
            <p:cNvSpPr/>
            <p:nvPr/>
          </p:nvSpPr>
          <p:spPr>
            <a:xfrm>
              <a:off x="2758627" y="2702871"/>
              <a:ext cx="235375" cy="139674"/>
            </a:xfrm>
            <a:custGeom>
              <a:avLst/>
              <a:gdLst/>
              <a:ahLst/>
              <a:cxnLst/>
              <a:rect l="l" t="t" r="r" b="b"/>
              <a:pathLst>
                <a:path w="9415" h="5587" extrusionOk="0">
                  <a:moveTo>
                    <a:pt x="8281" y="1"/>
                  </a:moveTo>
                  <a:cubicBezTo>
                    <a:pt x="8130" y="1"/>
                    <a:pt x="7978" y="35"/>
                    <a:pt x="7834" y="107"/>
                  </a:cubicBezTo>
                  <a:lnTo>
                    <a:pt x="687" y="3707"/>
                  </a:lnTo>
                  <a:cubicBezTo>
                    <a:pt x="198" y="3954"/>
                    <a:pt x="0" y="4551"/>
                    <a:pt x="247" y="5040"/>
                  </a:cubicBezTo>
                  <a:cubicBezTo>
                    <a:pt x="422" y="5387"/>
                    <a:pt x="773" y="5587"/>
                    <a:pt x="1136" y="5587"/>
                  </a:cubicBezTo>
                  <a:cubicBezTo>
                    <a:pt x="1286" y="5587"/>
                    <a:pt x="1438" y="5553"/>
                    <a:pt x="1580" y="5481"/>
                  </a:cubicBezTo>
                  <a:lnTo>
                    <a:pt x="8728" y="1880"/>
                  </a:lnTo>
                  <a:cubicBezTo>
                    <a:pt x="9219" y="1633"/>
                    <a:pt x="9415" y="1037"/>
                    <a:pt x="9168" y="547"/>
                  </a:cubicBezTo>
                  <a:cubicBezTo>
                    <a:pt x="8993" y="201"/>
                    <a:pt x="8644" y="1"/>
                    <a:pt x="8281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6"/>
            <p:cNvSpPr/>
            <p:nvPr/>
          </p:nvSpPr>
          <p:spPr>
            <a:xfrm>
              <a:off x="2758627" y="2430272"/>
              <a:ext cx="235375" cy="139650"/>
            </a:xfrm>
            <a:custGeom>
              <a:avLst/>
              <a:gdLst/>
              <a:ahLst/>
              <a:cxnLst/>
              <a:rect l="l" t="t" r="r" b="b"/>
              <a:pathLst>
                <a:path w="9415" h="5586" extrusionOk="0">
                  <a:moveTo>
                    <a:pt x="8280" y="1"/>
                  </a:moveTo>
                  <a:cubicBezTo>
                    <a:pt x="8130" y="1"/>
                    <a:pt x="7978" y="35"/>
                    <a:pt x="7834" y="107"/>
                  </a:cubicBezTo>
                  <a:lnTo>
                    <a:pt x="688" y="3707"/>
                  </a:lnTo>
                  <a:cubicBezTo>
                    <a:pt x="198" y="3953"/>
                    <a:pt x="0" y="4551"/>
                    <a:pt x="247" y="5040"/>
                  </a:cubicBezTo>
                  <a:cubicBezTo>
                    <a:pt x="422" y="5386"/>
                    <a:pt x="771" y="5586"/>
                    <a:pt x="1135" y="5586"/>
                  </a:cubicBezTo>
                  <a:cubicBezTo>
                    <a:pt x="1285" y="5586"/>
                    <a:pt x="1438" y="5552"/>
                    <a:pt x="1582" y="5479"/>
                  </a:cubicBezTo>
                  <a:lnTo>
                    <a:pt x="1582" y="5479"/>
                  </a:lnTo>
                  <a:lnTo>
                    <a:pt x="1580" y="5481"/>
                  </a:lnTo>
                  <a:lnTo>
                    <a:pt x="1580" y="5481"/>
                  </a:lnTo>
                  <a:lnTo>
                    <a:pt x="8728" y="1881"/>
                  </a:lnTo>
                  <a:cubicBezTo>
                    <a:pt x="9219" y="1634"/>
                    <a:pt x="9415" y="1037"/>
                    <a:pt x="9168" y="548"/>
                  </a:cubicBezTo>
                  <a:cubicBezTo>
                    <a:pt x="8993" y="201"/>
                    <a:pt x="8643" y="1"/>
                    <a:pt x="8280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6"/>
            <p:cNvSpPr/>
            <p:nvPr/>
          </p:nvSpPr>
          <p:spPr>
            <a:xfrm>
              <a:off x="2758578" y="2157673"/>
              <a:ext cx="235475" cy="139699"/>
            </a:xfrm>
            <a:custGeom>
              <a:avLst/>
              <a:gdLst/>
              <a:ahLst/>
              <a:cxnLst/>
              <a:rect l="l" t="t" r="r" b="b"/>
              <a:pathLst>
                <a:path w="9419" h="5588" extrusionOk="0">
                  <a:moveTo>
                    <a:pt x="8284" y="0"/>
                  </a:moveTo>
                  <a:cubicBezTo>
                    <a:pt x="8133" y="0"/>
                    <a:pt x="7980" y="35"/>
                    <a:pt x="7836" y="107"/>
                  </a:cubicBezTo>
                  <a:lnTo>
                    <a:pt x="689" y="3706"/>
                  </a:lnTo>
                  <a:cubicBezTo>
                    <a:pt x="198" y="3953"/>
                    <a:pt x="1" y="4551"/>
                    <a:pt x="248" y="5040"/>
                  </a:cubicBezTo>
                  <a:cubicBezTo>
                    <a:pt x="422" y="5387"/>
                    <a:pt x="773" y="5587"/>
                    <a:pt x="1136" y="5587"/>
                  </a:cubicBezTo>
                  <a:cubicBezTo>
                    <a:pt x="1287" y="5587"/>
                    <a:pt x="1439" y="5553"/>
                    <a:pt x="1582" y="5481"/>
                  </a:cubicBezTo>
                  <a:lnTo>
                    <a:pt x="8730" y="1881"/>
                  </a:lnTo>
                  <a:cubicBezTo>
                    <a:pt x="9221" y="1634"/>
                    <a:pt x="9418" y="1037"/>
                    <a:pt x="9171" y="546"/>
                  </a:cubicBezTo>
                  <a:cubicBezTo>
                    <a:pt x="8997" y="200"/>
                    <a:pt x="8647" y="0"/>
                    <a:pt x="8284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6"/>
            <p:cNvSpPr/>
            <p:nvPr/>
          </p:nvSpPr>
          <p:spPr>
            <a:xfrm>
              <a:off x="2696978" y="1916097"/>
              <a:ext cx="235401" cy="139699"/>
            </a:xfrm>
            <a:custGeom>
              <a:avLst/>
              <a:gdLst/>
              <a:ahLst/>
              <a:cxnLst/>
              <a:rect l="l" t="t" r="r" b="b"/>
              <a:pathLst>
                <a:path w="9416" h="5588" extrusionOk="0">
                  <a:moveTo>
                    <a:pt x="8279" y="1"/>
                  </a:moveTo>
                  <a:cubicBezTo>
                    <a:pt x="8129" y="1"/>
                    <a:pt x="7977" y="35"/>
                    <a:pt x="7833" y="107"/>
                  </a:cubicBezTo>
                  <a:lnTo>
                    <a:pt x="689" y="3707"/>
                  </a:lnTo>
                  <a:cubicBezTo>
                    <a:pt x="198" y="3954"/>
                    <a:pt x="1" y="4551"/>
                    <a:pt x="248" y="5042"/>
                  </a:cubicBezTo>
                  <a:cubicBezTo>
                    <a:pt x="422" y="5388"/>
                    <a:pt x="772" y="5588"/>
                    <a:pt x="1135" y="5588"/>
                  </a:cubicBezTo>
                  <a:cubicBezTo>
                    <a:pt x="1286" y="5588"/>
                    <a:pt x="1439" y="5553"/>
                    <a:pt x="1583" y="5481"/>
                  </a:cubicBezTo>
                  <a:lnTo>
                    <a:pt x="1581" y="5481"/>
                  </a:lnTo>
                  <a:lnTo>
                    <a:pt x="8727" y="1881"/>
                  </a:lnTo>
                  <a:cubicBezTo>
                    <a:pt x="9218" y="1634"/>
                    <a:pt x="9415" y="1037"/>
                    <a:pt x="9168" y="548"/>
                  </a:cubicBezTo>
                  <a:cubicBezTo>
                    <a:pt x="8993" y="201"/>
                    <a:pt x="8643" y="1"/>
                    <a:pt x="8279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6"/>
            <p:cNvSpPr/>
            <p:nvPr/>
          </p:nvSpPr>
          <p:spPr>
            <a:xfrm>
              <a:off x="2668678" y="1889298"/>
              <a:ext cx="226324" cy="226375"/>
            </a:xfrm>
            <a:custGeom>
              <a:avLst/>
              <a:gdLst/>
              <a:ahLst/>
              <a:cxnLst/>
              <a:rect l="l" t="t" r="r" b="b"/>
              <a:pathLst>
                <a:path w="9053" h="9055" extrusionOk="0">
                  <a:moveTo>
                    <a:pt x="4525" y="9054"/>
                  </a:moveTo>
                  <a:cubicBezTo>
                    <a:pt x="7019" y="9054"/>
                    <a:pt x="9052" y="7021"/>
                    <a:pt x="9052" y="4528"/>
                  </a:cubicBezTo>
                  <a:cubicBezTo>
                    <a:pt x="9052" y="2034"/>
                    <a:pt x="7019" y="1"/>
                    <a:pt x="4525" y="1"/>
                  </a:cubicBezTo>
                  <a:cubicBezTo>
                    <a:pt x="2032" y="1"/>
                    <a:pt x="1" y="2036"/>
                    <a:pt x="1" y="4528"/>
                  </a:cubicBezTo>
                  <a:cubicBezTo>
                    <a:pt x="1" y="7019"/>
                    <a:pt x="2034" y="9054"/>
                    <a:pt x="4525" y="9054"/>
                  </a:cubicBezTo>
                  <a:close/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6"/>
            <p:cNvSpPr/>
            <p:nvPr/>
          </p:nvSpPr>
          <p:spPr>
            <a:xfrm>
              <a:off x="2718728" y="1894122"/>
              <a:ext cx="128676" cy="16226"/>
            </a:xfrm>
            <a:custGeom>
              <a:avLst/>
              <a:gdLst/>
              <a:ahLst/>
              <a:cxnLst/>
              <a:rect l="l" t="t" r="r" b="b"/>
              <a:pathLst>
                <a:path w="5147" h="649" extrusionOk="0">
                  <a:moveTo>
                    <a:pt x="1217" y="0"/>
                  </a:moveTo>
                  <a:cubicBezTo>
                    <a:pt x="786" y="130"/>
                    <a:pt x="376" y="324"/>
                    <a:pt x="3" y="574"/>
                  </a:cubicBezTo>
                  <a:cubicBezTo>
                    <a:pt x="1" y="576"/>
                    <a:pt x="1" y="577"/>
                    <a:pt x="1" y="579"/>
                  </a:cubicBezTo>
                  <a:cubicBezTo>
                    <a:pt x="374" y="325"/>
                    <a:pt x="784" y="131"/>
                    <a:pt x="1217" y="0"/>
                  </a:cubicBezTo>
                  <a:close/>
                  <a:moveTo>
                    <a:pt x="3951" y="39"/>
                  </a:moveTo>
                  <a:lnTo>
                    <a:pt x="3951" y="39"/>
                  </a:lnTo>
                  <a:cubicBezTo>
                    <a:pt x="4379" y="182"/>
                    <a:pt x="4780" y="387"/>
                    <a:pt x="5146" y="649"/>
                  </a:cubicBezTo>
                  <a:lnTo>
                    <a:pt x="5146" y="646"/>
                  </a:lnTo>
                  <a:cubicBezTo>
                    <a:pt x="4780" y="385"/>
                    <a:pt x="4377" y="181"/>
                    <a:pt x="3951" y="3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6"/>
            <p:cNvSpPr/>
            <p:nvPr/>
          </p:nvSpPr>
          <p:spPr>
            <a:xfrm>
              <a:off x="2847428" y="1910248"/>
              <a:ext cx="21850" cy="20450"/>
            </a:xfrm>
            <a:custGeom>
              <a:avLst/>
              <a:gdLst/>
              <a:ahLst/>
              <a:cxnLst/>
              <a:rect l="l" t="t" r="r" b="b"/>
              <a:pathLst>
                <a:path w="874" h="818" extrusionOk="0">
                  <a:moveTo>
                    <a:pt x="0" y="1"/>
                  </a:moveTo>
                  <a:lnTo>
                    <a:pt x="0" y="4"/>
                  </a:lnTo>
                  <a:cubicBezTo>
                    <a:pt x="324" y="236"/>
                    <a:pt x="617" y="510"/>
                    <a:pt x="870" y="818"/>
                  </a:cubicBezTo>
                  <a:lnTo>
                    <a:pt x="874" y="816"/>
                  </a:lnTo>
                  <a:cubicBezTo>
                    <a:pt x="620" y="506"/>
                    <a:pt x="325" y="232"/>
                    <a:pt x="0" y="1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6"/>
            <p:cNvSpPr/>
            <p:nvPr/>
          </p:nvSpPr>
          <p:spPr>
            <a:xfrm>
              <a:off x="2892803" y="2017472"/>
              <a:ext cx="1175" cy="7051"/>
            </a:xfrm>
            <a:custGeom>
              <a:avLst/>
              <a:gdLst/>
              <a:ahLst/>
              <a:cxnLst/>
              <a:rect l="l" t="t" r="r" b="b"/>
              <a:pathLst>
                <a:path w="47" h="282" extrusionOk="0">
                  <a:moveTo>
                    <a:pt x="46" y="1"/>
                  </a:moveTo>
                  <a:cubicBezTo>
                    <a:pt x="46" y="8"/>
                    <a:pt x="43" y="16"/>
                    <a:pt x="43" y="23"/>
                  </a:cubicBezTo>
                  <a:cubicBezTo>
                    <a:pt x="45" y="16"/>
                    <a:pt x="46" y="9"/>
                    <a:pt x="46" y="1"/>
                  </a:cubicBezTo>
                  <a:close/>
                  <a:moveTo>
                    <a:pt x="33" y="96"/>
                  </a:moveTo>
                  <a:lnTo>
                    <a:pt x="33" y="96"/>
                  </a:lnTo>
                  <a:cubicBezTo>
                    <a:pt x="23" y="157"/>
                    <a:pt x="13" y="219"/>
                    <a:pt x="0" y="280"/>
                  </a:cubicBezTo>
                  <a:lnTo>
                    <a:pt x="0" y="282"/>
                  </a:lnTo>
                  <a:cubicBezTo>
                    <a:pt x="13" y="219"/>
                    <a:pt x="23" y="157"/>
                    <a:pt x="33" y="9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6"/>
            <p:cNvSpPr/>
            <p:nvPr/>
          </p:nvSpPr>
          <p:spPr>
            <a:xfrm>
              <a:off x="2869178" y="1930647"/>
              <a:ext cx="22450" cy="44376"/>
            </a:xfrm>
            <a:custGeom>
              <a:avLst/>
              <a:gdLst/>
              <a:ahLst/>
              <a:cxnLst/>
              <a:rect l="l" t="t" r="r" b="b"/>
              <a:pathLst>
                <a:path w="898" h="1775" extrusionOk="0">
                  <a:moveTo>
                    <a:pt x="2" y="0"/>
                  </a:moveTo>
                  <a:lnTo>
                    <a:pt x="0" y="2"/>
                  </a:lnTo>
                  <a:cubicBezTo>
                    <a:pt x="426" y="520"/>
                    <a:pt x="732" y="1124"/>
                    <a:pt x="898" y="1774"/>
                  </a:cubicBezTo>
                  <a:cubicBezTo>
                    <a:pt x="734" y="1124"/>
                    <a:pt x="429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6"/>
            <p:cNvSpPr/>
            <p:nvPr/>
          </p:nvSpPr>
          <p:spPr>
            <a:xfrm>
              <a:off x="2703928" y="1889347"/>
              <a:ext cx="191075" cy="170301"/>
            </a:xfrm>
            <a:custGeom>
              <a:avLst/>
              <a:gdLst/>
              <a:ahLst/>
              <a:cxnLst/>
              <a:rect l="l" t="t" r="r" b="b"/>
              <a:pathLst>
                <a:path w="7643" h="6812" extrusionOk="0">
                  <a:moveTo>
                    <a:pt x="3115" y="1"/>
                  </a:moveTo>
                  <a:cubicBezTo>
                    <a:pt x="2691" y="1"/>
                    <a:pt x="2270" y="58"/>
                    <a:pt x="1861" y="176"/>
                  </a:cubicBezTo>
                  <a:lnTo>
                    <a:pt x="1841" y="183"/>
                  </a:lnTo>
                  <a:lnTo>
                    <a:pt x="1810" y="191"/>
                  </a:lnTo>
                  <a:cubicBezTo>
                    <a:pt x="1378" y="322"/>
                    <a:pt x="968" y="518"/>
                    <a:pt x="593" y="770"/>
                  </a:cubicBezTo>
                  <a:cubicBezTo>
                    <a:pt x="0" y="2018"/>
                    <a:pt x="55" y="3477"/>
                    <a:pt x="738" y="4678"/>
                  </a:cubicBezTo>
                  <a:cubicBezTo>
                    <a:pt x="777" y="4673"/>
                    <a:pt x="816" y="4671"/>
                    <a:pt x="855" y="4671"/>
                  </a:cubicBezTo>
                  <a:cubicBezTo>
                    <a:pt x="1509" y="4671"/>
                    <a:pt x="1984" y="5291"/>
                    <a:pt x="1815" y="5923"/>
                  </a:cubicBezTo>
                  <a:cubicBezTo>
                    <a:pt x="2584" y="6519"/>
                    <a:pt x="3498" y="6811"/>
                    <a:pt x="4407" y="6811"/>
                  </a:cubicBezTo>
                  <a:cubicBezTo>
                    <a:pt x="5569" y="6811"/>
                    <a:pt x="6724" y="6334"/>
                    <a:pt x="7555" y="5407"/>
                  </a:cubicBezTo>
                  <a:cubicBezTo>
                    <a:pt x="7569" y="5342"/>
                    <a:pt x="7579" y="5279"/>
                    <a:pt x="7589" y="5214"/>
                  </a:cubicBezTo>
                  <a:cubicBezTo>
                    <a:pt x="7591" y="5199"/>
                    <a:pt x="7594" y="5184"/>
                    <a:pt x="7596" y="5170"/>
                  </a:cubicBezTo>
                  <a:lnTo>
                    <a:pt x="7600" y="5148"/>
                  </a:lnTo>
                  <a:cubicBezTo>
                    <a:pt x="7600" y="5141"/>
                    <a:pt x="7601" y="5134"/>
                    <a:pt x="7601" y="5127"/>
                  </a:cubicBezTo>
                  <a:cubicBezTo>
                    <a:pt x="7603" y="5114"/>
                    <a:pt x="7605" y="5098"/>
                    <a:pt x="7608" y="5085"/>
                  </a:cubicBezTo>
                  <a:lnTo>
                    <a:pt x="7608" y="5081"/>
                  </a:lnTo>
                  <a:cubicBezTo>
                    <a:pt x="7625" y="4937"/>
                    <a:pt x="7635" y="4789"/>
                    <a:pt x="7640" y="4640"/>
                  </a:cubicBezTo>
                  <a:lnTo>
                    <a:pt x="7640" y="4622"/>
                  </a:lnTo>
                  <a:lnTo>
                    <a:pt x="7640" y="4584"/>
                  </a:lnTo>
                  <a:lnTo>
                    <a:pt x="7640" y="4526"/>
                  </a:lnTo>
                  <a:cubicBezTo>
                    <a:pt x="7642" y="3479"/>
                    <a:pt x="7276" y="2463"/>
                    <a:pt x="6610" y="1656"/>
                  </a:cubicBezTo>
                  <a:cubicBezTo>
                    <a:pt x="6357" y="1347"/>
                    <a:pt x="6064" y="1073"/>
                    <a:pt x="5738" y="842"/>
                  </a:cubicBezTo>
                  <a:cubicBezTo>
                    <a:pt x="4978" y="297"/>
                    <a:pt x="4067" y="2"/>
                    <a:pt x="3131" y="2"/>
                  </a:cubicBezTo>
                  <a:cubicBezTo>
                    <a:pt x="3125" y="2"/>
                    <a:pt x="3120" y="2"/>
                    <a:pt x="3115" y="2"/>
                  </a:cubicBezTo>
                  <a:lnTo>
                    <a:pt x="3115" y="1"/>
                  </a:ln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6"/>
            <p:cNvSpPr/>
            <p:nvPr/>
          </p:nvSpPr>
          <p:spPr>
            <a:xfrm>
              <a:off x="2694553" y="2148872"/>
              <a:ext cx="226376" cy="226375"/>
            </a:xfrm>
            <a:custGeom>
              <a:avLst/>
              <a:gdLst/>
              <a:ahLst/>
              <a:cxnLst/>
              <a:rect l="l" t="t" r="r" b="b"/>
              <a:pathLst>
                <a:path w="9055" h="9055" extrusionOk="0">
                  <a:moveTo>
                    <a:pt x="4528" y="9054"/>
                  </a:moveTo>
                  <a:cubicBezTo>
                    <a:pt x="7021" y="9054"/>
                    <a:pt x="9054" y="7019"/>
                    <a:pt x="9054" y="4527"/>
                  </a:cubicBezTo>
                  <a:cubicBezTo>
                    <a:pt x="9054" y="2036"/>
                    <a:pt x="7021" y="1"/>
                    <a:pt x="4528" y="1"/>
                  </a:cubicBezTo>
                  <a:cubicBezTo>
                    <a:pt x="2034" y="1"/>
                    <a:pt x="1" y="2034"/>
                    <a:pt x="1" y="4527"/>
                  </a:cubicBezTo>
                  <a:cubicBezTo>
                    <a:pt x="1" y="7021"/>
                    <a:pt x="2034" y="9054"/>
                    <a:pt x="4528" y="9054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6"/>
            <p:cNvSpPr/>
            <p:nvPr/>
          </p:nvSpPr>
          <p:spPr>
            <a:xfrm>
              <a:off x="2744628" y="2148872"/>
              <a:ext cx="174750" cy="135225"/>
            </a:xfrm>
            <a:custGeom>
              <a:avLst/>
              <a:gdLst/>
              <a:ahLst/>
              <a:cxnLst/>
              <a:rect l="l" t="t" r="r" b="b"/>
              <a:pathLst>
                <a:path w="6990" h="5409" extrusionOk="0">
                  <a:moveTo>
                    <a:pt x="2050" y="26"/>
                  </a:moveTo>
                  <a:cubicBezTo>
                    <a:pt x="1318" y="101"/>
                    <a:pt x="615" y="357"/>
                    <a:pt x="4" y="767"/>
                  </a:cubicBezTo>
                  <a:cubicBezTo>
                    <a:pt x="2" y="769"/>
                    <a:pt x="2" y="771"/>
                    <a:pt x="0" y="774"/>
                  </a:cubicBezTo>
                  <a:cubicBezTo>
                    <a:pt x="611" y="360"/>
                    <a:pt x="1316" y="103"/>
                    <a:pt x="2050" y="26"/>
                  </a:cubicBezTo>
                  <a:close/>
                  <a:moveTo>
                    <a:pt x="2525" y="1"/>
                  </a:moveTo>
                  <a:lnTo>
                    <a:pt x="2522" y="3"/>
                  </a:lnTo>
                  <a:cubicBezTo>
                    <a:pt x="3876" y="3"/>
                    <a:pt x="5159" y="611"/>
                    <a:pt x="6018" y="1658"/>
                  </a:cubicBezTo>
                  <a:lnTo>
                    <a:pt x="6019" y="1658"/>
                  </a:lnTo>
                  <a:cubicBezTo>
                    <a:pt x="5163" y="609"/>
                    <a:pt x="3879" y="1"/>
                    <a:pt x="2525" y="1"/>
                  </a:cubicBezTo>
                  <a:close/>
                  <a:moveTo>
                    <a:pt x="6988" y="5279"/>
                  </a:moveTo>
                  <a:cubicBezTo>
                    <a:pt x="6984" y="5308"/>
                    <a:pt x="6979" y="5336"/>
                    <a:pt x="6974" y="5364"/>
                  </a:cubicBezTo>
                  <a:lnTo>
                    <a:pt x="6974" y="5364"/>
                  </a:lnTo>
                  <a:cubicBezTo>
                    <a:pt x="6979" y="5336"/>
                    <a:pt x="6984" y="5307"/>
                    <a:pt x="6990" y="5279"/>
                  </a:cubicBezTo>
                  <a:close/>
                  <a:moveTo>
                    <a:pt x="6974" y="5364"/>
                  </a:moveTo>
                  <a:lnTo>
                    <a:pt x="6974" y="5364"/>
                  </a:lnTo>
                  <a:cubicBezTo>
                    <a:pt x="6972" y="5379"/>
                    <a:pt x="6969" y="5394"/>
                    <a:pt x="6966" y="5409"/>
                  </a:cubicBezTo>
                  <a:cubicBezTo>
                    <a:pt x="6969" y="5394"/>
                    <a:pt x="6972" y="5379"/>
                    <a:pt x="6974" y="5364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6"/>
            <p:cNvSpPr/>
            <p:nvPr/>
          </p:nvSpPr>
          <p:spPr>
            <a:xfrm>
              <a:off x="2895103" y="2190172"/>
              <a:ext cx="19300" cy="33999"/>
            </a:xfrm>
            <a:custGeom>
              <a:avLst/>
              <a:gdLst/>
              <a:ahLst/>
              <a:cxnLst/>
              <a:rect l="l" t="t" r="r" b="b"/>
              <a:pathLst>
                <a:path w="772" h="1360" extrusionOk="0">
                  <a:moveTo>
                    <a:pt x="4" y="1"/>
                  </a:moveTo>
                  <a:lnTo>
                    <a:pt x="4" y="2"/>
                  </a:lnTo>
                  <a:lnTo>
                    <a:pt x="0" y="2"/>
                  </a:lnTo>
                  <a:cubicBezTo>
                    <a:pt x="334" y="406"/>
                    <a:pt x="594" y="866"/>
                    <a:pt x="772" y="1359"/>
                  </a:cubicBezTo>
                  <a:cubicBezTo>
                    <a:pt x="596" y="866"/>
                    <a:pt x="336" y="406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6"/>
            <p:cNvSpPr/>
            <p:nvPr/>
          </p:nvSpPr>
          <p:spPr>
            <a:xfrm>
              <a:off x="2730029" y="2148872"/>
              <a:ext cx="190850" cy="170325"/>
            </a:xfrm>
            <a:custGeom>
              <a:avLst/>
              <a:gdLst/>
              <a:ahLst/>
              <a:cxnLst/>
              <a:rect l="l" t="t" r="r" b="b"/>
              <a:pathLst>
                <a:path w="7634" h="6813" extrusionOk="0">
                  <a:moveTo>
                    <a:pt x="3011" y="1"/>
                  </a:moveTo>
                  <a:lnTo>
                    <a:pt x="2937" y="3"/>
                  </a:lnTo>
                  <a:lnTo>
                    <a:pt x="2932" y="3"/>
                  </a:lnTo>
                  <a:lnTo>
                    <a:pt x="2862" y="6"/>
                  </a:lnTo>
                  <a:lnTo>
                    <a:pt x="2833" y="8"/>
                  </a:lnTo>
                  <a:lnTo>
                    <a:pt x="2782" y="11"/>
                  </a:lnTo>
                  <a:lnTo>
                    <a:pt x="2735" y="15"/>
                  </a:lnTo>
                  <a:lnTo>
                    <a:pt x="2697" y="18"/>
                  </a:lnTo>
                  <a:lnTo>
                    <a:pt x="2651" y="21"/>
                  </a:lnTo>
                  <a:lnTo>
                    <a:pt x="2636" y="23"/>
                  </a:lnTo>
                  <a:cubicBezTo>
                    <a:pt x="1902" y="100"/>
                    <a:pt x="1197" y="357"/>
                    <a:pt x="586" y="771"/>
                  </a:cubicBezTo>
                  <a:cubicBezTo>
                    <a:pt x="0" y="2002"/>
                    <a:pt x="44" y="3439"/>
                    <a:pt x="703" y="4632"/>
                  </a:cubicBezTo>
                  <a:cubicBezTo>
                    <a:pt x="815" y="4591"/>
                    <a:pt x="931" y="4571"/>
                    <a:pt x="1045" y="4571"/>
                  </a:cubicBezTo>
                  <a:cubicBezTo>
                    <a:pt x="1324" y="4571"/>
                    <a:pt x="1596" y="4689"/>
                    <a:pt x="1788" y="4905"/>
                  </a:cubicBezTo>
                  <a:cubicBezTo>
                    <a:pt x="2059" y="5211"/>
                    <a:pt x="2115" y="5651"/>
                    <a:pt x="1929" y="6015"/>
                  </a:cubicBezTo>
                  <a:cubicBezTo>
                    <a:pt x="2674" y="6551"/>
                    <a:pt x="3539" y="6813"/>
                    <a:pt x="4399" y="6813"/>
                  </a:cubicBezTo>
                  <a:cubicBezTo>
                    <a:pt x="5564" y="6813"/>
                    <a:pt x="6718" y="6333"/>
                    <a:pt x="7548" y="5407"/>
                  </a:cubicBezTo>
                  <a:cubicBezTo>
                    <a:pt x="7558" y="5364"/>
                    <a:pt x="7565" y="5320"/>
                    <a:pt x="7572" y="5276"/>
                  </a:cubicBezTo>
                  <a:cubicBezTo>
                    <a:pt x="7613" y="5029"/>
                    <a:pt x="7633" y="4777"/>
                    <a:pt x="7633" y="4527"/>
                  </a:cubicBezTo>
                  <a:cubicBezTo>
                    <a:pt x="7630" y="2029"/>
                    <a:pt x="5607" y="4"/>
                    <a:pt x="3109" y="1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6"/>
            <p:cNvSpPr/>
            <p:nvPr/>
          </p:nvSpPr>
          <p:spPr>
            <a:xfrm>
              <a:off x="2689653" y="2423921"/>
              <a:ext cx="226376" cy="226350"/>
            </a:xfrm>
            <a:custGeom>
              <a:avLst/>
              <a:gdLst/>
              <a:ahLst/>
              <a:cxnLst/>
              <a:rect l="l" t="t" r="r" b="b"/>
              <a:pathLst>
                <a:path w="9055" h="9054" extrusionOk="0">
                  <a:moveTo>
                    <a:pt x="4528" y="9053"/>
                  </a:moveTo>
                  <a:cubicBezTo>
                    <a:pt x="7021" y="9053"/>
                    <a:pt x="9054" y="7019"/>
                    <a:pt x="9054" y="4528"/>
                  </a:cubicBezTo>
                  <a:cubicBezTo>
                    <a:pt x="9054" y="2037"/>
                    <a:pt x="7021" y="0"/>
                    <a:pt x="4528" y="0"/>
                  </a:cubicBezTo>
                  <a:cubicBezTo>
                    <a:pt x="2034" y="0"/>
                    <a:pt x="1" y="2035"/>
                    <a:pt x="1" y="4528"/>
                  </a:cubicBezTo>
                  <a:cubicBezTo>
                    <a:pt x="1" y="7020"/>
                    <a:pt x="2034" y="9053"/>
                    <a:pt x="4528" y="9053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6"/>
            <p:cNvSpPr/>
            <p:nvPr/>
          </p:nvSpPr>
          <p:spPr>
            <a:xfrm>
              <a:off x="2802854" y="2423921"/>
              <a:ext cx="87450" cy="41424"/>
            </a:xfrm>
            <a:custGeom>
              <a:avLst/>
              <a:gdLst/>
              <a:ahLst/>
              <a:cxnLst/>
              <a:rect l="l" t="t" r="r" b="b"/>
              <a:pathLst>
                <a:path w="3498" h="1657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354" y="0"/>
                    <a:pt x="2636" y="608"/>
                    <a:pt x="3496" y="1657"/>
                  </a:cubicBezTo>
                  <a:lnTo>
                    <a:pt x="3498" y="1655"/>
                  </a:lnTo>
                  <a:cubicBezTo>
                    <a:pt x="2641" y="608"/>
                    <a:pt x="1358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6"/>
            <p:cNvSpPr/>
            <p:nvPr/>
          </p:nvSpPr>
          <p:spPr>
            <a:xfrm>
              <a:off x="2890255" y="2465296"/>
              <a:ext cx="19251" cy="33975"/>
            </a:xfrm>
            <a:custGeom>
              <a:avLst/>
              <a:gdLst/>
              <a:ahLst/>
              <a:cxnLst/>
              <a:rect l="l" t="t" r="r" b="b"/>
              <a:pathLst>
                <a:path w="770" h="1359" extrusionOk="0">
                  <a:moveTo>
                    <a:pt x="2" y="0"/>
                  </a:moveTo>
                  <a:lnTo>
                    <a:pt x="0" y="2"/>
                  </a:lnTo>
                  <a:cubicBezTo>
                    <a:pt x="332" y="405"/>
                    <a:pt x="593" y="865"/>
                    <a:pt x="770" y="1359"/>
                  </a:cubicBezTo>
                  <a:cubicBezTo>
                    <a:pt x="594" y="865"/>
                    <a:pt x="334" y="405"/>
                    <a:pt x="2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6"/>
            <p:cNvSpPr/>
            <p:nvPr/>
          </p:nvSpPr>
          <p:spPr>
            <a:xfrm>
              <a:off x="2739679" y="2424371"/>
              <a:ext cx="53025" cy="18901"/>
            </a:xfrm>
            <a:custGeom>
              <a:avLst/>
              <a:gdLst/>
              <a:ahLst/>
              <a:cxnLst/>
              <a:rect l="l" t="t" r="r" b="b"/>
              <a:pathLst>
                <a:path w="2121" h="756" extrusionOk="0">
                  <a:moveTo>
                    <a:pt x="2121" y="1"/>
                  </a:moveTo>
                  <a:cubicBezTo>
                    <a:pt x="1363" y="67"/>
                    <a:pt x="636" y="324"/>
                    <a:pt x="6" y="748"/>
                  </a:cubicBezTo>
                  <a:cubicBezTo>
                    <a:pt x="6" y="752"/>
                    <a:pt x="2" y="753"/>
                    <a:pt x="1" y="755"/>
                  </a:cubicBezTo>
                  <a:cubicBezTo>
                    <a:pt x="632" y="329"/>
                    <a:pt x="1361" y="69"/>
                    <a:pt x="2121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6"/>
            <p:cNvSpPr/>
            <p:nvPr/>
          </p:nvSpPr>
          <p:spPr>
            <a:xfrm>
              <a:off x="2725128" y="2423921"/>
              <a:ext cx="195274" cy="170350"/>
            </a:xfrm>
            <a:custGeom>
              <a:avLst/>
              <a:gdLst/>
              <a:ahLst/>
              <a:cxnLst/>
              <a:rect l="l" t="t" r="r" b="b"/>
              <a:pathLst>
                <a:path w="7811" h="6814" extrusionOk="0">
                  <a:moveTo>
                    <a:pt x="3011" y="0"/>
                  </a:moveTo>
                  <a:lnTo>
                    <a:pt x="2939" y="4"/>
                  </a:lnTo>
                  <a:lnTo>
                    <a:pt x="2926" y="4"/>
                  </a:lnTo>
                  <a:lnTo>
                    <a:pt x="2863" y="5"/>
                  </a:lnTo>
                  <a:lnTo>
                    <a:pt x="2829" y="7"/>
                  </a:lnTo>
                  <a:lnTo>
                    <a:pt x="2791" y="10"/>
                  </a:lnTo>
                  <a:cubicBezTo>
                    <a:pt x="2766" y="12"/>
                    <a:pt x="2738" y="14"/>
                    <a:pt x="2713" y="17"/>
                  </a:cubicBezTo>
                  <a:lnTo>
                    <a:pt x="2701" y="17"/>
                  </a:lnTo>
                  <a:cubicBezTo>
                    <a:pt x="1941" y="85"/>
                    <a:pt x="1213" y="344"/>
                    <a:pt x="583" y="771"/>
                  </a:cubicBezTo>
                  <a:cubicBezTo>
                    <a:pt x="0" y="2001"/>
                    <a:pt x="45" y="3434"/>
                    <a:pt x="698" y="4626"/>
                  </a:cubicBezTo>
                  <a:lnTo>
                    <a:pt x="794" y="4579"/>
                  </a:lnTo>
                  <a:cubicBezTo>
                    <a:pt x="936" y="4507"/>
                    <a:pt x="1089" y="4472"/>
                    <a:pt x="1240" y="4472"/>
                  </a:cubicBezTo>
                  <a:cubicBezTo>
                    <a:pt x="1530" y="4472"/>
                    <a:pt x="1814" y="4600"/>
                    <a:pt x="2008" y="4837"/>
                  </a:cubicBezTo>
                  <a:cubicBezTo>
                    <a:pt x="2302" y="5197"/>
                    <a:pt x="2309" y="5713"/>
                    <a:pt x="2021" y="6079"/>
                  </a:cubicBezTo>
                  <a:cubicBezTo>
                    <a:pt x="2746" y="6573"/>
                    <a:pt x="3576" y="6813"/>
                    <a:pt x="4400" y="6813"/>
                  </a:cubicBezTo>
                  <a:cubicBezTo>
                    <a:pt x="5566" y="6813"/>
                    <a:pt x="6720" y="6332"/>
                    <a:pt x="7548" y="5408"/>
                  </a:cubicBezTo>
                  <a:cubicBezTo>
                    <a:pt x="7811" y="4080"/>
                    <a:pt x="7463" y="2704"/>
                    <a:pt x="6605" y="1657"/>
                  </a:cubicBezTo>
                  <a:cubicBezTo>
                    <a:pt x="5745" y="610"/>
                    <a:pt x="4463" y="4"/>
                    <a:pt x="3109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6"/>
            <p:cNvSpPr/>
            <p:nvPr/>
          </p:nvSpPr>
          <p:spPr>
            <a:xfrm>
              <a:off x="2684778" y="2698972"/>
              <a:ext cx="226300" cy="226375"/>
            </a:xfrm>
            <a:custGeom>
              <a:avLst/>
              <a:gdLst/>
              <a:ahLst/>
              <a:cxnLst/>
              <a:rect l="l" t="t" r="r" b="b"/>
              <a:pathLst>
                <a:path w="9052" h="9055" extrusionOk="0">
                  <a:moveTo>
                    <a:pt x="4528" y="9054"/>
                  </a:moveTo>
                  <a:cubicBezTo>
                    <a:pt x="7019" y="9054"/>
                    <a:pt x="9052" y="7020"/>
                    <a:pt x="9052" y="4528"/>
                  </a:cubicBezTo>
                  <a:cubicBezTo>
                    <a:pt x="9052" y="2036"/>
                    <a:pt x="7019" y="1"/>
                    <a:pt x="4528" y="1"/>
                  </a:cubicBezTo>
                  <a:cubicBezTo>
                    <a:pt x="2035" y="1"/>
                    <a:pt x="0" y="2034"/>
                    <a:pt x="0" y="4528"/>
                  </a:cubicBezTo>
                  <a:cubicBezTo>
                    <a:pt x="0" y="7021"/>
                    <a:pt x="2033" y="9054"/>
                    <a:pt x="4528" y="9054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6"/>
            <p:cNvSpPr/>
            <p:nvPr/>
          </p:nvSpPr>
          <p:spPr>
            <a:xfrm>
              <a:off x="2797954" y="2698972"/>
              <a:ext cx="113175" cy="113225"/>
            </a:xfrm>
            <a:custGeom>
              <a:avLst/>
              <a:gdLst/>
              <a:ahLst/>
              <a:cxnLst/>
              <a:rect l="l" t="t" r="r" b="b"/>
              <a:pathLst>
                <a:path w="4527" h="4529" extrusionOk="0">
                  <a:moveTo>
                    <a:pt x="6" y="1"/>
                  </a:moveTo>
                  <a:cubicBezTo>
                    <a:pt x="4" y="1"/>
                    <a:pt x="3" y="1"/>
                    <a:pt x="1" y="1"/>
                  </a:cubicBezTo>
                  <a:cubicBezTo>
                    <a:pt x="1354" y="1"/>
                    <a:pt x="2636" y="609"/>
                    <a:pt x="3495" y="1658"/>
                  </a:cubicBezTo>
                  <a:lnTo>
                    <a:pt x="3498" y="1654"/>
                  </a:lnTo>
                  <a:cubicBezTo>
                    <a:pt x="2641" y="609"/>
                    <a:pt x="1360" y="1"/>
                    <a:pt x="6" y="1"/>
                  </a:cubicBezTo>
                  <a:close/>
                  <a:moveTo>
                    <a:pt x="4390" y="3429"/>
                  </a:moveTo>
                  <a:cubicBezTo>
                    <a:pt x="4480" y="3788"/>
                    <a:pt x="4526" y="4157"/>
                    <a:pt x="4526" y="4528"/>
                  </a:cubicBezTo>
                  <a:cubicBezTo>
                    <a:pt x="4526" y="4157"/>
                    <a:pt x="4480" y="3788"/>
                    <a:pt x="4392" y="34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6"/>
            <p:cNvSpPr/>
            <p:nvPr/>
          </p:nvSpPr>
          <p:spPr>
            <a:xfrm>
              <a:off x="2885304" y="2740372"/>
              <a:ext cx="22425" cy="44376"/>
            </a:xfrm>
            <a:custGeom>
              <a:avLst/>
              <a:gdLst/>
              <a:ahLst/>
              <a:cxnLst/>
              <a:rect l="l" t="t" r="r" b="b"/>
              <a:pathLst>
                <a:path w="897" h="1775" extrusionOk="0">
                  <a:moveTo>
                    <a:pt x="4" y="0"/>
                  </a:moveTo>
                  <a:lnTo>
                    <a:pt x="1" y="2"/>
                  </a:lnTo>
                  <a:cubicBezTo>
                    <a:pt x="426" y="518"/>
                    <a:pt x="733" y="1124"/>
                    <a:pt x="896" y="1774"/>
                  </a:cubicBezTo>
                  <a:cubicBezTo>
                    <a:pt x="733" y="1124"/>
                    <a:pt x="428" y="518"/>
                    <a:pt x="2" y="2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6"/>
            <p:cNvSpPr/>
            <p:nvPr/>
          </p:nvSpPr>
          <p:spPr>
            <a:xfrm>
              <a:off x="2734829" y="2699246"/>
              <a:ext cx="176300" cy="134951"/>
            </a:xfrm>
            <a:custGeom>
              <a:avLst/>
              <a:gdLst/>
              <a:ahLst/>
              <a:cxnLst/>
              <a:rect l="l" t="t" r="r" b="b"/>
              <a:pathLst>
                <a:path w="7052" h="5398" extrusionOk="0">
                  <a:moveTo>
                    <a:pt x="2209" y="0"/>
                  </a:moveTo>
                  <a:lnTo>
                    <a:pt x="2209" y="0"/>
                  </a:lnTo>
                  <a:cubicBezTo>
                    <a:pt x="2194" y="1"/>
                    <a:pt x="2179" y="3"/>
                    <a:pt x="2164" y="4"/>
                  </a:cubicBezTo>
                  <a:lnTo>
                    <a:pt x="2164" y="4"/>
                  </a:lnTo>
                  <a:lnTo>
                    <a:pt x="2209" y="0"/>
                  </a:lnTo>
                  <a:close/>
                  <a:moveTo>
                    <a:pt x="2164" y="4"/>
                  </a:moveTo>
                  <a:lnTo>
                    <a:pt x="2131" y="7"/>
                  </a:lnTo>
                  <a:cubicBezTo>
                    <a:pt x="2142" y="6"/>
                    <a:pt x="2153" y="5"/>
                    <a:pt x="2164" y="4"/>
                  </a:cubicBezTo>
                  <a:close/>
                  <a:moveTo>
                    <a:pt x="2119" y="9"/>
                  </a:moveTo>
                  <a:lnTo>
                    <a:pt x="2119" y="9"/>
                  </a:lnTo>
                  <a:cubicBezTo>
                    <a:pt x="1361" y="75"/>
                    <a:pt x="634" y="332"/>
                    <a:pt x="2" y="756"/>
                  </a:cubicBezTo>
                  <a:lnTo>
                    <a:pt x="1" y="763"/>
                  </a:lnTo>
                  <a:cubicBezTo>
                    <a:pt x="631" y="336"/>
                    <a:pt x="1359" y="77"/>
                    <a:pt x="2119" y="9"/>
                  </a:cubicBezTo>
                  <a:close/>
                  <a:moveTo>
                    <a:pt x="7050" y="4517"/>
                  </a:moveTo>
                  <a:cubicBezTo>
                    <a:pt x="7050" y="4812"/>
                    <a:pt x="7022" y="5108"/>
                    <a:pt x="6965" y="5398"/>
                  </a:cubicBezTo>
                  <a:cubicBezTo>
                    <a:pt x="7022" y="5108"/>
                    <a:pt x="7051" y="4814"/>
                    <a:pt x="7050" y="451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6"/>
            <p:cNvSpPr/>
            <p:nvPr/>
          </p:nvSpPr>
          <p:spPr>
            <a:xfrm>
              <a:off x="2720279" y="2698972"/>
              <a:ext cx="190800" cy="170350"/>
            </a:xfrm>
            <a:custGeom>
              <a:avLst/>
              <a:gdLst/>
              <a:ahLst/>
              <a:cxnLst/>
              <a:rect l="l" t="t" r="r" b="b"/>
              <a:pathLst>
                <a:path w="7632" h="6814" extrusionOk="0">
                  <a:moveTo>
                    <a:pt x="3009" y="1"/>
                  </a:moveTo>
                  <a:cubicBezTo>
                    <a:pt x="2985" y="1"/>
                    <a:pt x="2961" y="1"/>
                    <a:pt x="2939" y="3"/>
                  </a:cubicBezTo>
                  <a:lnTo>
                    <a:pt x="2925" y="3"/>
                  </a:lnTo>
                  <a:lnTo>
                    <a:pt x="2862" y="6"/>
                  </a:lnTo>
                  <a:lnTo>
                    <a:pt x="2828" y="8"/>
                  </a:lnTo>
                  <a:lnTo>
                    <a:pt x="2791" y="11"/>
                  </a:lnTo>
                  <a:lnTo>
                    <a:pt x="2713" y="16"/>
                  </a:lnTo>
                  <a:lnTo>
                    <a:pt x="2701" y="16"/>
                  </a:lnTo>
                  <a:cubicBezTo>
                    <a:pt x="1941" y="84"/>
                    <a:pt x="1213" y="345"/>
                    <a:pt x="583" y="772"/>
                  </a:cubicBezTo>
                  <a:cubicBezTo>
                    <a:pt x="0" y="2000"/>
                    <a:pt x="43" y="3434"/>
                    <a:pt x="698" y="4626"/>
                  </a:cubicBezTo>
                  <a:lnTo>
                    <a:pt x="988" y="4481"/>
                  </a:lnTo>
                  <a:cubicBezTo>
                    <a:pt x="1130" y="4409"/>
                    <a:pt x="1283" y="4374"/>
                    <a:pt x="1434" y="4374"/>
                  </a:cubicBezTo>
                  <a:cubicBezTo>
                    <a:pt x="1757" y="4374"/>
                    <a:pt x="2071" y="4532"/>
                    <a:pt x="2260" y="4816"/>
                  </a:cubicBezTo>
                  <a:cubicBezTo>
                    <a:pt x="2539" y="5233"/>
                    <a:pt x="2462" y="5794"/>
                    <a:pt x="2081" y="6121"/>
                  </a:cubicBezTo>
                  <a:cubicBezTo>
                    <a:pt x="2792" y="6587"/>
                    <a:pt x="3598" y="6814"/>
                    <a:pt x="4399" y="6814"/>
                  </a:cubicBezTo>
                  <a:cubicBezTo>
                    <a:pt x="5565" y="6814"/>
                    <a:pt x="6719" y="6332"/>
                    <a:pt x="7547" y="5410"/>
                  </a:cubicBezTo>
                  <a:cubicBezTo>
                    <a:pt x="7603" y="5119"/>
                    <a:pt x="7632" y="4825"/>
                    <a:pt x="7632" y="4528"/>
                  </a:cubicBezTo>
                  <a:cubicBezTo>
                    <a:pt x="7627" y="2031"/>
                    <a:pt x="5604" y="8"/>
                    <a:pt x="3106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6"/>
            <p:cNvSpPr/>
            <p:nvPr/>
          </p:nvSpPr>
          <p:spPr>
            <a:xfrm>
              <a:off x="2651603" y="2988321"/>
              <a:ext cx="226376" cy="226299"/>
            </a:xfrm>
            <a:custGeom>
              <a:avLst/>
              <a:gdLst/>
              <a:ahLst/>
              <a:cxnLst/>
              <a:rect l="l" t="t" r="r" b="b"/>
              <a:pathLst>
                <a:path w="9055" h="9052" extrusionOk="0">
                  <a:moveTo>
                    <a:pt x="4528" y="9052"/>
                  </a:moveTo>
                  <a:cubicBezTo>
                    <a:pt x="7018" y="9052"/>
                    <a:pt x="9054" y="7019"/>
                    <a:pt x="9054" y="4524"/>
                  </a:cubicBezTo>
                  <a:cubicBezTo>
                    <a:pt x="9054" y="2032"/>
                    <a:pt x="7019" y="0"/>
                    <a:pt x="4528" y="0"/>
                  </a:cubicBezTo>
                  <a:cubicBezTo>
                    <a:pt x="2037" y="0"/>
                    <a:pt x="1" y="2033"/>
                    <a:pt x="1" y="4524"/>
                  </a:cubicBezTo>
                  <a:cubicBezTo>
                    <a:pt x="1" y="7017"/>
                    <a:pt x="2034" y="9052"/>
                    <a:pt x="4528" y="9052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6"/>
            <p:cNvSpPr/>
            <p:nvPr/>
          </p:nvSpPr>
          <p:spPr>
            <a:xfrm>
              <a:off x="2764804" y="2988321"/>
              <a:ext cx="66549" cy="21774"/>
            </a:xfrm>
            <a:custGeom>
              <a:avLst/>
              <a:gdLst/>
              <a:ahLst/>
              <a:cxnLst/>
              <a:rect l="l" t="t" r="r" b="b"/>
              <a:pathLst>
                <a:path w="2662" h="871" extrusionOk="0">
                  <a:moveTo>
                    <a:pt x="8" y="0"/>
                  </a:moveTo>
                  <a:cubicBezTo>
                    <a:pt x="6" y="0"/>
                    <a:pt x="3" y="0"/>
                    <a:pt x="0" y="0"/>
                  </a:cubicBezTo>
                  <a:lnTo>
                    <a:pt x="0" y="0"/>
                  </a:lnTo>
                  <a:cubicBezTo>
                    <a:pt x="3" y="0"/>
                    <a:pt x="6" y="0"/>
                    <a:pt x="8" y="0"/>
                  </a:cubicBezTo>
                  <a:cubicBezTo>
                    <a:pt x="962" y="0"/>
                    <a:pt x="1892" y="305"/>
                    <a:pt x="2662" y="870"/>
                  </a:cubicBezTo>
                  <a:lnTo>
                    <a:pt x="2662" y="865"/>
                  </a:lnTo>
                  <a:cubicBezTo>
                    <a:pt x="1891" y="303"/>
                    <a:pt x="962" y="0"/>
                    <a:pt x="8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6"/>
            <p:cNvSpPr/>
            <p:nvPr/>
          </p:nvSpPr>
          <p:spPr>
            <a:xfrm>
              <a:off x="2831329" y="3009946"/>
              <a:ext cx="20925" cy="19775"/>
            </a:xfrm>
            <a:custGeom>
              <a:avLst/>
              <a:gdLst/>
              <a:ahLst/>
              <a:cxnLst/>
              <a:rect l="l" t="t" r="r" b="b"/>
              <a:pathLst>
                <a:path w="837" h="791" extrusionOk="0">
                  <a:moveTo>
                    <a:pt x="1" y="0"/>
                  </a:moveTo>
                  <a:lnTo>
                    <a:pt x="1" y="5"/>
                  </a:lnTo>
                  <a:cubicBezTo>
                    <a:pt x="310" y="230"/>
                    <a:pt x="590" y="494"/>
                    <a:pt x="833" y="790"/>
                  </a:cubicBezTo>
                  <a:lnTo>
                    <a:pt x="837" y="789"/>
                  </a:lnTo>
                  <a:cubicBezTo>
                    <a:pt x="591" y="492"/>
                    <a:pt x="312" y="227"/>
                    <a:pt x="1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6"/>
            <p:cNvSpPr/>
            <p:nvPr/>
          </p:nvSpPr>
          <p:spPr>
            <a:xfrm>
              <a:off x="2852154" y="3029645"/>
              <a:ext cx="20025" cy="36074"/>
            </a:xfrm>
            <a:custGeom>
              <a:avLst/>
              <a:gdLst/>
              <a:ahLst/>
              <a:cxnLst/>
              <a:rect l="l" t="t" r="r" b="b"/>
              <a:pathLst>
                <a:path w="801" h="1443" extrusionOk="0">
                  <a:moveTo>
                    <a:pt x="4" y="1"/>
                  </a:moveTo>
                  <a:lnTo>
                    <a:pt x="0" y="2"/>
                  </a:lnTo>
                  <a:cubicBezTo>
                    <a:pt x="353" y="428"/>
                    <a:pt x="623" y="917"/>
                    <a:pt x="800" y="1443"/>
                  </a:cubicBezTo>
                  <a:cubicBezTo>
                    <a:pt x="625" y="917"/>
                    <a:pt x="354" y="428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6"/>
            <p:cNvSpPr/>
            <p:nvPr/>
          </p:nvSpPr>
          <p:spPr>
            <a:xfrm>
              <a:off x="2701679" y="2988497"/>
              <a:ext cx="57024" cy="19175"/>
            </a:xfrm>
            <a:custGeom>
              <a:avLst/>
              <a:gdLst/>
              <a:ahLst/>
              <a:cxnLst/>
              <a:rect l="l" t="t" r="r" b="b"/>
              <a:pathLst>
                <a:path w="2281" h="767" extrusionOk="0">
                  <a:moveTo>
                    <a:pt x="2280" y="0"/>
                  </a:moveTo>
                  <a:cubicBezTo>
                    <a:pt x="2268" y="0"/>
                    <a:pt x="2256" y="0"/>
                    <a:pt x="2246" y="2"/>
                  </a:cubicBezTo>
                  <a:cubicBezTo>
                    <a:pt x="2256" y="2"/>
                    <a:pt x="2268" y="0"/>
                    <a:pt x="2280" y="0"/>
                  </a:cubicBezTo>
                  <a:close/>
                  <a:moveTo>
                    <a:pt x="2118" y="10"/>
                  </a:moveTo>
                  <a:cubicBezTo>
                    <a:pt x="2072" y="14"/>
                    <a:pt x="2026" y="19"/>
                    <a:pt x="1979" y="25"/>
                  </a:cubicBezTo>
                  <a:lnTo>
                    <a:pt x="1979" y="25"/>
                  </a:lnTo>
                  <a:cubicBezTo>
                    <a:pt x="2026" y="19"/>
                    <a:pt x="2072" y="14"/>
                    <a:pt x="2118" y="10"/>
                  </a:cubicBezTo>
                  <a:close/>
                  <a:moveTo>
                    <a:pt x="1979" y="25"/>
                  </a:moveTo>
                  <a:lnTo>
                    <a:pt x="1979" y="25"/>
                  </a:lnTo>
                  <a:cubicBezTo>
                    <a:pt x="1272" y="111"/>
                    <a:pt x="595" y="361"/>
                    <a:pt x="2" y="758"/>
                  </a:cubicBezTo>
                  <a:lnTo>
                    <a:pt x="0" y="766"/>
                  </a:lnTo>
                  <a:cubicBezTo>
                    <a:pt x="592" y="365"/>
                    <a:pt x="1270" y="111"/>
                    <a:pt x="1979" y="2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6"/>
            <p:cNvSpPr/>
            <p:nvPr/>
          </p:nvSpPr>
          <p:spPr>
            <a:xfrm>
              <a:off x="2687078" y="2988321"/>
              <a:ext cx="195350" cy="170250"/>
            </a:xfrm>
            <a:custGeom>
              <a:avLst/>
              <a:gdLst/>
              <a:ahLst/>
              <a:cxnLst/>
              <a:rect l="l" t="t" r="r" b="b"/>
              <a:pathLst>
                <a:path w="7814" h="6810" extrusionOk="0">
                  <a:moveTo>
                    <a:pt x="3117" y="0"/>
                  </a:moveTo>
                  <a:cubicBezTo>
                    <a:pt x="3115" y="0"/>
                    <a:pt x="3112" y="0"/>
                    <a:pt x="3109" y="0"/>
                  </a:cubicBezTo>
                  <a:lnTo>
                    <a:pt x="3009" y="0"/>
                  </a:lnTo>
                  <a:cubicBezTo>
                    <a:pt x="2987" y="0"/>
                    <a:pt x="2963" y="0"/>
                    <a:pt x="2939" y="2"/>
                  </a:cubicBezTo>
                  <a:lnTo>
                    <a:pt x="2925" y="2"/>
                  </a:lnTo>
                  <a:cubicBezTo>
                    <a:pt x="2903" y="2"/>
                    <a:pt x="2883" y="4"/>
                    <a:pt x="2862" y="4"/>
                  </a:cubicBezTo>
                  <a:cubicBezTo>
                    <a:pt x="2850" y="4"/>
                    <a:pt x="2840" y="5"/>
                    <a:pt x="2828" y="7"/>
                  </a:cubicBezTo>
                  <a:cubicBezTo>
                    <a:pt x="2816" y="7"/>
                    <a:pt x="2803" y="7"/>
                    <a:pt x="2791" y="9"/>
                  </a:cubicBezTo>
                  <a:cubicBezTo>
                    <a:pt x="2765" y="10"/>
                    <a:pt x="2738" y="12"/>
                    <a:pt x="2713" y="16"/>
                  </a:cubicBezTo>
                  <a:lnTo>
                    <a:pt x="2701" y="16"/>
                  </a:lnTo>
                  <a:cubicBezTo>
                    <a:pt x="1941" y="84"/>
                    <a:pt x="1212" y="344"/>
                    <a:pt x="582" y="770"/>
                  </a:cubicBezTo>
                  <a:cubicBezTo>
                    <a:pt x="0" y="1999"/>
                    <a:pt x="43" y="3433"/>
                    <a:pt x="698" y="4625"/>
                  </a:cubicBezTo>
                  <a:lnTo>
                    <a:pt x="1184" y="4380"/>
                  </a:lnTo>
                  <a:cubicBezTo>
                    <a:pt x="1327" y="4308"/>
                    <a:pt x="1479" y="4273"/>
                    <a:pt x="1629" y="4273"/>
                  </a:cubicBezTo>
                  <a:cubicBezTo>
                    <a:pt x="1986" y="4273"/>
                    <a:pt x="2331" y="4467"/>
                    <a:pt x="2510" y="4804"/>
                  </a:cubicBezTo>
                  <a:cubicBezTo>
                    <a:pt x="2762" y="5282"/>
                    <a:pt x="2585" y="5875"/>
                    <a:pt x="2111" y="6137"/>
                  </a:cubicBezTo>
                  <a:cubicBezTo>
                    <a:pt x="2815" y="6590"/>
                    <a:pt x="3610" y="6810"/>
                    <a:pt x="4398" y="6810"/>
                  </a:cubicBezTo>
                  <a:cubicBezTo>
                    <a:pt x="5566" y="6810"/>
                    <a:pt x="6721" y="6327"/>
                    <a:pt x="7548" y="5405"/>
                  </a:cubicBezTo>
                  <a:cubicBezTo>
                    <a:pt x="7814" y="4077"/>
                    <a:pt x="7466" y="2699"/>
                    <a:pt x="6603" y="1655"/>
                  </a:cubicBezTo>
                  <a:cubicBezTo>
                    <a:pt x="6360" y="1359"/>
                    <a:pt x="6080" y="1095"/>
                    <a:pt x="5771" y="870"/>
                  </a:cubicBezTo>
                  <a:cubicBezTo>
                    <a:pt x="5001" y="305"/>
                    <a:pt x="4071" y="0"/>
                    <a:pt x="3117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6"/>
            <p:cNvSpPr/>
            <p:nvPr/>
          </p:nvSpPr>
          <p:spPr>
            <a:xfrm>
              <a:off x="2674978" y="3249096"/>
              <a:ext cx="226324" cy="226375"/>
            </a:xfrm>
            <a:custGeom>
              <a:avLst/>
              <a:gdLst/>
              <a:ahLst/>
              <a:cxnLst/>
              <a:rect l="l" t="t" r="r" b="b"/>
              <a:pathLst>
                <a:path w="9053" h="9055" extrusionOk="0">
                  <a:moveTo>
                    <a:pt x="4526" y="9055"/>
                  </a:moveTo>
                  <a:cubicBezTo>
                    <a:pt x="7019" y="9055"/>
                    <a:pt x="9052" y="7022"/>
                    <a:pt x="9052" y="4528"/>
                  </a:cubicBezTo>
                  <a:cubicBezTo>
                    <a:pt x="9052" y="2035"/>
                    <a:pt x="7019" y="0"/>
                    <a:pt x="4526" y="0"/>
                  </a:cubicBezTo>
                  <a:cubicBezTo>
                    <a:pt x="2032" y="0"/>
                    <a:pt x="1" y="2035"/>
                    <a:pt x="1" y="4528"/>
                  </a:cubicBezTo>
                  <a:cubicBezTo>
                    <a:pt x="1" y="7022"/>
                    <a:pt x="2032" y="9055"/>
                    <a:pt x="4526" y="9055"/>
                  </a:cubicBezTo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6"/>
            <p:cNvSpPr/>
            <p:nvPr/>
          </p:nvSpPr>
          <p:spPr>
            <a:xfrm>
              <a:off x="2725003" y="3249121"/>
              <a:ext cx="174924" cy="135225"/>
            </a:xfrm>
            <a:custGeom>
              <a:avLst/>
              <a:gdLst/>
              <a:ahLst/>
              <a:cxnLst/>
              <a:rect l="l" t="t" r="r" b="b"/>
              <a:pathLst>
                <a:path w="6997" h="5409" extrusionOk="0">
                  <a:moveTo>
                    <a:pt x="2047" y="25"/>
                  </a:moveTo>
                  <a:lnTo>
                    <a:pt x="2047" y="25"/>
                  </a:lnTo>
                  <a:cubicBezTo>
                    <a:pt x="1315" y="101"/>
                    <a:pt x="613" y="357"/>
                    <a:pt x="2" y="767"/>
                  </a:cubicBezTo>
                  <a:cubicBezTo>
                    <a:pt x="2" y="769"/>
                    <a:pt x="2" y="770"/>
                    <a:pt x="0" y="772"/>
                  </a:cubicBezTo>
                  <a:cubicBezTo>
                    <a:pt x="612" y="358"/>
                    <a:pt x="1313" y="103"/>
                    <a:pt x="2047" y="25"/>
                  </a:cubicBezTo>
                  <a:close/>
                  <a:moveTo>
                    <a:pt x="2524" y="1"/>
                  </a:moveTo>
                  <a:cubicBezTo>
                    <a:pt x="3877" y="1"/>
                    <a:pt x="5161" y="609"/>
                    <a:pt x="6019" y="1657"/>
                  </a:cubicBezTo>
                  <a:lnTo>
                    <a:pt x="6023" y="1656"/>
                  </a:lnTo>
                  <a:cubicBezTo>
                    <a:pt x="5163" y="607"/>
                    <a:pt x="3879" y="1"/>
                    <a:pt x="2524" y="1"/>
                  </a:cubicBezTo>
                  <a:close/>
                  <a:moveTo>
                    <a:pt x="6995" y="5231"/>
                  </a:moveTo>
                  <a:cubicBezTo>
                    <a:pt x="6986" y="5291"/>
                    <a:pt x="6976" y="5349"/>
                    <a:pt x="6966" y="5409"/>
                  </a:cubicBezTo>
                  <a:cubicBezTo>
                    <a:pt x="6976" y="5349"/>
                    <a:pt x="6988" y="5291"/>
                    <a:pt x="6997" y="52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6"/>
            <p:cNvSpPr/>
            <p:nvPr/>
          </p:nvSpPr>
          <p:spPr>
            <a:xfrm>
              <a:off x="2875504" y="3290471"/>
              <a:ext cx="22425" cy="44376"/>
            </a:xfrm>
            <a:custGeom>
              <a:avLst/>
              <a:gdLst/>
              <a:ahLst/>
              <a:cxnLst/>
              <a:rect l="l" t="t" r="r" b="b"/>
              <a:pathLst>
                <a:path w="897" h="1775" extrusionOk="0">
                  <a:moveTo>
                    <a:pt x="3" y="0"/>
                  </a:moveTo>
                  <a:lnTo>
                    <a:pt x="1" y="2"/>
                  </a:lnTo>
                  <a:cubicBezTo>
                    <a:pt x="427" y="519"/>
                    <a:pt x="733" y="1124"/>
                    <a:pt x="897" y="1774"/>
                  </a:cubicBezTo>
                  <a:cubicBezTo>
                    <a:pt x="733" y="1124"/>
                    <a:pt x="428" y="518"/>
                    <a:pt x="3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6"/>
            <p:cNvSpPr/>
            <p:nvPr/>
          </p:nvSpPr>
          <p:spPr>
            <a:xfrm>
              <a:off x="2710478" y="3249096"/>
              <a:ext cx="190850" cy="170350"/>
            </a:xfrm>
            <a:custGeom>
              <a:avLst/>
              <a:gdLst/>
              <a:ahLst/>
              <a:cxnLst/>
              <a:rect l="l" t="t" r="r" b="b"/>
              <a:pathLst>
                <a:path w="7634" h="6814" extrusionOk="0">
                  <a:moveTo>
                    <a:pt x="3008" y="0"/>
                  </a:moveTo>
                  <a:lnTo>
                    <a:pt x="2934" y="3"/>
                  </a:lnTo>
                  <a:lnTo>
                    <a:pt x="2931" y="3"/>
                  </a:lnTo>
                  <a:lnTo>
                    <a:pt x="2859" y="7"/>
                  </a:lnTo>
                  <a:lnTo>
                    <a:pt x="2830" y="9"/>
                  </a:lnTo>
                  <a:lnTo>
                    <a:pt x="2779" y="12"/>
                  </a:lnTo>
                  <a:lnTo>
                    <a:pt x="2737" y="15"/>
                  </a:lnTo>
                  <a:lnTo>
                    <a:pt x="2694" y="19"/>
                  </a:lnTo>
                  <a:lnTo>
                    <a:pt x="2652" y="22"/>
                  </a:lnTo>
                  <a:lnTo>
                    <a:pt x="2631" y="24"/>
                  </a:lnTo>
                  <a:cubicBezTo>
                    <a:pt x="1897" y="102"/>
                    <a:pt x="1194" y="358"/>
                    <a:pt x="585" y="771"/>
                  </a:cubicBezTo>
                  <a:cubicBezTo>
                    <a:pt x="1" y="2001"/>
                    <a:pt x="43" y="3434"/>
                    <a:pt x="699" y="4628"/>
                  </a:cubicBezTo>
                  <a:lnTo>
                    <a:pt x="1382" y="4284"/>
                  </a:lnTo>
                  <a:cubicBezTo>
                    <a:pt x="1525" y="4212"/>
                    <a:pt x="1678" y="4177"/>
                    <a:pt x="1829" y="4177"/>
                  </a:cubicBezTo>
                  <a:cubicBezTo>
                    <a:pt x="2192" y="4177"/>
                    <a:pt x="2542" y="4377"/>
                    <a:pt x="2716" y="4723"/>
                  </a:cubicBezTo>
                  <a:cubicBezTo>
                    <a:pt x="2963" y="5214"/>
                    <a:pt x="2766" y="5811"/>
                    <a:pt x="2275" y="6058"/>
                  </a:cubicBezTo>
                  <a:lnTo>
                    <a:pt x="2112" y="6140"/>
                  </a:lnTo>
                  <a:cubicBezTo>
                    <a:pt x="2816" y="6593"/>
                    <a:pt x="3611" y="6813"/>
                    <a:pt x="4400" y="6813"/>
                  </a:cubicBezTo>
                  <a:cubicBezTo>
                    <a:pt x="5567" y="6813"/>
                    <a:pt x="6721" y="6331"/>
                    <a:pt x="7549" y="5408"/>
                  </a:cubicBezTo>
                  <a:cubicBezTo>
                    <a:pt x="7561" y="5348"/>
                    <a:pt x="7569" y="5290"/>
                    <a:pt x="7579" y="5231"/>
                  </a:cubicBezTo>
                  <a:cubicBezTo>
                    <a:pt x="7583" y="5219"/>
                    <a:pt x="7584" y="5207"/>
                    <a:pt x="7586" y="5195"/>
                  </a:cubicBezTo>
                  <a:cubicBezTo>
                    <a:pt x="7586" y="5192"/>
                    <a:pt x="7586" y="5190"/>
                    <a:pt x="7586" y="5188"/>
                  </a:cubicBezTo>
                  <a:cubicBezTo>
                    <a:pt x="7613" y="5006"/>
                    <a:pt x="7629" y="4824"/>
                    <a:pt x="7634" y="4640"/>
                  </a:cubicBezTo>
                  <a:lnTo>
                    <a:pt x="7634" y="4625"/>
                  </a:lnTo>
                  <a:lnTo>
                    <a:pt x="7634" y="4584"/>
                  </a:lnTo>
                  <a:lnTo>
                    <a:pt x="7634" y="4528"/>
                  </a:lnTo>
                  <a:cubicBezTo>
                    <a:pt x="7629" y="2028"/>
                    <a:pt x="5604" y="3"/>
                    <a:pt x="3106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6"/>
            <p:cNvSpPr/>
            <p:nvPr/>
          </p:nvSpPr>
          <p:spPr>
            <a:xfrm>
              <a:off x="2670054" y="3524145"/>
              <a:ext cx="226351" cy="226400"/>
            </a:xfrm>
            <a:custGeom>
              <a:avLst/>
              <a:gdLst/>
              <a:ahLst/>
              <a:cxnLst/>
              <a:rect l="l" t="t" r="r" b="b"/>
              <a:pathLst>
                <a:path w="9054" h="9056" extrusionOk="0">
                  <a:moveTo>
                    <a:pt x="4528" y="9056"/>
                  </a:moveTo>
                  <a:cubicBezTo>
                    <a:pt x="7020" y="9056"/>
                    <a:pt x="9053" y="7021"/>
                    <a:pt x="9053" y="4528"/>
                  </a:cubicBezTo>
                  <a:cubicBezTo>
                    <a:pt x="9053" y="2034"/>
                    <a:pt x="7020" y="1"/>
                    <a:pt x="4528" y="1"/>
                  </a:cubicBezTo>
                  <a:cubicBezTo>
                    <a:pt x="2033" y="1"/>
                    <a:pt x="0" y="2036"/>
                    <a:pt x="0" y="4528"/>
                  </a:cubicBezTo>
                  <a:cubicBezTo>
                    <a:pt x="0" y="7021"/>
                    <a:pt x="2033" y="9056"/>
                    <a:pt x="4528" y="9056"/>
                  </a:cubicBezTo>
                  <a:close/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6"/>
            <p:cNvSpPr/>
            <p:nvPr/>
          </p:nvSpPr>
          <p:spPr>
            <a:xfrm>
              <a:off x="2783228" y="3524145"/>
              <a:ext cx="113201" cy="113225"/>
            </a:xfrm>
            <a:custGeom>
              <a:avLst/>
              <a:gdLst/>
              <a:ahLst/>
              <a:cxnLst/>
              <a:rect l="l" t="t" r="r" b="b"/>
              <a:pathLst>
                <a:path w="4528" h="4529" extrusionOk="0">
                  <a:moveTo>
                    <a:pt x="6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1356" y="1"/>
                    <a:pt x="2638" y="609"/>
                    <a:pt x="3496" y="1658"/>
                  </a:cubicBezTo>
                  <a:lnTo>
                    <a:pt x="3500" y="1656"/>
                  </a:lnTo>
                  <a:cubicBezTo>
                    <a:pt x="2643" y="609"/>
                    <a:pt x="1359" y="1"/>
                    <a:pt x="6" y="1"/>
                  </a:cubicBezTo>
                  <a:close/>
                  <a:moveTo>
                    <a:pt x="4393" y="3430"/>
                  </a:moveTo>
                  <a:lnTo>
                    <a:pt x="4393" y="3430"/>
                  </a:lnTo>
                  <a:cubicBezTo>
                    <a:pt x="4482" y="3789"/>
                    <a:pt x="4528" y="4157"/>
                    <a:pt x="4528" y="4528"/>
                  </a:cubicBezTo>
                  <a:cubicBezTo>
                    <a:pt x="4528" y="4157"/>
                    <a:pt x="4484" y="3789"/>
                    <a:pt x="4393" y="343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6"/>
            <p:cNvSpPr/>
            <p:nvPr/>
          </p:nvSpPr>
          <p:spPr>
            <a:xfrm>
              <a:off x="2870629" y="3565520"/>
              <a:ext cx="22401" cy="44400"/>
            </a:xfrm>
            <a:custGeom>
              <a:avLst/>
              <a:gdLst/>
              <a:ahLst/>
              <a:cxnLst/>
              <a:rect l="l" t="t" r="r" b="b"/>
              <a:pathLst>
                <a:path w="896" h="1776" extrusionOk="0">
                  <a:moveTo>
                    <a:pt x="2" y="1"/>
                  </a:moveTo>
                  <a:cubicBezTo>
                    <a:pt x="2" y="1"/>
                    <a:pt x="2" y="1"/>
                    <a:pt x="2" y="2"/>
                  </a:cubicBezTo>
                  <a:lnTo>
                    <a:pt x="2" y="2"/>
                  </a:lnTo>
                  <a:lnTo>
                    <a:pt x="4" y="1"/>
                  </a:lnTo>
                  <a:close/>
                  <a:moveTo>
                    <a:pt x="2" y="2"/>
                  </a:moveTo>
                  <a:lnTo>
                    <a:pt x="0" y="3"/>
                  </a:lnTo>
                  <a:cubicBezTo>
                    <a:pt x="426" y="519"/>
                    <a:pt x="732" y="1125"/>
                    <a:pt x="896" y="1775"/>
                  </a:cubicBezTo>
                  <a:cubicBezTo>
                    <a:pt x="734" y="1125"/>
                    <a:pt x="428" y="519"/>
                    <a:pt x="2" y="2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6"/>
            <p:cNvSpPr/>
            <p:nvPr/>
          </p:nvSpPr>
          <p:spPr>
            <a:xfrm>
              <a:off x="2720179" y="3525045"/>
              <a:ext cx="48649" cy="18375"/>
            </a:xfrm>
            <a:custGeom>
              <a:avLst/>
              <a:gdLst/>
              <a:ahLst/>
              <a:cxnLst/>
              <a:rect l="l" t="t" r="r" b="b"/>
              <a:pathLst>
                <a:path w="1946" h="735" extrusionOk="0">
                  <a:moveTo>
                    <a:pt x="1945" y="1"/>
                  </a:moveTo>
                  <a:cubicBezTo>
                    <a:pt x="1249" y="89"/>
                    <a:pt x="583" y="339"/>
                    <a:pt x="3" y="733"/>
                  </a:cubicBezTo>
                  <a:cubicBezTo>
                    <a:pt x="1" y="733"/>
                    <a:pt x="1" y="735"/>
                    <a:pt x="1" y="735"/>
                  </a:cubicBezTo>
                  <a:cubicBezTo>
                    <a:pt x="583" y="341"/>
                    <a:pt x="1249" y="91"/>
                    <a:pt x="1945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6"/>
            <p:cNvSpPr/>
            <p:nvPr/>
          </p:nvSpPr>
          <p:spPr>
            <a:xfrm>
              <a:off x="2705553" y="3524120"/>
              <a:ext cx="190850" cy="170374"/>
            </a:xfrm>
            <a:custGeom>
              <a:avLst/>
              <a:gdLst/>
              <a:ahLst/>
              <a:cxnLst/>
              <a:rect l="l" t="t" r="r" b="b"/>
              <a:pathLst>
                <a:path w="7634" h="6815" extrusionOk="0">
                  <a:moveTo>
                    <a:pt x="3108" y="0"/>
                  </a:moveTo>
                  <a:lnTo>
                    <a:pt x="3108" y="2"/>
                  </a:lnTo>
                  <a:lnTo>
                    <a:pt x="3009" y="2"/>
                  </a:lnTo>
                  <a:lnTo>
                    <a:pt x="2936" y="4"/>
                  </a:lnTo>
                  <a:lnTo>
                    <a:pt x="2930" y="4"/>
                  </a:lnTo>
                  <a:cubicBezTo>
                    <a:pt x="2907" y="4"/>
                    <a:pt x="2883" y="7"/>
                    <a:pt x="2859" y="7"/>
                  </a:cubicBezTo>
                  <a:lnTo>
                    <a:pt x="2832" y="9"/>
                  </a:lnTo>
                  <a:lnTo>
                    <a:pt x="2779" y="12"/>
                  </a:lnTo>
                  <a:lnTo>
                    <a:pt x="2736" y="16"/>
                  </a:lnTo>
                  <a:lnTo>
                    <a:pt x="2694" y="19"/>
                  </a:lnTo>
                  <a:lnTo>
                    <a:pt x="2651" y="24"/>
                  </a:lnTo>
                  <a:lnTo>
                    <a:pt x="2627" y="26"/>
                  </a:lnTo>
                  <a:cubicBezTo>
                    <a:pt x="2597" y="29"/>
                    <a:pt x="2566" y="33"/>
                    <a:pt x="2535" y="36"/>
                  </a:cubicBezTo>
                  <a:lnTo>
                    <a:pt x="2530" y="36"/>
                  </a:lnTo>
                  <a:cubicBezTo>
                    <a:pt x="1834" y="126"/>
                    <a:pt x="1166" y="378"/>
                    <a:pt x="586" y="770"/>
                  </a:cubicBezTo>
                  <a:cubicBezTo>
                    <a:pt x="0" y="1999"/>
                    <a:pt x="41" y="3436"/>
                    <a:pt x="698" y="4630"/>
                  </a:cubicBezTo>
                  <a:lnTo>
                    <a:pt x="1577" y="4187"/>
                  </a:lnTo>
                  <a:cubicBezTo>
                    <a:pt x="1720" y="4115"/>
                    <a:pt x="1872" y="4081"/>
                    <a:pt x="2022" y="4081"/>
                  </a:cubicBezTo>
                  <a:cubicBezTo>
                    <a:pt x="2385" y="4081"/>
                    <a:pt x="2735" y="4281"/>
                    <a:pt x="2910" y="4626"/>
                  </a:cubicBezTo>
                  <a:cubicBezTo>
                    <a:pt x="3157" y="5117"/>
                    <a:pt x="2959" y="5713"/>
                    <a:pt x="2471" y="5960"/>
                  </a:cubicBezTo>
                  <a:lnTo>
                    <a:pt x="2111" y="6142"/>
                  </a:lnTo>
                  <a:cubicBezTo>
                    <a:pt x="2814" y="6595"/>
                    <a:pt x="3608" y="6814"/>
                    <a:pt x="4396" y="6814"/>
                  </a:cubicBezTo>
                  <a:cubicBezTo>
                    <a:pt x="5564" y="6814"/>
                    <a:pt x="6719" y="6331"/>
                    <a:pt x="7546" y="5408"/>
                  </a:cubicBezTo>
                  <a:cubicBezTo>
                    <a:pt x="7601" y="5136"/>
                    <a:pt x="7630" y="4861"/>
                    <a:pt x="7633" y="4584"/>
                  </a:cubicBezTo>
                  <a:lnTo>
                    <a:pt x="7633" y="4528"/>
                  </a:lnTo>
                  <a:cubicBezTo>
                    <a:pt x="7630" y="2028"/>
                    <a:pt x="5605" y="5"/>
                    <a:pt x="3108" y="0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6"/>
            <p:cNvSpPr/>
            <p:nvPr/>
          </p:nvSpPr>
          <p:spPr>
            <a:xfrm>
              <a:off x="2665154" y="3799220"/>
              <a:ext cx="226300" cy="226375"/>
            </a:xfrm>
            <a:custGeom>
              <a:avLst/>
              <a:gdLst/>
              <a:ahLst/>
              <a:cxnLst/>
              <a:rect l="l" t="t" r="r" b="b"/>
              <a:pathLst>
                <a:path w="9052" h="9055" extrusionOk="0">
                  <a:moveTo>
                    <a:pt x="4528" y="9054"/>
                  </a:moveTo>
                  <a:cubicBezTo>
                    <a:pt x="7020" y="9054"/>
                    <a:pt x="9052" y="7021"/>
                    <a:pt x="9052" y="4527"/>
                  </a:cubicBezTo>
                  <a:cubicBezTo>
                    <a:pt x="9052" y="2034"/>
                    <a:pt x="7020" y="1"/>
                    <a:pt x="4528" y="1"/>
                  </a:cubicBezTo>
                  <a:cubicBezTo>
                    <a:pt x="2033" y="1"/>
                    <a:pt x="0" y="2034"/>
                    <a:pt x="0" y="4527"/>
                  </a:cubicBezTo>
                  <a:cubicBezTo>
                    <a:pt x="0" y="7021"/>
                    <a:pt x="2033" y="9054"/>
                    <a:pt x="4528" y="9054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6"/>
            <p:cNvSpPr/>
            <p:nvPr/>
          </p:nvSpPr>
          <p:spPr>
            <a:xfrm>
              <a:off x="2715328" y="3799470"/>
              <a:ext cx="176126" cy="112925"/>
            </a:xfrm>
            <a:custGeom>
              <a:avLst/>
              <a:gdLst/>
              <a:ahLst/>
              <a:cxnLst/>
              <a:rect l="l" t="t" r="r" b="b"/>
              <a:pathLst>
                <a:path w="7045" h="4517" extrusionOk="0">
                  <a:moveTo>
                    <a:pt x="2218" y="1"/>
                  </a:moveTo>
                  <a:cubicBezTo>
                    <a:pt x="1424" y="52"/>
                    <a:pt x="660" y="314"/>
                    <a:pt x="1" y="759"/>
                  </a:cubicBezTo>
                  <a:cubicBezTo>
                    <a:pt x="1" y="759"/>
                    <a:pt x="1" y="760"/>
                    <a:pt x="1" y="760"/>
                  </a:cubicBezTo>
                  <a:cubicBezTo>
                    <a:pt x="660" y="316"/>
                    <a:pt x="1424" y="54"/>
                    <a:pt x="2219" y="1"/>
                  </a:cubicBezTo>
                  <a:close/>
                  <a:moveTo>
                    <a:pt x="2982" y="15"/>
                  </a:moveTo>
                  <a:cubicBezTo>
                    <a:pt x="4169" y="137"/>
                    <a:pt x="5260" y="725"/>
                    <a:pt x="6016" y="1647"/>
                  </a:cubicBezTo>
                  <a:lnTo>
                    <a:pt x="6018" y="1647"/>
                  </a:lnTo>
                  <a:cubicBezTo>
                    <a:pt x="5262" y="723"/>
                    <a:pt x="4171" y="135"/>
                    <a:pt x="2982" y="15"/>
                  </a:cubicBezTo>
                  <a:close/>
                  <a:moveTo>
                    <a:pt x="6910" y="3420"/>
                  </a:moveTo>
                  <a:cubicBezTo>
                    <a:pt x="7001" y="3779"/>
                    <a:pt x="7045" y="4147"/>
                    <a:pt x="7045" y="4517"/>
                  </a:cubicBezTo>
                  <a:cubicBezTo>
                    <a:pt x="7045" y="4147"/>
                    <a:pt x="7001" y="3779"/>
                    <a:pt x="6912" y="342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6"/>
            <p:cNvSpPr/>
            <p:nvPr/>
          </p:nvSpPr>
          <p:spPr>
            <a:xfrm>
              <a:off x="2865754" y="3840694"/>
              <a:ext cx="22350" cy="44275"/>
            </a:xfrm>
            <a:custGeom>
              <a:avLst/>
              <a:gdLst/>
              <a:ahLst/>
              <a:cxnLst/>
              <a:rect l="l" t="t" r="r" b="b"/>
              <a:pathLst>
                <a:path w="894" h="1771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517"/>
                    <a:pt x="730" y="1123"/>
                    <a:pt x="893" y="1771"/>
                  </a:cubicBezTo>
                  <a:cubicBezTo>
                    <a:pt x="732" y="1121"/>
                    <a:pt x="426" y="517"/>
                    <a:pt x="1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6"/>
            <p:cNvSpPr/>
            <p:nvPr/>
          </p:nvSpPr>
          <p:spPr>
            <a:xfrm>
              <a:off x="2889303" y="3912495"/>
              <a:ext cx="2149" cy="21950"/>
            </a:xfrm>
            <a:custGeom>
              <a:avLst/>
              <a:gdLst/>
              <a:ahLst/>
              <a:cxnLst/>
              <a:rect l="l" t="t" r="r" b="b"/>
              <a:pathLst>
                <a:path w="86" h="878" extrusionOk="0">
                  <a:moveTo>
                    <a:pt x="86" y="0"/>
                  </a:moveTo>
                  <a:lnTo>
                    <a:pt x="86" y="0"/>
                  </a:lnTo>
                  <a:cubicBezTo>
                    <a:pt x="86" y="294"/>
                    <a:pt x="57" y="589"/>
                    <a:pt x="1" y="878"/>
                  </a:cubicBezTo>
                  <a:cubicBezTo>
                    <a:pt x="57" y="589"/>
                    <a:pt x="86" y="296"/>
                    <a:pt x="8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6"/>
            <p:cNvSpPr/>
            <p:nvPr/>
          </p:nvSpPr>
          <p:spPr>
            <a:xfrm>
              <a:off x="2700654" y="3799194"/>
              <a:ext cx="190850" cy="170374"/>
            </a:xfrm>
            <a:custGeom>
              <a:avLst/>
              <a:gdLst/>
              <a:ahLst/>
              <a:cxnLst/>
              <a:rect l="l" t="t" r="r" b="b"/>
              <a:pathLst>
                <a:path w="7634" h="6815" extrusionOk="0">
                  <a:moveTo>
                    <a:pt x="3108" y="0"/>
                  </a:moveTo>
                  <a:lnTo>
                    <a:pt x="3106" y="2"/>
                  </a:lnTo>
                  <a:lnTo>
                    <a:pt x="3004" y="2"/>
                  </a:lnTo>
                  <a:lnTo>
                    <a:pt x="2949" y="3"/>
                  </a:lnTo>
                  <a:lnTo>
                    <a:pt x="2903" y="5"/>
                  </a:lnTo>
                  <a:lnTo>
                    <a:pt x="2866" y="7"/>
                  </a:lnTo>
                  <a:lnTo>
                    <a:pt x="2822" y="10"/>
                  </a:lnTo>
                  <a:lnTo>
                    <a:pt x="2805" y="10"/>
                  </a:lnTo>
                  <a:cubicBezTo>
                    <a:pt x="2011" y="63"/>
                    <a:pt x="1245" y="325"/>
                    <a:pt x="586" y="771"/>
                  </a:cubicBezTo>
                  <a:cubicBezTo>
                    <a:pt x="0" y="2001"/>
                    <a:pt x="43" y="3436"/>
                    <a:pt x="698" y="4630"/>
                  </a:cubicBezTo>
                  <a:lnTo>
                    <a:pt x="1773" y="4088"/>
                  </a:lnTo>
                  <a:cubicBezTo>
                    <a:pt x="1916" y="4016"/>
                    <a:pt x="2069" y="3982"/>
                    <a:pt x="2219" y="3982"/>
                  </a:cubicBezTo>
                  <a:cubicBezTo>
                    <a:pt x="2583" y="3982"/>
                    <a:pt x="2933" y="4182"/>
                    <a:pt x="3108" y="4529"/>
                  </a:cubicBezTo>
                  <a:cubicBezTo>
                    <a:pt x="3355" y="5020"/>
                    <a:pt x="3157" y="5617"/>
                    <a:pt x="2667" y="5864"/>
                  </a:cubicBezTo>
                  <a:lnTo>
                    <a:pt x="2113" y="6142"/>
                  </a:lnTo>
                  <a:cubicBezTo>
                    <a:pt x="2816" y="6594"/>
                    <a:pt x="3610" y="6814"/>
                    <a:pt x="4398" y="6814"/>
                  </a:cubicBezTo>
                  <a:cubicBezTo>
                    <a:pt x="5565" y="6814"/>
                    <a:pt x="6720" y="6331"/>
                    <a:pt x="7547" y="5408"/>
                  </a:cubicBezTo>
                  <a:cubicBezTo>
                    <a:pt x="7605" y="5118"/>
                    <a:pt x="7633" y="4824"/>
                    <a:pt x="7633" y="4528"/>
                  </a:cubicBezTo>
                  <a:cubicBezTo>
                    <a:pt x="7628" y="2208"/>
                    <a:pt x="5876" y="266"/>
                    <a:pt x="3571" y="24"/>
                  </a:cubicBezTo>
                  <a:lnTo>
                    <a:pt x="3550" y="22"/>
                  </a:lnTo>
                  <a:cubicBezTo>
                    <a:pt x="3406" y="9"/>
                    <a:pt x="3258" y="0"/>
                    <a:pt x="3108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6"/>
            <p:cNvSpPr/>
            <p:nvPr/>
          </p:nvSpPr>
          <p:spPr>
            <a:xfrm>
              <a:off x="2660252" y="4074294"/>
              <a:ext cx="226351" cy="226400"/>
            </a:xfrm>
            <a:custGeom>
              <a:avLst/>
              <a:gdLst/>
              <a:ahLst/>
              <a:cxnLst/>
              <a:rect l="l" t="t" r="r" b="b"/>
              <a:pathLst>
                <a:path w="9054" h="9056" extrusionOk="0">
                  <a:moveTo>
                    <a:pt x="4528" y="9056"/>
                  </a:moveTo>
                  <a:cubicBezTo>
                    <a:pt x="7019" y="9056"/>
                    <a:pt x="9054" y="7021"/>
                    <a:pt x="9054" y="4528"/>
                  </a:cubicBezTo>
                  <a:cubicBezTo>
                    <a:pt x="9054" y="2034"/>
                    <a:pt x="7019" y="1"/>
                    <a:pt x="4528" y="1"/>
                  </a:cubicBezTo>
                  <a:cubicBezTo>
                    <a:pt x="2037" y="1"/>
                    <a:pt x="0" y="2034"/>
                    <a:pt x="0" y="4528"/>
                  </a:cubicBezTo>
                  <a:cubicBezTo>
                    <a:pt x="0" y="7021"/>
                    <a:pt x="2033" y="9056"/>
                    <a:pt x="4528" y="9056"/>
                  </a:cubicBezTo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6"/>
            <p:cNvSpPr/>
            <p:nvPr/>
          </p:nvSpPr>
          <p:spPr>
            <a:xfrm>
              <a:off x="2773478" y="4074245"/>
              <a:ext cx="113175" cy="112925"/>
            </a:xfrm>
            <a:custGeom>
              <a:avLst/>
              <a:gdLst/>
              <a:ahLst/>
              <a:cxnLst/>
              <a:rect l="l" t="t" r="r" b="b"/>
              <a:pathLst>
                <a:path w="4527" h="4517" extrusionOk="0">
                  <a:moveTo>
                    <a:pt x="1" y="1"/>
                  </a:moveTo>
                  <a:cubicBezTo>
                    <a:pt x="348" y="1"/>
                    <a:pt x="691" y="41"/>
                    <a:pt x="1023" y="118"/>
                  </a:cubicBezTo>
                  <a:lnTo>
                    <a:pt x="1023" y="118"/>
                  </a:lnTo>
                  <a:cubicBezTo>
                    <a:pt x="694" y="41"/>
                    <a:pt x="352" y="1"/>
                    <a:pt x="1" y="1"/>
                  </a:cubicBezTo>
                  <a:close/>
                  <a:moveTo>
                    <a:pt x="1023" y="118"/>
                  </a:moveTo>
                  <a:cubicBezTo>
                    <a:pt x="2008" y="348"/>
                    <a:pt x="2872" y="901"/>
                    <a:pt x="3496" y="1659"/>
                  </a:cubicBezTo>
                  <a:lnTo>
                    <a:pt x="3498" y="1658"/>
                  </a:lnTo>
                  <a:cubicBezTo>
                    <a:pt x="2860" y="878"/>
                    <a:pt x="1986" y="342"/>
                    <a:pt x="1023" y="118"/>
                  </a:cubicBezTo>
                  <a:close/>
                  <a:moveTo>
                    <a:pt x="4392" y="3430"/>
                  </a:moveTo>
                  <a:lnTo>
                    <a:pt x="4390" y="3432"/>
                  </a:lnTo>
                  <a:cubicBezTo>
                    <a:pt x="4479" y="3786"/>
                    <a:pt x="4525" y="4151"/>
                    <a:pt x="4526" y="4516"/>
                  </a:cubicBezTo>
                  <a:lnTo>
                    <a:pt x="4526" y="4516"/>
                  </a:lnTo>
                  <a:cubicBezTo>
                    <a:pt x="4525" y="4151"/>
                    <a:pt x="4479" y="3786"/>
                    <a:pt x="4392" y="343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6"/>
            <p:cNvSpPr/>
            <p:nvPr/>
          </p:nvSpPr>
          <p:spPr>
            <a:xfrm>
              <a:off x="2860779" y="4115669"/>
              <a:ext cx="22374" cy="44376"/>
            </a:xfrm>
            <a:custGeom>
              <a:avLst/>
              <a:gdLst/>
              <a:ahLst/>
              <a:cxnLst/>
              <a:rect l="l" t="t" r="r" b="b"/>
              <a:pathLst>
                <a:path w="895" h="1775" extrusionOk="0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lnTo>
                    <a:pt x="3" y="1"/>
                  </a:lnTo>
                  <a:lnTo>
                    <a:pt x="4" y="1"/>
                  </a:lnTo>
                  <a:close/>
                  <a:moveTo>
                    <a:pt x="3" y="1"/>
                  </a:moveTo>
                  <a:lnTo>
                    <a:pt x="1" y="2"/>
                  </a:lnTo>
                  <a:cubicBezTo>
                    <a:pt x="427" y="520"/>
                    <a:pt x="731" y="1124"/>
                    <a:pt x="895" y="1775"/>
                  </a:cubicBezTo>
                  <a:cubicBezTo>
                    <a:pt x="733" y="1125"/>
                    <a:pt x="428" y="519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6"/>
            <p:cNvSpPr/>
            <p:nvPr/>
          </p:nvSpPr>
          <p:spPr>
            <a:xfrm>
              <a:off x="2710404" y="4075194"/>
              <a:ext cx="174800" cy="134324"/>
            </a:xfrm>
            <a:custGeom>
              <a:avLst/>
              <a:gdLst/>
              <a:ahLst/>
              <a:cxnLst/>
              <a:rect l="l" t="t" r="r" b="b"/>
              <a:pathLst>
                <a:path w="6992" h="5373" extrusionOk="0">
                  <a:moveTo>
                    <a:pt x="1944" y="1"/>
                  </a:moveTo>
                  <a:cubicBezTo>
                    <a:pt x="1248" y="89"/>
                    <a:pt x="582" y="339"/>
                    <a:pt x="0" y="731"/>
                  </a:cubicBezTo>
                  <a:cubicBezTo>
                    <a:pt x="0" y="733"/>
                    <a:pt x="0" y="733"/>
                    <a:pt x="0" y="734"/>
                  </a:cubicBezTo>
                  <a:cubicBezTo>
                    <a:pt x="581" y="341"/>
                    <a:pt x="1248" y="89"/>
                    <a:pt x="1944" y="1"/>
                  </a:cubicBezTo>
                  <a:close/>
                  <a:moveTo>
                    <a:pt x="6991" y="5195"/>
                  </a:moveTo>
                  <a:cubicBezTo>
                    <a:pt x="6981" y="5255"/>
                    <a:pt x="6973" y="5313"/>
                    <a:pt x="6961" y="5371"/>
                  </a:cubicBezTo>
                  <a:lnTo>
                    <a:pt x="6961" y="5372"/>
                  </a:lnTo>
                  <a:cubicBezTo>
                    <a:pt x="6973" y="5313"/>
                    <a:pt x="6983" y="5255"/>
                    <a:pt x="6991" y="519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6"/>
            <p:cNvSpPr/>
            <p:nvPr/>
          </p:nvSpPr>
          <p:spPr>
            <a:xfrm>
              <a:off x="2695703" y="4074220"/>
              <a:ext cx="190825" cy="170374"/>
            </a:xfrm>
            <a:custGeom>
              <a:avLst/>
              <a:gdLst/>
              <a:ahLst/>
              <a:cxnLst/>
              <a:rect l="l" t="t" r="r" b="b"/>
              <a:pathLst>
                <a:path w="7633" h="6815" extrusionOk="0">
                  <a:moveTo>
                    <a:pt x="3106" y="0"/>
                  </a:moveTo>
                  <a:lnTo>
                    <a:pt x="3110" y="4"/>
                  </a:lnTo>
                  <a:lnTo>
                    <a:pt x="3013" y="4"/>
                  </a:lnTo>
                  <a:cubicBezTo>
                    <a:pt x="2987" y="4"/>
                    <a:pt x="2963" y="4"/>
                    <a:pt x="2938" y="5"/>
                  </a:cubicBezTo>
                  <a:lnTo>
                    <a:pt x="2933" y="5"/>
                  </a:lnTo>
                  <a:lnTo>
                    <a:pt x="2861" y="9"/>
                  </a:lnTo>
                  <a:lnTo>
                    <a:pt x="2834" y="10"/>
                  </a:lnTo>
                  <a:lnTo>
                    <a:pt x="2781" y="14"/>
                  </a:lnTo>
                  <a:lnTo>
                    <a:pt x="2739" y="17"/>
                  </a:lnTo>
                  <a:cubicBezTo>
                    <a:pt x="2725" y="17"/>
                    <a:pt x="2711" y="19"/>
                    <a:pt x="2696" y="21"/>
                  </a:cubicBezTo>
                  <a:lnTo>
                    <a:pt x="2654" y="24"/>
                  </a:lnTo>
                  <a:lnTo>
                    <a:pt x="2630" y="27"/>
                  </a:lnTo>
                  <a:cubicBezTo>
                    <a:pt x="2599" y="29"/>
                    <a:pt x="2568" y="34"/>
                    <a:pt x="2538" y="38"/>
                  </a:cubicBezTo>
                  <a:lnTo>
                    <a:pt x="2533" y="38"/>
                  </a:lnTo>
                  <a:cubicBezTo>
                    <a:pt x="1836" y="126"/>
                    <a:pt x="1169" y="378"/>
                    <a:pt x="588" y="772"/>
                  </a:cubicBezTo>
                  <a:cubicBezTo>
                    <a:pt x="1" y="2001"/>
                    <a:pt x="43" y="3436"/>
                    <a:pt x="701" y="4630"/>
                  </a:cubicBezTo>
                  <a:lnTo>
                    <a:pt x="1971" y="3990"/>
                  </a:lnTo>
                  <a:cubicBezTo>
                    <a:pt x="2114" y="3917"/>
                    <a:pt x="2266" y="3883"/>
                    <a:pt x="2416" y="3883"/>
                  </a:cubicBezTo>
                  <a:cubicBezTo>
                    <a:pt x="2779" y="3883"/>
                    <a:pt x="3129" y="4084"/>
                    <a:pt x="3304" y="4431"/>
                  </a:cubicBezTo>
                  <a:cubicBezTo>
                    <a:pt x="3551" y="4919"/>
                    <a:pt x="3353" y="5517"/>
                    <a:pt x="2865" y="5764"/>
                  </a:cubicBezTo>
                  <a:lnTo>
                    <a:pt x="2114" y="6142"/>
                  </a:lnTo>
                  <a:cubicBezTo>
                    <a:pt x="2817" y="6595"/>
                    <a:pt x="3612" y="6815"/>
                    <a:pt x="4400" y="6815"/>
                  </a:cubicBezTo>
                  <a:cubicBezTo>
                    <a:pt x="5567" y="6815"/>
                    <a:pt x="6722" y="6333"/>
                    <a:pt x="7549" y="5410"/>
                  </a:cubicBezTo>
                  <a:cubicBezTo>
                    <a:pt x="7561" y="5350"/>
                    <a:pt x="7571" y="5292"/>
                    <a:pt x="7579" y="5233"/>
                  </a:cubicBezTo>
                  <a:cubicBezTo>
                    <a:pt x="7583" y="5221"/>
                    <a:pt x="7585" y="5207"/>
                    <a:pt x="7586" y="5195"/>
                  </a:cubicBezTo>
                  <a:cubicBezTo>
                    <a:pt x="7585" y="5193"/>
                    <a:pt x="7585" y="5192"/>
                    <a:pt x="7586" y="5190"/>
                  </a:cubicBezTo>
                  <a:cubicBezTo>
                    <a:pt x="7612" y="5008"/>
                    <a:pt x="7627" y="4826"/>
                    <a:pt x="7632" y="4642"/>
                  </a:cubicBezTo>
                  <a:lnTo>
                    <a:pt x="7632" y="4626"/>
                  </a:lnTo>
                  <a:lnTo>
                    <a:pt x="7632" y="4586"/>
                  </a:lnTo>
                  <a:lnTo>
                    <a:pt x="7632" y="4528"/>
                  </a:lnTo>
                  <a:cubicBezTo>
                    <a:pt x="7632" y="3481"/>
                    <a:pt x="7268" y="2466"/>
                    <a:pt x="6602" y="1659"/>
                  </a:cubicBezTo>
                  <a:cubicBezTo>
                    <a:pt x="5771" y="647"/>
                    <a:pt x="4513" y="0"/>
                    <a:pt x="3106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6"/>
            <p:cNvSpPr/>
            <p:nvPr/>
          </p:nvSpPr>
          <p:spPr>
            <a:xfrm>
              <a:off x="2719428" y="4317069"/>
              <a:ext cx="226351" cy="226350"/>
            </a:xfrm>
            <a:custGeom>
              <a:avLst/>
              <a:gdLst/>
              <a:ahLst/>
              <a:cxnLst/>
              <a:rect l="l" t="t" r="r" b="b"/>
              <a:pathLst>
                <a:path w="9054" h="9054" extrusionOk="0">
                  <a:moveTo>
                    <a:pt x="4528" y="9053"/>
                  </a:moveTo>
                  <a:cubicBezTo>
                    <a:pt x="7020" y="9053"/>
                    <a:pt x="9053" y="7020"/>
                    <a:pt x="9053" y="4526"/>
                  </a:cubicBezTo>
                  <a:cubicBezTo>
                    <a:pt x="9053" y="2033"/>
                    <a:pt x="7020" y="0"/>
                    <a:pt x="4528" y="0"/>
                  </a:cubicBezTo>
                  <a:cubicBezTo>
                    <a:pt x="2033" y="0"/>
                    <a:pt x="0" y="2035"/>
                    <a:pt x="0" y="4526"/>
                  </a:cubicBezTo>
                  <a:cubicBezTo>
                    <a:pt x="0" y="7019"/>
                    <a:pt x="2033" y="9053"/>
                    <a:pt x="4528" y="9053"/>
                  </a:cubicBezTo>
                  <a:close/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6"/>
            <p:cNvSpPr/>
            <p:nvPr/>
          </p:nvSpPr>
          <p:spPr>
            <a:xfrm>
              <a:off x="2832604" y="4317069"/>
              <a:ext cx="59251" cy="16826"/>
            </a:xfrm>
            <a:custGeom>
              <a:avLst/>
              <a:gdLst/>
              <a:ahLst/>
              <a:cxnLst/>
              <a:rect l="l" t="t" r="r" b="b"/>
              <a:pathLst>
                <a:path w="2370" h="673" extrusionOk="0">
                  <a:moveTo>
                    <a:pt x="1" y="0"/>
                  </a:moveTo>
                  <a:lnTo>
                    <a:pt x="1" y="0"/>
                  </a:lnTo>
                  <a:cubicBezTo>
                    <a:pt x="837" y="0"/>
                    <a:pt x="1657" y="233"/>
                    <a:pt x="2369" y="673"/>
                  </a:cubicBezTo>
                  <a:lnTo>
                    <a:pt x="2369" y="669"/>
                  </a:lnTo>
                  <a:cubicBezTo>
                    <a:pt x="1657" y="232"/>
                    <a:pt x="837" y="0"/>
                    <a:pt x="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6"/>
            <p:cNvSpPr/>
            <p:nvPr/>
          </p:nvSpPr>
          <p:spPr>
            <a:xfrm>
              <a:off x="2891853" y="4333843"/>
              <a:ext cx="53576" cy="87276"/>
            </a:xfrm>
            <a:custGeom>
              <a:avLst/>
              <a:gdLst/>
              <a:ahLst/>
              <a:cxnLst/>
              <a:rect l="l" t="t" r="r" b="b"/>
              <a:pathLst>
                <a:path w="2143" h="3491" extrusionOk="0">
                  <a:moveTo>
                    <a:pt x="1" y="0"/>
                  </a:moveTo>
                  <a:lnTo>
                    <a:pt x="1" y="3"/>
                  </a:lnTo>
                  <a:cubicBezTo>
                    <a:pt x="426" y="267"/>
                    <a:pt x="808" y="599"/>
                    <a:pt x="1126" y="986"/>
                  </a:cubicBezTo>
                  <a:lnTo>
                    <a:pt x="1130" y="984"/>
                  </a:lnTo>
                  <a:cubicBezTo>
                    <a:pt x="810" y="596"/>
                    <a:pt x="430" y="262"/>
                    <a:pt x="1" y="0"/>
                  </a:cubicBezTo>
                  <a:close/>
                  <a:moveTo>
                    <a:pt x="2024" y="2758"/>
                  </a:moveTo>
                  <a:lnTo>
                    <a:pt x="2022" y="2760"/>
                  </a:lnTo>
                  <a:cubicBezTo>
                    <a:pt x="2083" y="3000"/>
                    <a:pt x="2122" y="3244"/>
                    <a:pt x="2143" y="3491"/>
                  </a:cubicBezTo>
                  <a:cubicBezTo>
                    <a:pt x="2124" y="3244"/>
                    <a:pt x="2083" y="2998"/>
                    <a:pt x="2024" y="2758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6"/>
            <p:cNvSpPr/>
            <p:nvPr/>
          </p:nvSpPr>
          <p:spPr>
            <a:xfrm>
              <a:off x="2920003" y="4358444"/>
              <a:ext cx="22401" cy="44376"/>
            </a:xfrm>
            <a:custGeom>
              <a:avLst/>
              <a:gdLst/>
              <a:ahLst/>
              <a:cxnLst/>
              <a:rect l="l" t="t" r="r" b="b"/>
              <a:pathLst>
                <a:path w="896" h="1775" extrusionOk="0">
                  <a:moveTo>
                    <a:pt x="2" y="0"/>
                  </a:moveTo>
                  <a:lnTo>
                    <a:pt x="0" y="2"/>
                  </a:lnTo>
                  <a:cubicBezTo>
                    <a:pt x="426" y="518"/>
                    <a:pt x="732" y="1124"/>
                    <a:pt x="896" y="1774"/>
                  </a:cubicBezTo>
                  <a:cubicBezTo>
                    <a:pt x="732" y="1124"/>
                    <a:pt x="428" y="518"/>
                    <a:pt x="2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6"/>
            <p:cNvSpPr/>
            <p:nvPr/>
          </p:nvSpPr>
          <p:spPr>
            <a:xfrm>
              <a:off x="2769528" y="4317693"/>
              <a:ext cx="51175" cy="18676"/>
            </a:xfrm>
            <a:custGeom>
              <a:avLst/>
              <a:gdLst/>
              <a:ahLst/>
              <a:cxnLst/>
              <a:rect l="l" t="t" r="r" b="b"/>
              <a:pathLst>
                <a:path w="2047" h="747" extrusionOk="0">
                  <a:moveTo>
                    <a:pt x="2046" y="1"/>
                  </a:moveTo>
                  <a:lnTo>
                    <a:pt x="2046" y="1"/>
                  </a:lnTo>
                  <a:cubicBezTo>
                    <a:pt x="1314" y="77"/>
                    <a:pt x="613" y="331"/>
                    <a:pt x="4" y="741"/>
                  </a:cubicBezTo>
                  <a:lnTo>
                    <a:pt x="0" y="746"/>
                  </a:lnTo>
                  <a:cubicBezTo>
                    <a:pt x="611" y="335"/>
                    <a:pt x="1314" y="77"/>
                    <a:pt x="204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6"/>
            <p:cNvSpPr/>
            <p:nvPr/>
          </p:nvSpPr>
          <p:spPr>
            <a:xfrm>
              <a:off x="2945678" y="4430243"/>
              <a:ext cx="149" cy="4275"/>
            </a:xfrm>
            <a:custGeom>
              <a:avLst/>
              <a:gdLst/>
              <a:ahLst/>
              <a:cxnLst/>
              <a:rect l="l" t="t" r="r" b="b"/>
              <a:pathLst>
                <a:path w="6" h="171" extrusionOk="0">
                  <a:moveTo>
                    <a:pt x="3" y="1"/>
                  </a:moveTo>
                  <a:lnTo>
                    <a:pt x="3" y="116"/>
                  </a:lnTo>
                  <a:cubicBezTo>
                    <a:pt x="3" y="77"/>
                    <a:pt x="5" y="40"/>
                    <a:pt x="5" y="1"/>
                  </a:cubicBezTo>
                  <a:close/>
                  <a:moveTo>
                    <a:pt x="2" y="118"/>
                  </a:moveTo>
                  <a:cubicBezTo>
                    <a:pt x="2" y="135"/>
                    <a:pt x="0" y="154"/>
                    <a:pt x="0" y="171"/>
                  </a:cubicBezTo>
                  <a:cubicBezTo>
                    <a:pt x="2" y="154"/>
                    <a:pt x="2" y="135"/>
                    <a:pt x="2" y="118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6"/>
            <p:cNvSpPr/>
            <p:nvPr/>
          </p:nvSpPr>
          <p:spPr>
            <a:xfrm>
              <a:off x="2943630" y="4447793"/>
              <a:ext cx="825" cy="4449"/>
            </a:xfrm>
            <a:custGeom>
              <a:avLst/>
              <a:gdLst/>
              <a:ahLst/>
              <a:cxnLst/>
              <a:rect l="l" t="t" r="r" b="b"/>
              <a:pathLst>
                <a:path w="33" h="178" extrusionOk="0">
                  <a:moveTo>
                    <a:pt x="33" y="0"/>
                  </a:moveTo>
                  <a:lnTo>
                    <a:pt x="31" y="2"/>
                  </a:lnTo>
                  <a:cubicBezTo>
                    <a:pt x="26" y="37"/>
                    <a:pt x="20" y="72"/>
                    <a:pt x="14" y="107"/>
                  </a:cubicBezTo>
                  <a:lnTo>
                    <a:pt x="14" y="107"/>
                  </a:lnTo>
                  <a:cubicBezTo>
                    <a:pt x="20" y="72"/>
                    <a:pt x="27" y="36"/>
                    <a:pt x="33" y="0"/>
                  </a:cubicBezTo>
                  <a:close/>
                  <a:moveTo>
                    <a:pt x="14" y="107"/>
                  </a:moveTo>
                  <a:cubicBezTo>
                    <a:pt x="10" y="131"/>
                    <a:pt x="5" y="154"/>
                    <a:pt x="0" y="177"/>
                  </a:cubicBezTo>
                  <a:cubicBezTo>
                    <a:pt x="5" y="154"/>
                    <a:pt x="10" y="131"/>
                    <a:pt x="14" y="107"/>
                  </a:cubicBezTo>
                  <a:close/>
                </a:path>
              </a:pathLst>
            </a:custGeom>
            <a:solidFill>
              <a:srgbClr val="136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6"/>
            <p:cNvSpPr/>
            <p:nvPr/>
          </p:nvSpPr>
          <p:spPr>
            <a:xfrm>
              <a:off x="2759229" y="4317069"/>
              <a:ext cx="186476" cy="170274"/>
            </a:xfrm>
            <a:custGeom>
              <a:avLst/>
              <a:gdLst/>
              <a:ahLst/>
              <a:cxnLst/>
              <a:rect l="l" t="t" r="r" b="b"/>
              <a:pathLst>
                <a:path w="7459" h="6811" extrusionOk="0">
                  <a:moveTo>
                    <a:pt x="2941" y="0"/>
                  </a:moveTo>
                  <a:cubicBezTo>
                    <a:pt x="2938" y="0"/>
                    <a:pt x="2935" y="0"/>
                    <a:pt x="2932" y="0"/>
                  </a:cubicBezTo>
                  <a:lnTo>
                    <a:pt x="2837" y="0"/>
                  </a:lnTo>
                  <a:lnTo>
                    <a:pt x="2764" y="4"/>
                  </a:lnTo>
                  <a:lnTo>
                    <a:pt x="2759" y="4"/>
                  </a:lnTo>
                  <a:cubicBezTo>
                    <a:pt x="2735" y="4"/>
                    <a:pt x="2711" y="5"/>
                    <a:pt x="2687" y="7"/>
                  </a:cubicBezTo>
                  <a:lnTo>
                    <a:pt x="2660" y="9"/>
                  </a:lnTo>
                  <a:lnTo>
                    <a:pt x="2607" y="12"/>
                  </a:lnTo>
                  <a:lnTo>
                    <a:pt x="2564" y="15"/>
                  </a:lnTo>
                  <a:lnTo>
                    <a:pt x="2522" y="19"/>
                  </a:lnTo>
                  <a:lnTo>
                    <a:pt x="2479" y="22"/>
                  </a:lnTo>
                  <a:lnTo>
                    <a:pt x="2457" y="24"/>
                  </a:lnTo>
                  <a:cubicBezTo>
                    <a:pt x="1725" y="102"/>
                    <a:pt x="1022" y="358"/>
                    <a:pt x="412" y="770"/>
                  </a:cubicBezTo>
                  <a:cubicBezTo>
                    <a:pt x="142" y="1337"/>
                    <a:pt x="0" y="1958"/>
                    <a:pt x="2" y="2587"/>
                  </a:cubicBezTo>
                  <a:cubicBezTo>
                    <a:pt x="2" y="4919"/>
                    <a:pt x="1892" y="6811"/>
                    <a:pt x="4226" y="6811"/>
                  </a:cubicBezTo>
                  <a:cubicBezTo>
                    <a:pt x="4228" y="6811"/>
                    <a:pt x="4230" y="6811"/>
                    <a:pt x="4232" y="6811"/>
                  </a:cubicBezTo>
                  <a:cubicBezTo>
                    <a:pt x="5432" y="6811"/>
                    <a:pt x="6576" y="6300"/>
                    <a:pt x="7375" y="5406"/>
                  </a:cubicBezTo>
                  <a:cubicBezTo>
                    <a:pt x="7387" y="5348"/>
                    <a:pt x="7395" y="5289"/>
                    <a:pt x="7407" y="5229"/>
                  </a:cubicBezTo>
                  <a:cubicBezTo>
                    <a:pt x="7409" y="5217"/>
                    <a:pt x="7410" y="5205"/>
                    <a:pt x="7412" y="5193"/>
                  </a:cubicBezTo>
                  <a:cubicBezTo>
                    <a:pt x="7412" y="5192"/>
                    <a:pt x="7412" y="5188"/>
                    <a:pt x="7412" y="5187"/>
                  </a:cubicBezTo>
                  <a:cubicBezTo>
                    <a:pt x="7432" y="5044"/>
                    <a:pt x="7448" y="4899"/>
                    <a:pt x="7455" y="4752"/>
                  </a:cubicBezTo>
                  <a:cubicBezTo>
                    <a:pt x="7455" y="4747"/>
                    <a:pt x="7455" y="4744"/>
                    <a:pt x="7455" y="4740"/>
                  </a:cubicBezTo>
                  <a:cubicBezTo>
                    <a:pt x="7455" y="4725"/>
                    <a:pt x="7456" y="4712"/>
                    <a:pt x="7456" y="4698"/>
                  </a:cubicBezTo>
                  <a:cubicBezTo>
                    <a:pt x="7456" y="4679"/>
                    <a:pt x="7458" y="4660"/>
                    <a:pt x="7458" y="4643"/>
                  </a:cubicBezTo>
                  <a:lnTo>
                    <a:pt x="7458" y="4642"/>
                  </a:lnTo>
                  <a:lnTo>
                    <a:pt x="7458" y="4526"/>
                  </a:lnTo>
                  <a:cubicBezTo>
                    <a:pt x="7458" y="4402"/>
                    <a:pt x="7453" y="4281"/>
                    <a:pt x="7443" y="4160"/>
                  </a:cubicBezTo>
                  <a:cubicBezTo>
                    <a:pt x="7369" y="3240"/>
                    <a:pt x="7015" y="2365"/>
                    <a:pt x="6428" y="1655"/>
                  </a:cubicBezTo>
                  <a:cubicBezTo>
                    <a:pt x="6108" y="1267"/>
                    <a:pt x="5728" y="935"/>
                    <a:pt x="5301" y="673"/>
                  </a:cubicBezTo>
                  <a:cubicBezTo>
                    <a:pt x="4592" y="233"/>
                    <a:pt x="3774" y="0"/>
                    <a:pt x="2941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6"/>
            <p:cNvSpPr/>
            <p:nvPr/>
          </p:nvSpPr>
          <p:spPr>
            <a:xfrm>
              <a:off x="2549104" y="4171344"/>
              <a:ext cx="235375" cy="139726"/>
            </a:xfrm>
            <a:custGeom>
              <a:avLst/>
              <a:gdLst/>
              <a:ahLst/>
              <a:cxnLst/>
              <a:rect l="l" t="t" r="r" b="b"/>
              <a:pathLst>
                <a:path w="9415" h="5589" extrusionOk="0">
                  <a:moveTo>
                    <a:pt x="8280" y="1"/>
                  </a:moveTo>
                  <a:cubicBezTo>
                    <a:pt x="8130" y="1"/>
                    <a:pt x="7978" y="35"/>
                    <a:pt x="7835" y="106"/>
                  </a:cubicBezTo>
                  <a:lnTo>
                    <a:pt x="687" y="3709"/>
                  </a:lnTo>
                  <a:cubicBezTo>
                    <a:pt x="198" y="3956"/>
                    <a:pt x="1" y="4552"/>
                    <a:pt x="248" y="5043"/>
                  </a:cubicBezTo>
                  <a:cubicBezTo>
                    <a:pt x="422" y="5389"/>
                    <a:pt x="772" y="5589"/>
                    <a:pt x="1134" y="5589"/>
                  </a:cubicBezTo>
                  <a:cubicBezTo>
                    <a:pt x="1285" y="5589"/>
                    <a:pt x="1437" y="5554"/>
                    <a:pt x="1581" y="5482"/>
                  </a:cubicBezTo>
                  <a:lnTo>
                    <a:pt x="8729" y="1881"/>
                  </a:lnTo>
                  <a:cubicBezTo>
                    <a:pt x="9217" y="1634"/>
                    <a:pt x="9415" y="1036"/>
                    <a:pt x="9168" y="547"/>
                  </a:cubicBezTo>
                  <a:cubicBezTo>
                    <a:pt x="8993" y="200"/>
                    <a:pt x="8643" y="1"/>
                    <a:pt x="8280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6"/>
            <p:cNvSpPr/>
            <p:nvPr/>
          </p:nvSpPr>
          <p:spPr>
            <a:xfrm>
              <a:off x="2549053" y="3898770"/>
              <a:ext cx="235426" cy="139726"/>
            </a:xfrm>
            <a:custGeom>
              <a:avLst/>
              <a:gdLst/>
              <a:ahLst/>
              <a:cxnLst/>
              <a:rect l="l" t="t" r="r" b="b"/>
              <a:pathLst>
                <a:path w="9417" h="5589" extrusionOk="0">
                  <a:moveTo>
                    <a:pt x="8283" y="1"/>
                  </a:moveTo>
                  <a:cubicBezTo>
                    <a:pt x="8133" y="1"/>
                    <a:pt x="7980" y="35"/>
                    <a:pt x="7837" y="107"/>
                  </a:cubicBezTo>
                  <a:lnTo>
                    <a:pt x="689" y="3706"/>
                  </a:lnTo>
                  <a:cubicBezTo>
                    <a:pt x="198" y="3953"/>
                    <a:pt x="1" y="4551"/>
                    <a:pt x="248" y="5041"/>
                  </a:cubicBezTo>
                  <a:cubicBezTo>
                    <a:pt x="423" y="5388"/>
                    <a:pt x="773" y="5588"/>
                    <a:pt x="1137" y="5588"/>
                  </a:cubicBezTo>
                  <a:cubicBezTo>
                    <a:pt x="1287" y="5588"/>
                    <a:pt x="1440" y="5554"/>
                    <a:pt x="1583" y="5482"/>
                  </a:cubicBezTo>
                  <a:lnTo>
                    <a:pt x="8731" y="1881"/>
                  </a:lnTo>
                  <a:cubicBezTo>
                    <a:pt x="9221" y="1634"/>
                    <a:pt x="9417" y="1038"/>
                    <a:pt x="9170" y="548"/>
                  </a:cubicBezTo>
                  <a:cubicBezTo>
                    <a:pt x="8995" y="201"/>
                    <a:pt x="8646" y="1"/>
                    <a:pt x="8283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6"/>
            <p:cNvSpPr/>
            <p:nvPr/>
          </p:nvSpPr>
          <p:spPr>
            <a:xfrm>
              <a:off x="2549104" y="3626169"/>
              <a:ext cx="235375" cy="139674"/>
            </a:xfrm>
            <a:custGeom>
              <a:avLst/>
              <a:gdLst/>
              <a:ahLst/>
              <a:cxnLst/>
              <a:rect l="l" t="t" r="r" b="b"/>
              <a:pathLst>
                <a:path w="9415" h="5587" extrusionOk="0">
                  <a:moveTo>
                    <a:pt x="8280" y="0"/>
                  </a:moveTo>
                  <a:cubicBezTo>
                    <a:pt x="8130" y="0"/>
                    <a:pt x="7978" y="35"/>
                    <a:pt x="7835" y="107"/>
                  </a:cubicBezTo>
                  <a:lnTo>
                    <a:pt x="687" y="3706"/>
                  </a:lnTo>
                  <a:cubicBezTo>
                    <a:pt x="198" y="3953"/>
                    <a:pt x="1" y="4551"/>
                    <a:pt x="248" y="5040"/>
                  </a:cubicBezTo>
                  <a:cubicBezTo>
                    <a:pt x="422" y="5387"/>
                    <a:pt x="773" y="5587"/>
                    <a:pt x="1136" y="5587"/>
                  </a:cubicBezTo>
                  <a:cubicBezTo>
                    <a:pt x="1286" y="5587"/>
                    <a:pt x="1438" y="5553"/>
                    <a:pt x="1581" y="5481"/>
                  </a:cubicBezTo>
                  <a:lnTo>
                    <a:pt x="8729" y="1881"/>
                  </a:lnTo>
                  <a:cubicBezTo>
                    <a:pt x="9217" y="1634"/>
                    <a:pt x="9415" y="1037"/>
                    <a:pt x="9168" y="546"/>
                  </a:cubicBezTo>
                  <a:cubicBezTo>
                    <a:pt x="8993" y="200"/>
                    <a:pt x="8643" y="0"/>
                    <a:pt x="828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6"/>
            <p:cNvSpPr/>
            <p:nvPr/>
          </p:nvSpPr>
          <p:spPr>
            <a:xfrm>
              <a:off x="2549053" y="3353521"/>
              <a:ext cx="235426" cy="139726"/>
            </a:xfrm>
            <a:custGeom>
              <a:avLst/>
              <a:gdLst/>
              <a:ahLst/>
              <a:cxnLst/>
              <a:rect l="l" t="t" r="r" b="b"/>
              <a:pathLst>
                <a:path w="9417" h="5589" extrusionOk="0">
                  <a:moveTo>
                    <a:pt x="8283" y="1"/>
                  </a:moveTo>
                  <a:cubicBezTo>
                    <a:pt x="8133" y="1"/>
                    <a:pt x="7980" y="35"/>
                    <a:pt x="7837" y="107"/>
                  </a:cubicBezTo>
                  <a:lnTo>
                    <a:pt x="689" y="3707"/>
                  </a:lnTo>
                  <a:cubicBezTo>
                    <a:pt x="198" y="3953"/>
                    <a:pt x="1" y="4551"/>
                    <a:pt x="248" y="5041"/>
                  </a:cubicBezTo>
                  <a:cubicBezTo>
                    <a:pt x="423" y="5388"/>
                    <a:pt x="773" y="5589"/>
                    <a:pt x="1137" y="5589"/>
                  </a:cubicBezTo>
                  <a:cubicBezTo>
                    <a:pt x="1287" y="5589"/>
                    <a:pt x="1439" y="5555"/>
                    <a:pt x="1583" y="5482"/>
                  </a:cubicBezTo>
                  <a:lnTo>
                    <a:pt x="8731" y="1883"/>
                  </a:lnTo>
                  <a:cubicBezTo>
                    <a:pt x="9221" y="1636"/>
                    <a:pt x="9417" y="1038"/>
                    <a:pt x="9170" y="548"/>
                  </a:cubicBezTo>
                  <a:cubicBezTo>
                    <a:pt x="8995" y="201"/>
                    <a:pt x="8646" y="1"/>
                    <a:pt x="8283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6"/>
            <p:cNvSpPr/>
            <p:nvPr/>
          </p:nvSpPr>
          <p:spPr>
            <a:xfrm>
              <a:off x="2520803" y="3095220"/>
              <a:ext cx="235426" cy="139699"/>
            </a:xfrm>
            <a:custGeom>
              <a:avLst/>
              <a:gdLst/>
              <a:ahLst/>
              <a:cxnLst/>
              <a:rect l="l" t="t" r="r" b="b"/>
              <a:pathLst>
                <a:path w="9417" h="5588" extrusionOk="0">
                  <a:moveTo>
                    <a:pt x="8283" y="0"/>
                  </a:moveTo>
                  <a:cubicBezTo>
                    <a:pt x="8132" y="0"/>
                    <a:pt x="7980" y="35"/>
                    <a:pt x="7836" y="107"/>
                  </a:cubicBezTo>
                  <a:lnTo>
                    <a:pt x="688" y="3707"/>
                  </a:lnTo>
                  <a:cubicBezTo>
                    <a:pt x="198" y="3953"/>
                    <a:pt x="0" y="4549"/>
                    <a:pt x="247" y="5040"/>
                  </a:cubicBezTo>
                  <a:cubicBezTo>
                    <a:pt x="422" y="5387"/>
                    <a:pt x="772" y="5587"/>
                    <a:pt x="1136" y="5587"/>
                  </a:cubicBezTo>
                  <a:cubicBezTo>
                    <a:pt x="1286" y="5587"/>
                    <a:pt x="1439" y="5553"/>
                    <a:pt x="1582" y="5481"/>
                  </a:cubicBezTo>
                  <a:lnTo>
                    <a:pt x="1580" y="5481"/>
                  </a:lnTo>
                  <a:lnTo>
                    <a:pt x="8730" y="1881"/>
                  </a:lnTo>
                  <a:cubicBezTo>
                    <a:pt x="9219" y="1634"/>
                    <a:pt x="9416" y="1037"/>
                    <a:pt x="9169" y="546"/>
                  </a:cubicBezTo>
                  <a:cubicBezTo>
                    <a:pt x="8995" y="200"/>
                    <a:pt x="8645" y="0"/>
                    <a:pt x="8283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6"/>
            <p:cNvSpPr/>
            <p:nvPr/>
          </p:nvSpPr>
          <p:spPr>
            <a:xfrm>
              <a:off x="2549104" y="2808372"/>
              <a:ext cx="235375" cy="139726"/>
            </a:xfrm>
            <a:custGeom>
              <a:avLst/>
              <a:gdLst/>
              <a:ahLst/>
              <a:cxnLst/>
              <a:rect l="l" t="t" r="r" b="b"/>
              <a:pathLst>
                <a:path w="9415" h="5589" extrusionOk="0">
                  <a:moveTo>
                    <a:pt x="8280" y="0"/>
                  </a:moveTo>
                  <a:cubicBezTo>
                    <a:pt x="8130" y="0"/>
                    <a:pt x="7978" y="34"/>
                    <a:pt x="7835" y="107"/>
                  </a:cubicBezTo>
                  <a:lnTo>
                    <a:pt x="687" y="3708"/>
                  </a:lnTo>
                  <a:cubicBezTo>
                    <a:pt x="198" y="3955"/>
                    <a:pt x="1" y="4552"/>
                    <a:pt x="248" y="5041"/>
                  </a:cubicBezTo>
                  <a:cubicBezTo>
                    <a:pt x="422" y="5388"/>
                    <a:pt x="773" y="5588"/>
                    <a:pt x="1136" y="5588"/>
                  </a:cubicBezTo>
                  <a:cubicBezTo>
                    <a:pt x="1286" y="5588"/>
                    <a:pt x="1438" y="5554"/>
                    <a:pt x="1581" y="5482"/>
                  </a:cubicBezTo>
                  <a:lnTo>
                    <a:pt x="8729" y="1881"/>
                  </a:lnTo>
                  <a:cubicBezTo>
                    <a:pt x="9217" y="1634"/>
                    <a:pt x="9415" y="1036"/>
                    <a:pt x="9168" y="548"/>
                  </a:cubicBezTo>
                  <a:cubicBezTo>
                    <a:pt x="8993" y="200"/>
                    <a:pt x="8643" y="0"/>
                    <a:pt x="8280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6"/>
            <p:cNvSpPr/>
            <p:nvPr/>
          </p:nvSpPr>
          <p:spPr>
            <a:xfrm>
              <a:off x="2549053" y="2535771"/>
              <a:ext cx="235426" cy="139726"/>
            </a:xfrm>
            <a:custGeom>
              <a:avLst/>
              <a:gdLst/>
              <a:ahLst/>
              <a:cxnLst/>
              <a:rect l="l" t="t" r="r" b="b"/>
              <a:pathLst>
                <a:path w="9417" h="5589" extrusionOk="0">
                  <a:moveTo>
                    <a:pt x="8283" y="0"/>
                  </a:moveTo>
                  <a:cubicBezTo>
                    <a:pt x="8133" y="0"/>
                    <a:pt x="7980" y="34"/>
                    <a:pt x="7837" y="106"/>
                  </a:cubicBezTo>
                  <a:lnTo>
                    <a:pt x="689" y="3706"/>
                  </a:lnTo>
                  <a:cubicBezTo>
                    <a:pt x="198" y="3953"/>
                    <a:pt x="1" y="4550"/>
                    <a:pt x="248" y="5041"/>
                  </a:cubicBezTo>
                  <a:cubicBezTo>
                    <a:pt x="423" y="5388"/>
                    <a:pt x="773" y="5588"/>
                    <a:pt x="1137" y="5588"/>
                  </a:cubicBezTo>
                  <a:cubicBezTo>
                    <a:pt x="1287" y="5588"/>
                    <a:pt x="1439" y="5554"/>
                    <a:pt x="1583" y="5482"/>
                  </a:cubicBezTo>
                  <a:lnTo>
                    <a:pt x="8731" y="1882"/>
                  </a:lnTo>
                  <a:cubicBezTo>
                    <a:pt x="9221" y="1635"/>
                    <a:pt x="9417" y="1038"/>
                    <a:pt x="9170" y="547"/>
                  </a:cubicBezTo>
                  <a:cubicBezTo>
                    <a:pt x="8995" y="200"/>
                    <a:pt x="8646" y="0"/>
                    <a:pt x="8283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6"/>
            <p:cNvSpPr/>
            <p:nvPr/>
          </p:nvSpPr>
          <p:spPr>
            <a:xfrm>
              <a:off x="2549104" y="2263197"/>
              <a:ext cx="235375" cy="139650"/>
            </a:xfrm>
            <a:custGeom>
              <a:avLst/>
              <a:gdLst/>
              <a:ahLst/>
              <a:cxnLst/>
              <a:rect l="l" t="t" r="r" b="b"/>
              <a:pathLst>
                <a:path w="9415" h="5586" extrusionOk="0">
                  <a:moveTo>
                    <a:pt x="8281" y="0"/>
                  </a:moveTo>
                  <a:cubicBezTo>
                    <a:pt x="8131" y="0"/>
                    <a:pt x="7978" y="35"/>
                    <a:pt x="7835" y="107"/>
                  </a:cubicBezTo>
                  <a:lnTo>
                    <a:pt x="687" y="3706"/>
                  </a:lnTo>
                  <a:cubicBezTo>
                    <a:pt x="198" y="3953"/>
                    <a:pt x="1" y="4551"/>
                    <a:pt x="248" y="5040"/>
                  </a:cubicBezTo>
                  <a:cubicBezTo>
                    <a:pt x="422" y="5386"/>
                    <a:pt x="772" y="5586"/>
                    <a:pt x="1134" y="5586"/>
                  </a:cubicBezTo>
                  <a:cubicBezTo>
                    <a:pt x="1285" y="5586"/>
                    <a:pt x="1437" y="5551"/>
                    <a:pt x="1581" y="5479"/>
                  </a:cubicBezTo>
                  <a:lnTo>
                    <a:pt x="8729" y="1879"/>
                  </a:lnTo>
                  <a:cubicBezTo>
                    <a:pt x="9217" y="1633"/>
                    <a:pt x="9415" y="1035"/>
                    <a:pt x="9168" y="546"/>
                  </a:cubicBezTo>
                  <a:cubicBezTo>
                    <a:pt x="8994" y="200"/>
                    <a:pt x="8644" y="0"/>
                    <a:pt x="8281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6"/>
            <p:cNvSpPr/>
            <p:nvPr/>
          </p:nvSpPr>
          <p:spPr>
            <a:xfrm>
              <a:off x="2518277" y="2006097"/>
              <a:ext cx="235426" cy="139699"/>
            </a:xfrm>
            <a:custGeom>
              <a:avLst/>
              <a:gdLst/>
              <a:ahLst/>
              <a:cxnLst/>
              <a:rect l="l" t="t" r="r" b="b"/>
              <a:pathLst>
                <a:path w="9417" h="5588" extrusionOk="0">
                  <a:moveTo>
                    <a:pt x="8281" y="0"/>
                  </a:moveTo>
                  <a:cubicBezTo>
                    <a:pt x="8131" y="0"/>
                    <a:pt x="7978" y="34"/>
                    <a:pt x="7835" y="107"/>
                  </a:cubicBezTo>
                  <a:lnTo>
                    <a:pt x="689" y="3706"/>
                  </a:lnTo>
                  <a:cubicBezTo>
                    <a:pt x="198" y="3953"/>
                    <a:pt x="1" y="4551"/>
                    <a:pt x="248" y="5041"/>
                  </a:cubicBezTo>
                  <a:cubicBezTo>
                    <a:pt x="423" y="5388"/>
                    <a:pt x="773" y="5588"/>
                    <a:pt x="1137" y="5588"/>
                  </a:cubicBezTo>
                  <a:cubicBezTo>
                    <a:pt x="1287" y="5588"/>
                    <a:pt x="1439" y="5554"/>
                    <a:pt x="1583" y="5482"/>
                  </a:cubicBezTo>
                  <a:lnTo>
                    <a:pt x="1581" y="5482"/>
                  </a:lnTo>
                  <a:lnTo>
                    <a:pt x="8729" y="1881"/>
                  </a:lnTo>
                  <a:cubicBezTo>
                    <a:pt x="9219" y="1634"/>
                    <a:pt x="9417" y="1038"/>
                    <a:pt x="9170" y="548"/>
                  </a:cubicBezTo>
                  <a:cubicBezTo>
                    <a:pt x="8995" y="201"/>
                    <a:pt x="8645" y="0"/>
                    <a:pt x="8281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6"/>
            <p:cNvSpPr/>
            <p:nvPr/>
          </p:nvSpPr>
          <p:spPr>
            <a:xfrm>
              <a:off x="2489929" y="1979298"/>
              <a:ext cx="226376" cy="226350"/>
            </a:xfrm>
            <a:custGeom>
              <a:avLst/>
              <a:gdLst/>
              <a:ahLst/>
              <a:cxnLst/>
              <a:rect l="l" t="t" r="r" b="b"/>
              <a:pathLst>
                <a:path w="9055" h="9054" extrusionOk="0">
                  <a:moveTo>
                    <a:pt x="4527" y="9054"/>
                  </a:moveTo>
                  <a:cubicBezTo>
                    <a:pt x="7021" y="9054"/>
                    <a:pt x="9054" y="7021"/>
                    <a:pt x="9054" y="4528"/>
                  </a:cubicBezTo>
                  <a:cubicBezTo>
                    <a:pt x="9054" y="2033"/>
                    <a:pt x="7021" y="0"/>
                    <a:pt x="4527" y="0"/>
                  </a:cubicBezTo>
                  <a:cubicBezTo>
                    <a:pt x="2034" y="0"/>
                    <a:pt x="1" y="2035"/>
                    <a:pt x="1" y="4528"/>
                  </a:cubicBezTo>
                  <a:cubicBezTo>
                    <a:pt x="1" y="7019"/>
                    <a:pt x="2036" y="9054"/>
                    <a:pt x="4527" y="9054"/>
                  </a:cubicBezTo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6"/>
            <p:cNvSpPr/>
            <p:nvPr/>
          </p:nvSpPr>
          <p:spPr>
            <a:xfrm>
              <a:off x="2603079" y="1979298"/>
              <a:ext cx="65624" cy="21050"/>
            </a:xfrm>
            <a:custGeom>
              <a:avLst/>
              <a:gdLst/>
              <a:ahLst/>
              <a:cxnLst/>
              <a:rect l="l" t="t" r="r" b="b"/>
              <a:pathLst>
                <a:path w="2625" h="842" extrusionOk="0">
                  <a:moveTo>
                    <a:pt x="9" y="0"/>
                  </a:moveTo>
                  <a:cubicBezTo>
                    <a:pt x="6" y="0"/>
                    <a:pt x="3" y="0"/>
                    <a:pt x="1" y="0"/>
                  </a:cubicBezTo>
                  <a:lnTo>
                    <a:pt x="1" y="0"/>
                  </a:lnTo>
                  <a:cubicBezTo>
                    <a:pt x="3" y="0"/>
                    <a:pt x="6" y="0"/>
                    <a:pt x="9" y="0"/>
                  </a:cubicBezTo>
                  <a:cubicBezTo>
                    <a:pt x="948" y="0"/>
                    <a:pt x="1862" y="295"/>
                    <a:pt x="2625" y="842"/>
                  </a:cubicBezTo>
                  <a:lnTo>
                    <a:pt x="2625" y="838"/>
                  </a:lnTo>
                  <a:cubicBezTo>
                    <a:pt x="1861" y="293"/>
                    <a:pt x="948" y="0"/>
                    <a:pt x="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6"/>
            <p:cNvSpPr/>
            <p:nvPr/>
          </p:nvSpPr>
          <p:spPr>
            <a:xfrm>
              <a:off x="2668678" y="2000248"/>
              <a:ext cx="47225" cy="82575"/>
            </a:xfrm>
            <a:custGeom>
              <a:avLst/>
              <a:gdLst/>
              <a:ahLst/>
              <a:cxnLst/>
              <a:rect l="l" t="t" r="r" b="b"/>
              <a:pathLst>
                <a:path w="1889" h="3303" extrusionOk="0">
                  <a:moveTo>
                    <a:pt x="1" y="0"/>
                  </a:moveTo>
                  <a:lnTo>
                    <a:pt x="1" y="4"/>
                  </a:lnTo>
                  <a:cubicBezTo>
                    <a:pt x="326" y="235"/>
                    <a:pt x="620" y="509"/>
                    <a:pt x="874" y="817"/>
                  </a:cubicBezTo>
                  <a:lnTo>
                    <a:pt x="877" y="816"/>
                  </a:lnTo>
                  <a:cubicBezTo>
                    <a:pt x="622" y="506"/>
                    <a:pt x="327" y="232"/>
                    <a:pt x="2" y="0"/>
                  </a:cubicBezTo>
                  <a:close/>
                  <a:moveTo>
                    <a:pt x="1770" y="2590"/>
                  </a:moveTo>
                  <a:lnTo>
                    <a:pt x="1770" y="2592"/>
                  </a:lnTo>
                  <a:cubicBezTo>
                    <a:pt x="1828" y="2825"/>
                    <a:pt x="1868" y="3063"/>
                    <a:pt x="1889" y="3302"/>
                  </a:cubicBezTo>
                  <a:lnTo>
                    <a:pt x="1889" y="3302"/>
                  </a:lnTo>
                  <a:cubicBezTo>
                    <a:pt x="1868" y="3063"/>
                    <a:pt x="1828" y="2825"/>
                    <a:pt x="1770" y="259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6"/>
            <p:cNvSpPr/>
            <p:nvPr/>
          </p:nvSpPr>
          <p:spPr>
            <a:xfrm>
              <a:off x="2690478" y="2020622"/>
              <a:ext cx="22450" cy="44425"/>
            </a:xfrm>
            <a:custGeom>
              <a:avLst/>
              <a:gdLst/>
              <a:ahLst/>
              <a:cxnLst/>
              <a:rect l="l" t="t" r="r" b="b"/>
              <a:pathLst>
                <a:path w="898" h="1777" extrusionOk="0">
                  <a:moveTo>
                    <a:pt x="4" y="1"/>
                  </a:moveTo>
                  <a:lnTo>
                    <a:pt x="0" y="2"/>
                  </a:lnTo>
                  <a:cubicBezTo>
                    <a:pt x="426" y="520"/>
                    <a:pt x="733" y="1126"/>
                    <a:pt x="898" y="1777"/>
                  </a:cubicBezTo>
                  <a:cubicBezTo>
                    <a:pt x="734" y="1124"/>
                    <a:pt x="429" y="518"/>
                    <a:pt x="4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6"/>
            <p:cNvSpPr/>
            <p:nvPr/>
          </p:nvSpPr>
          <p:spPr>
            <a:xfrm>
              <a:off x="2540078" y="1980397"/>
              <a:ext cx="176175" cy="116400"/>
            </a:xfrm>
            <a:custGeom>
              <a:avLst/>
              <a:gdLst/>
              <a:ahLst/>
              <a:cxnLst/>
              <a:rect l="l" t="t" r="r" b="b"/>
              <a:pathLst>
                <a:path w="7047" h="4656" extrusionOk="0">
                  <a:moveTo>
                    <a:pt x="1882" y="1"/>
                  </a:moveTo>
                  <a:cubicBezTo>
                    <a:pt x="1208" y="98"/>
                    <a:pt x="566" y="345"/>
                    <a:pt x="2" y="724"/>
                  </a:cubicBezTo>
                  <a:cubicBezTo>
                    <a:pt x="2" y="725"/>
                    <a:pt x="2" y="726"/>
                    <a:pt x="2" y="727"/>
                  </a:cubicBezTo>
                  <a:lnTo>
                    <a:pt x="2" y="727"/>
                  </a:lnTo>
                  <a:cubicBezTo>
                    <a:pt x="565" y="346"/>
                    <a:pt x="1209" y="99"/>
                    <a:pt x="1882" y="2"/>
                  </a:cubicBezTo>
                  <a:lnTo>
                    <a:pt x="1882" y="1"/>
                  </a:lnTo>
                  <a:close/>
                  <a:moveTo>
                    <a:pt x="2" y="727"/>
                  </a:moveTo>
                  <a:lnTo>
                    <a:pt x="2" y="727"/>
                  </a:lnTo>
                  <a:cubicBezTo>
                    <a:pt x="2" y="727"/>
                    <a:pt x="1" y="727"/>
                    <a:pt x="1" y="728"/>
                  </a:cubicBezTo>
                  <a:cubicBezTo>
                    <a:pt x="2" y="728"/>
                    <a:pt x="2" y="727"/>
                    <a:pt x="2" y="727"/>
                  </a:cubicBezTo>
                  <a:close/>
                  <a:moveTo>
                    <a:pt x="7046" y="4569"/>
                  </a:moveTo>
                  <a:lnTo>
                    <a:pt x="7046" y="4569"/>
                  </a:lnTo>
                  <a:cubicBezTo>
                    <a:pt x="7046" y="4598"/>
                    <a:pt x="7045" y="4627"/>
                    <a:pt x="7045" y="4656"/>
                  </a:cubicBezTo>
                  <a:cubicBezTo>
                    <a:pt x="7046" y="4627"/>
                    <a:pt x="7046" y="4598"/>
                    <a:pt x="7046" y="456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6"/>
            <p:cNvSpPr/>
            <p:nvPr/>
          </p:nvSpPr>
          <p:spPr>
            <a:xfrm>
              <a:off x="2716278" y="2092472"/>
              <a:ext cx="25" cy="2149"/>
            </a:xfrm>
            <a:custGeom>
              <a:avLst/>
              <a:gdLst/>
              <a:ahLst/>
              <a:cxnLst/>
              <a:rect l="l" t="t" r="r" b="b"/>
              <a:pathLst>
                <a:path w="1" h="86" extrusionOk="0">
                  <a:moveTo>
                    <a:pt x="0" y="1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6"/>
            <p:cNvSpPr/>
            <p:nvPr/>
          </p:nvSpPr>
          <p:spPr>
            <a:xfrm>
              <a:off x="2714104" y="2097472"/>
              <a:ext cx="2075" cy="17051"/>
            </a:xfrm>
            <a:custGeom>
              <a:avLst/>
              <a:gdLst/>
              <a:ahLst/>
              <a:cxnLst/>
              <a:rect l="l" t="t" r="r" b="b"/>
              <a:pathLst>
                <a:path w="83" h="682" extrusionOk="0">
                  <a:moveTo>
                    <a:pt x="82" y="0"/>
                  </a:moveTo>
                  <a:lnTo>
                    <a:pt x="82" y="0"/>
                  </a:lnTo>
                  <a:cubicBezTo>
                    <a:pt x="80" y="9"/>
                    <a:pt x="80" y="19"/>
                    <a:pt x="80" y="27"/>
                  </a:cubicBezTo>
                  <a:cubicBezTo>
                    <a:pt x="82" y="19"/>
                    <a:pt x="82" y="9"/>
                    <a:pt x="82" y="0"/>
                  </a:cubicBezTo>
                  <a:close/>
                  <a:moveTo>
                    <a:pt x="40" y="443"/>
                  </a:moveTo>
                  <a:cubicBezTo>
                    <a:pt x="29" y="523"/>
                    <a:pt x="16" y="601"/>
                    <a:pt x="0" y="679"/>
                  </a:cubicBezTo>
                  <a:lnTo>
                    <a:pt x="0" y="681"/>
                  </a:lnTo>
                  <a:cubicBezTo>
                    <a:pt x="16" y="603"/>
                    <a:pt x="29" y="523"/>
                    <a:pt x="41" y="44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6"/>
            <p:cNvSpPr/>
            <p:nvPr/>
          </p:nvSpPr>
          <p:spPr>
            <a:xfrm>
              <a:off x="2529829" y="1979298"/>
              <a:ext cx="186476" cy="170325"/>
            </a:xfrm>
            <a:custGeom>
              <a:avLst/>
              <a:gdLst/>
              <a:ahLst/>
              <a:cxnLst/>
              <a:rect l="l" t="t" r="r" b="b"/>
              <a:pathLst>
                <a:path w="7459" h="6813" extrusionOk="0">
                  <a:moveTo>
                    <a:pt x="2834" y="0"/>
                  </a:moveTo>
                  <a:cubicBezTo>
                    <a:pt x="2808" y="0"/>
                    <a:pt x="2783" y="0"/>
                    <a:pt x="2757" y="2"/>
                  </a:cubicBezTo>
                  <a:cubicBezTo>
                    <a:pt x="2733" y="2"/>
                    <a:pt x="2709" y="4"/>
                    <a:pt x="2684" y="5"/>
                  </a:cubicBezTo>
                  <a:lnTo>
                    <a:pt x="2658" y="7"/>
                  </a:lnTo>
                  <a:lnTo>
                    <a:pt x="2600" y="11"/>
                  </a:lnTo>
                  <a:lnTo>
                    <a:pt x="2571" y="14"/>
                  </a:lnTo>
                  <a:cubicBezTo>
                    <a:pt x="2553" y="14"/>
                    <a:pt x="2534" y="16"/>
                    <a:pt x="2517" y="17"/>
                  </a:cubicBezTo>
                  <a:lnTo>
                    <a:pt x="2479" y="21"/>
                  </a:lnTo>
                  <a:lnTo>
                    <a:pt x="2447" y="24"/>
                  </a:lnTo>
                  <a:cubicBezTo>
                    <a:pt x="2423" y="28"/>
                    <a:pt x="2398" y="31"/>
                    <a:pt x="2376" y="33"/>
                  </a:cubicBezTo>
                  <a:lnTo>
                    <a:pt x="2353" y="36"/>
                  </a:lnTo>
                  <a:lnTo>
                    <a:pt x="2304" y="43"/>
                  </a:lnTo>
                  <a:lnTo>
                    <a:pt x="2292" y="45"/>
                  </a:lnTo>
                  <a:cubicBezTo>
                    <a:pt x="1620" y="140"/>
                    <a:pt x="976" y="389"/>
                    <a:pt x="412" y="770"/>
                  </a:cubicBezTo>
                  <a:cubicBezTo>
                    <a:pt x="140" y="1337"/>
                    <a:pt x="0" y="1958"/>
                    <a:pt x="2" y="2587"/>
                  </a:cubicBezTo>
                  <a:cubicBezTo>
                    <a:pt x="2" y="4921"/>
                    <a:pt x="1892" y="6813"/>
                    <a:pt x="4226" y="6813"/>
                  </a:cubicBezTo>
                  <a:cubicBezTo>
                    <a:pt x="4228" y="6813"/>
                    <a:pt x="4230" y="6813"/>
                    <a:pt x="4232" y="6813"/>
                  </a:cubicBezTo>
                  <a:cubicBezTo>
                    <a:pt x="5431" y="6813"/>
                    <a:pt x="6574" y="6301"/>
                    <a:pt x="7373" y="5408"/>
                  </a:cubicBezTo>
                  <a:cubicBezTo>
                    <a:pt x="7388" y="5328"/>
                    <a:pt x="7402" y="5250"/>
                    <a:pt x="7414" y="5168"/>
                  </a:cubicBezTo>
                  <a:lnTo>
                    <a:pt x="7417" y="5149"/>
                  </a:lnTo>
                  <a:lnTo>
                    <a:pt x="7419" y="5126"/>
                  </a:lnTo>
                  <a:cubicBezTo>
                    <a:pt x="7421" y="5112"/>
                    <a:pt x="7422" y="5098"/>
                    <a:pt x="7424" y="5086"/>
                  </a:cubicBezTo>
                  <a:cubicBezTo>
                    <a:pt x="7424" y="5085"/>
                    <a:pt x="7424" y="5081"/>
                    <a:pt x="7426" y="5080"/>
                  </a:cubicBezTo>
                  <a:cubicBezTo>
                    <a:pt x="7439" y="4972"/>
                    <a:pt x="7448" y="4863"/>
                    <a:pt x="7453" y="4754"/>
                  </a:cubicBezTo>
                  <a:cubicBezTo>
                    <a:pt x="7453" y="4746"/>
                    <a:pt x="7453" y="4736"/>
                    <a:pt x="7455" y="4727"/>
                  </a:cubicBezTo>
                  <a:cubicBezTo>
                    <a:pt x="7456" y="4717"/>
                    <a:pt x="7455" y="4708"/>
                    <a:pt x="7455" y="4700"/>
                  </a:cubicBezTo>
                  <a:cubicBezTo>
                    <a:pt x="7455" y="4671"/>
                    <a:pt x="7456" y="4642"/>
                    <a:pt x="7458" y="4613"/>
                  </a:cubicBezTo>
                  <a:cubicBezTo>
                    <a:pt x="7458" y="4584"/>
                    <a:pt x="7458" y="4557"/>
                    <a:pt x="7458" y="4528"/>
                  </a:cubicBezTo>
                  <a:cubicBezTo>
                    <a:pt x="7458" y="4405"/>
                    <a:pt x="7453" y="4283"/>
                    <a:pt x="7443" y="4163"/>
                  </a:cubicBezTo>
                  <a:cubicBezTo>
                    <a:pt x="7422" y="3915"/>
                    <a:pt x="7383" y="3670"/>
                    <a:pt x="7322" y="3430"/>
                  </a:cubicBezTo>
                  <a:cubicBezTo>
                    <a:pt x="6815" y="1417"/>
                    <a:pt x="5006" y="5"/>
                    <a:pt x="2931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6"/>
            <p:cNvSpPr/>
            <p:nvPr/>
          </p:nvSpPr>
          <p:spPr>
            <a:xfrm>
              <a:off x="2485054" y="2254371"/>
              <a:ext cx="226351" cy="226400"/>
            </a:xfrm>
            <a:custGeom>
              <a:avLst/>
              <a:gdLst/>
              <a:ahLst/>
              <a:cxnLst/>
              <a:rect l="l" t="t" r="r" b="b"/>
              <a:pathLst>
                <a:path w="9054" h="9056" extrusionOk="0">
                  <a:moveTo>
                    <a:pt x="4526" y="9054"/>
                  </a:moveTo>
                  <a:cubicBezTo>
                    <a:pt x="7020" y="9054"/>
                    <a:pt x="9053" y="7020"/>
                    <a:pt x="9053" y="4526"/>
                  </a:cubicBezTo>
                  <a:cubicBezTo>
                    <a:pt x="9053" y="2033"/>
                    <a:pt x="7020" y="0"/>
                    <a:pt x="4526" y="0"/>
                  </a:cubicBezTo>
                  <a:cubicBezTo>
                    <a:pt x="2033" y="0"/>
                    <a:pt x="0" y="2035"/>
                    <a:pt x="0" y="4528"/>
                  </a:cubicBezTo>
                  <a:cubicBezTo>
                    <a:pt x="0" y="7020"/>
                    <a:pt x="2035" y="9055"/>
                    <a:pt x="4526" y="9055"/>
                  </a:cubicBezTo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6"/>
            <p:cNvSpPr/>
            <p:nvPr/>
          </p:nvSpPr>
          <p:spPr>
            <a:xfrm>
              <a:off x="2535103" y="2259897"/>
              <a:ext cx="176300" cy="107675"/>
            </a:xfrm>
            <a:custGeom>
              <a:avLst/>
              <a:gdLst/>
              <a:ahLst/>
              <a:cxnLst/>
              <a:rect l="l" t="t" r="r" b="b"/>
              <a:pathLst>
                <a:path w="7052" h="4307" extrusionOk="0">
                  <a:moveTo>
                    <a:pt x="1126" y="1"/>
                  </a:moveTo>
                  <a:cubicBezTo>
                    <a:pt x="728" y="130"/>
                    <a:pt x="350" y="314"/>
                    <a:pt x="4" y="547"/>
                  </a:cubicBezTo>
                  <a:cubicBezTo>
                    <a:pt x="2" y="549"/>
                    <a:pt x="2" y="551"/>
                    <a:pt x="0" y="552"/>
                  </a:cubicBezTo>
                  <a:cubicBezTo>
                    <a:pt x="350" y="317"/>
                    <a:pt x="728" y="132"/>
                    <a:pt x="1126" y="1"/>
                  </a:cubicBezTo>
                  <a:close/>
                  <a:moveTo>
                    <a:pt x="3952" y="11"/>
                  </a:moveTo>
                  <a:cubicBezTo>
                    <a:pt x="4761" y="283"/>
                    <a:pt x="5476" y="777"/>
                    <a:pt x="6018" y="1436"/>
                  </a:cubicBezTo>
                  <a:lnTo>
                    <a:pt x="6023" y="1434"/>
                  </a:lnTo>
                  <a:cubicBezTo>
                    <a:pt x="5480" y="775"/>
                    <a:pt x="4763" y="282"/>
                    <a:pt x="3952" y="11"/>
                  </a:cubicBezTo>
                  <a:close/>
                  <a:moveTo>
                    <a:pt x="6915" y="3207"/>
                  </a:moveTo>
                  <a:cubicBezTo>
                    <a:pt x="7005" y="3566"/>
                    <a:pt x="7051" y="3936"/>
                    <a:pt x="7051" y="4307"/>
                  </a:cubicBezTo>
                  <a:cubicBezTo>
                    <a:pt x="7051" y="3936"/>
                    <a:pt x="7007" y="3566"/>
                    <a:pt x="6917" y="320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6"/>
            <p:cNvSpPr/>
            <p:nvPr/>
          </p:nvSpPr>
          <p:spPr>
            <a:xfrm>
              <a:off x="2685578" y="2295747"/>
              <a:ext cx="22425" cy="44325"/>
            </a:xfrm>
            <a:custGeom>
              <a:avLst/>
              <a:gdLst/>
              <a:ahLst/>
              <a:cxnLst/>
              <a:rect l="l" t="t" r="r" b="b"/>
              <a:pathLst>
                <a:path w="897" h="1773" extrusionOk="0">
                  <a:moveTo>
                    <a:pt x="1" y="0"/>
                  </a:moveTo>
                  <a:cubicBezTo>
                    <a:pt x="426" y="518"/>
                    <a:pt x="733" y="1122"/>
                    <a:pt x="896" y="1773"/>
                  </a:cubicBezTo>
                  <a:cubicBezTo>
                    <a:pt x="734" y="1122"/>
                    <a:pt x="430" y="516"/>
                    <a:pt x="2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6"/>
            <p:cNvSpPr/>
            <p:nvPr/>
          </p:nvSpPr>
          <p:spPr>
            <a:xfrm>
              <a:off x="2709203" y="2382548"/>
              <a:ext cx="1175" cy="7051"/>
            </a:xfrm>
            <a:custGeom>
              <a:avLst/>
              <a:gdLst/>
              <a:ahLst/>
              <a:cxnLst/>
              <a:rect l="l" t="t" r="r" b="b"/>
              <a:pathLst>
                <a:path w="47" h="282" extrusionOk="0">
                  <a:moveTo>
                    <a:pt x="46" y="0"/>
                  </a:moveTo>
                  <a:cubicBezTo>
                    <a:pt x="45" y="7"/>
                    <a:pt x="43" y="15"/>
                    <a:pt x="43" y="22"/>
                  </a:cubicBezTo>
                  <a:cubicBezTo>
                    <a:pt x="45" y="15"/>
                    <a:pt x="45" y="7"/>
                    <a:pt x="46" y="0"/>
                  </a:cubicBezTo>
                  <a:close/>
                  <a:moveTo>
                    <a:pt x="33" y="89"/>
                  </a:moveTo>
                  <a:cubicBezTo>
                    <a:pt x="24" y="152"/>
                    <a:pt x="12" y="216"/>
                    <a:pt x="1" y="279"/>
                  </a:cubicBezTo>
                  <a:lnTo>
                    <a:pt x="1" y="281"/>
                  </a:lnTo>
                  <a:cubicBezTo>
                    <a:pt x="14" y="216"/>
                    <a:pt x="24" y="152"/>
                    <a:pt x="35" y="8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6"/>
            <p:cNvSpPr/>
            <p:nvPr/>
          </p:nvSpPr>
          <p:spPr>
            <a:xfrm>
              <a:off x="2524878" y="2254371"/>
              <a:ext cx="186525" cy="170325"/>
            </a:xfrm>
            <a:custGeom>
              <a:avLst/>
              <a:gdLst/>
              <a:ahLst/>
              <a:cxnLst/>
              <a:rect l="l" t="t" r="r" b="b"/>
              <a:pathLst>
                <a:path w="7461" h="6813" extrusionOk="0">
                  <a:moveTo>
                    <a:pt x="2934" y="0"/>
                  </a:moveTo>
                  <a:cubicBezTo>
                    <a:pt x="2933" y="0"/>
                    <a:pt x="2932" y="0"/>
                    <a:pt x="2931" y="0"/>
                  </a:cubicBezTo>
                  <a:lnTo>
                    <a:pt x="2933" y="2"/>
                  </a:lnTo>
                  <a:cubicBezTo>
                    <a:pt x="2927" y="2"/>
                    <a:pt x="2922" y="2"/>
                    <a:pt x="2916" y="2"/>
                  </a:cubicBezTo>
                  <a:cubicBezTo>
                    <a:pt x="2469" y="2"/>
                    <a:pt x="2023" y="70"/>
                    <a:pt x="1596" y="201"/>
                  </a:cubicBezTo>
                  <a:lnTo>
                    <a:pt x="1593" y="203"/>
                  </a:lnTo>
                  <a:cubicBezTo>
                    <a:pt x="1572" y="210"/>
                    <a:pt x="1555" y="215"/>
                    <a:pt x="1537" y="222"/>
                  </a:cubicBezTo>
                  <a:cubicBezTo>
                    <a:pt x="1137" y="351"/>
                    <a:pt x="759" y="537"/>
                    <a:pt x="411" y="772"/>
                  </a:cubicBezTo>
                  <a:cubicBezTo>
                    <a:pt x="140" y="1339"/>
                    <a:pt x="1" y="1960"/>
                    <a:pt x="3" y="2588"/>
                  </a:cubicBezTo>
                  <a:cubicBezTo>
                    <a:pt x="3" y="4921"/>
                    <a:pt x="1894" y="6813"/>
                    <a:pt x="4227" y="6813"/>
                  </a:cubicBezTo>
                  <a:cubicBezTo>
                    <a:pt x="4229" y="6813"/>
                    <a:pt x="4231" y="6813"/>
                    <a:pt x="4233" y="6813"/>
                  </a:cubicBezTo>
                  <a:cubicBezTo>
                    <a:pt x="5433" y="6813"/>
                    <a:pt x="6575" y="6302"/>
                    <a:pt x="7374" y="5408"/>
                  </a:cubicBezTo>
                  <a:cubicBezTo>
                    <a:pt x="7387" y="5345"/>
                    <a:pt x="7397" y="5280"/>
                    <a:pt x="7408" y="5216"/>
                  </a:cubicBezTo>
                  <a:cubicBezTo>
                    <a:pt x="7409" y="5200"/>
                    <a:pt x="7413" y="5187"/>
                    <a:pt x="7414" y="5171"/>
                  </a:cubicBezTo>
                  <a:lnTo>
                    <a:pt x="7418" y="5149"/>
                  </a:lnTo>
                  <a:cubicBezTo>
                    <a:pt x="7418" y="5142"/>
                    <a:pt x="7420" y="5136"/>
                    <a:pt x="7421" y="5129"/>
                  </a:cubicBezTo>
                  <a:cubicBezTo>
                    <a:pt x="7423" y="5115"/>
                    <a:pt x="7425" y="5102"/>
                    <a:pt x="7426" y="5086"/>
                  </a:cubicBezTo>
                  <a:lnTo>
                    <a:pt x="7426" y="5081"/>
                  </a:lnTo>
                  <a:cubicBezTo>
                    <a:pt x="7445" y="4935"/>
                    <a:pt x="7455" y="4787"/>
                    <a:pt x="7459" y="4640"/>
                  </a:cubicBezTo>
                  <a:lnTo>
                    <a:pt x="7459" y="4620"/>
                  </a:lnTo>
                  <a:lnTo>
                    <a:pt x="7459" y="4584"/>
                  </a:lnTo>
                  <a:lnTo>
                    <a:pt x="7459" y="4526"/>
                  </a:lnTo>
                  <a:cubicBezTo>
                    <a:pt x="7460" y="2026"/>
                    <a:pt x="5434" y="0"/>
                    <a:pt x="2934" y="0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6"/>
            <p:cNvSpPr/>
            <p:nvPr/>
          </p:nvSpPr>
          <p:spPr>
            <a:xfrm>
              <a:off x="2480154" y="2529396"/>
              <a:ext cx="226351" cy="226400"/>
            </a:xfrm>
            <a:custGeom>
              <a:avLst/>
              <a:gdLst/>
              <a:ahLst/>
              <a:cxnLst/>
              <a:rect l="l" t="t" r="r" b="b"/>
              <a:pathLst>
                <a:path w="9054" h="9056" extrusionOk="0">
                  <a:moveTo>
                    <a:pt x="4526" y="9055"/>
                  </a:moveTo>
                  <a:cubicBezTo>
                    <a:pt x="7021" y="9055"/>
                    <a:pt x="9054" y="7022"/>
                    <a:pt x="9054" y="4528"/>
                  </a:cubicBezTo>
                  <a:cubicBezTo>
                    <a:pt x="9054" y="2035"/>
                    <a:pt x="7021" y="0"/>
                    <a:pt x="4526" y="0"/>
                  </a:cubicBezTo>
                  <a:cubicBezTo>
                    <a:pt x="2033" y="0"/>
                    <a:pt x="0" y="2035"/>
                    <a:pt x="0" y="4528"/>
                  </a:cubicBezTo>
                  <a:cubicBezTo>
                    <a:pt x="0" y="7021"/>
                    <a:pt x="2035" y="9055"/>
                    <a:pt x="4526" y="9055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6"/>
            <p:cNvSpPr/>
            <p:nvPr/>
          </p:nvSpPr>
          <p:spPr>
            <a:xfrm>
              <a:off x="2530252" y="2534371"/>
              <a:ext cx="176251" cy="108225"/>
            </a:xfrm>
            <a:custGeom>
              <a:avLst/>
              <a:gdLst/>
              <a:ahLst/>
              <a:cxnLst/>
              <a:rect l="l" t="t" r="r" b="b"/>
              <a:pathLst>
                <a:path w="7050" h="4329" extrusionOk="0">
                  <a:moveTo>
                    <a:pt x="1194" y="1"/>
                  </a:moveTo>
                  <a:lnTo>
                    <a:pt x="1194" y="1"/>
                  </a:lnTo>
                  <a:cubicBezTo>
                    <a:pt x="772" y="130"/>
                    <a:pt x="370" y="322"/>
                    <a:pt x="2" y="569"/>
                  </a:cubicBezTo>
                  <a:cubicBezTo>
                    <a:pt x="2" y="571"/>
                    <a:pt x="2" y="571"/>
                    <a:pt x="0" y="573"/>
                  </a:cubicBezTo>
                  <a:cubicBezTo>
                    <a:pt x="368" y="324"/>
                    <a:pt x="770" y="132"/>
                    <a:pt x="1194" y="1"/>
                  </a:cubicBezTo>
                  <a:close/>
                  <a:moveTo>
                    <a:pt x="4027" y="59"/>
                  </a:moveTo>
                  <a:cubicBezTo>
                    <a:pt x="4805" y="336"/>
                    <a:pt x="5495" y="820"/>
                    <a:pt x="6019" y="1456"/>
                  </a:cubicBezTo>
                  <a:lnTo>
                    <a:pt x="6021" y="1456"/>
                  </a:lnTo>
                  <a:cubicBezTo>
                    <a:pt x="5497" y="818"/>
                    <a:pt x="4807" y="334"/>
                    <a:pt x="4027" y="59"/>
                  </a:cubicBezTo>
                  <a:close/>
                  <a:moveTo>
                    <a:pt x="6915" y="3231"/>
                  </a:moveTo>
                  <a:cubicBezTo>
                    <a:pt x="7005" y="3590"/>
                    <a:pt x="7050" y="3958"/>
                    <a:pt x="7050" y="4329"/>
                  </a:cubicBezTo>
                  <a:cubicBezTo>
                    <a:pt x="7050" y="3958"/>
                    <a:pt x="7005" y="3590"/>
                    <a:pt x="6917" y="32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2680678" y="2570771"/>
              <a:ext cx="22474" cy="44376"/>
            </a:xfrm>
            <a:custGeom>
              <a:avLst/>
              <a:gdLst/>
              <a:ahLst/>
              <a:cxnLst/>
              <a:rect l="l" t="t" r="r" b="b"/>
              <a:pathLst>
                <a:path w="899" h="1775" extrusionOk="0">
                  <a:moveTo>
                    <a:pt x="4" y="0"/>
                  </a:moveTo>
                  <a:lnTo>
                    <a:pt x="1" y="2"/>
                  </a:lnTo>
                  <a:cubicBezTo>
                    <a:pt x="428" y="518"/>
                    <a:pt x="735" y="1124"/>
                    <a:pt x="898" y="1775"/>
                  </a:cubicBezTo>
                  <a:cubicBezTo>
                    <a:pt x="735" y="1124"/>
                    <a:pt x="430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6"/>
            <p:cNvSpPr/>
            <p:nvPr/>
          </p:nvSpPr>
          <p:spPr>
            <a:xfrm>
              <a:off x="2704303" y="2659772"/>
              <a:ext cx="876" cy="4851"/>
            </a:xfrm>
            <a:custGeom>
              <a:avLst/>
              <a:gdLst/>
              <a:ahLst/>
              <a:cxnLst/>
              <a:rect l="l" t="t" r="r" b="b"/>
              <a:pathLst>
                <a:path w="35" h="194" extrusionOk="0">
                  <a:moveTo>
                    <a:pt x="35" y="1"/>
                  </a:moveTo>
                  <a:cubicBezTo>
                    <a:pt x="33" y="13"/>
                    <a:pt x="31" y="26"/>
                    <a:pt x="29" y="38"/>
                  </a:cubicBezTo>
                  <a:lnTo>
                    <a:pt x="29" y="38"/>
                  </a:lnTo>
                  <a:cubicBezTo>
                    <a:pt x="31" y="26"/>
                    <a:pt x="33" y="14"/>
                    <a:pt x="35" y="3"/>
                  </a:cubicBezTo>
                  <a:lnTo>
                    <a:pt x="35" y="1"/>
                  </a:lnTo>
                  <a:close/>
                  <a:moveTo>
                    <a:pt x="29" y="38"/>
                  </a:moveTo>
                  <a:cubicBezTo>
                    <a:pt x="20" y="90"/>
                    <a:pt x="10" y="142"/>
                    <a:pt x="1" y="193"/>
                  </a:cubicBezTo>
                  <a:cubicBezTo>
                    <a:pt x="12" y="142"/>
                    <a:pt x="21" y="90"/>
                    <a:pt x="29" y="3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6"/>
            <p:cNvSpPr/>
            <p:nvPr/>
          </p:nvSpPr>
          <p:spPr>
            <a:xfrm>
              <a:off x="2519953" y="2529447"/>
              <a:ext cx="186550" cy="170325"/>
            </a:xfrm>
            <a:custGeom>
              <a:avLst/>
              <a:gdLst/>
              <a:ahLst/>
              <a:cxnLst/>
              <a:rect l="l" t="t" r="r" b="b"/>
              <a:pathLst>
                <a:path w="7462" h="6813" extrusionOk="0">
                  <a:moveTo>
                    <a:pt x="2926" y="0"/>
                  </a:moveTo>
                  <a:cubicBezTo>
                    <a:pt x="2029" y="0"/>
                    <a:pt x="1154" y="267"/>
                    <a:pt x="412" y="771"/>
                  </a:cubicBezTo>
                  <a:cubicBezTo>
                    <a:pt x="142" y="1338"/>
                    <a:pt x="0" y="1958"/>
                    <a:pt x="2" y="2588"/>
                  </a:cubicBezTo>
                  <a:cubicBezTo>
                    <a:pt x="2" y="4921"/>
                    <a:pt x="1895" y="6813"/>
                    <a:pt x="4228" y="6813"/>
                  </a:cubicBezTo>
                  <a:cubicBezTo>
                    <a:pt x="4230" y="6813"/>
                    <a:pt x="4232" y="6813"/>
                    <a:pt x="4234" y="6813"/>
                  </a:cubicBezTo>
                  <a:cubicBezTo>
                    <a:pt x="5434" y="6813"/>
                    <a:pt x="6576" y="6302"/>
                    <a:pt x="7375" y="5408"/>
                  </a:cubicBezTo>
                  <a:cubicBezTo>
                    <a:pt x="7388" y="5343"/>
                    <a:pt x="7399" y="5280"/>
                    <a:pt x="7409" y="5216"/>
                  </a:cubicBezTo>
                  <a:cubicBezTo>
                    <a:pt x="7410" y="5200"/>
                    <a:pt x="7414" y="5185"/>
                    <a:pt x="7416" y="5171"/>
                  </a:cubicBezTo>
                  <a:lnTo>
                    <a:pt x="7419" y="5149"/>
                  </a:lnTo>
                  <a:cubicBezTo>
                    <a:pt x="7421" y="5142"/>
                    <a:pt x="7421" y="5135"/>
                    <a:pt x="7422" y="5129"/>
                  </a:cubicBezTo>
                  <a:cubicBezTo>
                    <a:pt x="7424" y="5115"/>
                    <a:pt x="7426" y="5100"/>
                    <a:pt x="7428" y="5086"/>
                  </a:cubicBezTo>
                  <a:cubicBezTo>
                    <a:pt x="7428" y="5084"/>
                    <a:pt x="7428" y="5084"/>
                    <a:pt x="7428" y="5083"/>
                  </a:cubicBezTo>
                  <a:cubicBezTo>
                    <a:pt x="7445" y="4938"/>
                    <a:pt x="7456" y="4792"/>
                    <a:pt x="7460" y="4642"/>
                  </a:cubicBezTo>
                  <a:lnTo>
                    <a:pt x="7460" y="4623"/>
                  </a:lnTo>
                  <a:lnTo>
                    <a:pt x="7460" y="4586"/>
                  </a:lnTo>
                  <a:lnTo>
                    <a:pt x="7460" y="4528"/>
                  </a:lnTo>
                  <a:cubicBezTo>
                    <a:pt x="7462" y="3479"/>
                    <a:pt x="7097" y="2464"/>
                    <a:pt x="6430" y="1655"/>
                  </a:cubicBezTo>
                  <a:cubicBezTo>
                    <a:pt x="5576" y="609"/>
                    <a:pt x="4297" y="2"/>
                    <a:pt x="2945" y="2"/>
                  </a:cubicBezTo>
                  <a:cubicBezTo>
                    <a:pt x="2942" y="2"/>
                    <a:pt x="2938" y="2"/>
                    <a:pt x="2934" y="2"/>
                  </a:cubicBezTo>
                  <a:lnTo>
                    <a:pt x="2934" y="0"/>
                  </a:lnTo>
                  <a:cubicBezTo>
                    <a:pt x="2931" y="0"/>
                    <a:pt x="2928" y="0"/>
                    <a:pt x="2926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6"/>
            <p:cNvSpPr/>
            <p:nvPr/>
          </p:nvSpPr>
          <p:spPr>
            <a:xfrm>
              <a:off x="2475303" y="2804496"/>
              <a:ext cx="226300" cy="226375"/>
            </a:xfrm>
            <a:custGeom>
              <a:avLst/>
              <a:gdLst/>
              <a:ahLst/>
              <a:cxnLst/>
              <a:rect l="l" t="t" r="r" b="b"/>
              <a:pathLst>
                <a:path w="9052" h="9055" extrusionOk="0">
                  <a:moveTo>
                    <a:pt x="4524" y="9054"/>
                  </a:moveTo>
                  <a:cubicBezTo>
                    <a:pt x="7019" y="9054"/>
                    <a:pt x="9052" y="7020"/>
                    <a:pt x="9052" y="4527"/>
                  </a:cubicBezTo>
                  <a:cubicBezTo>
                    <a:pt x="9052" y="2032"/>
                    <a:pt x="7019" y="1"/>
                    <a:pt x="4524" y="1"/>
                  </a:cubicBezTo>
                  <a:cubicBezTo>
                    <a:pt x="2032" y="1"/>
                    <a:pt x="0" y="2032"/>
                    <a:pt x="0" y="4527"/>
                  </a:cubicBezTo>
                  <a:cubicBezTo>
                    <a:pt x="0" y="7020"/>
                    <a:pt x="2033" y="9054"/>
                    <a:pt x="4524" y="9054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6"/>
            <p:cNvSpPr/>
            <p:nvPr/>
          </p:nvSpPr>
          <p:spPr>
            <a:xfrm>
              <a:off x="2588402" y="2804471"/>
              <a:ext cx="87501" cy="41400"/>
            </a:xfrm>
            <a:custGeom>
              <a:avLst/>
              <a:gdLst/>
              <a:ahLst/>
              <a:cxnLst/>
              <a:rect l="l" t="t" r="r" b="b"/>
              <a:pathLst>
                <a:path w="3500" h="1656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356" y="0"/>
                    <a:pt x="2638" y="608"/>
                    <a:pt x="3496" y="1655"/>
                  </a:cubicBezTo>
                  <a:lnTo>
                    <a:pt x="3499" y="1654"/>
                  </a:lnTo>
                  <a:cubicBezTo>
                    <a:pt x="2642" y="608"/>
                    <a:pt x="1359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6"/>
            <p:cNvSpPr/>
            <p:nvPr/>
          </p:nvSpPr>
          <p:spPr>
            <a:xfrm>
              <a:off x="2675778" y="2845846"/>
              <a:ext cx="22425" cy="44325"/>
            </a:xfrm>
            <a:custGeom>
              <a:avLst/>
              <a:gdLst/>
              <a:ahLst/>
              <a:cxnLst/>
              <a:rect l="l" t="t" r="r" b="b"/>
              <a:pathLst>
                <a:path w="897" h="1773" extrusionOk="0"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lnTo>
                    <a:pt x="3" y="1"/>
                  </a:lnTo>
                  <a:lnTo>
                    <a:pt x="4" y="0"/>
                  </a:lnTo>
                  <a:close/>
                  <a:moveTo>
                    <a:pt x="3" y="1"/>
                  </a:moveTo>
                  <a:lnTo>
                    <a:pt x="1" y="2"/>
                  </a:lnTo>
                  <a:cubicBezTo>
                    <a:pt x="428" y="518"/>
                    <a:pt x="733" y="1124"/>
                    <a:pt x="897" y="1773"/>
                  </a:cubicBezTo>
                  <a:cubicBezTo>
                    <a:pt x="735" y="1123"/>
                    <a:pt x="430" y="518"/>
                    <a:pt x="3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6"/>
            <p:cNvSpPr/>
            <p:nvPr/>
          </p:nvSpPr>
          <p:spPr>
            <a:xfrm>
              <a:off x="2525353" y="2804772"/>
              <a:ext cx="55375" cy="19050"/>
            </a:xfrm>
            <a:custGeom>
              <a:avLst/>
              <a:gdLst/>
              <a:ahLst/>
              <a:cxnLst/>
              <a:rect l="l" t="t" r="r" b="b"/>
              <a:pathLst>
                <a:path w="2215" h="762" extrusionOk="0">
                  <a:moveTo>
                    <a:pt x="2214" y="0"/>
                  </a:moveTo>
                  <a:lnTo>
                    <a:pt x="2214" y="0"/>
                  </a:lnTo>
                  <a:cubicBezTo>
                    <a:pt x="1424" y="53"/>
                    <a:pt x="660" y="314"/>
                    <a:pt x="2" y="756"/>
                  </a:cubicBezTo>
                  <a:cubicBezTo>
                    <a:pt x="2" y="758"/>
                    <a:pt x="1" y="760"/>
                    <a:pt x="1" y="761"/>
                  </a:cubicBezTo>
                  <a:cubicBezTo>
                    <a:pt x="658" y="317"/>
                    <a:pt x="1422" y="55"/>
                    <a:pt x="2214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6"/>
            <p:cNvSpPr/>
            <p:nvPr/>
          </p:nvSpPr>
          <p:spPr>
            <a:xfrm>
              <a:off x="2515103" y="2804471"/>
              <a:ext cx="186476" cy="170301"/>
            </a:xfrm>
            <a:custGeom>
              <a:avLst/>
              <a:gdLst/>
              <a:ahLst/>
              <a:cxnLst/>
              <a:rect l="l" t="t" r="r" b="b"/>
              <a:pathLst>
                <a:path w="7459" h="6812" extrusionOk="0">
                  <a:moveTo>
                    <a:pt x="2931" y="0"/>
                  </a:moveTo>
                  <a:lnTo>
                    <a:pt x="2932" y="2"/>
                  </a:lnTo>
                  <a:lnTo>
                    <a:pt x="2835" y="2"/>
                  </a:lnTo>
                  <a:cubicBezTo>
                    <a:pt x="2813" y="2"/>
                    <a:pt x="2791" y="2"/>
                    <a:pt x="2769" y="4"/>
                  </a:cubicBezTo>
                  <a:lnTo>
                    <a:pt x="2745" y="4"/>
                  </a:lnTo>
                  <a:lnTo>
                    <a:pt x="2690" y="7"/>
                  </a:lnTo>
                  <a:lnTo>
                    <a:pt x="2651" y="9"/>
                  </a:lnTo>
                  <a:lnTo>
                    <a:pt x="2624" y="11"/>
                  </a:lnTo>
                  <a:cubicBezTo>
                    <a:pt x="1832" y="63"/>
                    <a:pt x="1068" y="327"/>
                    <a:pt x="411" y="772"/>
                  </a:cubicBezTo>
                  <a:cubicBezTo>
                    <a:pt x="140" y="1339"/>
                    <a:pt x="0" y="1958"/>
                    <a:pt x="0" y="2587"/>
                  </a:cubicBezTo>
                  <a:cubicBezTo>
                    <a:pt x="0" y="4921"/>
                    <a:pt x="1892" y="6811"/>
                    <a:pt x="4225" y="6811"/>
                  </a:cubicBezTo>
                  <a:cubicBezTo>
                    <a:pt x="4229" y="6811"/>
                    <a:pt x="4233" y="6811"/>
                    <a:pt x="4237" y="6811"/>
                  </a:cubicBezTo>
                  <a:cubicBezTo>
                    <a:pt x="5434" y="6811"/>
                    <a:pt x="6575" y="6299"/>
                    <a:pt x="7373" y="5405"/>
                  </a:cubicBezTo>
                  <a:cubicBezTo>
                    <a:pt x="7424" y="5153"/>
                    <a:pt x="7451" y="4896"/>
                    <a:pt x="7458" y="4638"/>
                  </a:cubicBezTo>
                  <a:lnTo>
                    <a:pt x="7458" y="4625"/>
                  </a:lnTo>
                  <a:lnTo>
                    <a:pt x="7458" y="4582"/>
                  </a:lnTo>
                  <a:lnTo>
                    <a:pt x="7458" y="4526"/>
                  </a:lnTo>
                  <a:cubicBezTo>
                    <a:pt x="7453" y="2028"/>
                    <a:pt x="5428" y="4"/>
                    <a:pt x="2931" y="0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6"/>
            <p:cNvSpPr/>
            <p:nvPr/>
          </p:nvSpPr>
          <p:spPr>
            <a:xfrm>
              <a:off x="2470303" y="3079546"/>
              <a:ext cx="226400" cy="226350"/>
            </a:xfrm>
            <a:custGeom>
              <a:avLst/>
              <a:gdLst/>
              <a:ahLst/>
              <a:cxnLst/>
              <a:rect l="l" t="t" r="r" b="b"/>
              <a:pathLst>
                <a:path w="9056" h="9054" extrusionOk="0">
                  <a:moveTo>
                    <a:pt x="4528" y="9053"/>
                  </a:moveTo>
                  <a:cubicBezTo>
                    <a:pt x="7023" y="9053"/>
                    <a:pt x="9056" y="7020"/>
                    <a:pt x="9056" y="4528"/>
                  </a:cubicBezTo>
                  <a:cubicBezTo>
                    <a:pt x="9056" y="2033"/>
                    <a:pt x="7023" y="0"/>
                    <a:pt x="4528" y="0"/>
                  </a:cubicBezTo>
                  <a:cubicBezTo>
                    <a:pt x="2034" y="0"/>
                    <a:pt x="1" y="2033"/>
                    <a:pt x="1" y="4528"/>
                  </a:cubicBezTo>
                  <a:cubicBezTo>
                    <a:pt x="1" y="7020"/>
                    <a:pt x="2034" y="9053"/>
                    <a:pt x="4528" y="9053"/>
                  </a:cubicBezTo>
                </a:path>
              </a:pathLst>
            </a:custGeom>
            <a:solidFill>
              <a:srgbClr val="948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6"/>
            <p:cNvSpPr/>
            <p:nvPr/>
          </p:nvSpPr>
          <p:spPr>
            <a:xfrm>
              <a:off x="2622379" y="3086397"/>
              <a:ext cx="29251" cy="16025"/>
            </a:xfrm>
            <a:custGeom>
              <a:avLst/>
              <a:gdLst/>
              <a:ahLst/>
              <a:cxnLst/>
              <a:rect l="l" t="t" r="r" b="b"/>
              <a:pathLst>
                <a:path w="1170" h="641" extrusionOk="0">
                  <a:moveTo>
                    <a:pt x="0" y="0"/>
                  </a:moveTo>
                  <a:lnTo>
                    <a:pt x="0" y="2"/>
                  </a:lnTo>
                  <a:cubicBezTo>
                    <a:pt x="419" y="155"/>
                    <a:pt x="814" y="370"/>
                    <a:pt x="1170" y="641"/>
                  </a:cubicBezTo>
                  <a:lnTo>
                    <a:pt x="1170" y="637"/>
                  </a:lnTo>
                  <a:cubicBezTo>
                    <a:pt x="814" y="368"/>
                    <a:pt x="419" y="154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6"/>
            <p:cNvSpPr/>
            <p:nvPr/>
          </p:nvSpPr>
          <p:spPr>
            <a:xfrm>
              <a:off x="2651603" y="3102346"/>
              <a:ext cx="19349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1" y="1"/>
                  </a:moveTo>
                  <a:lnTo>
                    <a:pt x="1" y="3"/>
                  </a:lnTo>
                  <a:cubicBezTo>
                    <a:pt x="285" y="219"/>
                    <a:pt x="546" y="467"/>
                    <a:pt x="772" y="743"/>
                  </a:cubicBezTo>
                  <a:lnTo>
                    <a:pt x="774" y="743"/>
                  </a:lnTo>
                  <a:cubicBezTo>
                    <a:pt x="547" y="466"/>
                    <a:pt x="287" y="217"/>
                    <a:pt x="1" y="1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6"/>
            <p:cNvSpPr/>
            <p:nvPr/>
          </p:nvSpPr>
          <p:spPr>
            <a:xfrm>
              <a:off x="2670903" y="3120871"/>
              <a:ext cx="18625" cy="32124"/>
            </a:xfrm>
            <a:custGeom>
              <a:avLst/>
              <a:gdLst/>
              <a:ahLst/>
              <a:cxnLst/>
              <a:rect l="l" t="t" r="r" b="b"/>
              <a:pathLst>
                <a:path w="745" h="1285" extrusionOk="0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317" y="385"/>
                    <a:pt x="569" y="819"/>
                    <a:pt x="744" y="1284"/>
                  </a:cubicBezTo>
                  <a:cubicBezTo>
                    <a:pt x="569" y="818"/>
                    <a:pt x="319" y="385"/>
                    <a:pt x="2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6"/>
            <p:cNvSpPr/>
            <p:nvPr/>
          </p:nvSpPr>
          <p:spPr>
            <a:xfrm>
              <a:off x="2520453" y="3090371"/>
              <a:ext cx="174675" cy="124376"/>
            </a:xfrm>
            <a:custGeom>
              <a:avLst/>
              <a:gdLst/>
              <a:ahLst/>
              <a:cxnLst/>
              <a:rect l="l" t="t" r="r" b="b"/>
              <a:pathLst>
                <a:path w="6987" h="4975" extrusionOk="0">
                  <a:moveTo>
                    <a:pt x="592" y="0"/>
                  </a:moveTo>
                  <a:cubicBezTo>
                    <a:pt x="388" y="97"/>
                    <a:pt x="191" y="208"/>
                    <a:pt x="2" y="335"/>
                  </a:cubicBezTo>
                  <a:cubicBezTo>
                    <a:pt x="2" y="335"/>
                    <a:pt x="2" y="335"/>
                    <a:pt x="2" y="336"/>
                  </a:cubicBezTo>
                  <a:lnTo>
                    <a:pt x="2" y="336"/>
                  </a:lnTo>
                  <a:cubicBezTo>
                    <a:pt x="191" y="209"/>
                    <a:pt x="389" y="97"/>
                    <a:pt x="592" y="0"/>
                  </a:cubicBezTo>
                  <a:close/>
                  <a:moveTo>
                    <a:pt x="2" y="336"/>
                  </a:moveTo>
                  <a:lnTo>
                    <a:pt x="2" y="336"/>
                  </a:lnTo>
                  <a:cubicBezTo>
                    <a:pt x="2" y="336"/>
                    <a:pt x="1" y="336"/>
                    <a:pt x="1" y="337"/>
                  </a:cubicBezTo>
                  <a:cubicBezTo>
                    <a:pt x="2" y="337"/>
                    <a:pt x="2" y="336"/>
                    <a:pt x="2" y="336"/>
                  </a:cubicBezTo>
                  <a:close/>
                  <a:moveTo>
                    <a:pt x="6985" y="4851"/>
                  </a:moveTo>
                  <a:cubicBezTo>
                    <a:pt x="6983" y="4865"/>
                    <a:pt x="6981" y="4880"/>
                    <a:pt x="6979" y="4894"/>
                  </a:cubicBezTo>
                  <a:lnTo>
                    <a:pt x="6979" y="4894"/>
                  </a:lnTo>
                  <a:cubicBezTo>
                    <a:pt x="6982" y="4880"/>
                    <a:pt x="6985" y="4865"/>
                    <a:pt x="6987" y="4851"/>
                  </a:cubicBezTo>
                  <a:close/>
                  <a:moveTo>
                    <a:pt x="6979" y="4894"/>
                  </a:moveTo>
                  <a:cubicBezTo>
                    <a:pt x="6974" y="4922"/>
                    <a:pt x="6969" y="4948"/>
                    <a:pt x="6963" y="4975"/>
                  </a:cubicBezTo>
                  <a:lnTo>
                    <a:pt x="6965" y="4975"/>
                  </a:lnTo>
                  <a:cubicBezTo>
                    <a:pt x="6970" y="4948"/>
                    <a:pt x="6975" y="4922"/>
                    <a:pt x="6979" y="4894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6"/>
            <p:cNvSpPr/>
            <p:nvPr/>
          </p:nvSpPr>
          <p:spPr>
            <a:xfrm>
              <a:off x="2510203" y="3079546"/>
              <a:ext cx="186550" cy="170325"/>
            </a:xfrm>
            <a:custGeom>
              <a:avLst/>
              <a:gdLst/>
              <a:ahLst/>
              <a:cxnLst/>
              <a:rect l="l" t="t" r="r" b="b"/>
              <a:pathLst>
                <a:path w="7462" h="6813" extrusionOk="0">
                  <a:moveTo>
                    <a:pt x="2940" y="0"/>
                  </a:moveTo>
                  <a:cubicBezTo>
                    <a:pt x="2938" y="0"/>
                    <a:pt x="2935" y="0"/>
                    <a:pt x="2932" y="0"/>
                  </a:cubicBezTo>
                  <a:lnTo>
                    <a:pt x="2932" y="2"/>
                  </a:lnTo>
                  <a:cubicBezTo>
                    <a:pt x="2929" y="2"/>
                    <a:pt x="2925" y="2"/>
                    <a:pt x="2921" y="2"/>
                  </a:cubicBezTo>
                  <a:cubicBezTo>
                    <a:pt x="2279" y="2"/>
                    <a:pt x="1643" y="140"/>
                    <a:pt x="1059" y="405"/>
                  </a:cubicBezTo>
                  <a:lnTo>
                    <a:pt x="1042" y="414"/>
                  </a:lnTo>
                  <a:lnTo>
                    <a:pt x="1005" y="431"/>
                  </a:lnTo>
                  <a:cubicBezTo>
                    <a:pt x="799" y="530"/>
                    <a:pt x="601" y="642"/>
                    <a:pt x="412" y="770"/>
                  </a:cubicBezTo>
                  <a:cubicBezTo>
                    <a:pt x="140" y="1337"/>
                    <a:pt x="0" y="1958"/>
                    <a:pt x="2" y="2588"/>
                  </a:cubicBezTo>
                  <a:cubicBezTo>
                    <a:pt x="2" y="4923"/>
                    <a:pt x="1892" y="6813"/>
                    <a:pt x="4227" y="6813"/>
                  </a:cubicBezTo>
                  <a:cubicBezTo>
                    <a:pt x="4229" y="6813"/>
                    <a:pt x="4231" y="6813"/>
                    <a:pt x="4233" y="6813"/>
                  </a:cubicBezTo>
                  <a:cubicBezTo>
                    <a:pt x="5432" y="6813"/>
                    <a:pt x="6574" y="6302"/>
                    <a:pt x="7375" y="5408"/>
                  </a:cubicBezTo>
                  <a:cubicBezTo>
                    <a:pt x="7383" y="5367"/>
                    <a:pt x="7390" y="5326"/>
                    <a:pt x="7397" y="5284"/>
                  </a:cubicBezTo>
                  <a:cubicBezTo>
                    <a:pt x="7440" y="5033"/>
                    <a:pt x="7460" y="4781"/>
                    <a:pt x="7460" y="4528"/>
                  </a:cubicBezTo>
                  <a:cubicBezTo>
                    <a:pt x="7462" y="3479"/>
                    <a:pt x="7097" y="2464"/>
                    <a:pt x="6430" y="1657"/>
                  </a:cubicBezTo>
                  <a:cubicBezTo>
                    <a:pt x="6202" y="1379"/>
                    <a:pt x="5943" y="1131"/>
                    <a:pt x="5657" y="915"/>
                  </a:cubicBezTo>
                  <a:cubicBezTo>
                    <a:pt x="4876" y="320"/>
                    <a:pt x="3920" y="0"/>
                    <a:pt x="2940" y="0"/>
                  </a:cubicBezTo>
                  <a:close/>
                </a:path>
              </a:pathLst>
            </a:custGeom>
            <a:solidFill>
              <a:srgbClr val="85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6"/>
            <p:cNvSpPr/>
            <p:nvPr/>
          </p:nvSpPr>
          <p:spPr>
            <a:xfrm>
              <a:off x="2465428" y="3354645"/>
              <a:ext cx="226351" cy="226324"/>
            </a:xfrm>
            <a:custGeom>
              <a:avLst/>
              <a:gdLst/>
              <a:ahLst/>
              <a:cxnLst/>
              <a:rect l="l" t="t" r="r" b="b"/>
              <a:pathLst>
                <a:path w="9054" h="9053" extrusionOk="0">
                  <a:moveTo>
                    <a:pt x="4528" y="9052"/>
                  </a:moveTo>
                  <a:cubicBezTo>
                    <a:pt x="7022" y="9052"/>
                    <a:pt x="9053" y="7019"/>
                    <a:pt x="9053" y="4525"/>
                  </a:cubicBezTo>
                  <a:cubicBezTo>
                    <a:pt x="9053" y="2032"/>
                    <a:pt x="7022" y="1"/>
                    <a:pt x="4528" y="1"/>
                  </a:cubicBezTo>
                  <a:cubicBezTo>
                    <a:pt x="2035" y="1"/>
                    <a:pt x="0" y="2032"/>
                    <a:pt x="0" y="4525"/>
                  </a:cubicBezTo>
                  <a:cubicBezTo>
                    <a:pt x="0" y="7019"/>
                    <a:pt x="2035" y="9052"/>
                    <a:pt x="4528" y="9052"/>
                  </a:cubicBezTo>
                </a:path>
              </a:pathLst>
            </a:custGeom>
            <a:solidFill>
              <a:srgbClr val="FFA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6"/>
            <p:cNvSpPr/>
            <p:nvPr/>
          </p:nvSpPr>
          <p:spPr>
            <a:xfrm>
              <a:off x="2578654" y="3354645"/>
              <a:ext cx="87401" cy="41375"/>
            </a:xfrm>
            <a:custGeom>
              <a:avLst/>
              <a:gdLst/>
              <a:ahLst/>
              <a:cxnLst/>
              <a:rect l="l" t="t" r="r" b="b"/>
              <a:pathLst>
                <a:path w="3496" h="1655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1354" y="1"/>
                    <a:pt x="2636" y="607"/>
                    <a:pt x="3494" y="1654"/>
                  </a:cubicBezTo>
                  <a:lnTo>
                    <a:pt x="3496" y="1652"/>
                  </a:lnTo>
                  <a:cubicBezTo>
                    <a:pt x="2639" y="607"/>
                    <a:pt x="1358" y="1"/>
                    <a:pt x="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6"/>
            <p:cNvSpPr/>
            <p:nvPr/>
          </p:nvSpPr>
          <p:spPr>
            <a:xfrm>
              <a:off x="2665952" y="3395946"/>
              <a:ext cx="22450" cy="44425"/>
            </a:xfrm>
            <a:custGeom>
              <a:avLst/>
              <a:gdLst/>
              <a:ahLst/>
              <a:cxnLst/>
              <a:rect l="l" t="t" r="r" b="b"/>
              <a:pathLst>
                <a:path w="898" h="1777" extrusionOk="0">
                  <a:moveTo>
                    <a:pt x="4" y="0"/>
                  </a:moveTo>
                  <a:lnTo>
                    <a:pt x="1" y="2"/>
                  </a:lnTo>
                  <a:cubicBezTo>
                    <a:pt x="428" y="520"/>
                    <a:pt x="734" y="1126"/>
                    <a:pt x="898" y="1776"/>
                  </a:cubicBezTo>
                  <a:cubicBezTo>
                    <a:pt x="734" y="1124"/>
                    <a:pt x="430" y="518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6"/>
            <p:cNvSpPr/>
            <p:nvPr/>
          </p:nvSpPr>
          <p:spPr>
            <a:xfrm>
              <a:off x="2515477" y="3355545"/>
              <a:ext cx="176300" cy="134275"/>
            </a:xfrm>
            <a:custGeom>
              <a:avLst/>
              <a:gdLst/>
              <a:ahLst/>
              <a:cxnLst/>
              <a:rect l="l" t="t" r="r" b="b"/>
              <a:pathLst>
                <a:path w="7052" h="5371" extrusionOk="0">
                  <a:moveTo>
                    <a:pt x="1950" y="0"/>
                  </a:moveTo>
                  <a:lnTo>
                    <a:pt x="1950" y="0"/>
                  </a:lnTo>
                  <a:cubicBezTo>
                    <a:pt x="1833" y="15"/>
                    <a:pt x="1717" y="35"/>
                    <a:pt x="1603" y="59"/>
                  </a:cubicBezTo>
                  <a:lnTo>
                    <a:pt x="1603" y="59"/>
                  </a:lnTo>
                  <a:cubicBezTo>
                    <a:pt x="1717" y="35"/>
                    <a:pt x="1833" y="15"/>
                    <a:pt x="1950" y="0"/>
                  </a:cubicBezTo>
                  <a:close/>
                  <a:moveTo>
                    <a:pt x="1603" y="59"/>
                  </a:moveTo>
                  <a:cubicBezTo>
                    <a:pt x="1032" y="177"/>
                    <a:pt x="489" y="405"/>
                    <a:pt x="4" y="729"/>
                  </a:cubicBezTo>
                  <a:cubicBezTo>
                    <a:pt x="4" y="733"/>
                    <a:pt x="1" y="734"/>
                    <a:pt x="1" y="736"/>
                  </a:cubicBezTo>
                  <a:cubicBezTo>
                    <a:pt x="487" y="407"/>
                    <a:pt x="1031" y="177"/>
                    <a:pt x="1603" y="59"/>
                  </a:cubicBezTo>
                  <a:close/>
                  <a:moveTo>
                    <a:pt x="7051" y="4489"/>
                  </a:moveTo>
                  <a:cubicBezTo>
                    <a:pt x="7051" y="4785"/>
                    <a:pt x="7022" y="5080"/>
                    <a:pt x="6965" y="5371"/>
                  </a:cubicBezTo>
                  <a:lnTo>
                    <a:pt x="6966" y="5371"/>
                  </a:lnTo>
                  <a:cubicBezTo>
                    <a:pt x="7022" y="5080"/>
                    <a:pt x="7051" y="4785"/>
                    <a:pt x="7051" y="4491"/>
                  </a:cubicBezTo>
                  <a:lnTo>
                    <a:pt x="7051" y="448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6"/>
            <p:cNvSpPr/>
            <p:nvPr/>
          </p:nvSpPr>
          <p:spPr>
            <a:xfrm>
              <a:off x="2505353" y="3354620"/>
              <a:ext cx="186476" cy="170274"/>
            </a:xfrm>
            <a:custGeom>
              <a:avLst/>
              <a:gdLst/>
              <a:ahLst/>
              <a:cxnLst/>
              <a:rect l="l" t="t" r="r" b="b"/>
              <a:pathLst>
                <a:path w="7459" h="6811" extrusionOk="0">
                  <a:moveTo>
                    <a:pt x="2932" y="0"/>
                  </a:moveTo>
                  <a:lnTo>
                    <a:pt x="2931" y="2"/>
                  </a:lnTo>
                  <a:lnTo>
                    <a:pt x="2835" y="2"/>
                  </a:lnTo>
                  <a:lnTo>
                    <a:pt x="2762" y="3"/>
                  </a:lnTo>
                  <a:lnTo>
                    <a:pt x="2755" y="3"/>
                  </a:lnTo>
                  <a:cubicBezTo>
                    <a:pt x="2731" y="3"/>
                    <a:pt x="2708" y="5"/>
                    <a:pt x="2685" y="7"/>
                  </a:cubicBezTo>
                  <a:lnTo>
                    <a:pt x="2657" y="9"/>
                  </a:lnTo>
                  <a:lnTo>
                    <a:pt x="2602" y="12"/>
                  </a:lnTo>
                  <a:lnTo>
                    <a:pt x="2565" y="15"/>
                  </a:lnTo>
                  <a:lnTo>
                    <a:pt x="2519" y="19"/>
                  </a:lnTo>
                  <a:lnTo>
                    <a:pt x="2478" y="22"/>
                  </a:lnTo>
                  <a:lnTo>
                    <a:pt x="2454" y="26"/>
                  </a:lnTo>
                  <a:cubicBezTo>
                    <a:pt x="2422" y="29"/>
                    <a:pt x="2389" y="32"/>
                    <a:pt x="2357" y="36"/>
                  </a:cubicBezTo>
                  <a:cubicBezTo>
                    <a:pt x="1659" y="126"/>
                    <a:pt x="991" y="378"/>
                    <a:pt x="407" y="771"/>
                  </a:cubicBezTo>
                  <a:cubicBezTo>
                    <a:pt x="138" y="1338"/>
                    <a:pt x="0" y="1958"/>
                    <a:pt x="0" y="2586"/>
                  </a:cubicBezTo>
                  <a:cubicBezTo>
                    <a:pt x="0" y="4921"/>
                    <a:pt x="1890" y="6811"/>
                    <a:pt x="4225" y="6811"/>
                  </a:cubicBezTo>
                  <a:cubicBezTo>
                    <a:pt x="4229" y="6811"/>
                    <a:pt x="4233" y="6811"/>
                    <a:pt x="4237" y="6811"/>
                  </a:cubicBezTo>
                  <a:cubicBezTo>
                    <a:pt x="5434" y="6811"/>
                    <a:pt x="6574" y="6299"/>
                    <a:pt x="7371" y="5406"/>
                  </a:cubicBezTo>
                  <a:cubicBezTo>
                    <a:pt x="7429" y="5117"/>
                    <a:pt x="7458" y="4822"/>
                    <a:pt x="7458" y="4526"/>
                  </a:cubicBezTo>
                  <a:cubicBezTo>
                    <a:pt x="7455" y="2028"/>
                    <a:pt x="5430" y="3"/>
                    <a:pt x="2932" y="0"/>
                  </a:cubicBezTo>
                  <a:close/>
                </a:path>
              </a:pathLst>
            </a:custGeom>
            <a:solidFill>
              <a:srgbClr val="E69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2460578" y="3629671"/>
              <a:ext cx="226351" cy="226375"/>
            </a:xfrm>
            <a:custGeom>
              <a:avLst/>
              <a:gdLst/>
              <a:ahLst/>
              <a:cxnLst/>
              <a:rect l="l" t="t" r="r" b="b"/>
              <a:pathLst>
                <a:path w="9054" h="9055" extrusionOk="0">
                  <a:moveTo>
                    <a:pt x="4526" y="9054"/>
                  </a:moveTo>
                  <a:cubicBezTo>
                    <a:pt x="7020" y="9054"/>
                    <a:pt x="9053" y="7019"/>
                    <a:pt x="9053" y="4527"/>
                  </a:cubicBezTo>
                  <a:cubicBezTo>
                    <a:pt x="9053" y="2032"/>
                    <a:pt x="7020" y="1"/>
                    <a:pt x="4526" y="1"/>
                  </a:cubicBezTo>
                  <a:cubicBezTo>
                    <a:pt x="2031" y="1"/>
                    <a:pt x="0" y="2034"/>
                    <a:pt x="0" y="4527"/>
                  </a:cubicBezTo>
                  <a:cubicBezTo>
                    <a:pt x="0" y="7018"/>
                    <a:pt x="2033" y="9054"/>
                    <a:pt x="4526" y="9054"/>
                  </a:cubicBezTo>
                </a:path>
              </a:pathLst>
            </a:custGeom>
            <a:solidFill>
              <a:srgbClr val="FF38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2573703" y="3629671"/>
              <a:ext cx="87475" cy="41400"/>
            </a:xfrm>
            <a:custGeom>
              <a:avLst/>
              <a:gdLst/>
              <a:ahLst/>
              <a:cxnLst/>
              <a:rect l="l" t="t" r="r" b="b"/>
              <a:pathLst>
                <a:path w="3499" h="1656" extrusionOk="0">
                  <a:moveTo>
                    <a:pt x="7" y="1"/>
                  </a:moveTo>
                  <a:cubicBezTo>
                    <a:pt x="5" y="1"/>
                    <a:pt x="3" y="1"/>
                    <a:pt x="1" y="1"/>
                  </a:cubicBezTo>
                  <a:cubicBezTo>
                    <a:pt x="1354" y="1"/>
                    <a:pt x="2638" y="609"/>
                    <a:pt x="3496" y="1656"/>
                  </a:cubicBezTo>
                  <a:lnTo>
                    <a:pt x="3498" y="1654"/>
                  </a:lnTo>
                  <a:cubicBezTo>
                    <a:pt x="2641" y="609"/>
                    <a:pt x="1360" y="1"/>
                    <a:pt x="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2661104" y="3671044"/>
              <a:ext cx="17900" cy="30301"/>
            </a:xfrm>
            <a:custGeom>
              <a:avLst/>
              <a:gdLst/>
              <a:ahLst/>
              <a:cxnLst/>
              <a:rect l="l" t="t" r="r" b="b"/>
              <a:pathLst>
                <a:path w="716" h="1212" extrusionOk="0">
                  <a:moveTo>
                    <a:pt x="0" y="1"/>
                  </a:moveTo>
                  <a:cubicBezTo>
                    <a:pt x="300" y="365"/>
                    <a:pt x="542" y="774"/>
                    <a:pt x="716" y="1212"/>
                  </a:cubicBezTo>
                  <a:cubicBezTo>
                    <a:pt x="544" y="774"/>
                    <a:pt x="302" y="364"/>
                    <a:pt x="2" y="1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2510578" y="3630146"/>
              <a:ext cx="52976" cy="18874"/>
            </a:xfrm>
            <a:custGeom>
              <a:avLst/>
              <a:gdLst/>
              <a:ahLst/>
              <a:cxnLst/>
              <a:rect l="l" t="t" r="r" b="b"/>
              <a:pathLst>
                <a:path w="2119" h="755" extrusionOk="0">
                  <a:moveTo>
                    <a:pt x="2119" y="1"/>
                  </a:moveTo>
                  <a:lnTo>
                    <a:pt x="2119" y="1"/>
                  </a:lnTo>
                  <a:cubicBezTo>
                    <a:pt x="1363" y="67"/>
                    <a:pt x="636" y="324"/>
                    <a:pt x="4" y="748"/>
                  </a:cubicBezTo>
                  <a:cubicBezTo>
                    <a:pt x="4" y="750"/>
                    <a:pt x="2" y="753"/>
                    <a:pt x="1" y="755"/>
                  </a:cubicBezTo>
                  <a:cubicBezTo>
                    <a:pt x="632" y="328"/>
                    <a:pt x="1361" y="69"/>
                    <a:pt x="211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2487903" y="3629671"/>
              <a:ext cx="198975" cy="170499"/>
            </a:xfrm>
            <a:custGeom>
              <a:avLst/>
              <a:gdLst/>
              <a:ahLst/>
              <a:cxnLst/>
              <a:rect l="l" t="t" r="r" b="b"/>
              <a:pathLst>
                <a:path w="7959" h="6820" extrusionOk="0">
                  <a:moveTo>
                    <a:pt x="3334" y="1"/>
                  </a:moveTo>
                  <a:cubicBezTo>
                    <a:pt x="3310" y="1"/>
                    <a:pt x="3288" y="3"/>
                    <a:pt x="3264" y="3"/>
                  </a:cubicBezTo>
                  <a:lnTo>
                    <a:pt x="3249" y="3"/>
                  </a:lnTo>
                  <a:lnTo>
                    <a:pt x="3188" y="6"/>
                  </a:lnTo>
                  <a:lnTo>
                    <a:pt x="3154" y="8"/>
                  </a:lnTo>
                  <a:lnTo>
                    <a:pt x="3116" y="11"/>
                  </a:lnTo>
                  <a:cubicBezTo>
                    <a:pt x="3089" y="13"/>
                    <a:pt x="3063" y="15"/>
                    <a:pt x="3038" y="16"/>
                  </a:cubicBezTo>
                  <a:lnTo>
                    <a:pt x="3026" y="18"/>
                  </a:lnTo>
                  <a:cubicBezTo>
                    <a:pt x="2266" y="86"/>
                    <a:pt x="1538" y="345"/>
                    <a:pt x="906" y="772"/>
                  </a:cubicBezTo>
                  <a:cubicBezTo>
                    <a:pt x="0" y="2671"/>
                    <a:pt x="628" y="4946"/>
                    <a:pt x="2379" y="6112"/>
                  </a:cubicBezTo>
                  <a:cubicBezTo>
                    <a:pt x="3095" y="6588"/>
                    <a:pt x="3910" y="6819"/>
                    <a:pt x="4718" y="6819"/>
                  </a:cubicBezTo>
                  <a:cubicBezTo>
                    <a:pt x="5888" y="6819"/>
                    <a:pt x="7045" y="6335"/>
                    <a:pt x="7873" y="5407"/>
                  </a:cubicBezTo>
                  <a:cubicBezTo>
                    <a:pt x="7930" y="5118"/>
                    <a:pt x="7959" y="4823"/>
                    <a:pt x="7959" y="4528"/>
                  </a:cubicBezTo>
                  <a:cubicBezTo>
                    <a:pt x="7955" y="2031"/>
                    <a:pt x="5932" y="4"/>
                    <a:pt x="3433" y="1"/>
                  </a:cubicBezTo>
                  <a:close/>
                </a:path>
              </a:pathLst>
            </a:custGeom>
            <a:solidFill>
              <a:srgbClr val="E63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2455578" y="3904795"/>
              <a:ext cx="226400" cy="226324"/>
            </a:xfrm>
            <a:custGeom>
              <a:avLst/>
              <a:gdLst/>
              <a:ahLst/>
              <a:cxnLst/>
              <a:rect l="l" t="t" r="r" b="b"/>
              <a:pathLst>
                <a:path w="9056" h="9053" extrusionOk="0">
                  <a:moveTo>
                    <a:pt x="4528" y="9050"/>
                  </a:moveTo>
                  <a:cubicBezTo>
                    <a:pt x="7023" y="9050"/>
                    <a:pt x="9056" y="7017"/>
                    <a:pt x="9056" y="4525"/>
                  </a:cubicBezTo>
                  <a:cubicBezTo>
                    <a:pt x="9056" y="2030"/>
                    <a:pt x="7023" y="0"/>
                    <a:pt x="4528" y="0"/>
                  </a:cubicBezTo>
                  <a:cubicBezTo>
                    <a:pt x="2036" y="0"/>
                    <a:pt x="1" y="2033"/>
                    <a:pt x="1" y="4525"/>
                  </a:cubicBezTo>
                  <a:cubicBezTo>
                    <a:pt x="1" y="7017"/>
                    <a:pt x="2037" y="9052"/>
                    <a:pt x="4528" y="9052"/>
                  </a:cubicBezTo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6"/>
            <p:cNvSpPr/>
            <p:nvPr/>
          </p:nvSpPr>
          <p:spPr>
            <a:xfrm>
              <a:off x="2568779" y="3904795"/>
              <a:ext cx="87501" cy="41400"/>
            </a:xfrm>
            <a:custGeom>
              <a:avLst/>
              <a:gdLst/>
              <a:ahLst/>
              <a:cxnLst/>
              <a:rect l="l" t="t" r="r" b="b"/>
              <a:pathLst>
                <a:path w="3500" h="1656" extrusionOk="0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356" y="0"/>
                    <a:pt x="2638" y="608"/>
                    <a:pt x="3496" y="1655"/>
                  </a:cubicBezTo>
                  <a:lnTo>
                    <a:pt x="3499" y="1654"/>
                  </a:lnTo>
                  <a:cubicBezTo>
                    <a:pt x="2642" y="606"/>
                    <a:pt x="1359" y="0"/>
                    <a:pt x="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6"/>
            <p:cNvSpPr/>
            <p:nvPr/>
          </p:nvSpPr>
          <p:spPr>
            <a:xfrm>
              <a:off x="2656153" y="3946095"/>
              <a:ext cx="22474" cy="44400"/>
            </a:xfrm>
            <a:custGeom>
              <a:avLst/>
              <a:gdLst/>
              <a:ahLst/>
              <a:cxnLst/>
              <a:rect l="l" t="t" r="r" b="b"/>
              <a:pathLst>
                <a:path w="899" h="1776" extrusionOk="0">
                  <a:moveTo>
                    <a:pt x="4" y="0"/>
                  </a:moveTo>
                  <a:lnTo>
                    <a:pt x="1" y="2"/>
                  </a:lnTo>
                  <a:cubicBezTo>
                    <a:pt x="428" y="519"/>
                    <a:pt x="735" y="1126"/>
                    <a:pt x="898" y="1776"/>
                  </a:cubicBezTo>
                  <a:cubicBezTo>
                    <a:pt x="735" y="1126"/>
                    <a:pt x="430" y="519"/>
                    <a:pt x="4" y="0"/>
                  </a:cubicBez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2505727" y="3905344"/>
              <a:ext cx="176226" cy="134574"/>
            </a:xfrm>
            <a:custGeom>
              <a:avLst/>
              <a:gdLst/>
              <a:ahLst/>
              <a:cxnLst/>
              <a:rect l="l" t="t" r="r" b="b"/>
              <a:pathLst>
                <a:path w="7049" h="5383" extrusionOk="0">
                  <a:moveTo>
                    <a:pt x="2056" y="1"/>
                  </a:moveTo>
                  <a:lnTo>
                    <a:pt x="2056" y="1"/>
                  </a:lnTo>
                  <a:cubicBezTo>
                    <a:pt x="1320" y="76"/>
                    <a:pt x="615" y="331"/>
                    <a:pt x="2" y="743"/>
                  </a:cubicBezTo>
                  <a:cubicBezTo>
                    <a:pt x="2" y="745"/>
                    <a:pt x="1" y="746"/>
                    <a:pt x="1" y="748"/>
                  </a:cubicBezTo>
                  <a:cubicBezTo>
                    <a:pt x="614" y="334"/>
                    <a:pt x="1319" y="77"/>
                    <a:pt x="2056" y="1"/>
                  </a:cubicBezTo>
                  <a:close/>
                  <a:moveTo>
                    <a:pt x="7048" y="4503"/>
                  </a:moveTo>
                  <a:cubicBezTo>
                    <a:pt x="7048" y="4503"/>
                    <a:pt x="7048" y="4504"/>
                    <a:pt x="7048" y="4504"/>
                  </a:cubicBezTo>
                  <a:lnTo>
                    <a:pt x="7048" y="4504"/>
                  </a:lnTo>
                  <a:lnTo>
                    <a:pt x="7048" y="4503"/>
                  </a:lnTo>
                  <a:close/>
                  <a:moveTo>
                    <a:pt x="7048" y="4505"/>
                  </a:moveTo>
                  <a:cubicBezTo>
                    <a:pt x="7048" y="4561"/>
                    <a:pt x="7048" y="4616"/>
                    <a:pt x="7045" y="4670"/>
                  </a:cubicBezTo>
                  <a:lnTo>
                    <a:pt x="7045" y="4670"/>
                  </a:lnTo>
                  <a:cubicBezTo>
                    <a:pt x="7048" y="4616"/>
                    <a:pt x="7048" y="4560"/>
                    <a:pt x="7048" y="4505"/>
                  </a:cubicBezTo>
                  <a:close/>
                  <a:moveTo>
                    <a:pt x="7009" y="5100"/>
                  </a:moveTo>
                  <a:cubicBezTo>
                    <a:pt x="7009" y="5109"/>
                    <a:pt x="7006" y="5116"/>
                    <a:pt x="7006" y="5124"/>
                  </a:cubicBezTo>
                  <a:cubicBezTo>
                    <a:pt x="7007" y="5116"/>
                    <a:pt x="7009" y="5109"/>
                    <a:pt x="7009" y="5100"/>
                  </a:cubicBezTo>
                  <a:close/>
                  <a:moveTo>
                    <a:pt x="7004" y="5145"/>
                  </a:moveTo>
                  <a:lnTo>
                    <a:pt x="7004" y="5145"/>
                  </a:lnTo>
                  <a:cubicBezTo>
                    <a:pt x="6992" y="5225"/>
                    <a:pt x="6978" y="5303"/>
                    <a:pt x="6963" y="5381"/>
                  </a:cubicBezTo>
                  <a:lnTo>
                    <a:pt x="6963" y="5383"/>
                  </a:lnTo>
                  <a:cubicBezTo>
                    <a:pt x="6978" y="5305"/>
                    <a:pt x="6992" y="5225"/>
                    <a:pt x="7004" y="514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2483052" y="3904744"/>
              <a:ext cx="198901" cy="170450"/>
            </a:xfrm>
            <a:custGeom>
              <a:avLst/>
              <a:gdLst/>
              <a:ahLst/>
              <a:cxnLst/>
              <a:rect l="l" t="t" r="r" b="b"/>
              <a:pathLst>
                <a:path w="7956" h="6818" extrusionOk="0">
                  <a:moveTo>
                    <a:pt x="3428" y="1"/>
                  </a:moveTo>
                  <a:lnTo>
                    <a:pt x="3429" y="2"/>
                  </a:lnTo>
                  <a:lnTo>
                    <a:pt x="3332" y="2"/>
                  </a:lnTo>
                  <a:cubicBezTo>
                    <a:pt x="3308" y="2"/>
                    <a:pt x="3283" y="2"/>
                    <a:pt x="3259" y="4"/>
                  </a:cubicBezTo>
                  <a:lnTo>
                    <a:pt x="3251" y="4"/>
                  </a:lnTo>
                  <a:cubicBezTo>
                    <a:pt x="3228" y="4"/>
                    <a:pt x="3206" y="6"/>
                    <a:pt x="3184" y="8"/>
                  </a:cubicBezTo>
                  <a:lnTo>
                    <a:pt x="3153" y="9"/>
                  </a:lnTo>
                  <a:lnTo>
                    <a:pt x="3106" y="11"/>
                  </a:lnTo>
                  <a:lnTo>
                    <a:pt x="3050" y="16"/>
                  </a:lnTo>
                  <a:lnTo>
                    <a:pt x="3019" y="18"/>
                  </a:lnTo>
                  <a:cubicBezTo>
                    <a:pt x="3004" y="19"/>
                    <a:pt x="2987" y="21"/>
                    <a:pt x="2971" y="23"/>
                  </a:cubicBezTo>
                  <a:lnTo>
                    <a:pt x="2963" y="23"/>
                  </a:lnTo>
                  <a:cubicBezTo>
                    <a:pt x="2226" y="100"/>
                    <a:pt x="1521" y="357"/>
                    <a:pt x="908" y="770"/>
                  </a:cubicBezTo>
                  <a:cubicBezTo>
                    <a:pt x="0" y="2669"/>
                    <a:pt x="627" y="4944"/>
                    <a:pt x="2377" y="6110"/>
                  </a:cubicBezTo>
                  <a:cubicBezTo>
                    <a:pt x="3093" y="6586"/>
                    <a:pt x="3908" y="6818"/>
                    <a:pt x="4716" y="6818"/>
                  </a:cubicBezTo>
                  <a:cubicBezTo>
                    <a:pt x="5885" y="6818"/>
                    <a:pt x="7042" y="6334"/>
                    <a:pt x="7870" y="5409"/>
                  </a:cubicBezTo>
                  <a:cubicBezTo>
                    <a:pt x="7885" y="5329"/>
                    <a:pt x="7899" y="5248"/>
                    <a:pt x="7911" y="5168"/>
                  </a:cubicBezTo>
                  <a:cubicBezTo>
                    <a:pt x="7913" y="5162"/>
                    <a:pt x="7913" y="5155"/>
                    <a:pt x="7914" y="5150"/>
                  </a:cubicBezTo>
                  <a:cubicBezTo>
                    <a:pt x="7914" y="5143"/>
                    <a:pt x="7916" y="5133"/>
                    <a:pt x="7918" y="5124"/>
                  </a:cubicBezTo>
                  <a:cubicBezTo>
                    <a:pt x="7919" y="5112"/>
                    <a:pt x="7921" y="5099"/>
                    <a:pt x="7923" y="5087"/>
                  </a:cubicBezTo>
                  <a:lnTo>
                    <a:pt x="7923" y="5080"/>
                  </a:lnTo>
                  <a:cubicBezTo>
                    <a:pt x="7935" y="4973"/>
                    <a:pt x="7945" y="4864"/>
                    <a:pt x="7950" y="4755"/>
                  </a:cubicBezTo>
                  <a:lnTo>
                    <a:pt x="7950" y="4727"/>
                  </a:lnTo>
                  <a:lnTo>
                    <a:pt x="7950" y="4700"/>
                  </a:lnTo>
                  <a:cubicBezTo>
                    <a:pt x="7953" y="4642"/>
                    <a:pt x="7955" y="4586"/>
                    <a:pt x="7955" y="4528"/>
                  </a:cubicBezTo>
                  <a:cubicBezTo>
                    <a:pt x="7955" y="4404"/>
                    <a:pt x="7950" y="4283"/>
                    <a:pt x="7940" y="4162"/>
                  </a:cubicBezTo>
                  <a:cubicBezTo>
                    <a:pt x="7744" y="1814"/>
                    <a:pt x="5784" y="6"/>
                    <a:pt x="3428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2450727" y="4179820"/>
              <a:ext cx="226351" cy="226324"/>
            </a:xfrm>
            <a:custGeom>
              <a:avLst/>
              <a:gdLst/>
              <a:ahLst/>
              <a:cxnLst/>
              <a:rect l="l" t="t" r="r" b="b"/>
              <a:pathLst>
                <a:path w="9054" h="9053" extrusionOk="0">
                  <a:moveTo>
                    <a:pt x="4527" y="9052"/>
                  </a:moveTo>
                  <a:cubicBezTo>
                    <a:pt x="7021" y="9052"/>
                    <a:pt x="9054" y="7019"/>
                    <a:pt x="9054" y="4528"/>
                  </a:cubicBezTo>
                  <a:cubicBezTo>
                    <a:pt x="9054" y="2035"/>
                    <a:pt x="7021" y="1"/>
                    <a:pt x="4527" y="1"/>
                  </a:cubicBezTo>
                  <a:cubicBezTo>
                    <a:pt x="2034" y="1"/>
                    <a:pt x="1" y="2034"/>
                    <a:pt x="1" y="4528"/>
                  </a:cubicBezTo>
                  <a:cubicBezTo>
                    <a:pt x="1" y="7021"/>
                    <a:pt x="2034" y="9052"/>
                    <a:pt x="4527" y="9052"/>
                  </a:cubicBez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2563928" y="4179820"/>
              <a:ext cx="113150" cy="113174"/>
            </a:xfrm>
            <a:custGeom>
              <a:avLst/>
              <a:gdLst/>
              <a:ahLst/>
              <a:cxnLst/>
              <a:rect l="l" t="t" r="r" b="b"/>
              <a:pathLst>
                <a:path w="4526" h="4527" extrusionOk="0">
                  <a:moveTo>
                    <a:pt x="6" y="1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1354" y="1"/>
                    <a:pt x="2636" y="609"/>
                    <a:pt x="3496" y="1656"/>
                  </a:cubicBezTo>
                  <a:lnTo>
                    <a:pt x="3499" y="1654"/>
                  </a:lnTo>
                  <a:cubicBezTo>
                    <a:pt x="2641" y="607"/>
                    <a:pt x="1359" y="1"/>
                    <a:pt x="6" y="1"/>
                  </a:cubicBezTo>
                  <a:close/>
                  <a:moveTo>
                    <a:pt x="4391" y="3426"/>
                  </a:moveTo>
                  <a:lnTo>
                    <a:pt x="4391" y="3428"/>
                  </a:lnTo>
                  <a:cubicBezTo>
                    <a:pt x="4482" y="3787"/>
                    <a:pt x="4526" y="4157"/>
                    <a:pt x="4526" y="4526"/>
                  </a:cubicBezTo>
                  <a:cubicBezTo>
                    <a:pt x="4526" y="4155"/>
                    <a:pt x="4482" y="3787"/>
                    <a:pt x="4391" y="342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2651278" y="4221144"/>
              <a:ext cx="22450" cy="44400"/>
            </a:xfrm>
            <a:custGeom>
              <a:avLst/>
              <a:gdLst/>
              <a:ahLst/>
              <a:cxnLst/>
              <a:rect l="l" t="t" r="r" b="b"/>
              <a:pathLst>
                <a:path w="898" h="1776" extrusionOk="0">
                  <a:moveTo>
                    <a:pt x="4" y="1"/>
                  </a:moveTo>
                  <a:lnTo>
                    <a:pt x="0" y="3"/>
                  </a:lnTo>
                  <a:cubicBezTo>
                    <a:pt x="428" y="520"/>
                    <a:pt x="732" y="1125"/>
                    <a:pt x="897" y="1775"/>
                  </a:cubicBezTo>
                  <a:cubicBezTo>
                    <a:pt x="734" y="1125"/>
                    <a:pt x="429" y="519"/>
                    <a:pt x="4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02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2500803" y="4180419"/>
              <a:ext cx="175049" cy="134625"/>
            </a:xfrm>
            <a:custGeom>
              <a:avLst/>
              <a:gdLst/>
              <a:ahLst/>
              <a:cxnLst/>
              <a:rect l="l" t="t" r="r" b="b"/>
              <a:pathLst>
                <a:path w="7002" h="5385" extrusionOk="0">
                  <a:moveTo>
                    <a:pt x="2047" y="0"/>
                  </a:moveTo>
                  <a:cubicBezTo>
                    <a:pt x="1316" y="77"/>
                    <a:pt x="613" y="333"/>
                    <a:pt x="4" y="743"/>
                  </a:cubicBezTo>
                  <a:cubicBezTo>
                    <a:pt x="4" y="745"/>
                    <a:pt x="2" y="746"/>
                    <a:pt x="0" y="748"/>
                  </a:cubicBezTo>
                  <a:cubicBezTo>
                    <a:pt x="611" y="334"/>
                    <a:pt x="1315" y="79"/>
                    <a:pt x="2047" y="0"/>
                  </a:cubicBezTo>
                  <a:close/>
                  <a:moveTo>
                    <a:pt x="7002" y="5160"/>
                  </a:moveTo>
                  <a:lnTo>
                    <a:pt x="7002" y="5160"/>
                  </a:lnTo>
                  <a:cubicBezTo>
                    <a:pt x="7000" y="5166"/>
                    <a:pt x="7000" y="5172"/>
                    <a:pt x="7000" y="5177"/>
                  </a:cubicBezTo>
                  <a:cubicBezTo>
                    <a:pt x="7000" y="5172"/>
                    <a:pt x="7002" y="5166"/>
                    <a:pt x="7002" y="5160"/>
                  </a:cubicBezTo>
                  <a:close/>
                  <a:moveTo>
                    <a:pt x="6995" y="5201"/>
                  </a:moveTo>
                  <a:cubicBezTo>
                    <a:pt x="6985" y="5262"/>
                    <a:pt x="6976" y="5323"/>
                    <a:pt x="6964" y="5383"/>
                  </a:cubicBezTo>
                  <a:lnTo>
                    <a:pt x="6964" y="5384"/>
                  </a:lnTo>
                  <a:cubicBezTo>
                    <a:pt x="6976" y="5323"/>
                    <a:pt x="6986" y="5262"/>
                    <a:pt x="6997" y="520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2490629" y="4179768"/>
              <a:ext cx="186451" cy="170399"/>
            </a:xfrm>
            <a:custGeom>
              <a:avLst/>
              <a:gdLst/>
              <a:ahLst/>
              <a:cxnLst/>
              <a:rect l="l" t="t" r="r" b="b"/>
              <a:pathLst>
                <a:path w="7458" h="6816" extrusionOk="0">
                  <a:moveTo>
                    <a:pt x="2932" y="1"/>
                  </a:moveTo>
                  <a:lnTo>
                    <a:pt x="2931" y="3"/>
                  </a:lnTo>
                  <a:lnTo>
                    <a:pt x="2833" y="3"/>
                  </a:lnTo>
                  <a:lnTo>
                    <a:pt x="2760" y="4"/>
                  </a:lnTo>
                  <a:lnTo>
                    <a:pt x="2755" y="4"/>
                  </a:lnTo>
                  <a:cubicBezTo>
                    <a:pt x="2731" y="4"/>
                    <a:pt x="2707" y="6"/>
                    <a:pt x="2684" y="8"/>
                  </a:cubicBezTo>
                  <a:lnTo>
                    <a:pt x="2656" y="9"/>
                  </a:lnTo>
                  <a:lnTo>
                    <a:pt x="2604" y="13"/>
                  </a:lnTo>
                  <a:lnTo>
                    <a:pt x="2559" y="16"/>
                  </a:lnTo>
                  <a:lnTo>
                    <a:pt x="2518" y="20"/>
                  </a:lnTo>
                  <a:lnTo>
                    <a:pt x="2476" y="23"/>
                  </a:lnTo>
                  <a:lnTo>
                    <a:pt x="2455" y="26"/>
                  </a:lnTo>
                  <a:cubicBezTo>
                    <a:pt x="1723" y="103"/>
                    <a:pt x="1020" y="360"/>
                    <a:pt x="409" y="772"/>
                  </a:cubicBezTo>
                  <a:cubicBezTo>
                    <a:pt x="138" y="1339"/>
                    <a:pt x="0" y="1961"/>
                    <a:pt x="2" y="2589"/>
                  </a:cubicBezTo>
                  <a:cubicBezTo>
                    <a:pt x="2" y="4923"/>
                    <a:pt x="1890" y="6815"/>
                    <a:pt x="4225" y="6815"/>
                  </a:cubicBezTo>
                  <a:cubicBezTo>
                    <a:pt x="5425" y="6815"/>
                    <a:pt x="6571" y="6304"/>
                    <a:pt x="7373" y="5410"/>
                  </a:cubicBezTo>
                  <a:cubicBezTo>
                    <a:pt x="7385" y="5349"/>
                    <a:pt x="7395" y="5288"/>
                    <a:pt x="7405" y="5227"/>
                  </a:cubicBezTo>
                  <a:cubicBezTo>
                    <a:pt x="7405" y="5218"/>
                    <a:pt x="7407" y="5210"/>
                    <a:pt x="7409" y="5201"/>
                  </a:cubicBezTo>
                  <a:cubicBezTo>
                    <a:pt x="7410" y="5194"/>
                    <a:pt x="7410" y="5191"/>
                    <a:pt x="7412" y="5186"/>
                  </a:cubicBezTo>
                  <a:cubicBezTo>
                    <a:pt x="7439" y="4986"/>
                    <a:pt x="7456" y="4786"/>
                    <a:pt x="7458" y="4586"/>
                  </a:cubicBezTo>
                  <a:lnTo>
                    <a:pt x="7458" y="4528"/>
                  </a:lnTo>
                  <a:cubicBezTo>
                    <a:pt x="7455" y="2031"/>
                    <a:pt x="5430" y="6"/>
                    <a:pt x="2932" y="1"/>
                  </a:cubicBezTo>
                  <a:close/>
                </a:path>
              </a:pathLst>
            </a:custGeom>
            <a:solidFill>
              <a:srgbClr val="0D4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2339579" y="4276844"/>
              <a:ext cx="235401" cy="139726"/>
            </a:xfrm>
            <a:custGeom>
              <a:avLst/>
              <a:gdLst/>
              <a:ahLst/>
              <a:cxnLst/>
              <a:rect l="l" t="t" r="r" b="b"/>
              <a:pathLst>
                <a:path w="9416" h="5589" extrusionOk="0">
                  <a:moveTo>
                    <a:pt x="8281" y="1"/>
                  </a:moveTo>
                  <a:cubicBezTo>
                    <a:pt x="8131" y="1"/>
                    <a:pt x="7979" y="35"/>
                    <a:pt x="7835" y="107"/>
                  </a:cubicBezTo>
                  <a:lnTo>
                    <a:pt x="687" y="3709"/>
                  </a:lnTo>
                  <a:cubicBezTo>
                    <a:pt x="197" y="3955"/>
                    <a:pt x="1" y="4551"/>
                    <a:pt x="248" y="5042"/>
                  </a:cubicBezTo>
                  <a:cubicBezTo>
                    <a:pt x="423" y="5389"/>
                    <a:pt x="772" y="5588"/>
                    <a:pt x="1136" y="5588"/>
                  </a:cubicBezTo>
                  <a:cubicBezTo>
                    <a:pt x="1286" y="5588"/>
                    <a:pt x="1438" y="5554"/>
                    <a:pt x="1581" y="5483"/>
                  </a:cubicBezTo>
                  <a:lnTo>
                    <a:pt x="8729" y="1882"/>
                  </a:lnTo>
                  <a:cubicBezTo>
                    <a:pt x="9219" y="1635"/>
                    <a:pt x="9415" y="1037"/>
                    <a:pt x="9168" y="547"/>
                  </a:cubicBezTo>
                  <a:cubicBezTo>
                    <a:pt x="8994" y="201"/>
                    <a:pt x="8644" y="1"/>
                    <a:pt x="8281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2339579" y="4004245"/>
              <a:ext cx="235401" cy="139699"/>
            </a:xfrm>
            <a:custGeom>
              <a:avLst/>
              <a:gdLst/>
              <a:ahLst/>
              <a:cxnLst/>
              <a:rect l="l" t="t" r="r" b="b"/>
              <a:pathLst>
                <a:path w="9416" h="5588" extrusionOk="0">
                  <a:moveTo>
                    <a:pt x="8281" y="1"/>
                  </a:moveTo>
                  <a:cubicBezTo>
                    <a:pt x="8131" y="1"/>
                    <a:pt x="7978" y="35"/>
                    <a:pt x="7835" y="107"/>
                  </a:cubicBezTo>
                  <a:lnTo>
                    <a:pt x="687" y="3708"/>
                  </a:lnTo>
                  <a:cubicBezTo>
                    <a:pt x="197" y="3954"/>
                    <a:pt x="1" y="4551"/>
                    <a:pt x="248" y="5042"/>
                  </a:cubicBezTo>
                  <a:cubicBezTo>
                    <a:pt x="422" y="5388"/>
                    <a:pt x="771" y="5588"/>
                    <a:pt x="1134" y="5588"/>
                  </a:cubicBezTo>
                  <a:cubicBezTo>
                    <a:pt x="1284" y="5588"/>
                    <a:pt x="1437" y="5553"/>
                    <a:pt x="1581" y="5481"/>
                  </a:cubicBezTo>
                  <a:lnTo>
                    <a:pt x="8729" y="1881"/>
                  </a:lnTo>
                  <a:cubicBezTo>
                    <a:pt x="9219" y="1635"/>
                    <a:pt x="9415" y="1039"/>
                    <a:pt x="9168" y="548"/>
                  </a:cubicBezTo>
                  <a:cubicBezTo>
                    <a:pt x="8994" y="201"/>
                    <a:pt x="8644" y="1"/>
                    <a:pt x="8281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2339579" y="3731646"/>
              <a:ext cx="235401" cy="139699"/>
            </a:xfrm>
            <a:custGeom>
              <a:avLst/>
              <a:gdLst/>
              <a:ahLst/>
              <a:cxnLst/>
              <a:rect l="l" t="t" r="r" b="b"/>
              <a:pathLst>
                <a:path w="9416" h="5588" extrusionOk="0">
                  <a:moveTo>
                    <a:pt x="8281" y="1"/>
                  </a:moveTo>
                  <a:cubicBezTo>
                    <a:pt x="8131" y="1"/>
                    <a:pt x="7978" y="35"/>
                    <a:pt x="7835" y="107"/>
                  </a:cubicBezTo>
                  <a:lnTo>
                    <a:pt x="687" y="3707"/>
                  </a:lnTo>
                  <a:cubicBezTo>
                    <a:pt x="197" y="3954"/>
                    <a:pt x="1" y="4551"/>
                    <a:pt x="248" y="5042"/>
                  </a:cubicBezTo>
                  <a:cubicBezTo>
                    <a:pt x="422" y="5388"/>
                    <a:pt x="771" y="5588"/>
                    <a:pt x="1134" y="5588"/>
                  </a:cubicBezTo>
                  <a:cubicBezTo>
                    <a:pt x="1284" y="5588"/>
                    <a:pt x="1437" y="5553"/>
                    <a:pt x="1581" y="5481"/>
                  </a:cubicBezTo>
                  <a:lnTo>
                    <a:pt x="8729" y="1881"/>
                  </a:lnTo>
                  <a:cubicBezTo>
                    <a:pt x="9219" y="1634"/>
                    <a:pt x="9415" y="1037"/>
                    <a:pt x="9168" y="548"/>
                  </a:cubicBezTo>
                  <a:cubicBezTo>
                    <a:pt x="8994" y="201"/>
                    <a:pt x="8644" y="1"/>
                    <a:pt x="8281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2339579" y="3459096"/>
              <a:ext cx="235401" cy="139674"/>
            </a:xfrm>
            <a:custGeom>
              <a:avLst/>
              <a:gdLst/>
              <a:ahLst/>
              <a:cxnLst/>
              <a:rect l="l" t="t" r="r" b="b"/>
              <a:pathLst>
                <a:path w="9416" h="5587" extrusionOk="0">
                  <a:moveTo>
                    <a:pt x="8282" y="0"/>
                  </a:moveTo>
                  <a:cubicBezTo>
                    <a:pt x="8132" y="0"/>
                    <a:pt x="7979" y="34"/>
                    <a:pt x="7835" y="107"/>
                  </a:cubicBezTo>
                  <a:lnTo>
                    <a:pt x="687" y="3706"/>
                  </a:lnTo>
                  <a:cubicBezTo>
                    <a:pt x="197" y="3953"/>
                    <a:pt x="1" y="4551"/>
                    <a:pt x="248" y="5039"/>
                  </a:cubicBezTo>
                  <a:cubicBezTo>
                    <a:pt x="423" y="5386"/>
                    <a:pt x="772" y="5587"/>
                    <a:pt x="1135" y="5587"/>
                  </a:cubicBezTo>
                  <a:cubicBezTo>
                    <a:pt x="1285" y="5587"/>
                    <a:pt x="1438" y="5553"/>
                    <a:pt x="1581" y="5480"/>
                  </a:cubicBezTo>
                  <a:lnTo>
                    <a:pt x="8729" y="1881"/>
                  </a:lnTo>
                  <a:cubicBezTo>
                    <a:pt x="9219" y="1634"/>
                    <a:pt x="9415" y="1036"/>
                    <a:pt x="9168" y="546"/>
                  </a:cubicBezTo>
                  <a:cubicBezTo>
                    <a:pt x="8994" y="199"/>
                    <a:pt x="8645" y="0"/>
                    <a:pt x="8282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6"/>
            <p:cNvSpPr/>
            <p:nvPr/>
          </p:nvSpPr>
          <p:spPr>
            <a:xfrm>
              <a:off x="2339579" y="3186470"/>
              <a:ext cx="235401" cy="139699"/>
            </a:xfrm>
            <a:custGeom>
              <a:avLst/>
              <a:gdLst/>
              <a:ahLst/>
              <a:cxnLst/>
              <a:rect l="l" t="t" r="r" b="b"/>
              <a:pathLst>
                <a:path w="9416" h="5588" extrusionOk="0">
                  <a:moveTo>
                    <a:pt x="8282" y="1"/>
                  </a:moveTo>
                  <a:cubicBezTo>
                    <a:pt x="8132" y="1"/>
                    <a:pt x="7979" y="35"/>
                    <a:pt x="7835" y="108"/>
                  </a:cubicBezTo>
                  <a:lnTo>
                    <a:pt x="687" y="3707"/>
                  </a:lnTo>
                  <a:cubicBezTo>
                    <a:pt x="197" y="3954"/>
                    <a:pt x="1" y="4550"/>
                    <a:pt x="248" y="5040"/>
                  </a:cubicBezTo>
                  <a:cubicBezTo>
                    <a:pt x="423" y="5387"/>
                    <a:pt x="772" y="5588"/>
                    <a:pt x="1135" y="5588"/>
                  </a:cubicBezTo>
                  <a:cubicBezTo>
                    <a:pt x="1285" y="5588"/>
                    <a:pt x="1438" y="5554"/>
                    <a:pt x="1581" y="5481"/>
                  </a:cubicBezTo>
                  <a:lnTo>
                    <a:pt x="8729" y="1882"/>
                  </a:lnTo>
                  <a:cubicBezTo>
                    <a:pt x="9219" y="1635"/>
                    <a:pt x="9415" y="1037"/>
                    <a:pt x="9168" y="547"/>
                  </a:cubicBezTo>
                  <a:cubicBezTo>
                    <a:pt x="8994" y="200"/>
                    <a:pt x="8645" y="1"/>
                    <a:pt x="8282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6"/>
            <p:cNvSpPr/>
            <p:nvPr/>
          </p:nvSpPr>
          <p:spPr>
            <a:xfrm>
              <a:off x="2339579" y="2913871"/>
              <a:ext cx="235401" cy="139674"/>
            </a:xfrm>
            <a:custGeom>
              <a:avLst/>
              <a:gdLst/>
              <a:ahLst/>
              <a:cxnLst/>
              <a:rect l="l" t="t" r="r" b="b"/>
              <a:pathLst>
                <a:path w="9416" h="5587" extrusionOk="0">
                  <a:moveTo>
                    <a:pt x="8281" y="0"/>
                  </a:moveTo>
                  <a:cubicBezTo>
                    <a:pt x="8131" y="0"/>
                    <a:pt x="7978" y="34"/>
                    <a:pt x="7835" y="106"/>
                  </a:cubicBezTo>
                  <a:lnTo>
                    <a:pt x="687" y="3707"/>
                  </a:lnTo>
                  <a:cubicBezTo>
                    <a:pt x="197" y="3954"/>
                    <a:pt x="1" y="4550"/>
                    <a:pt x="248" y="5040"/>
                  </a:cubicBezTo>
                  <a:cubicBezTo>
                    <a:pt x="423" y="5387"/>
                    <a:pt x="772" y="5587"/>
                    <a:pt x="1136" y="5587"/>
                  </a:cubicBezTo>
                  <a:cubicBezTo>
                    <a:pt x="1286" y="5587"/>
                    <a:pt x="1438" y="5553"/>
                    <a:pt x="1581" y="5481"/>
                  </a:cubicBezTo>
                  <a:lnTo>
                    <a:pt x="8729" y="1880"/>
                  </a:lnTo>
                  <a:cubicBezTo>
                    <a:pt x="9219" y="1633"/>
                    <a:pt x="9415" y="1037"/>
                    <a:pt x="9168" y="547"/>
                  </a:cubicBezTo>
                  <a:cubicBezTo>
                    <a:pt x="8994" y="200"/>
                    <a:pt x="8644" y="0"/>
                    <a:pt x="8281" y="0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2339579" y="2641272"/>
              <a:ext cx="235401" cy="139699"/>
            </a:xfrm>
            <a:custGeom>
              <a:avLst/>
              <a:gdLst/>
              <a:ahLst/>
              <a:cxnLst/>
              <a:rect l="l" t="t" r="r" b="b"/>
              <a:pathLst>
                <a:path w="9416" h="5588" extrusionOk="0">
                  <a:moveTo>
                    <a:pt x="8281" y="1"/>
                  </a:moveTo>
                  <a:cubicBezTo>
                    <a:pt x="8131" y="1"/>
                    <a:pt x="7979" y="35"/>
                    <a:pt x="7835" y="107"/>
                  </a:cubicBezTo>
                  <a:lnTo>
                    <a:pt x="687" y="3707"/>
                  </a:lnTo>
                  <a:cubicBezTo>
                    <a:pt x="197" y="3954"/>
                    <a:pt x="1" y="4551"/>
                    <a:pt x="248" y="5042"/>
                  </a:cubicBezTo>
                  <a:cubicBezTo>
                    <a:pt x="423" y="5388"/>
                    <a:pt x="772" y="5588"/>
                    <a:pt x="1135" y="5588"/>
                  </a:cubicBezTo>
                  <a:cubicBezTo>
                    <a:pt x="1285" y="5588"/>
                    <a:pt x="1438" y="5553"/>
                    <a:pt x="1581" y="5481"/>
                  </a:cubicBezTo>
                  <a:lnTo>
                    <a:pt x="8729" y="1882"/>
                  </a:lnTo>
                  <a:cubicBezTo>
                    <a:pt x="9219" y="1635"/>
                    <a:pt x="9415" y="1037"/>
                    <a:pt x="9168" y="547"/>
                  </a:cubicBezTo>
                  <a:cubicBezTo>
                    <a:pt x="8994" y="201"/>
                    <a:pt x="8644" y="1"/>
                    <a:pt x="8281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2339579" y="2368671"/>
              <a:ext cx="235401" cy="139726"/>
            </a:xfrm>
            <a:custGeom>
              <a:avLst/>
              <a:gdLst/>
              <a:ahLst/>
              <a:cxnLst/>
              <a:rect l="l" t="t" r="r" b="b"/>
              <a:pathLst>
                <a:path w="9416" h="5589" extrusionOk="0">
                  <a:moveTo>
                    <a:pt x="8281" y="1"/>
                  </a:moveTo>
                  <a:cubicBezTo>
                    <a:pt x="8131" y="1"/>
                    <a:pt x="7979" y="35"/>
                    <a:pt x="7835" y="107"/>
                  </a:cubicBezTo>
                  <a:lnTo>
                    <a:pt x="687" y="3708"/>
                  </a:lnTo>
                  <a:cubicBezTo>
                    <a:pt x="197" y="3955"/>
                    <a:pt x="1" y="4551"/>
                    <a:pt x="248" y="5042"/>
                  </a:cubicBezTo>
                  <a:cubicBezTo>
                    <a:pt x="423" y="5389"/>
                    <a:pt x="772" y="5588"/>
                    <a:pt x="1136" y="5588"/>
                  </a:cubicBezTo>
                  <a:cubicBezTo>
                    <a:pt x="1286" y="5588"/>
                    <a:pt x="1438" y="5554"/>
                    <a:pt x="1581" y="5483"/>
                  </a:cubicBezTo>
                  <a:lnTo>
                    <a:pt x="8729" y="1881"/>
                  </a:lnTo>
                  <a:cubicBezTo>
                    <a:pt x="9219" y="1635"/>
                    <a:pt x="9415" y="1037"/>
                    <a:pt x="9168" y="547"/>
                  </a:cubicBezTo>
                  <a:cubicBezTo>
                    <a:pt x="8994" y="201"/>
                    <a:pt x="8644" y="1"/>
                    <a:pt x="8281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2339579" y="2096072"/>
              <a:ext cx="235401" cy="139726"/>
            </a:xfrm>
            <a:custGeom>
              <a:avLst/>
              <a:gdLst/>
              <a:ahLst/>
              <a:cxnLst/>
              <a:rect l="l" t="t" r="r" b="b"/>
              <a:pathLst>
                <a:path w="9416" h="5589" extrusionOk="0">
                  <a:moveTo>
                    <a:pt x="8281" y="1"/>
                  </a:moveTo>
                  <a:cubicBezTo>
                    <a:pt x="8131" y="1"/>
                    <a:pt x="7978" y="35"/>
                    <a:pt x="7835" y="107"/>
                  </a:cubicBezTo>
                  <a:lnTo>
                    <a:pt x="687" y="3708"/>
                  </a:lnTo>
                  <a:cubicBezTo>
                    <a:pt x="197" y="3955"/>
                    <a:pt x="1" y="4553"/>
                    <a:pt x="248" y="5042"/>
                  </a:cubicBezTo>
                  <a:cubicBezTo>
                    <a:pt x="423" y="5389"/>
                    <a:pt x="772" y="5589"/>
                    <a:pt x="1135" y="5589"/>
                  </a:cubicBezTo>
                  <a:cubicBezTo>
                    <a:pt x="1285" y="5589"/>
                    <a:pt x="1438" y="5555"/>
                    <a:pt x="1581" y="5483"/>
                  </a:cubicBezTo>
                  <a:lnTo>
                    <a:pt x="1581" y="5481"/>
                  </a:lnTo>
                  <a:lnTo>
                    <a:pt x="8729" y="1881"/>
                  </a:lnTo>
                  <a:cubicBezTo>
                    <a:pt x="9219" y="1634"/>
                    <a:pt x="9415" y="1039"/>
                    <a:pt x="9168" y="548"/>
                  </a:cubicBezTo>
                  <a:cubicBezTo>
                    <a:pt x="8994" y="201"/>
                    <a:pt x="8644" y="1"/>
                    <a:pt x="8281" y="1"/>
                  </a:cubicBezTo>
                  <a:close/>
                </a:path>
              </a:pathLst>
            </a:custGeom>
            <a:solidFill>
              <a:srgbClr val="352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2289652" y="4714119"/>
              <a:ext cx="346326" cy="200049"/>
            </a:xfrm>
            <a:custGeom>
              <a:avLst/>
              <a:gdLst/>
              <a:ahLst/>
              <a:cxnLst/>
              <a:rect l="l" t="t" r="r" b="b"/>
              <a:pathLst>
                <a:path w="13853" h="8002" extrusionOk="0">
                  <a:moveTo>
                    <a:pt x="11388" y="6579"/>
                  </a:moveTo>
                  <a:cubicBezTo>
                    <a:pt x="13852" y="5155"/>
                    <a:pt x="13852" y="2848"/>
                    <a:pt x="11388" y="1428"/>
                  </a:cubicBezTo>
                  <a:cubicBezTo>
                    <a:pt x="8926" y="6"/>
                    <a:pt x="4928" y="1"/>
                    <a:pt x="2465" y="1426"/>
                  </a:cubicBezTo>
                  <a:cubicBezTo>
                    <a:pt x="1" y="2850"/>
                    <a:pt x="6" y="5155"/>
                    <a:pt x="2470" y="6579"/>
                  </a:cubicBezTo>
                  <a:cubicBezTo>
                    <a:pt x="4932" y="8002"/>
                    <a:pt x="8926" y="7999"/>
                    <a:pt x="11388" y="6579"/>
                  </a:cubicBezTo>
                  <a:close/>
                </a:path>
              </a:pathLst>
            </a:custGeom>
            <a:solidFill>
              <a:srgbClr val="151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6"/>
            <p:cNvSpPr/>
            <p:nvPr/>
          </p:nvSpPr>
          <p:spPr>
            <a:xfrm>
              <a:off x="2305152" y="1716697"/>
              <a:ext cx="315401" cy="3097371"/>
            </a:xfrm>
            <a:custGeom>
              <a:avLst/>
              <a:gdLst/>
              <a:ahLst/>
              <a:cxnLst/>
              <a:rect l="l" t="t" r="r" b="b"/>
              <a:pathLst>
                <a:path w="12616" h="123895" extrusionOk="0">
                  <a:moveTo>
                    <a:pt x="1" y="0"/>
                  </a:moveTo>
                  <a:lnTo>
                    <a:pt x="1" y="123894"/>
                  </a:lnTo>
                  <a:lnTo>
                    <a:pt x="12616" y="123894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151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6"/>
            <p:cNvSpPr/>
            <p:nvPr/>
          </p:nvSpPr>
          <p:spPr>
            <a:xfrm>
              <a:off x="2289704" y="1616697"/>
              <a:ext cx="346275" cy="199975"/>
            </a:xfrm>
            <a:custGeom>
              <a:avLst/>
              <a:gdLst/>
              <a:ahLst/>
              <a:cxnLst/>
              <a:rect l="l" t="t" r="r" b="b"/>
              <a:pathLst>
                <a:path w="13851" h="7999" extrusionOk="0">
                  <a:moveTo>
                    <a:pt x="11386" y="6577"/>
                  </a:moveTo>
                  <a:cubicBezTo>
                    <a:pt x="13850" y="5153"/>
                    <a:pt x="13850" y="2848"/>
                    <a:pt x="11386" y="1426"/>
                  </a:cubicBezTo>
                  <a:cubicBezTo>
                    <a:pt x="8924" y="2"/>
                    <a:pt x="4926" y="1"/>
                    <a:pt x="2463" y="1423"/>
                  </a:cubicBezTo>
                  <a:cubicBezTo>
                    <a:pt x="0" y="2844"/>
                    <a:pt x="4" y="5153"/>
                    <a:pt x="2468" y="6577"/>
                  </a:cubicBezTo>
                  <a:cubicBezTo>
                    <a:pt x="4930" y="7998"/>
                    <a:pt x="8924" y="7998"/>
                    <a:pt x="11386" y="6577"/>
                  </a:cubicBezTo>
                  <a:close/>
                </a:path>
              </a:pathLst>
            </a:custGeom>
            <a:solidFill>
              <a:srgbClr val="98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2441679" y="471649"/>
              <a:ext cx="2715579" cy="1615623"/>
            </a:xfrm>
            <a:custGeom>
              <a:avLst/>
              <a:gdLst/>
              <a:ahLst/>
              <a:cxnLst/>
              <a:rect l="l" t="t" r="r" b="b"/>
              <a:pathLst>
                <a:path w="108623" h="64625" extrusionOk="0">
                  <a:moveTo>
                    <a:pt x="108622" y="0"/>
                  </a:moveTo>
                  <a:lnTo>
                    <a:pt x="0" y="54703"/>
                  </a:lnTo>
                  <a:lnTo>
                    <a:pt x="0" y="64624"/>
                  </a:lnTo>
                  <a:lnTo>
                    <a:pt x="108622" y="9920"/>
                  </a:ln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6"/>
            <p:cNvSpPr/>
            <p:nvPr/>
          </p:nvSpPr>
          <p:spPr>
            <a:xfrm>
              <a:off x="2037227" y="1605674"/>
              <a:ext cx="404476" cy="481600"/>
            </a:xfrm>
            <a:custGeom>
              <a:avLst/>
              <a:gdLst/>
              <a:ahLst/>
              <a:cxnLst/>
              <a:rect l="l" t="t" r="r" b="b"/>
              <a:pathLst>
                <a:path w="16179" h="19264" extrusionOk="0">
                  <a:moveTo>
                    <a:pt x="1" y="1"/>
                  </a:moveTo>
                  <a:lnTo>
                    <a:pt x="16178" y="9342"/>
                  </a:lnTo>
                  <a:lnTo>
                    <a:pt x="16178" y="19263"/>
                  </a:lnTo>
                  <a:lnTo>
                    <a:pt x="1" y="9922"/>
                  </a:ln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6"/>
            <p:cNvSpPr/>
            <p:nvPr/>
          </p:nvSpPr>
          <p:spPr>
            <a:xfrm>
              <a:off x="2037227" y="238125"/>
              <a:ext cx="3120029" cy="1601098"/>
            </a:xfrm>
            <a:custGeom>
              <a:avLst/>
              <a:gdLst/>
              <a:ahLst/>
              <a:cxnLst/>
              <a:rect l="l" t="t" r="r" b="b"/>
              <a:pathLst>
                <a:path w="124801" h="64044" extrusionOk="0">
                  <a:moveTo>
                    <a:pt x="1" y="54704"/>
                  </a:moveTo>
                  <a:lnTo>
                    <a:pt x="16178" y="64044"/>
                  </a:lnTo>
                  <a:lnTo>
                    <a:pt x="124800" y="9341"/>
                  </a:lnTo>
                  <a:lnTo>
                    <a:pt x="108624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5226779" y="3637395"/>
              <a:ext cx="51351" cy="69026"/>
            </a:xfrm>
            <a:custGeom>
              <a:avLst/>
              <a:gdLst/>
              <a:ahLst/>
              <a:cxnLst/>
              <a:rect l="l" t="t" r="r" b="b"/>
              <a:pathLst>
                <a:path w="2054" h="2761" extrusionOk="0">
                  <a:moveTo>
                    <a:pt x="273" y="167"/>
                  </a:moveTo>
                  <a:cubicBezTo>
                    <a:pt x="545" y="0"/>
                    <a:pt x="1104" y="407"/>
                    <a:pt x="1521" y="1078"/>
                  </a:cubicBezTo>
                  <a:cubicBezTo>
                    <a:pt x="1938" y="1747"/>
                    <a:pt x="2054" y="2426"/>
                    <a:pt x="1781" y="2593"/>
                  </a:cubicBezTo>
                  <a:cubicBezTo>
                    <a:pt x="1509" y="2760"/>
                    <a:pt x="950" y="2353"/>
                    <a:pt x="533" y="1682"/>
                  </a:cubicBezTo>
                  <a:cubicBezTo>
                    <a:pt x="116" y="1013"/>
                    <a:pt x="0" y="334"/>
                    <a:pt x="273" y="167"/>
                  </a:cubicBezTo>
                  <a:close/>
                </a:path>
              </a:pathLst>
            </a:custGeom>
            <a:solidFill>
              <a:srgbClr val="83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5180207" y="3632270"/>
              <a:ext cx="31449" cy="71576"/>
            </a:xfrm>
            <a:custGeom>
              <a:avLst/>
              <a:gdLst/>
              <a:ahLst/>
              <a:cxnLst/>
              <a:rect l="l" t="t" r="r" b="b"/>
              <a:pathLst>
                <a:path w="1258" h="2863" extrusionOk="0">
                  <a:moveTo>
                    <a:pt x="545" y="14"/>
                  </a:moveTo>
                  <a:cubicBezTo>
                    <a:pt x="867" y="1"/>
                    <a:pt x="1165" y="624"/>
                    <a:pt x="1211" y="1407"/>
                  </a:cubicBezTo>
                  <a:cubicBezTo>
                    <a:pt x="1257" y="2189"/>
                    <a:pt x="1034" y="2836"/>
                    <a:pt x="712" y="2849"/>
                  </a:cubicBezTo>
                  <a:cubicBezTo>
                    <a:pt x="390" y="2863"/>
                    <a:pt x="93" y="2240"/>
                    <a:pt x="47" y="1457"/>
                  </a:cubicBezTo>
                  <a:cubicBezTo>
                    <a:pt x="1" y="673"/>
                    <a:pt x="224" y="28"/>
                    <a:pt x="545" y="14"/>
                  </a:cubicBezTo>
                  <a:close/>
                </a:path>
              </a:pathLst>
            </a:custGeom>
            <a:solidFill>
              <a:srgbClr val="83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5152804" y="3634069"/>
              <a:ext cx="31425" cy="71576"/>
            </a:xfrm>
            <a:custGeom>
              <a:avLst/>
              <a:gdLst/>
              <a:ahLst/>
              <a:cxnLst/>
              <a:rect l="l" t="t" r="r" b="b"/>
              <a:pathLst>
                <a:path w="1257" h="2863" extrusionOk="0">
                  <a:moveTo>
                    <a:pt x="547" y="14"/>
                  </a:moveTo>
                  <a:cubicBezTo>
                    <a:pt x="867" y="0"/>
                    <a:pt x="1165" y="623"/>
                    <a:pt x="1211" y="1407"/>
                  </a:cubicBezTo>
                  <a:cubicBezTo>
                    <a:pt x="1257" y="2190"/>
                    <a:pt x="1034" y="2835"/>
                    <a:pt x="712" y="2849"/>
                  </a:cubicBezTo>
                  <a:cubicBezTo>
                    <a:pt x="392" y="2863"/>
                    <a:pt x="92" y="2239"/>
                    <a:pt x="46" y="1458"/>
                  </a:cubicBezTo>
                  <a:cubicBezTo>
                    <a:pt x="0" y="675"/>
                    <a:pt x="225" y="29"/>
                    <a:pt x="547" y="14"/>
                  </a:cubicBezTo>
                  <a:close/>
                </a:path>
              </a:pathLst>
            </a:custGeom>
            <a:solidFill>
              <a:srgbClr val="83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6"/>
            <p:cNvSpPr/>
            <p:nvPr/>
          </p:nvSpPr>
          <p:spPr>
            <a:xfrm>
              <a:off x="4616894" y="2057620"/>
              <a:ext cx="113901" cy="149899"/>
            </a:xfrm>
            <a:custGeom>
              <a:avLst/>
              <a:gdLst/>
              <a:ahLst/>
              <a:cxnLst/>
              <a:rect l="l" t="t" r="r" b="b"/>
              <a:pathLst>
                <a:path w="4556" h="5996" extrusionOk="0">
                  <a:moveTo>
                    <a:pt x="3088" y="320"/>
                  </a:moveTo>
                  <a:cubicBezTo>
                    <a:pt x="4099" y="639"/>
                    <a:pt x="4555" y="2098"/>
                    <a:pt x="4111" y="3576"/>
                  </a:cubicBezTo>
                  <a:cubicBezTo>
                    <a:pt x="3665" y="5054"/>
                    <a:pt x="2482" y="5996"/>
                    <a:pt x="1472" y="5677"/>
                  </a:cubicBezTo>
                  <a:cubicBezTo>
                    <a:pt x="460" y="5357"/>
                    <a:pt x="1" y="3900"/>
                    <a:pt x="449" y="2420"/>
                  </a:cubicBezTo>
                  <a:cubicBezTo>
                    <a:pt x="895" y="942"/>
                    <a:pt x="2076" y="0"/>
                    <a:pt x="3088" y="320"/>
                  </a:cubicBezTo>
                  <a:close/>
                </a:path>
              </a:pathLst>
            </a:custGeom>
            <a:solidFill>
              <a:srgbClr val="83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6"/>
            <p:cNvSpPr/>
            <p:nvPr/>
          </p:nvSpPr>
          <p:spPr>
            <a:xfrm>
              <a:off x="4502401" y="2850625"/>
              <a:ext cx="94525" cy="131674"/>
            </a:xfrm>
            <a:custGeom>
              <a:avLst/>
              <a:gdLst/>
              <a:ahLst/>
              <a:cxnLst/>
              <a:rect l="l" t="t" r="r" b="b"/>
              <a:pathLst>
                <a:path w="3781" h="5267" extrusionOk="0">
                  <a:moveTo>
                    <a:pt x="0" y="5266"/>
                  </a:moveTo>
                  <a:cubicBezTo>
                    <a:pt x="1043" y="4565"/>
                    <a:pt x="2762" y="2282"/>
                    <a:pt x="3271" y="1141"/>
                  </a:cubicBezTo>
                  <a:cubicBezTo>
                    <a:pt x="3780" y="0"/>
                    <a:pt x="658" y="2370"/>
                    <a:pt x="0" y="5266"/>
                  </a:cubicBezTo>
                  <a:close/>
                </a:path>
              </a:pathLst>
            </a:custGeom>
            <a:solidFill>
              <a:srgbClr val="0706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4" name="TextBox 793">
            <a:extLst>
              <a:ext uri="{FF2B5EF4-FFF2-40B4-BE49-F238E27FC236}">
                <a16:creationId xmlns:a16="http://schemas.microsoft.com/office/drawing/2014/main" id="{86762C19-4FA0-4CB2-A210-0E8FC7A68BA8}"/>
              </a:ext>
            </a:extLst>
          </p:cNvPr>
          <p:cNvSpPr txBox="1"/>
          <p:nvPr/>
        </p:nvSpPr>
        <p:spPr>
          <a:xfrm>
            <a:off x="5846311" y="314336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45" grpId="0"/>
      <p:bldP spid="946" grpId="0"/>
      <p:bldP spid="947" grpId="0"/>
      <p:bldP spid="948" grpId="0"/>
      <p:bldP spid="949" grpId="0"/>
      <p:bldP spid="766" grpId="0"/>
      <p:bldP spid="767" grpId="0"/>
      <p:bldP spid="768" grpId="0"/>
      <p:bldP spid="769" grpId="0"/>
      <p:bldP spid="770" grpId="0"/>
      <p:bldP spid="771" grpId="1"/>
      <p:bldP spid="771" grpId="2"/>
      <p:bldP spid="772" grpId="0"/>
      <p:bldP spid="773" grpId="0"/>
      <p:bldP spid="774" grpId="0"/>
      <p:bldP spid="783" grpId="0"/>
      <p:bldP spid="784" grpId="0"/>
      <p:bldP spid="785" grpId="0"/>
      <p:bldP spid="786" grpId="0"/>
      <p:bldP spid="787" grpId="0"/>
      <p:bldP spid="789" grpId="0"/>
      <p:bldP spid="790" grpId="0"/>
      <p:bldP spid="791" grpId="0"/>
      <p:bldP spid="7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26"/>
          <p:cNvSpPr txBox="1">
            <a:spLocks noGrp="1"/>
          </p:cNvSpPr>
          <p:nvPr>
            <p:ph type="title"/>
          </p:nvPr>
        </p:nvSpPr>
        <p:spPr>
          <a:xfrm>
            <a:off x="967200" y="333464"/>
            <a:ext cx="71754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8C00"/>
                </a:solidFill>
              </a:rPr>
              <a:t>2 – </a:t>
            </a:r>
            <a:r>
              <a:rPr lang="en-US" dirty="0" err="1">
                <a:solidFill>
                  <a:srgbClr val="FF8C00"/>
                </a:solidFill>
              </a:rPr>
              <a:t>topshiriq</a:t>
            </a:r>
            <a:r>
              <a:rPr lang="en-US" dirty="0">
                <a:solidFill>
                  <a:srgbClr val="FF8C00"/>
                </a:solidFill>
              </a:rPr>
              <a:t>. </a:t>
            </a:r>
            <a:r>
              <a:rPr lang="en-US" dirty="0" err="1"/>
              <a:t>Hisoblaymiz</a:t>
            </a:r>
            <a:endParaRPr dirty="0"/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FB38869D-29AB-4219-8355-A35F15C2B8F1}"/>
              </a:ext>
            </a:extLst>
          </p:cNvPr>
          <p:cNvGrpSpPr/>
          <p:nvPr/>
        </p:nvGrpSpPr>
        <p:grpSpPr>
          <a:xfrm>
            <a:off x="-99060" y="2363671"/>
            <a:ext cx="2848473" cy="1480183"/>
            <a:chOff x="335256" y="2040675"/>
            <a:chExt cx="2848473" cy="1480183"/>
          </a:xfrm>
        </p:grpSpPr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F3867854-E57D-4807-A2C1-DAD432074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72" t="27378" r="16003" b="8579"/>
            <a:stretch/>
          </p:blipFill>
          <p:spPr>
            <a:xfrm>
              <a:off x="335256" y="2040675"/>
              <a:ext cx="2848473" cy="1480183"/>
            </a:xfrm>
            <a:prstGeom prst="rect">
              <a:avLst/>
            </a:prstGeom>
          </p:spPr>
        </p:pic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8864DC55-8DE3-4D05-B9CA-C5658E76E452}"/>
                </a:ext>
              </a:extLst>
            </p:cNvPr>
            <p:cNvSpPr/>
            <p:nvPr/>
          </p:nvSpPr>
          <p:spPr>
            <a:xfrm>
              <a:off x="442275" y="2075754"/>
              <a:ext cx="1005702" cy="602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6C45E056-374C-4B42-9B84-8890913E5CDB}"/>
                </a:ext>
              </a:extLst>
            </p:cNvPr>
            <p:cNvSpPr/>
            <p:nvPr/>
          </p:nvSpPr>
          <p:spPr>
            <a:xfrm>
              <a:off x="1554790" y="2078404"/>
              <a:ext cx="522376" cy="91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B3BB1122-0FF7-4116-94CB-88E7EB566B73}"/>
                </a:ext>
              </a:extLst>
            </p:cNvPr>
            <p:cNvSpPr/>
            <p:nvPr/>
          </p:nvSpPr>
          <p:spPr>
            <a:xfrm>
              <a:off x="2149478" y="2082422"/>
              <a:ext cx="411628" cy="91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6600ACEB-E109-43EC-84D6-C244275DBD51}"/>
              </a:ext>
            </a:extLst>
          </p:cNvPr>
          <p:cNvSpPr txBox="1"/>
          <p:nvPr/>
        </p:nvSpPr>
        <p:spPr>
          <a:xfrm>
            <a:off x="650193" y="23039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BEA946-560C-456A-87C0-3279DD9D56F4}"/>
              </a:ext>
            </a:extLst>
          </p:cNvPr>
          <p:cNvSpPr txBox="1"/>
          <p:nvPr/>
        </p:nvSpPr>
        <p:spPr>
          <a:xfrm>
            <a:off x="1181846" y="23039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42B808C-ABB4-4F9D-AC02-B72B1F1190AC}"/>
              </a:ext>
            </a:extLst>
          </p:cNvPr>
          <p:cNvSpPr txBox="1"/>
          <p:nvPr/>
        </p:nvSpPr>
        <p:spPr>
          <a:xfrm>
            <a:off x="1713498" y="23039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A5F875F-AF3D-40A2-A758-DB50980CEA56}"/>
              </a:ext>
            </a:extLst>
          </p:cNvPr>
          <p:cNvSpPr txBox="1"/>
          <p:nvPr/>
        </p:nvSpPr>
        <p:spPr>
          <a:xfrm>
            <a:off x="1181846" y="2786736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8FB02E8-84A5-4B39-A2B0-764DB2849C8E}"/>
              </a:ext>
            </a:extLst>
          </p:cNvPr>
          <p:cNvSpPr txBox="1"/>
          <p:nvPr/>
        </p:nvSpPr>
        <p:spPr>
          <a:xfrm>
            <a:off x="1713498" y="2783765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2D55F56-C3C4-48A2-99A3-E834CBC30E59}"/>
              </a:ext>
            </a:extLst>
          </p:cNvPr>
          <p:cNvSpPr txBox="1"/>
          <p:nvPr/>
        </p:nvSpPr>
        <p:spPr>
          <a:xfrm>
            <a:off x="1154903" y="2052392"/>
            <a:ext cx="467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10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3B7D8F5-90FF-41F5-85EF-88427532BEA1}"/>
              </a:ext>
            </a:extLst>
          </p:cNvPr>
          <p:cNvSpPr txBox="1"/>
          <p:nvPr/>
        </p:nvSpPr>
        <p:spPr>
          <a:xfrm>
            <a:off x="1253416" y="2048619"/>
            <a:ext cx="38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9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DF7ED82-0D6B-4707-BA0B-F1AF0C1D1584}"/>
              </a:ext>
            </a:extLst>
          </p:cNvPr>
          <p:cNvSpPr txBox="1"/>
          <p:nvPr/>
        </p:nvSpPr>
        <p:spPr>
          <a:xfrm>
            <a:off x="1678407" y="2046792"/>
            <a:ext cx="47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E6C8CE6-878B-49F3-B24B-FF1EC39929D2}"/>
              </a:ext>
            </a:extLst>
          </p:cNvPr>
          <p:cNvSpPr txBox="1"/>
          <p:nvPr/>
        </p:nvSpPr>
        <p:spPr>
          <a:xfrm>
            <a:off x="1713386" y="333386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A1C19429-79CC-4C08-9509-CDD2276F985D}"/>
              </a:ext>
            </a:extLst>
          </p:cNvPr>
          <p:cNvCxnSpPr/>
          <p:nvPr/>
        </p:nvCxnSpPr>
        <p:spPr>
          <a:xfrm flipH="1">
            <a:off x="675311" y="2401644"/>
            <a:ext cx="381001" cy="42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2D52CA38-85A3-4518-99F4-95E177A5CBCC}"/>
              </a:ext>
            </a:extLst>
          </p:cNvPr>
          <p:cNvCxnSpPr/>
          <p:nvPr/>
        </p:nvCxnSpPr>
        <p:spPr>
          <a:xfrm flipH="1">
            <a:off x="1154825" y="2416471"/>
            <a:ext cx="381001" cy="42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BA694E8E-81DE-40F2-8BAF-9C47A09B938C}"/>
              </a:ext>
            </a:extLst>
          </p:cNvPr>
          <p:cNvSpPr txBox="1"/>
          <p:nvPr/>
        </p:nvSpPr>
        <p:spPr>
          <a:xfrm>
            <a:off x="1171245" y="3315295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3632F7C-2ADC-41EA-AFEB-3E97A648153D}"/>
              </a:ext>
            </a:extLst>
          </p:cNvPr>
          <p:cNvGrpSpPr/>
          <p:nvPr/>
        </p:nvGrpSpPr>
        <p:grpSpPr>
          <a:xfrm>
            <a:off x="2074429" y="2363671"/>
            <a:ext cx="2848473" cy="1480183"/>
            <a:chOff x="335256" y="2040675"/>
            <a:chExt cx="2848473" cy="1480183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A83609FE-FC2B-4A28-A419-82CB5F1966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72" t="27378" r="16003" b="8579"/>
            <a:stretch/>
          </p:blipFill>
          <p:spPr>
            <a:xfrm>
              <a:off x="335256" y="2040675"/>
              <a:ext cx="2848473" cy="1480183"/>
            </a:xfrm>
            <a:prstGeom prst="rect">
              <a:avLst/>
            </a:prstGeom>
          </p:spPr>
        </p:pic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A438772C-5590-4C1D-B581-606E3181A057}"/>
                </a:ext>
              </a:extLst>
            </p:cNvPr>
            <p:cNvSpPr/>
            <p:nvPr/>
          </p:nvSpPr>
          <p:spPr>
            <a:xfrm>
              <a:off x="442275" y="2075754"/>
              <a:ext cx="1005702" cy="602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B95F5D54-698B-45AA-BAC4-ACA416A5CC6F}"/>
                </a:ext>
              </a:extLst>
            </p:cNvPr>
            <p:cNvSpPr/>
            <p:nvPr/>
          </p:nvSpPr>
          <p:spPr>
            <a:xfrm>
              <a:off x="1554790" y="2078404"/>
              <a:ext cx="522376" cy="91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01D8B9C6-B7C2-4558-88DA-3D28021AEE1C}"/>
                </a:ext>
              </a:extLst>
            </p:cNvPr>
            <p:cNvSpPr/>
            <p:nvPr/>
          </p:nvSpPr>
          <p:spPr>
            <a:xfrm>
              <a:off x="2149478" y="2082422"/>
              <a:ext cx="411628" cy="91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529ACEE6-7031-4AEB-9C9A-AE495DC5B82D}"/>
              </a:ext>
            </a:extLst>
          </p:cNvPr>
          <p:cNvSpPr txBox="1"/>
          <p:nvPr/>
        </p:nvSpPr>
        <p:spPr>
          <a:xfrm>
            <a:off x="2823682" y="23039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E812700-7229-464C-AFAD-2E612F75DA55}"/>
              </a:ext>
            </a:extLst>
          </p:cNvPr>
          <p:cNvSpPr txBox="1"/>
          <p:nvPr/>
        </p:nvSpPr>
        <p:spPr>
          <a:xfrm>
            <a:off x="3355335" y="23039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5B4786A-C36C-409E-AD37-27C8B0163B5F}"/>
              </a:ext>
            </a:extLst>
          </p:cNvPr>
          <p:cNvSpPr txBox="1"/>
          <p:nvPr/>
        </p:nvSpPr>
        <p:spPr>
          <a:xfrm>
            <a:off x="3886987" y="23039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F02DC4A-92AB-4EEF-9902-8F87F0F49DF9}"/>
              </a:ext>
            </a:extLst>
          </p:cNvPr>
          <p:cNvSpPr txBox="1"/>
          <p:nvPr/>
        </p:nvSpPr>
        <p:spPr>
          <a:xfrm>
            <a:off x="3355335" y="2786736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D7E0387-7C20-4599-9E38-B53D5F00F7EA}"/>
              </a:ext>
            </a:extLst>
          </p:cNvPr>
          <p:cNvSpPr txBox="1"/>
          <p:nvPr/>
        </p:nvSpPr>
        <p:spPr>
          <a:xfrm>
            <a:off x="3886987" y="2783765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D373B3B-3E17-4B34-8B69-8227AC5F879C}"/>
              </a:ext>
            </a:extLst>
          </p:cNvPr>
          <p:cNvSpPr txBox="1"/>
          <p:nvPr/>
        </p:nvSpPr>
        <p:spPr>
          <a:xfrm>
            <a:off x="3886875" y="333386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DC9D829-F211-42B9-BFA4-C270005007F4}"/>
              </a:ext>
            </a:extLst>
          </p:cNvPr>
          <p:cNvSpPr txBox="1"/>
          <p:nvPr/>
        </p:nvSpPr>
        <p:spPr>
          <a:xfrm>
            <a:off x="3344734" y="3315295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098836FC-BC70-432B-B338-E77A37F2033C}"/>
              </a:ext>
            </a:extLst>
          </p:cNvPr>
          <p:cNvGrpSpPr/>
          <p:nvPr/>
        </p:nvGrpSpPr>
        <p:grpSpPr>
          <a:xfrm>
            <a:off x="4287872" y="2363671"/>
            <a:ext cx="2848473" cy="1480183"/>
            <a:chOff x="335256" y="2040675"/>
            <a:chExt cx="2848473" cy="1480183"/>
          </a:xfrm>
        </p:grpSpPr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DF35169F-E5FE-4D0F-8885-036C4C62A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72" t="27378" r="16003" b="8579"/>
            <a:stretch/>
          </p:blipFill>
          <p:spPr>
            <a:xfrm>
              <a:off x="335256" y="2040675"/>
              <a:ext cx="2848473" cy="1480183"/>
            </a:xfrm>
            <a:prstGeom prst="rect">
              <a:avLst/>
            </a:prstGeom>
          </p:spPr>
        </p:pic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85EBFB99-0242-414A-81B8-CE0877D2908E}"/>
                </a:ext>
              </a:extLst>
            </p:cNvPr>
            <p:cNvSpPr/>
            <p:nvPr/>
          </p:nvSpPr>
          <p:spPr>
            <a:xfrm>
              <a:off x="442275" y="2075754"/>
              <a:ext cx="1005702" cy="602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2F85EE61-E431-446B-938A-366362B2770F}"/>
                </a:ext>
              </a:extLst>
            </p:cNvPr>
            <p:cNvSpPr/>
            <p:nvPr/>
          </p:nvSpPr>
          <p:spPr>
            <a:xfrm>
              <a:off x="1554790" y="2078404"/>
              <a:ext cx="522376" cy="91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CBAB4E1F-2D79-4764-B1FA-898A2A04B2DA}"/>
                </a:ext>
              </a:extLst>
            </p:cNvPr>
            <p:cNvSpPr/>
            <p:nvPr/>
          </p:nvSpPr>
          <p:spPr>
            <a:xfrm>
              <a:off x="2149478" y="2082422"/>
              <a:ext cx="411628" cy="91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DCD6B2D3-9849-4E0B-A6CE-17499F8CDBF4}"/>
              </a:ext>
            </a:extLst>
          </p:cNvPr>
          <p:cNvSpPr txBox="1"/>
          <p:nvPr/>
        </p:nvSpPr>
        <p:spPr>
          <a:xfrm>
            <a:off x="5037125" y="23039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A1460A3-7218-45DE-B597-4C12231ADD55}"/>
              </a:ext>
            </a:extLst>
          </p:cNvPr>
          <p:cNvSpPr txBox="1"/>
          <p:nvPr/>
        </p:nvSpPr>
        <p:spPr>
          <a:xfrm>
            <a:off x="5568778" y="23039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ECFCE3F-F2FF-44C3-BACB-F1BE31C045F5}"/>
              </a:ext>
            </a:extLst>
          </p:cNvPr>
          <p:cNvSpPr txBox="1"/>
          <p:nvPr/>
        </p:nvSpPr>
        <p:spPr>
          <a:xfrm>
            <a:off x="6100430" y="23039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A1EA815-D7F8-4F5B-93A6-DFCC1EB28E00}"/>
              </a:ext>
            </a:extLst>
          </p:cNvPr>
          <p:cNvSpPr txBox="1"/>
          <p:nvPr/>
        </p:nvSpPr>
        <p:spPr>
          <a:xfrm>
            <a:off x="5568778" y="2786736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7782078-A009-410B-B6EF-1CE29A7F4D8E}"/>
              </a:ext>
            </a:extLst>
          </p:cNvPr>
          <p:cNvSpPr txBox="1"/>
          <p:nvPr/>
        </p:nvSpPr>
        <p:spPr>
          <a:xfrm>
            <a:off x="6100430" y="2783765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9259713-B2DF-47F8-ADA1-6942CB016DF9}"/>
              </a:ext>
            </a:extLst>
          </p:cNvPr>
          <p:cNvSpPr txBox="1"/>
          <p:nvPr/>
        </p:nvSpPr>
        <p:spPr>
          <a:xfrm>
            <a:off x="6100318" y="333386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AFADA3E-CCDB-4D2B-A205-6FB0E037382A}"/>
              </a:ext>
            </a:extLst>
          </p:cNvPr>
          <p:cNvSpPr txBox="1"/>
          <p:nvPr/>
        </p:nvSpPr>
        <p:spPr>
          <a:xfrm>
            <a:off x="5558177" y="3315295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45B9D6D7-A5E8-433E-984B-913968B29156}"/>
              </a:ext>
            </a:extLst>
          </p:cNvPr>
          <p:cNvGrpSpPr/>
          <p:nvPr/>
        </p:nvGrpSpPr>
        <p:grpSpPr>
          <a:xfrm>
            <a:off x="6522692" y="2363671"/>
            <a:ext cx="2848473" cy="1480183"/>
            <a:chOff x="335256" y="2040675"/>
            <a:chExt cx="2848473" cy="1480183"/>
          </a:xfrm>
        </p:grpSpPr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id="{48A09867-0EB9-4439-A2CF-7EA67F73C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72" t="27378" r="16003" b="8579"/>
            <a:stretch/>
          </p:blipFill>
          <p:spPr>
            <a:xfrm>
              <a:off x="335256" y="2040675"/>
              <a:ext cx="2848473" cy="1480183"/>
            </a:xfrm>
            <a:prstGeom prst="rect">
              <a:avLst/>
            </a:prstGeom>
          </p:spPr>
        </p:pic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C9D19C03-B50F-4F25-BC9D-479A3D32CD47}"/>
                </a:ext>
              </a:extLst>
            </p:cNvPr>
            <p:cNvSpPr/>
            <p:nvPr/>
          </p:nvSpPr>
          <p:spPr>
            <a:xfrm>
              <a:off x="442275" y="2075754"/>
              <a:ext cx="1005702" cy="602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6" name="Прямоугольник 155">
              <a:extLst>
                <a:ext uri="{FF2B5EF4-FFF2-40B4-BE49-F238E27FC236}">
                  <a16:creationId xmlns:a16="http://schemas.microsoft.com/office/drawing/2014/main" id="{E7C3FE86-EF12-4CC9-8341-C4333440D588}"/>
                </a:ext>
              </a:extLst>
            </p:cNvPr>
            <p:cNvSpPr/>
            <p:nvPr/>
          </p:nvSpPr>
          <p:spPr>
            <a:xfrm>
              <a:off x="1554790" y="2078404"/>
              <a:ext cx="522376" cy="91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Прямоугольник 156">
              <a:extLst>
                <a:ext uri="{FF2B5EF4-FFF2-40B4-BE49-F238E27FC236}">
                  <a16:creationId xmlns:a16="http://schemas.microsoft.com/office/drawing/2014/main" id="{957142D9-28B6-4CA4-BE55-B545B6AAE123}"/>
                </a:ext>
              </a:extLst>
            </p:cNvPr>
            <p:cNvSpPr/>
            <p:nvPr/>
          </p:nvSpPr>
          <p:spPr>
            <a:xfrm>
              <a:off x="2149478" y="2082422"/>
              <a:ext cx="411628" cy="91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AB0A67D0-26F6-45C4-9B22-EDBEC585D2BD}"/>
              </a:ext>
            </a:extLst>
          </p:cNvPr>
          <p:cNvSpPr txBox="1"/>
          <p:nvPr/>
        </p:nvSpPr>
        <p:spPr>
          <a:xfrm>
            <a:off x="7271945" y="23039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D962A90-6C0F-41DE-94D9-C29A69E447E1}"/>
              </a:ext>
            </a:extLst>
          </p:cNvPr>
          <p:cNvSpPr txBox="1"/>
          <p:nvPr/>
        </p:nvSpPr>
        <p:spPr>
          <a:xfrm>
            <a:off x="7803598" y="23039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BB58221-EEA7-434D-94FA-52ED47124174}"/>
              </a:ext>
            </a:extLst>
          </p:cNvPr>
          <p:cNvSpPr txBox="1"/>
          <p:nvPr/>
        </p:nvSpPr>
        <p:spPr>
          <a:xfrm>
            <a:off x="8335250" y="230395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BC97AD2-60CF-4DC4-BD7D-5F6DD0A1DB50}"/>
              </a:ext>
            </a:extLst>
          </p:cNvPr>
          <p:cNvSpPr txBox="1"/>
          <p:nvPr/>
        </p:nvSpPr>
        <p:spPr>
          <a:xfrm>
            <a:off x="7803598" y="2786736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BA27163-F3DE-40B5-88CE-D7C36F5FED5A}"/>
              </a:ext>
            </a:extLst>
          </p:cNvPr>
          <p:cNvSpPr txBox="1"/>
          <p:nvPr/>
        </p:nvSpPr>
        <p:spPr>
          <a:xfrm>
            <a:off x="8335250" y="2783765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67B3C0-A8C1-41CC-B8C3-D2C02FCA0D72}"/>
              </a:ext>
            </a:extLst>
          </p:cNvPr>
          <p:cNvSpPr txBox="1"/>
          <p:nvPr/>
        </p:nvSpPr>
        <p:spPr>
          <a:xfrm>
            <a:off x="8335138" y="3333869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E4EB459C-15C4-47EA-A539-8BBC53D28344}"/>
              </a:ext>
            </a:extLst>
          </p:cNvPr>
          <p:cNvSpPr txBox="1"/>
          <p:nvPr/>
        </p:nvSpPr>
        <p:spPr>
          <a:xfrm>
            <a:off x="7792997" y="3315295"/>
            <a:ext cx="5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  <p:bldP spid="113" grpId="0"/>
      <p:bldP spid="114" grpId="0"/>
      <p:bldP spid="115" grpId="0"/>
      <p:bldP spid="118" grpId="0"/>
      <p:bldP spid="132" grpId="0"/>
      <p:bldP spid="135" grpId="0"/>
      <p:bldP spid="149" grpId="0"/>
      <p:bldP spid="152" grpId="0"/>
      <p:bldP spid="166" grpId="0"/>
      <p:bldP spid="1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39"/>
          <p:cNvSpPr/>
          <p:nvPr/>
        </p:nvSpPr>
        <p:spPr>
          <a:xfrm>
            <a:off x="236220" y="1287780"/>
            <a:ext cx="8618220" cy="3581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876;p26">
            <a:extLst>
              <a:ext uri="{FF2B5EF4-FFF2-40B4-BE49-F238E27FC236}">
                <a16:creationId xmlns:a16="http://schemas.microsoft.com/office/drawing/2014/main" id="{E0FB587A-A3C0-432C-B286-1AF7827F0F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220" y="160020"/>
            <a:ext cx="86182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" sz="3200" dirty="0">
                <a:solidFill>
                  <a:srgbClr val="FF8C00"/>
                </a:solidFill>
              </a:rPr>
              <a:t>3 – </a:t>
            </a:r>
            <a:r>
              <a:rPr lang="en-US" sz="3200" dirty="0" err="1">
                <a:solidFill>
                  <a:srgbClr val="FF8C00"/>
                </a:solidFill>
              </a:rPr>
              <a:t>topshiriq</a:t>
            </a:r>
            <a:r>
              <a:rPr lang="en-US" sz="3200" dirty="0">
                <a:solidFill>
                  <a:srgbClr val="FF8C00"/>
                </a:solidFill>
              </a:rPr>
              <a:t>. </a:t>
            </a:r>
            <a:r>
              <a:rPr lang="en-US" sz="3200" dirty="0" err="1"/>
              <a:t>Tarozidagi</a:t>
            </a:r>
            <a:r>
              <a:rPr lang="en-US" sz="3200" dirty="0"/>
              <a:t> </a:t>
            </a:r>
            <a:r>
              <a:rPr lang="en-US" sz="3200" dirty="0" err="1"/>
              <a:t>mevalar</a:t>
            </a:r>
            <a:r>
              <a:rPr lang="en-US" sz="3200" dirty="0"/>
              <a:t> </a:t>
            </a:r>
            <a:r>
              <a:rPr lang="en-US" sz="3200" dirty="0" err="1"/>
              <a:t>massasi</a:t>
            </a:r>
            <a:r>
              <a:rPr lang="en-US" sz="3200" dirty="0"/>
              <a:t> </a:t>
            </a:r>
            <a:r>
              <a:rPr lang="en-US" sz="3200" dirty="0" err="1"/>
              <a:t>teng</a:t>
            </a:r>
            <a:r>
              <a:rPr lang="en-US" sz="3200" dirty="0"/>
              <a:t> </a:t>
            </a:r>
            <a:r>
              <a:rPr lang="en-US" sz="3200" dirty="0" err="1"/>
              <a:t>bo‘lishi</a:t>
            </a:r>
            <a:r>
              <a:rPr lang="en-US" sz="3200" dirty="0"/>
              <a:t> </a:t>
            </a:r>
            <a:r>
              <a:rPr lang="en-US" sz="3200" dirty="0" err="1"/>
              <a:t>uchun</a:t>
            </a:r>
            <a:r>
              <a:rPr lang="en-US" sz="3200" dirty="0"/>
              <a:t> </a:t>
            </a:r>
            <a:r>
              <a:rPr lang="en-US" sz="3200" dirty="0" err="1"/>
              <a:t>qancha</a:t>
            </a:r>
            <a:r>
              <a:rPr lang="en-US" sz="3200" dirty="0"/>
              <a:t> </a:t>
            </a:r>
            <a:r>
              <a:rPr lang="en-US" sz="3200" dirty="0" err="1"/>
              <a:t>nok</a:t>
            </a:r>
            <a:r>
              <a:rPr lang="en-US" sz="3200" dirty="0"/>
              <a:t> </a:t>
            </a:r>
            <a:r>
              <a:rPr lang="en-US" sz="3200" dirty="0" err="1"/>
              <a:t>kerak</a:t>
            </a:r>
            <a:r>
              <a:rPr lang="en-US" sz="3200" dirty="0"/>
              <a:t>? </a:t>
            </a:r>
            <a:br>
              <a:rPr lang="en-US" dirty="0"/>
            </a:b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215B2B-CD44-4499-B9A1-DB4D604F4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259" r="1834" b="9482"/>
          <a:stretch/>
        </p:blipFill>
        <p:spPr>
          <a:xfrm>
            <a:off x="289559" y="3344617"/>
            <a:ext cx="8511541" cy="1524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DBFE67-533D-43D5-80B9-373ADC1557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00" t="9037" r="36250" b="10667"/>
          <a:stretch/>
        </p:blipFill>
        <p:spPr>
          <a:xfrm>
            <a:off x="2434591" y="1366995"/>
            <a:ext cx="464820" cy="5488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0919040-107E-45EA-8B44-08992F308A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00" t="9037" r="36250" b="10667"/>
          <a:stretch/>
        </p:blipFill>
        <p:spPr>
          <a:xfrm>
            <a:off x="4339590" y="1366995"/>
            <a:ext cx="464820" cy="5488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6975DF0-0AFE-4BE5-9DFB-835A5CAF55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00" t="9037" r="36250" b="10667"/>
          <a:stretch/>
        </p:blipFill>
        <p:spPr>
          <a:xfrm>
            <a:off x="6244589" y="1366995"/>
            <a:ext cx="464820" cy="5488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EDD7F9-C9E0-4C09-93B1-6CEB260591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41" b="92593" l="31979" r="64323">
                        <a14:foregroundMark x1="38380" y1="48927" x2="32760" y2="65556"/>
                        <a14:foregroundMark x1="40990" y1="41204" x2="38615" y2="48231"/>
                        <a14:foregroundMark x1="32738" y1="66541" x2="32552" y2="74815"/>
                        <a14:foregroundMark x1="32552" y1="74815" x2="34375" y2="83704"/>
                        <a14:foregroundMark x1="34375" y1="83704" x2="37760" y2="91019"/>
                        <a14:foregroundMark x1="37760" y1="91019" x2="39063" y2="92037"/>
                        <a14:foregroundMark x1="33750" y1="61204" x2="32604" y2="70648"/>
                        <a14:foregroundMark x1="32604" y1="70648" x2="33750" y2="82037"/>
                        <a14:foregroundMark x1="63968" y1="70891" x2="64167" y2="74167"/>
                        <a14:foregroundMark x1="64167" y1="74167" x2="63125" y2="83519"/>
                        <a14:foregroundMark x1="63125" y1="83519" x2="60365" y2="91481"/>
                        <a14:foregroundMark x1="60365" y1="91481" x2="59323" y2="92593"/>
                        <a14:foregroundMark x1="64074" y1="65182" x2="64167" y2="65370"/>
                        <a14:foregroundMark x1="49323" y1="8333" x2="50208" y2="17500"/>
                        <a14:foregroundMark x1="50208" y1="17500" x2="54126" y2="28287"/>
                        <a14:foregroundMark x1="64010" y1="70861" x2="64010" y2="79074"/>
                        <a14:foregroundMark x1="64010" y1="79074" x2="61719" y2="87500"/>
                        <a14:foregroundMark x1="61719" y1="87500" x2="59271" y2="91852"/>
                        <a14:foregroundMark x1="48229" y1="8704" x2="44063" y2="14907"/>
                        <a14:foregroundMark x1="44063" y1="14907" x2="33073" y2="23704"/>
                        <a14:foregroundMark x1="33073" y1="23704" x2="32396" y2="42778"/>
                        <a14:foregroundMark x1="32396" y1="42778" x2="37760" y2="44630"/>
                        <a14:foregroundMark x1="35190" y1="56344" x2="32031" y2="70741"/>
                        <a14:foregroundMark x1="36812" y1="48953" x2="36073" y2="52320"/>
                        <a14:foregroundMark x1="37760" y1="44630" x2="37399" y2="46274"/>
                        <a14:foregroundMark x1="32031" y1="70741" x2="33177" y2="80185"/>
                        <a14:foregroundMark x1="33177" y1="80185" x2="38333" y2="92130"/>
                        <a14:foregroundMark x1="49063" y1="9167" x2="49948" y2="18611"/>
                        <a14:foregroundMark x1="49948" y1="18611" x2="53651" y2="28634"/>
                        <a14:foregroundMark x1="48112" y1="24540" x2="44479" y2="28056"/>
                        <a14:foregroundMark x1="44479" y1="28056" x2="44324" y2="20950"/>
                        <a14:foregroundMark x1="44660" y1="17816" x2="44479" y2="16852"/>
                        <a14:foregroundMark x1="49323" y1="9167" x2="49792" y2="18426"/>
                        <a14:foregroundMark x1="49792" y1="18426" x2="57979" y2="48226"/>
                        <a14:foregroundMark x1="64063" y1="70370" x2="64167" y2="72315"/>
                        <a14:backgroundMark x1="61094" y1="8333" x2="56406" y2="12778"/>
                        <a14:backgroundMark x1="56406" y1="12778" x2="60156" y2="19444"/>
                        <a14:backgroundMark x1="60156" y1="19444" x2="63750" y2="12778"/>
                        <a14:backgroundMark x1="63750" y1="12778" x2="61146" y2="8704"/>
                        <a14:backgroundMark x1="54063" y1="28333" x2="64427" y2="70556"/>
                        <a14:backgroundMark x1="35104" y1="55278" x2="38385" y2="47593"/>
                        <a14:backgroundMark x1="38385" y1="47593" x2="32813" y2="47685"/>
                        <a14:backgroundMark x1="32813" y1="47685" x2="31823" y2="66389"/>
                        <a14:backgroundMark x1="31823" y1="66389" x2="36146" y2="52870"/>
                        <a14:backgroundMark x1="44167" y1="19074" x2="48854" y2="23519"/>
                        <a14:backgroundMark x1="48854" y1="23519" x2="44219" y2="19074"/>
                        <a14:backgroundMark x1="44219" y1="19074" x2="44063" y2="19074"/>
                      </a14:backgroundRemoval>
                    </a14:imgEffect>
                  </a14:imgLayer>
                </a14:imgProps>
              </a:ext>
            </a:extLst>
          </a:blip>
          <a:srcRect l="32083" t="7704" r="35750" b="8001"/>
          <a:stretch/>
        </p:blipFill>
        <p:spPr>
          <a:xfrm>
            <a:off x="1946069" y="2358354"/>
            <a:ext cx="488522" cy="720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D3A9A4-22D5-4AE2-8F81-D6AF20F3D8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41" b="92593" l="31979" r="64323">
                        <a14:foregroundMark x1="38380" y1="48927" x2="32760" y2="65556"/>
                        <a14:foregroundMark x1="40990" y1="41204" x2="38615" y2="48231"/>
                        <a14:foregroundMark x1="32738" y1="66541" x2="32552" y2="74815"/>
                        <a14:foregroundMark x1="32552" y1="74815" x2="34375" y2="83704"/>
                        <a14:foregroundMark x1="34375" y1="83704" x2="37760" y2="91019"/>
                        <a14:foregroundMark x1="37760" y1="91019" x2="39063" y2="92037"/>
                        <a14:foregroundMark x1="33750" y1="61204" x2="32604" y2="70648"/>
                        <a14:foregroundMark x1="32604" y1="70648" x2="33750" y2="82037"/>
                        <a14:foregroundMark x1="63968" y1="70891" x2="64167" y2="74167"/>
                        <a14:foregroundMark x1="64167" y1="74167" x2="63125" y2="83519"/>
                        <a14:foregroundMark x1="63125" y1="83519" x2="60365" y2="91481"/>
                        <a14:foregroundMark x1="60365" y1="91481" x2="59323" y2="92593"/>
                        <a14:foregroundMark x1="64074" y1="65182" x2="64167" y2="65370"/>
                        <a14:foregroundMark x1="49323" y1="8333" x2="50208" y2="17500"/>
                        <a14:foregroundMark x1="50208" y1="17500" x2="54126" y2="28287"/>
                        <a14:foregroundMark x1="64010" y1="70861" x2="64010" y2="79074"/>
                        <a14:foregroundMark x1="64010" y1="79074" x2="61719" y2="87500"/>
                        <a14:foregroundMark x1="61719" y1="87500" x2="59271" y2="91852"/>
                        <a14:foregroundMark x1="48229" y1="8704" x2="44063" y2="14907"/>
                        <a14:foregroundMark x1="44063" y1="14907" x2="33073" y2="23704"/>
                        <a14:foregroundMark x1="33073" y1="23704" x2="32396" y2="42778"/>
                        <a14:foregroundMark x1="32396" y1="42778" x2="37760" y2="44630"/>
                        <a14:foregroundMark x1="35190" y1="56344" x2="32031" y2="70741"/>
                        <a14:foregroundMark x1="36812" y1="48953" x2="36073" y2="52320"/>
                        <a14:foregroundMark x1="37760" y1="44630" x2="37399" y2="46274"/>
                        <a14:foregroundMark x1="32031" y1="70741" x2="33177" y2="80185"/>
                        <a14:foregroundMark x1="33177" y1="80185" x2="38333" y2="92130"/>
                        <a14:foregroundMark x1="49063" y1="9167" x2="49948" y2="18611"/>
                        <a14:foregroundMark x1="49948" y1="18611" x2="53651" y2="28634"/>
                        <a14:foregroundMark x1="48112" y1="24540" x2="44479" y2="28056"/>
                        <a14:foregroundMark x1="44479" y1="28056" x2="44324" y2="20950"/>
                        <a14:foregroundMark x1="44660" y1="17816" x2="44479" y2="16852"/>
                        <a14:foregroundMark x1="49323" y1="9167" x2="49792" y2="18426"/>
                        <a14:foregroundMark x1="49792" y1="18426" x2="57979" y2="48226"/>
                        <a14:foregroundMark x1="64063" y1="70370" x2="64167" y2="72315"/>
                        <a14:backgroundMark x1="61094" y1="8333" x2="56406" y2="12778"/>
                        <a14:backgroundMark x1="56406" y1="12778" x2="60156" y2="19444"/>
                        <a14:backgroundMark x1="60156" y1="19444" x2="63750" y2="12778"/>
                        <a14:backgroundMark x1="63750" y1="12778" x2="61146" y2="8704"/>
                        <a14:backgroundMark x1="54063" y1="28333" x2="64427" y2="70556"/>
                        <a14:backgroundMark x1="35104" y1="55278" x2="38385" y2="47593"/>
                        <a14:backgroundMark x1="38385" y1="47593" x2="32813" y2="47685"/>
                        <a14:backgroundMark x1="32813" y1="47685" x2="31823" y2="66389"/>
                        <a14:backgroundMark x1="31823" y1="66389" x2="36146" y2="52870"/>
                        <a14:backgroundMark x1="44167" y1="19074" x2="48854" y2="23519"/>
                        <a14:backgroundMark x1="48854" y1="23519" x2="44219" y2="19074"/>
                        <a14:backgroundMark x1="44219" y1="19074" x2="44063" y2="19074"/>
                      </a14:backgroundRemoval>
                    </a14:imgEffect>
                  </a14:imgLayer>
                </a14:imgProps>
              </a:ext>
            </a:extLst>
          </a:blip>
          <a:srcRect l="32083" t="7704" r="35750" b="8001"/>
          <a:stretch/>
        </p:blipFill>
        <p:spPr>
          <a:xfrm>
            <a:off x="2899411" y="2358353"/>
            <a:ext cx="488522" cy="7201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51ED4C4-3C6F-49FF-97A6-CC1CAD3066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41" b="92593" l="31979" r="64323">
                        <a14:foregroundMark x1="38380" y1="48927" x2="32760" y2="65556"/>
                        <a14:foregroundMark x1="40990" y1="41204" x2="38615" y2="48231"/>
                        <a14:foregroundMark x1="32738" y1="66541" x2="32552" y2="74815"/>
                        <a14:foregroundMark x1="32552" y1="74815" x2="34375" y2="83704"/>
                        <a14:foregroundMark x1="34375" y1="83704" x2="37760" y2="91019"/>
                        <a14:foregroundMark x1="37760" y1="91019" x2="39063" y2="92037"/>
                        <a14:foregroundMark x1="33750" y1="61204" x2="32604" y2="70648"/>
                        <a14:foregroundMark x1="32604" y1="70648" x2="33750" y2="82037"/>
                        <a14:foregroundMark x1="63968" y1="70891" x2="64167" y2="74167"/>
                        <a14:foregroundMark x1="64167" y1="74167" x2="63125" y2="83519"/>
                        <a14:foregroundMark x1="63125" y1="83519" x2="60365" y2="91481"/>
                        <a14:foregroundMark x1="60365" y1="91481" x2="59323" y2="92593"/>
                        <a14:foregroundMark x1="64074" y1="65182" x2="64167" y2="65370"/>
                        <a14:foregroundMark x1="49323" y1="8333" x2="50208" y2="17500"/>
                        <a14:foregroundMark x1="50208" y1="17500" x2="54126" y2="28287"/>
                        <a14:foregroundMark x1="64010" y1="70861" x2="64010" y2="79074"/>
                        <a14:foregroundMark x1="64010" y1="79074" x2="61719" y2="87500"/>
                        <a14:foregroundMark x1="61719" y1="87500" x2="59271" y2="91852"/>
                        <a14:foregroundMark x1="48229" y1="8704" x2="44063" y2="14907"/>
                        <a14:foregroundMark x1="44063" y1="14907" x2="33073" y2="23704"/>
                        <a14:foregroundMark x1="33073" y1="23704" x2="32396" y2="42778"/>
                        <a14:foregroundMark x1="32396" y1="42778" x2="37760" y2="44630"/>
                        <a14:foregroundMark x1="35190" y1="56344" x2="32031" y2="70741"/>
                        <a14:foregroundMark x1="36812" y1="48953" x2="36073" y2="52320"/>
                        <a14:foregroundMark x1="37760" y1="44630" x2="37399" y2="46274"/>
                        <a14:foregroundMark x1="32031" y1="70741" x2="33177" y2="80185"/>
                        <a14:foregroundMark x1="33177" y1="80185" x2="38333" y2="92130"/>
                        <a14:foregroundMark x1="49063" y1="9167" x2="49948" y2="18611"/>
                        <a14:foregroundMark x1="49948" y1="18611" x2="53651" y2="28634"/>
                        <a14:foregroundMark x1="48112" y1="24540" x2="44479" y2="28056"/>
                        <a14:foregroundMark x1="44479" y1="28056" x2="44324" y2="20950"/>
                        <a14:foregroundMark x1="44660" y1="17816" x2="44479" y2="16852"/>
                        <a14:foregroundMark x1="49323" y1="9167" x2="49792" y2="18426"/>
                        <a14:foregroundMark x1="49792" y1="18426" x2="57979" y2="48226"/>
                        <a14:foregroundMark x1="64063" y1="70370" x2="64167" y2="72315"/>
                        <a14:backgroundMark x1="61094" y1="8333" x2="56406" y2="12778"/>
                        <a14:backgroundMark x1="56406" y1="12778" x2="60156" y2="19444"/>
                        <a14:backgroundMark x1="60156" y1="19444" x2="63750" y2="12778"/>
                        <a14:backgroundMark x1="63750" y1="12778" x2="61146" y2="8704"/>
                        <a14:backgroundMark x1="54063" y1="28333" x2="64427" y2="70556"/>
                        <a14:backgroundMark x1="35104" y1="55278" x2="38385" y2="47593"/>
                        <a14:backgroundMark x1="38385" y1="47593" x2="32813" y2="47685"/>
                        <a14:backgroundMark x1="32813" y1="47685" x2="31823" y2="66389"/>
                        <a14:backgroundMark x1="31823" y1="66389" x2="36146" y2="52870"/>
                        <a14:backgroundMark x1="44167" y1="19074" x2="48854" y2="23519"/>
                        <a14:backgroundMark x1="48854" y1="23519" x2="44219" y2="19074"/>
                        <a14:backgroundMark x1="44219" y1="19074" x2="44063" y2="19074"/>
                      </a14:backgroundRemoval>
                    </a14:imgEffect>
                  </a14:imgLayer>
                </a14:imgProps>
              </a:ext>
            </a:extLst>
          </a:blip>
          <a:srcRect l="32083" t="7704" r="35750" b="8001"/>
          <a:stretch/>
        </p:blipFill>
        <p:spPr>
          <a:xfrm>
            <a:off x="3851068" y="2408570"/>
            <a:ext cx="488522" cy="72012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632D577-ED1B-4FA7-9EE3-D99419B1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41" b="92593" l="31979" r="64323">
                        <a14:foregroundMark x1="38380" y1="48927" x2="32760" y2="65556"/>
                        <a14:foregroundMark x1="40990" y1="41204" x2="38615" y2="48231"/>
                        <a14:foregroundMark x1="32738" y1="66541" x2="32552" y2="74815"/>
                        <a14:foregroundMark x1="32552" y1="74815" x2="34375" y2="83704"/>
                        <a14:foregroundMark x1="34375" y1="83704" x2="37760" y2="91019"/>
                        <a14:foregroundMark x1="37760" y1="91019" x2="39063" y2="92037"/>
                        <a14:foregroundMark x1="33750" y1="61204" x2="32604" y2="70648"/>
                        <a14:foregroundMark x1="32604" y1="70648" x2="33750" y2="82037"/>
                        <a14:foregroundMark x1="63968" y1="70891" x2="64167" y2="74167"/>
                        <a14:foregroundMark x1="64167" y1="74167" x2="63125" y2="83519"/>
                        <a14:foregroundMark x1="63125" y1="83519" x2="60365" y2="91481"/>
                        <a14:foregroundMark x1="60365" y1="91481" x2="59323" y2="92593"/>
                        <a14:foregroundMark x1="64074" y1="65182" x2="64167" y2="65370"/>
                        <a14:foregroundMark x1="49323" y1="8333" x2="50208" y2="17500"/>
                        <a14:foregroundMark x1="50208" y1="17500" x2="54126" y2="28287"/>
                        <a14:foregroundMark x1="64010" y1="70861" x2="64010" y2="79074"/>
                        <a14:foregroundMark x1="64010" y1="79074" x2="61719" y2="87500"/>
                        <a14:foregroundMark x1="61719" y1="87500" x2="59271" y2="91852"/>
                        <a14:foregroundMark x1="48229" y1="8704" x2="44063" y2="14907"/>
                        <a14:foregroundMark x1="44063" y1="14907" x2="33073" y2="23704"/>
                        <a14:foregroundMark x1="33073" y1="23704" x2="32396" y2="42778"/>
                        <a14:foregroundMark x1="32396" y1="42778" x2="37760" y2="44630"/>
                        <a14:foregroundMark x1="35190" y1="56344" x2="32031" y2="70741"/>
                        <a14:foregroundMark x1="36812" y1="48953" x2="36073" y2="52320"/>
                        <a14:foregroundMark x1="37760" y1="44630" x2="37399" y2="46274"/>
                        <a14:foregroundMark x1="32031" y1="70741" x2="33177" y2="80185"/>
                        <a14:foregroundMark x1="33177" y1="80185" x2="38333" y2="92130"/>
                        <a14:foregroundMark x1="49063" y1="9167" x2="49948" y2="18611"/>
                        <a14:foregroundMark x1="49948" y1="18611" x2="53651" y2="28634"/>
                        <a14:foregroundMark x1="48112" y1="24540" x2="44479" y2="28056"/>
                        <a14:foregroundMark x1="44479" y1="28056" x2="44324" y2="20950"/>
                        <a14:foregroundMark x1="44660" y1="17816" x2="44479" y2="16852"/>
                        <a14:foregroundMark x1="49323" y1="9167" x2="49792" y2="18426"/>
                        <a14:foregroundMark x1="49792" y1="18426" x2="57979" y2="48226"/>
                        <a14:foregroundMark x1="64063" y1="70370" x2="64167" y2="72315"/>
                        <a14:backgroundMark x1="61094" y1="8333" x2="56406" y2="12778"/>
                        <a14:backgroundMark x1="56406" y1="12778" x2="60156" y2="19444"/>
                        <a14:backgroundMark x1="60156" y1="19444" x2="63750" y2="12778"/>
                        <a14:backgroundMark x1="63750" y1="12778" x2="61146" y2="8704"/>
                        <a14:backgroundMark x1="54063" y1="28333" x2="64427" y2="70556"/>
                        <a14:backgroundMark x1="35104" y1="55278" x2="38385" y2="47593"/>
                        <a14:backgroundMark x1="38385" y1="47593" x2="32813" y2="47685"/>
                        <a14:backgroundMark x1="32813" y1="47685" x2="31823" y2="66389"/>
                        <a14:backgroundMark x1="31823" y1="66389" x2="36146" y2="52870"/>
                        <a14:backgroundMark x1="44167" y1="19074" x2="48854" y2="23519"/>
                        <a14:backgroundMark x1="48854" y1="23519" x2="44219" y2="19074"/>
                        <a14:backgroundMark x1="44219" y1="19074" x2="44063" y2="19074"/>
                      </a14:backgroundRemoval>
                    </a14:imgEffect>
                  </a14:imgLayer>
                </a14:imgProps>
              </a:ext>
            </a:extLst>
          </a:blip>
          <a:srcRect l="32083" t="7704" r="35750" b="8001"/>
          <a:stretch/>
        </p:blipFill>
        <p:spPr>
          <a:xfrm>
            <a:off x="4802725" y="2403173"/>
            <a:ext cx="488522" cy="72012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381E07-DC4B-4980-B500-B8F0725090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41" b="92593" l="31979" r="64323">
                        <a14:foregroundMark x1="38380" y1="48927" x2="32760" y2="65556"/>
                        <a14:foregroundMark x1="40990" y1="41204" x2="38615" y2="48231"/>
                        <a14:foregroundMark x1="32738" y1="66541" x2="32552" y2="74815"/>
                        <a14:foregroundMark x1="32552" y1="74815" x2="34375" y2="83704"/>
                        <a14:foregroundMark x1="34375" y1="83704" x2="37760" y2="91019"/>
                        <a14:foregroundMark x1="37760" y1="91019" x2="39063" y2="92037"/>
                        <a14:foregroundMark x1="33750" y1="61204" x2="32604" y2="70648"/>
                        <a14:foregroundMark x1="32604" y1="70648" x2="33750" y2="82037"/>
                        <a14:foregroundMark x1="63968" y1="70891" x2="64167" y2="74167"/>
                        <a14:foregroundMark x1="64167" y1="74167" x2="63125" y2="83519"/>
                        <a14:foregroundMark x1="63125" y1="83519" x2="60365" y2="91481"/>
                        <a14:foregroundMark x1="60365" y1="91481" x2="59323" y2="92593"/>
                        <a14:foregroundMark x1="64074" y1="65182" x2="64167" y2="65370"/>
                        <a14:foregroundMark x1="49323" y1="8333" x2="50208" y2="17500"/>
                        <a14:foregroundMark x1="50208" y1="17500" x2="54126" y2="28287"/>
                        <a14:foregroundMark x1="64010" y1="70861" x2="64010" y2="79074"/>
                        <a14:foregroundMark x1="64010" y1="79074" x2="61719" y2="87500"/>
                        <a14:foregroundMark x1="61719" y1="87500" x2="59271" y2="91852"/>
                        <a14:foregroundMark x1="48229" y1="8704" x2="44063" y2="14907"/>
                        <a14:foregroundMark x1="44063" y1="14907" x2="33073" y2="23704"/>
                        <a14:foregroundMark x1="33073" y1="23704" x2="32396" y2="42778"/>
                        <a14:foregroundMark x1="32396" y1="42778" x2="37760" y2="44630"/>
                        <a14:foregroundMark x1="35190" y1="56344" x2="32031" y2="70741"/>
                        <a14:foregroundMark x1="36812" y1="48953" x2="36073" y2="52320"/>
                        <a14:foregroundMark x1="37760" y1="44630" x2="37399" y2="46274"/>
                        <a14:foregroundMark x1="32031" y1="70741" x2="33177" y2="80185"/>
                        <a14:foregroundMark x1="33177" y1="80185" x2="38333" y2="92130"/>
                        <a14:foregroundMark x1="49063" y1="9167" x2="49948" y2="18611"/>
                        <a14:foregroundMark x1="49948" y1="18611" x2="53651" y2="28634"/>
                        <a14:foregroundMark x1="48112" y1="24540" x2="44479" y2="28056"/>
                        <a14:foregroundMark x1="44479" y1="28056" x2="44324" y2="20950"/>
                        <a14:foregroundMark x1="44660" y1="17816" x2="44479" y2="16852"/>
                        <a14:foregroundMark x1="49323" y1="9167" x2="49792" y2="18426"/>
                        <a14:foregroundMark x1="49792" y1="18426" x2="57979" y2="48226"/>
                        <a14:foregroundMark x1="64063" y1="70370" x2="64167" y2="72315"/>
                        <a14:backgroundMark x1="61094" y1="8333" x2="56406" y2="12778"/>
                        <a14:backgroundMark x1="56406" y1="12778" x2="60156" y2="19444"/>
                        <a14:backgroundMark x1="60156" y1="19444" x2="63750" y2="12778"/>
                        <a14:backgroundMark x1="63750" y1="12778" x2="61146" y2="8704"/>
                        <a14:backgroundMark x1="54063" y1="28333" x2="64427" y2="70556"/>
                        <a14:backgroundMark x1="35104" y1="55278" x2="38385" y2="47593"/>
                        <a14:backgroundMark x1="38385" y1="47593" x2="32813" y2="47685"/>
                        <a14:backgroundMark x1="32813" y1="47685" x2="31823" y2="66389"/>
                        <a14:backgroundMark x1="31823" y1="66389" x2="36146" y2="52870"/>
                        <a14:backgroundMark x1="44167" y1="19074" x2="48854" y2="23519"/>
                        <a14:backgroundMark x1="48854" y1="23519" x2="44219" y2="19074"/>
                        <a14:backgroundMark x1="44219" y1="19074" x2="44063" y2="19074"/>
                      </a14:backgroundRemoval>
                    </a14:imgEffect>
                  </a14:imgLayer>
                </a14:imgProps>
              </a:ext>
            </a:extLst>
          </a:blip>
          <a:srcRect l="32083" t="7704" r="35750" b="8001"/>
          <a:stretch/>
        </p:blipFill>
        <p:spPr>
          <a:xfrm>
            <a:off x="5756067" y="2358353"/>
            <a:ext cx="488522" cy="72012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B4D61C9-EA7D-4B0B-8E85-89F9AF8774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41" b="92593" l="31979" r="64323">
                        <a14:foregroundMark x1="38380" y1="48927" x2="32760" y2="65556"/>
                        <a14:foregroundMark x1="40990" y1="41204" x2="38615" y2="48231"/>
                        <a14:foregroundMark x1="32738" y1="66541" x2="32552" y2="74815"/>
                        <a14:foregroundMark x1="32552" y1="74815" x2="34375" y2="83704"/>
                        <a14:foregroundMark x1="34375" y1="83704" x2="37760" y2="91019"/>
                        <a14:foregroundMark x1="37760" y1="91019" x2="39063" y2="92037"/>
                        <a14:foregroundMark x1="33750" y1="61204" x2="32604" y2="70648"/>
                        <a14:foregroundMark x1="32604" y1="70648" x2="33750" y2="82037"/>
                        <a14:foregroundMark x1="63968" y1="70891" x2="64167" y2="74167"/>
                        <a14:foregroundMark x1="64167" y1="74167" x2="63125" y2="83519"/>
                        <a14:foregroundMark x1="63125" y1="83519" x2="60365" y2="91481"/>
                        <a14:foregroundMark x1="60365" y1="91481" x2="59323" y2="92593"/>
                        <a14:foregroundMark x1="64074" y1="65182" x2="64167" y2="65370"/>
                        <a14:foregroundMark x1="49323" y1="8333" x2="50208" y2="17500"/>
                        <a14:foregroundMark x1="50208" y1="17500" x2="54126" y2="28287"/>
                        <a14:foregroundMark x1="64010" y1="70861" x2="64010" y2="79074"/>
                        <a14:foregroundMark x1="64010" y1="79074" x2="61719" y2="87500"/>
                        <a14:foregroundMark x1="61719" y1="87500" x2="59271" y2="91852"/>
                        <a14:foregroundMark x1="48229" y1="8704" x2="44063" y2="14907"/>
                        <a14:foregroundMark x1="44063" y1="14907" x2="33073" y2="23704"/>
                        <a14:foregroundMark x1="33073" y1="23704" x2="32396" y2="42778"/>
                        <a14:foregroundMark x1="32396" y1="42778" x2="37760" y2="44630"/>
                        <a14:foregroundMark x1="35190" y1="56344" x2="32031" y2="70741"/>
                        <a14:foregroundMark x1="36812" y1="48953" x2="36073" y2="52320"/>
                        <a14:foregroundMark x1="37760" y1="44630" x2="37399" y2="46274"/>
                        <a14:foregroundMark x1="32031" y1="70741" x2="33177" y2="80185"/>
                        <a14:foregroundMark x1="33177" y1="80185" x2="38333" y2="92130"/>
                        <a14:foregroundMark x1="49063" y1="9167" x2="49948" y2="18611"/>
                        <a14:foregroundMark x1="49948" y1="18611" x2="53651" y2="28634"/>
                        <a14:foregroundMark x1="48112" y1="24540" x2="44479" y2="28056"/>
                        <a14:foregroundMark x1="44479" y1="28056" x2="44324" y2="20950"/>
                        <a14:foregroundMark x1="44660" y1="17816" x2="44479" y2="16852"/>
                        <a14:foregroundMark x1="49323" y1="9167" x2="49792" y2="18426"/>
                        <a14:foregroundMark x1="49792" y1="18426" x2="57979" y2="48226"/>
                        <a14:foregroundMark x1="64063" y1="70370" x2="64167" y2="72315"/>
                        <a14:backgroundMark x1="61094" y1="8333" x2="56406" y2="12778"/>
                        <a14:backgroundMark x1="56406" y1="12778" x2="60156" y2="19444"/>
                        <a14:backgroundMark x1="60156" y1="19444" x2="63750" y2="12778"/>
                        <a14:backgroundMark x1="63750" y1="12778" x2="61146" y2="8704"/>
                        <a14:backgroundMark x1="54063" y1="28333" x2="64427" y2="70556"/>
                        <a14:backgroundMark x1="35104" y1="55278" x2="38385" y2="47593"/>
                        <a14:backgroundMark x1="38385" y1="47593" x2="32813" y2="47685"/>
                        <a14:backgroundMark x1="32813" y1="47685" x2="31823" y2="66389"/>
                        <a14:backgroundMark x1="31823" y1="66389" x2="36146" y2="52870"/>
                        <a14:backgroundMark x1="44167" y1="19074" x2="48854" y2="23519"/>
                        <a14:backgroundMark x1="48854" y1="23519" x2="44219" y2="19074"/>
                        <a14:backgroundMark x1="44219" y1="19074" x2="44063" y2="19074"/>
                      </a14:backgroundRemoval>
                    </a14:imgEffect>
                  </a14:imgLayer>
                </a14:imgProps>
              </a:ext>
            </a:extLst>
          </a:blip>
          <a:srcRect l="32083" t="7704" r="35750" b="8001"/>
          <a:stretch/>
        </p:blipFill>
        <p:spPr>
          <a:xfrm>
            <a:off x="6706039" y="2397326"/>
            <a:ext cx="488522" cy="720127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C9F3EFF-FF82-464A-9DB5-DED86DCB33DF}"/>
              </a:ext>
            </a:extLst>
          </p:cNvPr>
          <p:cNvGrpSpPr/>
          <p:nvPr/>
        </p:nvGrpSpPr>
        <p:grpSpPr>
          <a:xfrm>
            <a:off x="2278379" y="1981574"/>
            <a:ext cx="777244" cy="300425"/>
            <a:chOff x="2278379" y="1981574"/>
            <a:chExt cx="777244" cy="300425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777A28D-144C-4DC3-BCE7-D3F96B928D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8379" y="1981574"/>
              <a:ext cx="156212" cy="30042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6953CC39-F3FA-4CE7-8BB6-459AA97EF6F8}"/>
                </a:ext>
              </a:extLst>
            </p:cNvPr>
            <p:cNvCxnSpPr>
              <a:cxnSpLocks/>
            </p:cNvCxnSpPr>
            <p:nvPr/>
          </p:nvCxnSpPr>
          <p:spPr>
            <a:xfrm>
              <a:off x="2899411" y="1981574"/>
              <a:ext cx="156212" cy="30042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059AA203-5DD4-4DC7-9D1C-E7E3430CE9A6}"/>
              </a:ext>
            </a:extLst>
          </p:cNvPr>
          <p:cNvCxnSpPr>
            <a:cxnSpLocks/>
          </p:cNvCxnSpPr>
          <p:nvPr/>
        </p:nvCxnSpPr>
        <p:spPr>
          <a:xfrm flipH="1">
            <a:off x="4183378" y="2031643"/>
            <a:ext cx="156212" cy="30042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6B4F5A8-8406-4361-A3DD-F50A085AADC6}"/>
              </a:ext>
            </a:extLst>
          </p:cNvPr>
          <p:cNvCxnSpPr>
            <a:cxnSpLocks/>
          </p:cNvCxnSpPr>
          <p:nvPr/>
        </p:nvCxnSpPr>
        <p:spPr>
          <a:xfrm>
            <a:off x="4804410" y="2031643"/>
            <a:ext cx="156212" cy="30042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2D60A1D-8820-4252-A620-9097A0AC6909}"/>
              </a:ext>
            </a:extLst>
          </p:cNvPr>
          <p:cNvGrpSpPr/>
          <p:nvPr/>
        </p:nvGrpSpPr>
        <p:grpSpPr>
          <a:xfrm>
            <a:off x="6088377" y="1981574"/>
            <a:ext cx="777244" cy="300425"/>
            <a:chOff x="6088377" y="1981574"/>
            <a:chExt cx="777244" cy="300425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7B4B7A05-B545-403D-94E3-B8E4E1FB01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8377" y="1981574"/>
              <a:ext cx="156212" cy="30042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002A2008-F7E4-42E5-A1E2-8085DBD79922}"/>
                </a:ext>
              </a:extLst>
            </p:cNvPr>
            <p:cNvCxnSpPr>
              <a:cxnSpLocks/>
            </p:cNvCxnSpPr>
            <p:nvPr/>
          </p:nvCxnSpPr>
          <p:spPr>
            <a:xfrm>
              <a:off x="6709409" y="1981574"/>
              <a:ext cx="156212" cy="30042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D7DBFC-8FE8-4610-8997-4C27A83766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204" b="86667" l="8177" r="87083">
                        <a14:foregroundMark x1="104" y1="65463" x2="8854" y2="21481"/>
                        <a14:foregroundMark x1="8854" y1="21481" x2="8229" y2="18056"/>
                        <a14:foregroundMark x1="1250" y1="59722" x2="9531" y2="24167"/>
                        <a14:foregroundMark x1="9531" y1="24167" x2="7917" y2="14444"/>
                        <a14:foregroundMark x1="12099" y1="12085" x2="13333" y2="11389"/>
                        <a14:foregroundMark x1="7917" y1="14444" x2="9919" y2="13315"/>
                        <a14:foregroundMark x1="20930" y1="12349" x2="31667" y2="13704"/>
                        <a14:foregroundMark x1="20761" y1="12328" x2="20859" y2="12340"/>
                        <a14:foregroundMark x1="13333" y1="11389" x2="17786" y2="11951"/>
                        <a14:foregroundMark x1="31667" y1="13704" x2="44635" y2="10648"/>
                        <a14:foregroundMark x1="44635" y1="10648" x2="53542" y2="14074"/>
                        <a14:foregroundMark x1="53542" y1="14074" x2="60990" y2="12685"/>
                        <a14:foregroundMark x1="60990" y1="12685" x2="70260" y2="14815"/>
                        <a14:foregroundMark x1="70260" y1="14815" x2="78333" y2="21667"/>
                        <a14:foregroundMark x1="78333" y1="21667" x2="84635" y2="35185"/>
                        <a14:foregroundMark x1="84635" y1="35185" x2="87083" y2="79630"/>
                        <a14:foregroundMark x1="87083" y1="79630" x2="85313" y2="86667"/>
                        <a14:backgroundMark x1="8828" y1="21206" x2="9063" y2="19907"/>
                        <a14:backgroundMark x1="8039" y1="25564" x2="8814" y2="21281"/>
                        <a14:backgroundMark x1="4113" y1="47248" x2="7981" y2="25884"/>
                        <a14:backgroundMark x1="833" y1="65370" x2="3822" y2="48856"/>
                        <a14:backgroundMark x1="8719" y1="12837" x2="8594" y2="10278"/>
                        <a14:backgroundMark x1="9063" y1="19907" x2="8828" y2="15085"/>
                        <a14:backgroundMark x1="8594" y1="10278" x2="104" y2="8611"/>
                        <a14:backgroundMark x1="10260" y1="13796" x2="12083" y2="22685"/>
                        <a14:backgroundMark x1="12083" y1="22685" x2="15833" y2="29259"/>
                        <a14:backgroundMark x1="15833" y1="29259" x2="19896" y2="23056"/>
                        <a14:backgroundMark x1="19896" y1="23056" x2="20156" y2="13704"/>
                        <a14:backgroundMark x1="20156" y1="13704" x2="10313" y2="13333"/>
                        <a14:backgroundMark x1="10313" y1="13333" x2="10313" y2="13333"/>
                        <a14:backgroundMark x1="10313" y1="11389" x2="12344" y2="17593"/>
                        <a14:backgroundMark x1="10260" y1="13889" x2="12188" y2="23148"/>
                        <a14:backgroundMark x1="12188" y1="23148" x2="16198" y2="29259"/>
                        <a14:backgroundMark x1="16198" y1="29259" x2="20260" y2="23056"/>
                        <a14:backgroundMark x1="20260" y1="23056" x2="20677" y2="13333"/>
                        <a14:backgroundMark x1="20677" y1="13333" x2="15885" y2="9259"/>
                        <a14:backgroundMark x1="15885" y1="9259" x2="10417" y2="8704"/>
                        <a14:backgroundMark x1="10417" y1="8704" x2="10156" y2="14074"/>
                      </a14:backgroundRemoval>
                    </a14:imgEffect>
                  </a14:imgLayer>
                </a14:imgProps>
              </a:ext>
            </a:extLst>
          </a:blip>
          <a:srcRect t="8444" r="11834" b="13631"/>
          <a:stretch/>
        </p:blipFill>
        <p:spPr>
          <a:xfrm flipH="1">
            <a:off x="7194561" y="3333373"/>
            <a:ext cx="1270636" cy="631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1" name="Google Shape;2351;p41"/>
          <p:cNvGrpSpPr/>
          <p:nvPr/>
        </p:nvGrpSpPr>
        <p:grpSpPr>
          <a:xfrm>
            <a:off x="7854245" y="2951414"/>
            <a:ext cx="2237869" cy="3243532"/>
            <a:chOff x="4832775" y="1011300"/>
            <a:chExt cx="2547375" cy="3692125"/>
          </a:xfrm>
        </p:grpSpPr>
        <p:sp>
          <p:nvSpPr>
            <p:cNvPr id="2352" name="Google Shape;2352;p41"/>
            <p:cNvSpPr/>
            <p:nvPr/>
          </p:nvSpPr>
          <p:spPr>
            <a:xfrm>
              <a:off x="4832775" y="1745275"/>
              <a:ext cx="1275375" cy="2958150"/>
            </a:xfrm>
            <a:custGeom>
              <a:avLst/>
              <a:gdLst/>
              <a:ahLst/>
              <a:cxnLst/>
              <a:rect l="l" t="t" r="r" b="b"/>
              <a:pathLst>
                <a:path w="51015" h="118326" extrusionOk="0">
                  <a:moveTo>
                    <a:pt x="115" y="118325"/>
                  </a:moveTo>
                  <a:lnTo>
                    <a:pt x="1" y="0"/>
                  </a:lnTo>
                  <a:lnTo>
                    <a:pt x="50928" y="29595"/>
                  </a:lnTo>
                  <a:lnTo>
                    <a:pt x="51015" y="118325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1"/>
            <p:cNvSpPr/>
            <p:nvPr/>
          </p:nvSpPr>
          <p:spPr>
            <a:xfrm>
              <a:off x="4832775" y="1011300"/>
              <a:ext cx="2544450" cy="1473875"/>
            </a:xfrm>
            <a:custGeom>
              <a:avLst/>
              <a:gdLst/>
              <a:ahLst/>
              <a:cxnLst/>
              <a:rect l="l" t="t" r="r" b="b"/>
              <a:pathLst>
                <a:path w="101778" h="58955" extrusionOk="0">
                  <a:moveTo>
                    <a:pt x="50928" y="58954"/>
                  </a:moveTo>
                  <a:lnTo>
                    <a:pt x="1" y="29359"/>
                  </a:lnTo>
                  <a:lnTo>
                    <a:pt x="50850" y="0"/>
                  </a:lnTo>
                  <a:lnTo>
                    <a:pt x="101778" y="29597"/>
                  </a:lnTo>
                  <a:close/>
                </a:path>
              </a:pathLst>
            </a:custGeom>
            <a:solidFill>
              <a:srgbClr val="FFE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1"/>
            <p:cNvSpPr/>
            <p:nvPr/>
          </p:nvSpPr>
          <p:spPr>
            <a:xfrm>
              <a:off x="6105975" y="1751200"/>
              <a:ext cx="1274175" cy="2952225"/>
            </a:xfrm>
            <a:custGeom>
              <a:avLst/>
              <a:gdLst/>
              <a:ahLst/>
              <a:cxnLst/>
              <a:rect l="l" t="t" r="r" b="b"/>
              <a:pathLst>
                <a:path w="50967" h="118089" extrusionOk="0">
                  <a:moveTo>
                    <a:pt x="50850" y="1"/>
                  </a:moveTo>
                  <a:lnTo>
                    <a:pt x="50966" y="118088"/>
                  </a:lnTo>
                  <a:lnTo>
                    <a:pt x="87" y="118088"/>
                  </a:lnTo>
                  <a:lnTo>
                    <a:pt x="0" y="29358"/>
                  </a:lnTo>
                  <a:close/>
                </a:path>
              </a:pathLst>
            </a:custGeom>
            <a:solidFill>
              <a:srgbClr val="FFC8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845;p44">
            <a:extLst>
              <a:ext uri="{FF2B5EF4-FFF2-40B4-BE49-F238E27FC236}">
                <a16:creationId xmlns:a16="http://schemas.microsoft.com/office/drawing/2014/main" id="{5D8E51AF-1E0B-412E-9F10-CDA1C2BA0B60}"/>
              </a:ext>
            </a:extLst>
          </p:cNvPr>
          <p:cNvGrpSpPr/>
          <p:nvPr/>
        </p:nvGrpSpPr>
        <p:grpSpPr>
          <a:xfrm flipH="1">
            <a:off x="8468514" y="1326161"/>
            <a:ext cx="811782" cy="2260092"/>
            <a:chOff x="2633725" y="238125"/>
            <a:chExt cx="400900" cy="1116150"/>
          </a:xfrm>
        </p:grpSpPr>
        <p:sp>
          <p:nvSpPr>
            <p:cNvPr id="31" name="Google Shape;2846;p44">
              <a:extLst>
                <a:ext uri="{FF2B5EF4-FFF2-40B4-BE49-F238E27FC236}">
                  <a16:creationId xmlns:a16="http://schemas.microsoft.com/office/drawing/2014/main" id="{D5280B79-F825-4AF6-822F-3474A44AB82C}"/>
                </a:ext>
              </a:extLst>
            </p:cNvPr>
            <p:cNvSpPr/>
            <p:nvPr/>
          </p:nvSpPr>
          <p:spPr>
            <a:xfrm>
              <a:off x="2942525" y="582775"/>
              <a:ext cx="27825" cy="539700"/>
            </a:xfrm>
            <a:custGeom>
              <a:avLst/>
              <a:gdLst/>
              <a:ahLst/>
              <a:cxnLst/>
              <a:rect l="l" t="t" r="r" b="b"/>
              <a:pathLst>
                <a:path w="1113" h="21588" extrusionOk="0">
                  <a:moveTo>
                    <a:pt x="0" y="0"/>
                  </a:moveTo>
                  <a:lnTo>
                    <a:pt x="0" y="21587"/>
                  </a:lnTo>
                  <a:lnTo>
                    <a:pt x="1112" y="21587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847;p44">
              <a:extLst>
                <a:ext uri="{FF2B5EF4-FFF2-40B4-BE49-F238E27FC236}">
                  <a16:creationId xmlns:a16="http://schemas.microsoft.com/office/drawing/2014/main" id="{459751E7-1F0F-4E6D-B7AB-7888412AFE12}"/>
                </a:ext>
              </a:extLst>
            </p:cNvPr>
            <p:cNvSpPr/>
            <p:nvPr/>
          </p:nvSpPr>
          <p:spPr>
            <a:xfrm>
              <a:off x="2770950" y="1030650"/>
              <a:ext cx="199175" cy="144650"/>
            </a:xfrm>
            <a:custGeom>
              <a:avLst/>
              <a:gdLst/>
              <a:ahLst/>
              <a:cxnLst/>
              <a:rect l="l" t="t" r="r" b="b"/>
              <a:pathLst>
                <a:path w="7967" h="5786" extrusionOk="0">
                  <a:moveTo>
                    <a:pt x="6863" y="0"/>
                  </a:moveTo>
                  <a:lnTo>
                    <a:pt x="1" y="4006"/>
                  </a:lnTo>
                  <a:lnTo>
                    <a:pt x="223" y="5786"/>
                  </a:lnTo>
                  <a:lnTo>
                    <a:pt x="7966" y="586"/>
                  </a:lnTo>
                  <a:lnTo>
                    <a:pt x="6863" y="0"/>
                  </a:lnTo>
                  <a:close/>
                </a:path>
              </a:pathLst>
            </a:custGeom>
            <a:solidFill>
              <a:srgbClr val="CC0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848;p44">
              <a:extLst>
                <a:ext uri="{FF2B5EF4-FFF2-40B4-BE49-F238E27FC236}">
                  <a16:creationId xmlns:a16="http://schemas.microsoft.com/office/drawing/2014/main" id="{3DEDB74B-5D7E-4B6D-999C-5FCB200FD2A2}"/>
                </a:ext>
              </a:extLst>
            </p:cNvPr>
            <p:cNvSpPr/>
            <p:nvPr/>
          </p:nvSpPr>
          <p:spPr>
            <a:xfrm>
              <a:off x="2633725" y="238125"/>
              <a:ext cx="393425" cy="1116150"/>
            </a:xfrm>
            <a:custGeom>
              <a:avLst/>
              <a:gdLst/>
              <a:ahLst/>
              <a:cxnLst/>
              <a:rect l="l" t="t" r="r" b="b"/>
              <a:pathLst>
                <a:path w="15737" h="44646" extrusionOk="0">
                  <a:moveTo>
                    <a:pt x="14577" y="0"/>
                  </a:moveTo>
                  <a:lnTo>
                    <a:pt x="1" y="44201"/>
                  </a:lnTo>
                  <a:lnTo>
                    <a:pt x="779" y="44646"/>
                  </a:lnTo>
                  <a:lnTo>
                    <a:pt x="15737" y="0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849;p44">
              <a:extLst>
                <a:ext uri="{FF2B5EF4-FFF2-40B4-BE49-F238E27FC236}">
                  <a16:creationId xmlns:a16="http://schemas.microsoft.com/office/drawing/2014/main" id="{048E5274-677B-48AB-823B-FC0D59ED586A}"/>
                </a:ext>
              </a:extLst>
            </p:cNvPr>
            <p:cNvSpPr/>
            <p:nvPr/>
          </p:nvSpPr>
          <p:spPr>
            <a:xfrm>
              <a:off x="2653175" y="238125"/>
              <a:ext cx="381450" cy="1116150"/>
            </a:xfrm>
            <a:custGeom>
              <a:avLst/>
              <a:gdLst/>
              <a:ahLst/>
              <a:cxnLst/>
              <a:rect l="l" t="t" r="r" b="b"/>
              <a:pathLst>
                <a:path w="15258" h="44646" extrusionOk="0">
                  <a:moveTo>
                    <a:pt x="12537" y="15392"/>
                  </a:moveTo>
                  <a:lnTo>
                    <a:pt x="12677" y="32287"/>
                  </a:lnTo>
                  <a:lnTo>
                    <a:pt x="5491" y="36423"/>
                  </a:lnTo>
                  <a:lnTo>
                    <a:pt x="5491" y="36423"/>
                  </a:lnTo>
                  <a:lnTo>
                    <a:pt x="12537" y="15392"/>
                  </a:lnTo>
                  <a:close/>
                  <a:moveTo>
                    <a:pt x="14959" y="0"/>
                  </a:moveTo>
                  <a:lnTo>
                    <a:pt x="1" y="44646"/>
                  </a:lnTo>
                  <a:lnTo>
                    <a:pt x="1" y="44646"/>
                  </a:lnTo>
                  <a:lnTo>
                    <a:pt x="15257" y="35865"/>
                  </a:lnTo>
                  <a:lnTo>
                    <a:pt x="14959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50;p44">
              <a:extLst>
                <a:ext uri="{FF2B5EF4-FFF2-40B4-BE49-F238E27FC236}">
                  <a16:creationId xmlns:a16="http://schemas.microsoft.com/office/drawing/2014/main" id="{54C685F6-20AF-4A1D-8A34-79056BE8DBE5}"/>
                </a:ext>
              </a:extLst>
            </p:cNvPr>
            <p:cNvSpPr/>
            <p:nvPr/>
          </p:nvSpPr>
          <p:spPr>
            <a:xfrm>
              <a:off x="3001875" y="385700"/>
              <a:ext cx="26625" cy="26400"/>
            </a:xfrm>
            <a:custGeom>
              <a:avLst/>
              <a:gdLst/>
              <a:ahLst/>
              <a:cxnLst/>
              <a:rect l="l" t="t" r="r" b="b"/>
              <a:pathLst>
                <a:path w="1065" h="1056" extrusionOk="0">
                  <a:moveTo>
                    <a:pt x="1060" y="1"/>
                  </a:moveTo>
                  <a:lnTo>
                    <a:pt x="1" y="611"/>
                  </a:lnTo>
                  <a:lnTo>
                    <a:pt x="3" y="1055"/>
                  </a:lnTo>
                  <a:lnTo>
                    <a:pt x="1064" y="445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51;p44">
              <a:extLst>
                <a:ext uri="{FF2B5EF4-FFF2-40B4-BE49-F238E27FC236}">
                  <a16:creationId xmlns:a16="http://schemas.microsoft.com/office/drawing/2014/main" id="{A290044E-27B3-4B1A-BBA9-B225E4CEC993}"/>
                </a:ext>
              </a:extLst>
            </p:cNvPr>
            <p:cNvSpPr/>
            <p:nvPr/>
          </p:nvSpPr>
          <p:spPr>
            <a:xfrm>
              <a:off x="3009950" y="356075"/>
              <a:ext cx="18300" cy="21600"/>
            </a:xfrm>
            <a:custGeom>
              <a:avLst/>
              <a:gdLst/>
              <a:ahLst/>
              <a:cxnLst/>
              <a:rect l="l" t="t" r="r" b="b"/>
              <a:pathLst>
                <a:path w="732" h="864" extrusionOk="0">
                  <a:moveTo>
                    <a:pt x="727" y="0"/>
                  </a:moveTo>
                  <a:lnTo>
                    <a:pt x="0" y="419"/>
                  </a:lnTo>
                  <a:lnTo>
                    <a:pt x="3" y="863"/>
                  </a:lnTo>
                  <a:lnTo>
                    <a:pt x="731" y="445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852;p44">
              <a:extLst>
                <a:ext uri="{FF2B5EF4-FFF2-40B4-BE49-F238E27FC236}">
                  <a16:creationId xmlns:a16="http://schemas.microsoft.com/office/drawing/2014/main" id="{AC9D8003-B817-4FD3-B452-3C8A61F7980C}"/>
                </a:ext>
              </a:extLst>
            </p:cNvPr>
            <p:cNvSpPr/>
            <p:nvPr/>
          </p:nvSpPr>
          <p:spPr>
            <a:xfrm>
              <a:off x="3002375" y="447425"/>
              <a:ext cx="26625" cy="26425"/>
            </a:xfrm>
            <a:custGeom>
              <a:avLst/>
              <a:gdLst/>
              <a:ahLst/>
              <a:cxnLst/>
              <a:rect l="l" t="t" r="r" b="b"/>
              <a:pathLst>
                <a:path w="1065" h="1057" extrusionOk="0">
                  <a:moveTo>
                    <a:pt x="1060" y="1"/>
                  </a:moveTo>
                  <a:lnTo>
                    <a:pt x="1" y="611"/>
                  </a:lnTo>
                  <a:lnTo>
                    <a:pt x="4" y="1057"/>
                  </a:lnTo>
                  <a:lnTo>
                    <a:pt x="1064" y="447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53;p44">
              <a:extLst>
                <a:ext uri="{FF2B5EF4-FFF2-40B4-BE49-F238E27FC236}">
                  <a16:creationId xmlns:a16="http://schemas.microsoft.com/office/drawing/2014/main" id="{9D303C8D-54BE-4735-AE7E-B6119199446E}"/>
                </a:ext>
              </a:extLst>
            </p:cNvPr>
            <p:cNvSpPr/>
            <p:nvPr/>
          </p:nvSpPr>
          <p:spPr>
            <a:xfrm>
              <a:off x="3010450" y="417800"/>
              <a:ext cx="18300" cy="21625"/>
            </a:xfrm>
            <a:custGeom>
              <a:avLst/>
              <a:gdLst/>
              <a:ahLst/>
              <a:cxnLst/>
              <a:rect l="l" t="t" r="r" b="b"/>
              <a:pathLst>
                <a:path w="732" h="865" extrusionOk="0">
                  <a:moveTo>
                    <a:pt x="727" y="1"/>
                  </a:moveTo>
                  <a:lnTo>
                    <a:pt x="0" y="420"/>
                  </a:lnTo>
                  <a:lnTo>
                    <a:pt x="4" y="865"/>
                  </a:lnTo>
                  <a:lnTo>
                    <a:pt x="731" y="44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54;p44">
              <a:extLst>
                <a:ext uri="{FF2B5EF4-FFF2-40B4-BE49-F238E27FC236}">
                  <a16:creationId xmlns:a16="http://schemas.microsoft.com/office/drawing/2014/main" id="{A89078A5-7CF0-4C8C-BE30-598CDD174B98}"/>
                </a:ext>
              </a:extLst>
            </p:cNvPr>
            <p:cNvSpPr/>
            <p:nvPr/>
          </p:nvSpPr>
          <p:spPr>
            <a:xfrm>
              <a:off x="3002875" y="509200"/>
              <a:ext cx="26650" cy="26400"/>
            </a:xfrm>
            <a:custGeom>
              <a:avLst/>
              <a:gdLst/>
              <a:ahLst/>
              <a:cxnLst/>
              <a:rect l="l" t="t" r="r" b="b"/>
              <a:pathLst>
                <a:path w="1066" h="1056" extrusionOk="0">
                  <a:moveTo>
                    <a:pt x="1062" y="1"/>
                  </a:moveTo>
                  <a:lnTo>
                    <a:pt x="1" y="611"/>
                  </a:lnTo>
                  <a:lnTo>
                    <a:pt x="4" y="1055"/>
                  </a:lnTo>
                  <a:lnTo>
                    <a:pt x="1065" y="445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55;p44">
              <a:extLst>
                <a:ext uri="{FF2B5EF4-FFF2-40B4-BE49-F238E27FC236}">
                  <a16:creationId xmlns:a16="http://schemas.microsoft.com/office/drawing/2014/main" id="{BF1B26CA-AED7-4F6A-B5B1-03C0B7AFD321}"/>
                </a:ext>
              </a:extLst>
            </p:cNvPr>
            <p:cNvSpPr/>
            <p:nvPr/>
          </p:nvSpPr>
          <p:spPr>
            <a:xfrm>
              <a:off x="3010975" y="479575"/>
              <a:ext cx="18300" cy="21600"/>
            </a:xfrm>
            <a:custGeom>
              <a:avLst/>
              <a:gdLst/>
              <a:ahLst/>
              <a:cxnLst/>
              <a:rect l="l" t="t" r="r" b="b"/>
              <a:pathLst>
                <a:path w="732" h="864" extrusionOk="0">
                  <a:moveTo>
                    <a:pt x="728" y="0"/>
                  </a:moveTo>
                  <a:lnTo>
                    <a:pt x="0" y="418"/>
                  </a:lnTo>
                  <a:lnTo>
                    <a:pt x="3" y="863"/>
                  </a:lnTo>
                  <a:lnTo>
                    <a:pt x="731" y="44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56;p44">
              <a:extLst>
                <a:ext uri="{FF2B5EF4-FFF2-40B4-BE49-F238E27FC236}">
                  <a16:creationId xmlns:a16="http://schemas.microsoft.com/office/drawing/2014/main" id="{5298AC3B-72D8-4C28-BE6E-2008C11D8CF0}"/>
                </a:ext>
              </a:extLst>
            </p:cNvPr>
            <p:cNvSpPr/>
            <p:nvPr/>
          </p:nvSpPr>
          <p:spPr>
            <a:xfrm>
              <a:off x="3003400" y="570975"/>
              <a:ext cx="26625" cy="26375"/>
            </a:xfrm>
            <a:custGeom>
              <a:avLst/>
              <a:gdLst/>
              <a:ahLst/>
              <a:cxnLst/>
              <a:rect l="l" t="t" r="r" b="b"/>
              <a:pathLst>
                <a:path w="1065" h="1055" extrusionOk="0">
                  <a:moveTo>
                    <a:pt x="1060" y="0"/>
                  </a:moveTo>
                  <a:lnTo>
                    <a:pt x="1" y="610"/>
                  </a:lnTo>
                  <a:lnTo>
                    <a:pt x="4" y="1055"/>
                  </a:lnTo>
                  <a:lnTo>
                    <a:pt x="1064" y="445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57;p44">
              <a:extLst>
                <a:ext uri="{FF2B5EF4-FFF2-40B4-BE49-F238E27FC236}">
                  <a16:creationId xmlns:a16="http://schemas.microsoft.com/office/drawing/2014/main" id="{9EDCEE55-7297-41D7-865C-F5130D07FE92}"/>
                </a:ext>
              </a:extLst>
            </p:cNvPr>
            <p:cNvSpPr/>
            <p:nvPr/>
          </p:nvSpPr>
          <p:spPr>
            <a:xfrm>
              <a:off x="3011475" y="541325"/>
              <a:ext cx="18300" cy="21600"/>
            </a:xfrm>
            <a:custGeom>
              <a:avLst/>
              <a:gdLst/>
              <a:ahLst/>
              <a:cxnLst/>
              <a:rect l="l" t="t" r="r" b="b"/>
              <a:pathLst>
                <a:path w="732" h="864" extrusionOk="0">
                  <a:moveTo>
                    <a:pt x="727" y="1"/>
                  </a:moveTo>
                  <a:lnTo>
                    <a:pt x="0" y="419"/>
                  </a:lnTo>
                  <a:lnTo>
                    <a:pt x="4" y="864"/>
                  </a:lnTo>
                  <a:lnTo>
                    <a:pt x="731" y="44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58;p44">
              <a:extLst>
                <a:ext uri="{FF2B5EF4-FFF2-40B4-BE49-F238E27FC236}">
                  <a16:creationId xmlns:a16="http://schemas.microsoft.com/office/drawing/2014/main" id="{65BABDFB-D706-48DA-B153-E09FC2B3B089}"/>
                </a:ext>
              </a:extLst>
            </p:cNvPr>
            <p:cNvSpPr/>
            <p:nvPr/>
          </p:nvSpPr>
          <p:spPr>
            <a:xfrm>
              <a:off x="3003900" y="632700"/>
              <a:ext cx="26650" cy="26400"/>
            </a:xfrm>
            <a:custGeom>
              <a:avLst/>
              <a:gdLst/>
              <a:ahLst/>
              <a:cxnLst/>
              <a:rect l="l" t="t" r="r" b="b"/>
              <a:pathLst>
                <a:path w="1066" h="1056" extrusionOk="0">
                  <a:moveTo>
                    <a:pt x="1062" y="0"/>
                  </a:moveTo>
                  <a:lnTo>
                    <a:pt x="1" y="611"/>
                  </a:lnTo>
                  <a:lnTo>
                    <a:pt x="4" y="1055"/>
                  </a:lnTo>
                  <a:lnTo>
                    <a:pt x="1065" y="445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59;p44">
              <a:extLst>
                <a:ext uri="{FF2B5EF4-FFF2-40B4-BE49-F238E27FC236}">
                  <a16:creationId xmlns:a16="http://schemas.microsoft.com/office/drawing/2014/main" id="{08D7BCDD-781B-48D0-901B-F853DFB2EEAA}"/>
                </a:ext>
              </a:extLst>
            </p:cNvPr>
            <p:cNvSpPr/>
            <p:nvPr/>
          </p:nvSpPr>
          <p:spPr>
            <a:xfrm>
              <a:off x="3011975" y="603050"/>
              <a:ext cx="18325" cy="21650"/>
            </a:xfrm>
            <a:custGeom>
              <a:avLst/>
              <a:gdLst/>
              <a:ahLst/>
              <a:cxnLst/>
              <a:rect l="l" t="t" r="r" b="b"/>
              <a:pathLst>
                <a:path w="733" h="866" extrusionOk="0">
                  <a:moveTo>
                    <a:pt x="729" y="1"/>
                  </a:moveTo>
                  <a:lnTo>
                    <a:pt x="0" y="421"/>
                  </a:lnTo>
                  <a:lnTo>
                    <a:pt x="4" y="865"/>
                  </a:lnTo>
                  <a:lnTo>
                    <a:pt x="732" y="445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60;p44">
              <a:extLst>
                <a:ext uri="{FF2B5EF4-FFF2-40B4-BE49-F238E27FC236}">
                  <a16:creationId xmlns:a16="http://schemas.microsoft.com/office/drawing/2014/main" id="{41EA36D6-3C27-479D-A1EA-5E68704C6C65}"/>
                </a:ext>
              </a:extLst>
            </p:cNvPr>
            <p:cNvSpPr/>
            <p:nvPr/>
          </p:nvSpPr>
          <p:spPr>
            <a:xfrm>
              <a:off x="3004425" y="694450"/>
              <a:ext cx="26625" cy="26400"/>
            </a:xfrm>
            <a:custGeom>
              <a:avLst/>
              <a:gdLst/>
              <a:ahLst/>
              <a:cxnLst/>
              <a:rect l="l" t="t" r="r" b="b"/>
              <a:pathLst>
                <a:path w="1065" h="1056" extrusionOk="0">
                  <a:moveTo>
                    <a:pt x="1061" y="1"/>
                  </a:moveTo>
                  <a:lnTo>
                    <a:pt x="1" y="611"/>
                  </a:lnTo>
                  <a:lnTo>
                    <a:pt x="5" y="1056"/>
                  </a:lnTo>
                  <a:lnTo>
                    <a:pt x="1064" y="4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61;p44">
              <a:extLst>
                <a:ext uri="{FF2B5EF4-FFF2-40B4-BE49-F238E27FC236}">
                  <a16:creationId xmlns:a16="http://schemas.microsoft.com/office/drawing/2014/main" id="{01DB5D8D-6487-4E08-B386-709DBFF2884A}"/>
                </a:ext>
              </a:extLst>
            </p:cNvPr>
            <p:cNvSpPr/>
            <p:nvPr/>
          </p:nvSpPr>
          <p:spPr>
            <a:xfrm>
              <a:off x="3012500" y="664825"/>
              <a:ext cx="18300" cy="21600"/>
            </a:xfrm>
            <a:custGeom>
              <a:avLst/>
              <a:gdLst/>
              <a:ahLst/>
              <a:cxnLst/>
              <a:rect l="l" t="t" r="r" b="b"/>
              <a:pathLst>
                <a:path w="732" h="864" extrusionOk="0">
                  <a:moveTo>
                    <a:pt x="728" y="0"/>
                  </a:moveTo>
                  <a:lnTo>
                    <a:pt x="0" y="419"/>
                  </a:lnTo>
                  <a:lnTo>
                    <a:pt x="4" y="863"/>
                  </a:lnTo>
                  <a:lnTo>
                    <a:pt x="731" y="44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62;p44">
              <a:extLst>
                <a:ext uri="{FF2B5EF4-FFF2-40B4-BE49-F238E27FC236}">
                  <a16:creationId xmlns:a16="http://schemas.microsoft.com/office/drawing/2014/main" id="{E34FAF61-D5F6-499D-BA04-AF2D7B25995D}"/>
                </a:ext>
              </a:extLst>
            </p:cNvPr>
            <p:cNvSpPr/>
            <p:nvPr/>
          </p:nvSpPr>
          <p:spPr>
            <a:xfrm>
              <a:off x="3004925" y="756200"/>
              <a:ext cx="26650" cy="26425"/>
            </a:xfrm>
            <a:custGeom>
              <a:avLst/>
              <a:gdLst/>
              <a:ahLst/>
              <a:cxnLst/>
              <a:rect l="l" t="t" r="r" b="b"/>
              <a:pathLst>
                <a:path w="1066" h="1057" extrusionOk="0">
                  <a:moveTo>
                    <a:pt x="1062" y="0"/>
                  </a:moveTo>
                  <a:lnTo>
                    <a:pt x="1" y="610"/>
                  </a:lnTo>
                  <a:lnTo>
                    <a:pt x="4" y="1056"/>
                  </a:lnTo>
                  <a:lnTo>
                    <a:pt x="1065" y="446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63;p44">
              <a:extLst>
                <a:ext uri="{FF2B5EF4-FFF2-40B4-BE49-F238E27FC236}">
                  <a16:creationId xmlns:a16="http://schemas.microsoft.com/office/drawing/2014/main" id="{6750DD69-A0EA-42B5-9116-F56AA90EF3A6}"/>
                </a:ext>
              </a:extLst>
            </p:cNvPr>
            <p:cNvSpPr/>
            <p:nvPr/>
          </p:nvSpPr>
          <p:spPr>
            <a:xfrm>
              <a:off x="3013000" y="726550"/>
              <a:ext cx="18325" cy="21625"/>
            </a:xfrm>
            <a:custGeom>
              <a:avLst/>
              <a:gdLst/>
              <a:ahLst/>
              <a:cxnLst/>
              <a:rect l="l" t="t" r="r" b="b"/>
              <a:pathLst>
                <a:path w="733" h="865" extrusionOk="0">
                  <a:moveTo>
                    <a:pt x="729" y="1"/>
                  </a:moveTo>
                  <a:lnTo>
                    <a:pt x="0" y="420"/>
                  </a:lnTo>
                  <a:lnTo>
                    <a:pt x="4" y="865"/>
                  </a:lnTo>
                  <a:lnTo>
                    <a:pt x="732" y="445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64;p44">
              <a:extLst>
                <a:ext uri="{FF2B5EF4-FFF2-40B4-BE49-F238E27FC236}">
                  <a16:creationId xmlns:a16="http://schemas.microsoft.com/office/drawing/2014/main" id="{5FE35EA2-B21B-4C5F-8E19-E92D19C89732}"/>
                </a:ext>
              </a:extLst>
            </p:cNvPr>
            <p:cNvSpPr/>
            <p:nvPr/>
          </p:nvSpPr>
          <p:spPr>
            <a:xfrm>
              <a:off x="3005450" y="817950"/>
              <a:ext cx="26625" cy="26400"/>
            </a:xfrm>
            <a:custGeom>
              <a:avLst/>
              <a:gdLst/>
              <a:ahLst/>
              <a:cxnLst/>
              <a:rect l="l" t="t" r="r" b="b"/>
              <a:pathLst>
                <a:path w="1065" h="1056" extrusionOk="0">
                  <a:moveTo>
                    <a:pt x="1061" y="1"/>
                  </a:moveTo>
                  <a:lnTo>
                    <a:pt x="1" y="611"/>
                  </a:lnTo>
                  <a:lnTo>
                    <a:pt x="5" y="1056"/>
                  </a:lnTo>
                  <a:lnTo>
                    <a:pt x="1064" y="445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65;p44">
              <a:extLst>
                <a:ext uri="{FF2B5EF4-FFF2-40B4-BE49-F238E27FC236}">
                  <a16:creationId xmlns:a16="http://schemas.microsoft.com/office/drawing/2014/main" id="{4D4D6D6C-15AC-4932-B8A7-9BCE15B5CA84}"/>
                </a:ext>
              </a:extLst>
            </p:cNvPr>
            <p:cNvSpPr/>
            <p:nvPr/>
          </p:nvSpPr>
          <p:spPr>
            <a:xfrm>
              <a:off x="3013525" y="788325"/>
              <a:ext cx="18300" cy="21600"/>
            </a:xfrm>
            <a:custGeom>
              <a:avLst/>
              <a:gdLst/>
              <a:ahLst/>
              <a:cxnLst/>
              <a:rect l="l" t="t" r="r" b="b"/>
              <a:pathLst>
                <a:path w="732" h="864" extrusionOk="0">
                  <a:moveTo>
                    <a:pt x="728" y="0"/>
                  </a:moveTo>
                  <a:lnTo>
                    <a:pt x="0" y="419"/>
                  </a:lnTo>
                  <a:lnTo>
                    <a:pt x="4" y="863"/>
                  </a:lnTo>
                  <a:lnTo>
                    <a:pt x="731" y="44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66;p44">
              <a:extLst>
                <a:ext uri="{FF2B5EF4-FFF2-40B4-BE49-F238E27FC236}">
                  <a16:creationId xmlns:a16="http://schemas.microsoft.com/office/drawing/2014/main" id="{181B25D9-BA76-489E-9500-B3B5487CEEFB}"/>
                </a:ext>
              </a:extLst>
            </p:cNvPr>
            <p:cNvSpPr/>
            <p:nvPr/>
          </p:nvSpPr>
          <p:spPr>
            <a:xfrm>
              <a:off x="3005950" y="879725"/>
              <a:ext cx="26650" cy="26400"/>
            </a:xfrm>
            <a:custGeom>
              <a:avLst/>
              <a:gdLst/>
              <a:ahLst/>
              <a:cxnLst/>
              <a:rect l="l" t="t" r="r" b="b"/>
              <a:pathLst>
                <a:path w="1066" h="1056" extrusionOk="0">
                  <a:moveTo>
                    <a:pt x="1062" y="0"/>
                  </a:moveTo>
                  <a:lnTo>
                    <a:pt x="1" y="611"/>
                  </a:lnTo>
                  <a:lnTo>
                    <a:pt x="5" y="1055"/>
                  </a:lnTo>
                  <a:lnTo>
                    <a:pt x="1066" y="445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67;p44">
              <a:extLst>
                <a:ext uri="{FF2B5EF4-FFF2-40B4-BE49-F238E27FC236}">
                  <a16:creationId xmlns:a16="http://schemas.microsoft.com/office/drawing/2014/main" id="{348B2E59-EB35-4958-9306-A3D9BBEE8663}"/>
                </a:ext>
              </a:extLst>
            </p:cNvPr>
            <p:cNvSpPr/>
            <p:nvPr/>
          </p:nvSpPr>
          <p:spPr>
            <a:xfrm>
              <a:off x="3014025" y="850075"/>
              <a:ext cx="18325" cy="21600"/>
            </a:xfrm>
            <a:custGeom>
              <a:avLst/>
              <a:gdLst/>
              <a:ahLst/>
              <a:cxnLst/>
              <a:rect l="l" t="t" r="r" b="b"/>
              <a:pathLst>
                <a:path w="733" h="864" extrusionOk="0">
                  <a:moveTo>
                    <a:pt x="729" y="1"/>
                  </a:moveTo>
                  <a:lnTo>
                    <a:pt x="0" y="419"/>
                  </a:lnTo>
                  <a:lnTo>
                    <a:pt x="4" y="864"/>
                  </a:lnTo>
                  <a:lnTo>
                    <a:pt x="733" y="445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68;p44">
              <a:extLst>
                <a:ext uri="{FF2B5EF4-FFF2-40B4-BE49-F238E27FC236}">
                  <a16:creationId xmlns:a16="http://schemas.microsoft.com/office/drawing/2014/main" id="{6C26291E-98E1-4F99-A07D-BC8AC0F966C6}"/>
                </a:ext>
              </a:extLst>
            </p:cNvPr>
            <p:cNvSpPr/>
            <p:nvPr/>
          </p:nvSpPr>
          <p:spPr>
            <a:xfrm>
              <a:off x="3006500" y="941450"/>
              <a:ext cx="26600" cy="26400"/>
            </a:xfrm>
            <a:custGeom>
              <a:avLst/>
              <a:gdLst/>
              <a:ahLst/>
              <a:cxnLst/>
              <a:rect l="l" t="t" r="r" b="b"/>
              <a:pathLst>
                <a:path w="1064" h="1056" extrusionOk="0">
                  <a:moveTo>
                    <a:pt x="1060" y="1"/>
                  </a:moveTo>
                  <a:lnTo>
                    <a:pt x="0" y="611"/>
                  </a:lnTo>
                  <a:lnTo>
                    <a:pt x="4" y="1055"/>
                  </a:lnTo>
                  <a:lnTo>
                    <a:pt x="1063" y="445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69;p44">
              <a:extLst>
                <a:ext uri="{FF2B5EF4-FFF2-40B4-BE49-F238E27FC236}">
                  <a16:creationId xmlns:a16="http://schemas.microsoft.com/office/drawing/2014/main" id="{713C8D64-060E-4683-A2CC-3D22CF4C9508}"/>
                </a:ext>
              </a:extLst>
            </p:cNvPr>
            <p:cNvSpPr/>
            <p:nvPr/>
          </p:nvSpPr>
          <p:spPr>
            <a:xfrm>
              <a:off x="3014550" y="911825"/>
              <a:ext cx="18300" cy="21625"/>
            </a:xfrm>
            <a:custGeom>
              <a:avLst/>
              <a:gdLst/>
              <a:ahLst/>
              <a:cxnLst/>
              <a:rect l="l" t="t" r="r" b="b"/>
              <a:pathLst>
                <a:path w="732" h="865" extrusionOk="0">
                  <a:moveTo>
                    <a:pt x="728" y="0"/>
                  </a:moveTo>
                  <a:lnTo>
                    <a:pt x="1" y="420"/>
                  </a:lnTo>
                  <a:lnTo>
                    <a:pt x="4" y="864"/>
                  </a:lnTo>
                  <a:lnTo>
                    <a:pt x="731" y="44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70;p44">
              <a:extLst>
                <a:ext uri="{FF2B5EF4-FFF2-40B4-BE49-F238E27FC236}">
                  <a16:creationId xmlns:a16="http://schemas.microsoft.com/office/drawing/2014/main" id="{9DF98AB2-6E08-4BEA-83FD-68587B225949}"/>
                </a:ext>
              </a:extLst>
            </p:cNvPr>
            <p:cNvSpPr/>
            <p:nvPr/>
          </p:nvSpPr>
          <p:spPr>
            <a:xfrm>
              <a:off x="3006975" y="1003225"/>
              <a:ext cx="26650" cy="26375"/>
            </a:xfrm>
            <a:custGeom>
              <a:avLst/>
              <a:gdLst/>
              <a:ahLst/>
              <a:cxnLst/>
              <a:rect l="l" t="t" r="r" b="b"/>
              <a:pathLst>
                <a:path w="1066" h="1055" extrusionOk="0">
                  <a:moveTo>
                    <a:pt x="1062" y="0"/>
                  </a:moveTo>
                  <a:lnTo>
                    <a:pt x="1" y="610"/>
                  </a:lnTo>
                  <a:lnTo>
                    <a:pt x="5" y="1055"/>
                  </a:lnTo>
                  <a:lnTo>
                    <a:pt x="1066" y="445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71;p44">
              <a:extLst>
                <a:ext uri="{FF2B5EF4-FFF2-40B4-BE49-F238E27FC236}">
                  <a16:creationId xmlns:a16="http://schemas.microsoft.com/office/drawing/2014/main" id="{F1D18547-A61F-4935-AA28-F206A423825C}"/>
                </a:ext>
              </a:extLst>
            </p:cNvPr>
            <p:cNvSpPr/>
            <p:nvPr/>
          </p:nvSpPr>
          <p:spPr>
            <a:xfrm>
              <a:off x="3015050" y="973575"/>
              <a:ext cx="18325" cy="21600"/>
            </a:xfrm>
            <a:custGeom>
              <a:avLst/>
              <a:gdLst/>
              <a:ahLst/>
              <a:cxnLst/>
              <a:rect l="l" t="t" r="r" b="b"/>
              <a:pathLst>
                <a:path w="733" h="864" extrusionOk="0">
                  <a:moveTo>
                    <a:pt x="729" y="1"/>
                  </a:moveTo>
                  <a:lnTo>
                    <a:pt x="0" y="419"/>
                  </a:lnTo>
                  <a:lnTo>
                    <a:pt x="4" y="864"/>
                  </a:lnTo>
                  <a:lnTo>
                    <a:pt x="733" y="445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72;p44">
              <a:extLst>
                <a:ext uri="{FF2B5EF4-FFF2-40B4-BE49-F238E27FC236}">
                  <a16:creationId xmlns:a16="http://schemas.microsoft.com/office/drawing/2014/main" id="{FEF3EB83-6C02-4955-B838-196901C189E1}"/>
                </a:ext>
              </a:extLst>
            </p:cNvPr>
            <p:cNvSpPr/>
            <p:nvPr/>
          </p:nvSpPr>
          <p:spPr>
            <a:xfrm>
              <a:off x="3007525" y="1064975"/>
              <a:ext cx="26600" cy="26400"/>
            </a:xfrm>
            <a:custGeom>
              <a:avLst/>
              <a:gdLst/>
              <a:ahLst/>
              <a:cxnLst/>
              <a:rect l="l" t="t" r="r" b="b"/>
              <a:pathLst>
                <a:path w="1064" h="1056" extrusionOk="0">
                  <a:moveTo>
                    <a:pt x="1060" y="1"/>
                  </a:moveTo>
                  <a:lnTo>
                    <a:pt x="0" y="611"/>
                  </a:lnTo>
                  <a:lnTo>
                    <a:pt x="4" y="1056"/>
                  </a:lnTo>
                  <a:lnTo>
                    <a:pt x="1064" y="445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73;p44">
              <a:extLst>
                <a:ext uri="{FF2B5EF4-FFF2-40B4-BE49-F238E27FC236}">
                  <a16:creationId xmlns:a16="http://schemas.microsoft.com/office/drawing/2014/main" id="{46748AB4-598D-4B67-9722-2616E10BEE88}"/>
                </a:ext>
              </a:extLst>
            </p:cNvPr>
            <p:cNvSpPr/>
            <p:nvPr/>
          </p:nvSpPr>
          <p:spPr>
            <a:xfrm>
              <a:off x="3015575" y="1035325"/>
              <a:ext cx="18300" cy="21625"/>
            </a:xfrm>
            <a:custGeom>
              <a:avLst/>
              <a:gdLst/>
              <a:ahLst/>
              <a:cxnLst/>
              <a:rect l="l" t="t" r="r" b="b"/>
              <a:pathLst>
                <a:path w="732" h="865" extrusionOk="0">
                  <a:moveTo>
                    <a:pt x="728" y="0"/>
                  </a:moveTo>
                  <a:lnTo>
                    <a:pt x="1" y="420"/>
                  </a:lnTo>
                  <a:lnTo>
                    <a:pt x="4" y="864"/>
                  </a:lnTo>
                  <a:lnTo>
                    <a:pt x="732" y="44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E300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EF7153-31CA-431C-A36A-C57BEF7B4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83" t="8592" r="34917" b="11852"/>
          <a:stretch/>
        </p:blipFill>
        <p:spPr>
          <a:xfrm>
            <a:off x="908990" y="1111735"/>
            <a:ext cx="549994" cy="7032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92DA7E-5AF1-4563-80FC-C37CA1C95E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17" t="8445" r="14722" b="10518"/>
          <a:stretch/>
        </p:blipFill>
        <p:spPr>
          <a:xfrm>
            <a:off x="913638" y="1999585"/>
            <a:ext cx="674659" cy="4001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BDFE57-EF78-4849-AFB6-9E5CAA29D3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9" t="18035" r="10922" b="15223"/>
          <a:stretch/>
        </p:blipFill>
        <p:spPr>
          <a:xfrm>
            <a:off x="911551" y="2753157"/>
            <a:ext cx="695894" cy="300749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FA4C03D-72BB-41FE-AEDE-A5CE8C92292C}"/>
              </a:ext>
            </a:extLst>
          </p:cNvPr>
          <p:cNvCxnSpPr>
            <a:cxnSpLocks/>
          </p:cNvCxnSpPr>
          <p:nvPr/>
        </p:nvCxnSpPr>
        <p:spPr>
          <a:xfrm>
            <a:off x="1732230" y="1452477"/>
            <a:ext cx="19894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80BE915D-AECB-46AB-9575-A4F4468C0DF5}"/>
              </a:ext>
            </a:extLst>
          </p:cNvPr>
          <p:cNvCxnSpPr>
            <a:cxnSpLocks/>
          </p:cNvCxnSpPr>
          <p:nvPr/>
        </p:nvCxnSpPr>
        <p:spPr>
          <a:xfrm>
            <a:off x="1732230" y="2220423"/>
            <a:ext cx="19894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0995D288-6FFF-4173-B5CB-3EED47740D4E}"/>
              </a:ext>
            </a:extLst>
          </p:cNvPr>
          <p:cNvCxnSpPr>
            <a:cxnSpLocks/>
          </p:cNvCxnSpPr>
          <p:nvPr/>
        </p:nvCxnSpPr>
        <p:spPr>
          <a:xfrm>
            <a:off x="1741925" y="2915590"/>
            <a:ext cx="19894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B16D6C55-F9CF-4BC1-AAE2-A17DB8FDCE87}"/>
              </a:ext>
            </a:extLst>
          </p:cNvPr>
          <p:cNvCxnSpPr>
            <a:cxnSpLocks/>
          </p:cNvCxnSpPr>
          <p:nvPr/>
        </p:nvCxnSpPr>
        <p:spPr>
          <a:xfrm>
            <a:off x="3734835" y="2219782"/>
            <a:ext cx="1372920" cy="445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80409D27-56C0-4269-AC6F-E788A588822D}"/>
              </a:ext>
            </a:extLst>
          </p:cNvPr>
          <p:cNvCxnSpPr>
            <a:cxnSpLocks/>
          </p:cNvCxnSpPr>
          <p:nvPr/>
        </p:nvCxnSpPr>
        <p:spPr>
          <a:xfrm>
            <a:off x="3741114" y="2915590"/>
            <a:ext cx="1372920" cy="445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BD5CE6B8-2452-4A75-B866-113E52ECF76F}"/>
              </a:ext>
            </a:extLst>
          </p:cNvPr>
          <p:cNvCxnSpPr>
            <a:cxnSpLocks/>
          </p:cNvCxnSpPr>
          <p:nvPr/>
        </p:nvCxnSpPr>
        <p:spPr>
          <a:xfrm>
            <a:off x="5123729" y="2920352"/>
            <a:ext cx="1680128" cy="93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772EBC7-82A9-469A-9A68-2F171163ED88}"/>
              </a:ext>
            </a:extLst>
          </p:cNvPr>
          <p:cNvCxnSpPr>
            <a:cxnSpLocks/>
          </p:cNvCxnSpPr>
          <p:nvPr/>
        </p:nvCxnSpPr>
        <p:spPr>
          <a:xfrm flipH="1">
            <a:off x="3728101" y="2143745"/>
            <a:ext cx="1" cy="16122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D4C6D91F-8065-4C5D-A12C-A4D50F698167}"/>
              </a:ext>
            </a:extLst>
          </p:cNvPr>
          <p:cNvCxnSpPr>
            <a:cxnSpLocks/>
          </p:cNvCxnSpPr>
          <p:nvPr/>
        </p:nvCxnSpPr>
        <p:spPr>
          <a:xfrm flipH="1">
            <a:off x="3740923" y="2836091"/>
            <a:ext cx="1" cy="16122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FCA0FCA8-E830-402D-AA45-10625735D68E}"/>
              </a:ext>
            </a:extLst>
          </p:cNvPr>
          <p:cNvCxnSpPr>
            <a:cxnSpLocks/>
          </p:cNvCxnSpPr>
          <p:nvPr/>
        </p:nvCxnSpPr>
        <p:spPr>
          <a:xfrm flipH="1">
            <a:off x="5121159" y="2854088"/>
            <a:ext cx="1" cy="16122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22BCAA92-AE35-4D03-8D3F-8625122CFF39}"/>
              </a:ext>
            </a:extLst>
          </p:cNvPr>
          <p:cNvCxnSpPr>
            <a:cxnSpLocks/>
          </p:cNvCxnSpPr>
          <p:nvPr/>
        </p:nvCxnSpPr>
        <p:spPr>
          <a:xfrm flipH="1">
            <a:off x="1754731" y="2834976"/>
            <a:ext cx="1" cy="16122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2ACF564E-446F-4E73-A8EC-FE9DBEB73639}"/>
              </a:ext>
            </a:extLst>
          </p:cNvPr>
          <p:cNvCxnSpPr>
            <a:cxnSpLocks/>
          </p:cNvCxnSpPr>
          <p:nvPr/>
        </p:nvCxnSpPr>
        <p:spPr>
          <a:xfrm flipH="1">
            <a:off x="1741924" y="2139168"/>
            <a:ext cx="1" cy="16122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55BE63A4-D57C-4A66-BD04-24FD4BC44EBB}"/>
              </a:ext>
            </a:extLst>
          </p:cNvPr>
          <p:cNvCxnSpPr>
            <a:cxnSpLocks/>
          </p:cNvCxnSpPr>
          <p:nvPr/>
        </p:nvCxnSpPr>
        <p:spPr>
          <a:xfrm flipH="1">
            <a:off x="1740840" y="1382726"/>
            <a:ext cx="1" cy="16122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5A9D70B1-F219-4CFC-9834-500EF838F5B8}"/>
              </a:ext>
            </a:extLst>
          </p:cNvPr>
          <p:cNvCxnSpPr>
            <a:cxnSpLocks/>
          </p:cNvCxnSpPr>
          <p:nvPr/>
        </p:nvCxnSpPr>
        <p:spPr>
          <a:xfrm flipH="1">
            <a:off x="3734835" y="1382910"/>
            <a:ext cx="1" cy="16122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19E216E7-C453-4D46-B60E-E7F5ABD54703}"/>
              </a:ext>
            </a:extLst>
          </p:cNvPr>
          <p:cNvCxnSpPr>
            <a:cxnSpLocks/>
          </p:cNvCxnSpPr>
          <p:nvPr/>
        </p:nvCxnSpPr>
        <p:spPr>
          <a:xfrm flipH="1">
            <a:off x="5107755" y="2139168"/>
            <a:ext cx="1" cy="16122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379FAE86-ABF6-4794-A715-5785823DB572}"/>
              </a:ext>
            </a:extLst>
          </p:cNvPr>
          <p:cNvCxnSpPr>
            <a:cxnSpLocks/>
          </p:cNvCxnSpPr>
          <p:nvPr/>
        </p:nvCxnSpPr>
        <p:spPr>
          <a:xfrm flipH="1">
            <a:off x="6799676" y="2854678"/>
            <a:ext cx="1" cy="16122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7AF75FF-DEF4-489C-874F-D8A6FD7EE740}"/>
              </a:ext>
            </a:extLst>
          </p:cNvPr>
          <p:cNvSpPr txBox="1"/>
          <p:nvPr/>
        </p:nvSpPr>
        <p:spPr>
          <a:xfrm>
            <a:off x="2286001" y="1017326"/>
            <a:ext cx="79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13 ta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7ABA55E-7551-413C-AFBB-0AE3BAC64358}"/>
              </a:ext>
            </a:extLst>
          </p:cNvPr>
          <p:cNvSpPr txBox="1"/>
          <p:nvPr/>
        </p:nvSpPr>
        <p:spPr>
          <a:xfrm>
            <a:off x="3740923" y="1770497"/>
            <a:ext cx="1251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9 ta </a:t>
            </a:r>
            <a:r>
              <a:rPr lang="en-US" sz="2000" b="1" dirty="0" err="1"/>
              <a:t>ko‘p</a:t>
            </a:r>
            <a:endParaRPr lang="en-US" sz="20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2E8EFB1-FFF7-4D8E-A427-1166271CC054}"/>
              </a:ext>
            </a:extLst>
          </p:cNvPr>
          <p:cNvSpPr txBox="1"/>
          <p:nvPr/>
        </p:nvSpPr>
        <p:spPr>
          <a:xfrm>
            <a:off x="3258856" y="1775612"/>
            <a:ext cx="428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?,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48CB978-53A6-4413-AC05-5C18D63EF65F}"/>
              </a:ext>
            </a:extLst>
          </p:cNvPr>
          <p:cNvSpPr txBox="1"/>
          <p:nvPr/>
        </p:nvSpPr>
        <p:spPr>
          <a:xfrm>
            <a:off x="5192888" y="2487110"/>
            <a:ext cx="1399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11 ta </a:t>
            </a:r>
            <a:r>
              <a:rPr lang="en-US" sz="2000" b="1" dirty="0" err="1"/>
              <a:t>ko‘p</a:t>
            </a:r>
            <a:endParaRPr lang="en-US" sz="20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21E1935-EF81-4FA9-859F-93C2907FAAC4}"/>
              </a:ext>
            </a:extLst>
          </p:cNvPr>
          <p:cNvSpPr txBox="1"/>
          <p:nvPr/>
        </p:nvSpPr>
        <p:spPr>
          <a:xfrm>
            <a:off x="4535869" y="2487110"/>
            <a:ext cx="428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?,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D4B42A2-54A4-4218-8B6C-01E854880A85}"/>
              </a:ext>
            </a:extLst>
          </p:cNvPr>
          <p:cNvSpPr/>
          <p:nvPr/>
        </p:nvSpPr>
        <p:spPr>
          <a:xfrm>
            <a:off x="1692846" y="1301750"/>
            <a:ext cx="2109512" cy="33392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56BC72AB-DB63-43AA-BBED-E208FD5304A3}"/>
              </a:ext>
            </a:extLst>
          </p:cNvPr>
          <p:cNvSpPr/>
          <p:nvPr/>
        </p:nvSpPr>
        <p:spPr>
          <a:xfrm>
            <a:off x="1692846" y="2059416"/>
            <a:ext cx="2109512" cy="33392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7EA39AC-8AAB-44D4-B95F-9E3286FAC6BC}"/>
              </a:ext>
            </a:extLst>
          </p:cNvPr>
          <p:cNvSpPr/>
          <p:nvPr/>
        </p:nvSpPr>
        <p:spPr>
          <a:xfrm>
            <a:off x="3656868" y="2059416"/>
            <a:ext cx="1536016" cy="33392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4D8F7166-0903-4E01-9C3F-4CC4A634F1B1}"/>
              </a:ext>
            </a:extLst>
          </p:cNvPr>
          <p:cNvSpPr/>
          <p:nvPr/>
        </p:nvSpPr>
        <p:spPr>
          <a:xfrm>
            <a:off x="1686530" y="2744329"/>
            <a:ext cx="3484197" cy="33392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B95C3F64-8463-411E-8D82-521803AC8FFA}"/>
              </a:ext>
            </a:extLst>
          </p:cNvPr>
          <p:cNvSpPr/>
          <p:nvPr/>
        </p:nvSpPr>
        <p:spPr>
          <a:xfrm>
            <a:off x="5077309" y="2745611"/>
            <a:ext cx="1815541" cy="33392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Google Shape;876;p26">
            <a:extLst>
              <a:ext uri="{FF2B5EF4-FFF2-40B4-BE49-F238E27FC236}">
                <a16:creationId xmlns:a16="http://schemas.microsoft.com/office/drawing/2014/main" id="{3AB608A6-BA5A-4D43-9EC5-F152C0BE07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7200" y="333464"/>
            <a:ext cx="71754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>
                <a:solidFill>
                  <a:srgbClr val="FF8C00"/>
                </a:solidFill>
              </a:rPr>
              <a:t>4- </a:t>
            </a:r>
            <a:r>
              <a:rPr lang="en-US" sz="2800" dirty="0" err="1">
                <a:solidFill>
                  <a:srgbClr val="FF8C00"/>
                </a:solidFill>
              </a:rPr>
              <a:t>topshiriq</a:t>
            </a:r>
            <a:r>
              <a:rPr lang="en-US" sz="2800" dirty="0">
                <a:solidFill>
                  <a:srgbClr val="FF8C00"/>
                </a:solidFill>
              </a:rPr>
              <a:t>. </a:t>
            </a:r>
            <a:r>
              <a:rPr lang="en-US" sz="2800" dirty="0" err="1"/>
              <a:t>O'quv</a:t>
            </a:r>
            <a:r>
              <a:rPr lang="en-US" sz="2800" dirty="0"/>
              <a:t> </a:t>
            </a:r>
            <a:r>
              <a:rPr lang="en-US" sz="2800" dirty="0" err="1"/>
              <a:t>qurollari</a:t>
            </a:r>
            <a:r>
              <a:rPr lang="en-US" sz="2800" dirty="0"/>
              <a:t> </a:t>
            </a:r>
            <a:r>
              <a:rPr lang="en-US" sz="2800" dirty="0" err="1"/>
              <a:t>soni</a:t>
            </a:r>
            <a:r>
              <a:rPr lang="en-US" sz="2800" dirty="0"/>
              <a:t> </a:t>
            </a:r>
            <a:r>
              <a:rPr lang="en-US" sz="2800" dirty="0" err="1"/>
              <a:t>nechta</a:t>
            </a:r>
            <a:r>
              <a:rPr lang="en-US" sz="2800" dirty="0"/>
              <a:t>?</a:t>
            </a:r>
            <a:endParaRPr sz="2800" dirty="0"/>
          </a:p>
        </p:txBody>
      </p:sp>
      <p:cxnSp>
        <p:nvCxnSpPr>
          <p:cNvPr id="2322" name="Соединитель: уступ 2321">
            <a:extLst>
              <a:ext uri="{FF2B5EF4-FFF2-40B4-BE49-F238E27FC236}">
                <a16:creationId xmlns:a16="http://schemas.microsoft.com/office/drawing/2014/main" id="{16D7D0A5-12AF-4EC3-9F3A-CAAF5095E24F}"/>
              </a:ext>
            </a:extLst>
          </p:cNvPr>
          <p:cNvCxnSpPr/>
          <p:nvPr/>
        </p:nvCxnSpPr>
        <p:spPr>
          <a:xfrm rot="10800000">
            <a:off x="4292600" y="1452478"/>
            <a:ext cx="1066800" cy="737709"/>
          </a:xfrm>
          <a:prstGeom prst="bentConnector3">
            <a:avLst>
              <a:gd name="adj1" fmla="val -4464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5" name="Соединитель: уступ 2324">
            <a:extLst>
              <a:ext uri="{FF2B5EF4-FFF2-40B4-BE49-F238E27FC236}">
                <a16:creationId xmlns:a16="http://schemas.microsoft.com/office/drawing/2014/main" id="{2AED00EE-33DA-49AF-87A1-6DCF366D4A0F}"/>
              </a:ext>
            </a:extLst>
          </p:cNvPr>
          <p:cNvCxnSpPr/>
          <p:nvPr/>
        </p:nvCxnSpPr>
        <p:spPr>
          <a:xfrm rot="10800000">
            <a:off x="6191250" y="2190186"/>
            <a:ext cx="901700" cy="725404"/>
          </a:xfrm>
          <a:prstGeom prst="bentConnector3">
            <a:avLst>
              <a:gd name="adj1" fmla="val -2957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Google Shape;1502;p36">
            <a:extLst>
              <a:ext uri="{FF2B5EF4-FFF2-40B4-BE49-F238E27FC236}">
                <a16:creationId xmlns:a16="http://schemas.microsoft.com/office/drawing/2014/main" id="{043C001B-B918-4DCE-945C-50082D405D63}"/>
              </a:ext>
            </a:extLst>
          </p:cNvPr>
          <p:cNvSpPr txBox="1">
            <a:spLocks/>
          </p:cNvSpPr>
          <p:nvPr/>
        </p:nvSpPr>
        <p:spPr>
          <a:xfrm>
            <a:off x="852900" y="3426006"/>
            <a:ext cx="14331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60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l"/>
            <a:r>
              <a:rPr lang="en-US" sz="2400" dirty="0" err="1">
                <a:solidFill>
                  <a:srgbClr val="FF8C00"/>
                </a:solidFill>
              </a:rPr>
              <a:t>Yechish</a:t>
            </a:r>
            <a:r>
              <a:rPr lang="en-US" sz="2400" dirty="0">
                <a:solidFill>
                  <a:srgbClr val="FF8C00"/>
                </a:solidFill>
              </a:rPr>
              <a:t>:</a:t>
            </a:r>
            <a:endParaRPr lang="en-US" sz="2400" dirty="0"/>
          </a:p>
        </p:txBody>
      </p:sp>
      <p:sp>
        <p:nvSpPr>
          <p:cNvPr id="144" name="Google Shape;1502;p36">
            <a:extLst>
              <a:ext uri="{FF2B5EF4-FFF2-40B4-BE49-F238E27FC236}">
                <a16:creationId xmlns:a16="http://schemas.microsoft.com/office/drawing/2014/main" id="{B8635B3B-D151-4967-95A6-162051ADDDA2}"/>
              </a:ext>
            </a:extLst>
          </p:cNvPr>
          <p:cNvSpPr txBox="1">
            <a:spLocks/>
          </p:cNvSpPr>
          <p:nvPr/>
        </p:nvSpPr>
        <p:spPr>
          <a:xfrm>
            <a:off x="2429436" y="3426006"/>
            <a:ext cx="12922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60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l"/>
            <a:r>
              <a:rPr lang="en-US" sz="2400" dirty="0"/>
              <a:t>13 + 9 = </a:t>
            </a:r>
          </a:p>
        </p:txBody>
      </p:sp>
      <p:sp>
        <p:nvSpPr>
          <p:cNvPr id="145" name="Google Shape;1502;p36">
            <a:extLst>
              <a:ext uri="{FF2B5EF4-FFF2-40B4-BE49-F238E27FC236}">
                <a16:creationId xmlns:a16="http://schemas.microsoft.com/office/drawing/2014/main" id="{B9793F95-956E-421C-AA93-B9F5AA69778E}"/>
              </a:ext>
            </a:extLst>
          </p:cNvPr>
          <p:cNvSpPr txBox="1">
            <a:spLocks/>
          </p:cNvSpPr>
          <p:nvPr/>
        </p:nvSpPr>
        <p:spPr>
          <a:xfrm>
            <a:off x="3582735" y="3426006"/>
            <a:ext cx="54476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60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l"/>
            <a:r>
              <a:rPr lang="en-US" sz="2400" dirty="0"/>
              <a:t>22 </a:t>
            </a:r>
          </a:p>
        </p:txBody>
      </p:sp>
      <p:sp>
        <p:nvSpPr>
          <p:cNvPr id="146" name="Google Shape;1502;p36">
            <a:extLst>
              <a:ext uri="{FF2B5EF4-FFF2-40B4-BE49-F238E27FC236}">
                <a16:creationId xmlns:a16="http://schemas.microsoft.com/office/drawing/2014/main" id="{65C51633-A228-4B13-95D6-039D5556FE50}"/>
              </a:ext>
            </a:extLst>
          </p:cNvPr>
          <p:cNvSpPr txBox="1">
            <a:spLocks/>
          </p:cNvSpPr>
          <p:nvPr/>
        </p:nvSpPr>
        <p:spPr>
          <a:xfrm>
            <a:off x="4460844" y="3426006"/>
            <a:ext cx="19673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60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l"/>
            <a:r>
              <a:rPr lang="en-US" sz="2400" dirty="0"/>
              <a:t>13 + 9 + 11 = </a:t>
            </a:r>
          </a:p>
        </p:txBody>
      </p:sp>
      <p:sp>
        <p:nvSpPr>
          <p:cNvPr id="147" name="Google Shape;1502;p36">
            <a:extLst>
              <a:ext uri="{FF2B5EF4-FFF2-40B4-BE49-F238E27FC236}">
                <a16:creationId xmlns:a16="http://schemas.microsoft.com/office/drawing/2014/main" id="{6672E12D-CA74-4AB0-8E47-CA8C052199BF}"/>
              </a:ext>
            </a:extLst>
          </p:cNvPr>
          <p:cNvSpPr txBox="1">
            <a:spLocks/>
          </p:cNvSpPr>
          <p:nvPr/>
        </p:nvSpPr>
        <p:spPr>
          <a:xfrm>
            <a:off x="6324086" y="3426006"/>
            <a:ext cx="54476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60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l"/>
            <a:r>
              <a:rPr lang="en-US" sz="2400" dirty="0"/>
              <a:t>33 </a:t>
            </a:r>
          </a:p>
        </p:txBody>
      </p:sp>
      <p:sp>
        <p:nvSpPr>
          <p:cNvPr id="148" name="Google Shape;1502;p36">
            <a:extLst>
              <a:ext uri="{FF2B5EF4-FFF2-40B4-BE49-F238E27FC236}">
                <a16:creationId xmlns:a16="http://schemas.microsoft.com/office/drawing/2014/main" id="{E5FEBA5C-0109-40C0-ADB1-05162D289E7A}"/>
              </a:ext>
            </a:extLst>
          </p:cNvPr>
          <p:cNvSpPr txBox="1">
            <a:spLocks/>
          </p:cNvSpPr>
          <p:nvPr/>
        </p:nvSpPr>
        <p:spPr>
          <a:xfrm>
            <a:off x="852899" y="3964396"/>
            <a:ext cx="1242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60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l"/>
            <a:r>
              <a:rPr lang="en-US" sz="2400" dirty="0" err="1">
                <a:solidFill>
                  <a:srgbClr val="FF8C00"/>
                </a:solidFill>
              </a:rPr>
              <a:t>Javob</a:t>
            </a:r>
            <a:r>
              <a:rPr lang="en-US" sz="2400" dirty="0">
                <a:solidFill>
                  <a:srgbClr val="FF8C00"/>
                </a:solidFill>
              </a:rPr>
              <a:t>:</a:t>
            </a:r>
            <a:endParaRPr lang="en-US" sz="2400" dirty="0"/>
          </a:p>
        </p:txBody>
      </p:sp>
      <p:sp>
        <p:nvSpPr>
          <p:cNvPr id="149" name="Google Shape;1502;p36">
            <a:extLst>
              <a:ext uri="{FF2B5EF4-FFF2-40B4-BE49-F238E27FC236}">
                <a16:creationId xmlns:a16="http://schemas.microsoft.com/office/drawing/2014/main" id="{4BD1AE6F-6D62-4506-8767-CA4CBC3688BC}"/>
              </a:ext>
            </a:extLst>
          </p:cNvPr>
          <p:cNvSpPr txBox="1">
            <a:spLocks/>
          </p:cNvSpPr>
          <p:nvPr/>
        </p:nvSpPr>
        <p:spPr>
          <a:xfrm>
            <a:off x="2461775" y="3958966"/>
            <a:ext cx="25027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60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l"/>
            <a:r>
              <a:rPr lang="en-US" sz="2400" dirty="0" err="1"/>
              <a:t>Globuslar</a:t>
            </a:r>
            <a:r>
              <a:rPr lang="en-US" sz="2400" dirty="0"/>
              <a:t> 13 ta, </a:t>
            </a:r>
          </a:p>
        </p:txBody>
      </p:sp>
      <p:sp>
        <p:nvSpPr>
          <p:cNvPr id="150" name="Google Shape;1502;p36">
            <a:extLst>
              <a:ext uri="{FF2B5EF4-FFF2-40B4-BE49-F238E27FC236}">
                <a16:creationId xmlns:a16="http://schemas.microsoft.com/office/drawing/2014/main" id="{D485366B-657F-46AD-96B0-FA54A2E14210}"/>
              </a:ext>
            </a:extLst>
          </p:cNvPr>
          <p:cNvSpPr txBox="1">
            <a:spLocks/>
          </p:cNvSpPr>
          <p:nvPr/>
        </p:nvSpPr>
        <p:spPr>
          <a:xfrm>
            <a:off x="2458782" y="4322878"/>
            <a:ext cx="25027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60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l"/>
            <a:r>
              <a:rPr lang="en-US" sz="2400" dirty="0" err="1"/>
              <a:t>Qalamlar</a:t>
            </a:r>
            <a:r>
              <a:rPr lang="en-US" sz="2400" dirty="0"/>
              <a:t> 33 ta. </a:t>
            </a:r>
          </a:p>
        </p:txBody>
      </p:sp>
      <p:sp>
        <p:nvSpPr>
          <p:cNvPr id="151" name="Google Shape;1502;p36">
            <a:extLst>
              <a:ext uri="{FF2B5EF4-FFF2-40B4-BE49-F238E27FC236}">
                <a16:creationId xmlns:a16="http://schemas.microsoft.com/office/drawing/2014/main" id="{05168CD7-D5F2-42C3-8DA0-B40529446FF5}"/>
              </a:ext>
            </a:extLst>
          </p:cNvPr>
          <p:cNvSpPr txBox="1">
            <a:spLocks/>
          </p:cNvSpPr>
          <p:nvPr/>
        </p:nvSpPr>
        <p:spPr>
          <a:xfrm>
            <a:off x="4858817" y="3967041"/>
            <a:ext cx="260243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6000" b="0" i="0" u="none" strike="noStrike" cap="none">
                <a:solidFill>
                  <a:schemeClr val="accen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exend Deca"/>
              <a:buNone/>
              <a:defRPr sz="120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algn="l"/>
            <a:r>
              <a:rPr lang="en-US" sz="2400" dirty="0" err="1"/>
              <a:t>Steplerlar</a:t>
            </a:r>
            <a:r>
              <a:rPr lang="en-US" sz="2400" dirty="0"/>
              <a:t> 22 ta,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110" grpId="0" animBg="1"/>
      <p:bldP spid="110" grpId="1" animBg="1"/>
      <p:bldP spid="111" grpId="0" animBg="1"/>
      <p:bldP spid="111" grpId="1" animBg="1"/>
      <p:bldP spid="115" grpId="0" animBg="1"/>
      <p:bldP spid="115" grpId="1" animBg="1"/>
      <p:bldP spid="116" grpId="0" animBg="1"/>
      <p:bldP spid="116" grpId="1" animBg="1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45"/>
          <p:cNvSpPr txBox="1">
            <a:spLocks noGrp="1"/>
          </p:cNvSpPr>
          <p:nvPr>
            <p:ph type="title"/>
          </p:nvPr>
        </p:nvSpPr>
        <p:spPr>
          <a:xfrm>
            <a:off x="944825" y="334250"/>
            <a:ext cx="72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 err="1">
                <a:solidFill>
                  <a:srgbClr val="FF8C00"/>
                </a:solidFill>
              </a:rPr>
              <a:t>Mustaqil</a:t>
            </a:r>
            <a:r>
              <a:rPr lang="en-US" sz="2800" dirty="0">
                <a:solidFill>
                  <a:srgbClr val="FF8C00"/>
                </a:solidFill>
              </a:rPr>
              <a:t> </a:t>
            </a:r>
            <a:r>
              <a:rPr lang="en-US" sz="2800" dirty="0" err="1">
                <a:solidFill>
                  <a:srgbClr val="FF8C00"/>
                </a:solidFill>
              </a:rPr>
              <a:t>topshiriq</a:t>
            </a:r>
            <a:r>
              <a:rPr lang="en-US" sz="2800" dirty="0">
                <a:solidFill>
                  <a:srgbClr val="FF8C00"/>
                </a:solidFill>
              </a:rPr>
              <a:t>. </a:t>
            </a:r>
            <a:r>
              <a:rPr lang="en-US" sz="2800" dirty="0"/>
              <a:t>(44- bet) </a:t>
            </a:r>
            <a:r>
              <a:rPr lang="en-US" sz="2800" dirty="0" err="1"/>
              <a:t>Namuna</a:t>
            </a:r>
            <a:r>
              <a:rPr lang="en-US" sz="2800" dirty="0"/>
              <a:t> </a:t>
            </a:r>
            <a:r>
              <a:rPr lang="en-US" sz="2800" dirty="0" err="1"/>
              <a:t>asosida</a:t>
            </a:r>
            <a:r>
              <a:rPr lang="en-US" sz="2800" dirty="0"/>
              <a:t> </a:t>
            </a:r>
            <a:r>
              <a:rPr lang="en-US" sz="2800" dirty="0" err="1"/>
              <a:t>hisoblaymiz</a:t>
            </a:r>
            <a:r>
              <a:rPr lang="en-US" sz="2800" dirty="0"/>
              <a:t>.</a:t>
            </a:r>
            <a:endParaRPr sz="28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52D1131-AE2F-45E7-8B75-DFFF248B7051}"/>
              </a:ext>
            </a:extLst>
          </p:cNvPr>
          <p:cNvGrpSpPr/>
          <p:nvPr/>
        </p:nvGrpSpPr>
        <p:grpSpPr>
          <a:xfrm>
            <a:off x="7165731" y="3475416"/>
            <a:ext cx="682382" cy="827303"/>
            <a:chOff x="3063631" y="2218116"/>
            <a:chExt cx="682382" cy="827303"/>
          </a:xfrm>
        </p:grpSpPr>
        <p:sp>
          <p:nvSpPr>
            <p:cNvPr id="38" name="Google Shape;2528;p43">
              <a:extLst>
                <a:ext uri="{FF2B5EF4-FFF2-40B4-BE49-F238E27FC236}">
                  <a16:creationId xmlns:a16="http://schemas.microsoft.com/office/drawing/2014/main" id="{44A7684B-023A-4DEE-A339-0D2DCA69D9EE}"/>
                </a:ext>
              </a:extLst>
            </p:cNvPr>
            <p:cNvSpPr/>
            <p:nvPr/>
          </p:nvSpPr>
          <p:spPr>
            <a:xfrm>
              <a:off x="3265945" y="2753824"/>
              <a:ext cx="103550" cy="291595"/>
            </a:xfrm>
            <a:custGeom>
              <a:avLst/>
              <a:gdLst/>
              <a:ahLst/>
              <a:cxnLst/>
              <a:rect l="l" t="t" r="r" b="b"/>
              <a:pathLst>
                <a:path w="5559" h="15654" extrusionOk="0">
                  <a:moveTo>
                    <a:pt x="0" y="0"/>
                  </a:moveTo>
                  <a:lnTo>
                    <a:pt x="35" y="12443"/>
                  </a:lnTo>
                  <a:lnTo>
                    <a:pt x="5559" y="15653"/>
                  </a:lnTo>
                  <a:lnTo>
                    <a:pt x="5524" y="3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29;p43">
              <a:extLst>
                <a:ext uri="{FF2B5EF4-FFF2-40B4-BE49-F238E27FC236}">
                  <a16:creationId xmlns:a16="http://schemas.microsoft.com/office/drawing/2014/main" id="{3BAB5191-A330-4341-A35E-5FC6FCB511B8}"/>
                </a:ext>
              </a:extLst>
            </p:cNvPr>
            <p:cNvSpPr/>
            <p:nvPr/>
          </p:nvSpPr>
          <p:spPr>
            <a:xfrm>
              <a:off x="3441416" y="2333420"/>
              <a:ext cx="304597" cy="176291"/>
            </a:xfrm>
            <a:custGeom>
              <a:avLst/>
              <a:gdLst/>
              <a:ahLst/>
              <a:cxnLst/>
              <a:rect l="l" t="t" r="r" b="b"/>
              <a:pathLst>
                <a:path w="16352" h="9464" extrusionOk="0">
                  <a:moveTo>
                    <a:pt x="10828" y="0"/>
                  </a:moveTo>
                  <a:lnTo>
                    <a:pt x="0" y="6253"/>
                  </a:lnTo>
                  <a:lnTo>
                    <a:pt x="5522" y="9463"/>
                  </a:lnTo>
                  <a:lnTo>
                    <a:pt x="16352" y="3211"/>
                  </a:lnTo>
                  <a:lnTo>
                    <a:pt x="10828" y="0"/>
                  </a:ln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30;p43">
              <a:extLst>
                <a:ext uri="{FF2B5EF4-FFF2-40B4-BE49-F238E27FC236}">
                  <a16:creationId xmlns:a16="http://schemas.microsoft.com/office/drawing/2014/main" id="{5E8595D6-A2BC-46DE-BCBA-0BCEDB0C0924}"/>
                </a:ext>
              </a:extLst>
            </p:cNvPr>
            <p:cNvSpPr/>
            <p:nvPr/>
          </p:nvSpPr>
          <p:spPr>
            <a:xfrm>
              <a:off x="3063631" y="2667988"/>
              <a:ext cx="103476" cy="262108"/>
            </a:xfrm>
            <a:custGeom>
              <a:avLst/>
              <a:gdLst/>
              <a:ahLst/>
              <a:cxnLst/>
              <a:rect l="l" t="t" r="r" b="b"/>
              <a:pathLst>
                <a:path w="5555" h="14071" extrusionOk="0">
                  <a:moveTo>
                    <a:pt x="0" y="1"/>
                  </a:moveTo>
                  <a:lnTo>
                    <a:pt x="32" y="10862"/>
                  </a:lnTo>
                  <a:lnTo>
                    <a:pt x="5554" y="14071"/>
                  </a:lnTo>
                  <a:lnTo>
                    <a:pt x="5524" y="32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31;p43">
              <a:extLst>
                <a:ext uri="{FF2B5EF4-FFF2-40B4-BE49-F238E27FC236}">
                  <a16:creationId xmlns:a16="http://schemas.microsoft.com/office/drawing/2014/main" id="{273CCB36-C4EE-423B-9E70-6CCAACF607D1}"/>
                </a:ext>
              </a:extLst>
            </p:cNvPr>
            <p:cNvSpPr/>
            <p:nvPr/>
          </p:nvSpPr>
          <p:spPr>
            <a:xfrm>
              <a:off x="3063631" y="2551511"/>
              <a:ext cx="304634" cy="176272"/>
            </a:xfrm>
            <a:custGeom>
              <a:avLst/>
              <a:gdLst/>
              <a:ahLst/>
              <a:cxnLst/>
              <a:rect l="l" t="t" r="r" b="b"/>
              <a:pathLst>
                <a:path w="16354" h="9463" extrusionOk="0">
                  <a:moveTo>
                    <a:pt x="10830" y="0"/>
                  </a:moveTo>
                  <a:lnTo>
                    <a:pt x="0" y="6254"/>
                  </a:lnTo>
                  <a:lnTo>
                    <a:pt x="5524" y="9463"/>
                  </a:lnTo>
                  <a:lnTo>
                    <a:pt x="16353" y="3211"/>
                  </a:lnTo>
                  <a:lnTo>
                    <a:pt x="10830" y="0"/>
                  </a:ln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32;p43">
              <a:extLst>
                <a:ext uri="{FF2B5EF4-FFF2-40B4-BE49-F238E27FC236}">
                  <a16:creationId xmlns:a16="http://schemas.microsoft.com/office/drawing/2014/main" id="{7E822E1A-8E4F-484D-92B8-F108065C5B22}"/>
                </a:ext>
              </a:extLst>
            </p:cNvPr>
            <p:cNvSpPr/>
            <p:nvPr/>
          </p:nvSpPr>
          <p:spPr>
            <a:xfrm>
              <a:off x="3264715" y="2319766"/>
              <a:ext cx="103550" cy="291558"/>
            </a:xfrm>
            <a:custGeom>
              <a:avLst/>
              <a:gdLst/>
              <a:ahLst/>
              <a:cxnLst/>
              <a:rect l="l" t="t" r="r" b="b"/>
              <a:pathLst>
                <a:path w="5559" h="15652" extrusionOk="0">
                  <a:moveTo>
                    <a:pt x="0" y="0"/>
                  </a:moveTo>
                  <a:lnTo>
                    <a:pt x="35" y="12441"/>
                  </a:lnTo>
                  <a:lnTo>
                    <a:pt x="5558" y="15652"/>
                  </a:lnTo>
                  <a:lnTo>
                    <a:pt x="5524" y="3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33;p43">
              <a:extLst>
                <a:ext uri="{FF2B5EF4-FFF2-40B4-BE49-F238E27FC236}">
                  <a16:creationId xmlns:a16="http://schemas.microsoft.com/office/drawing/2014/main" id="{B17FC612-5FE6-4566-8B40-E385AAE43466}"/>
                </a:ext>
              </a:extLst>
            </p:cNvPr>
            <p:cNvSpPr/>
            <p:nvPr/>
          </p:nvSpPr>
          <p:spPr>
            <a:xfrm>
              <a:off x="3264715" y="2218116"/>
              <a:ext cx="278928" cy="161445"/>
            </a:xfrm>
            <a:custGeom>
              <a:avLst/>
              <a:gdLst/>
              <a:ahLst/>
              <a:cxnLst/>
              <a:rect l="l" t="t" r="r" b="b"/>
              <a:pathLst>
                <a:path w="14974" h="8667" extrusionOk="0">
                  <a:moveTo>
                    <a:pt x="9450" y="0"/>
                  </a:moveTo>
                  <a:lnTo>
                    <a:pt x="0" y="5457"/>
                  </a:lnTo>
                  <a:lnTo>
                    <a:pt x="5524" y="8666"/>
                  </a:lnTo>
                  <a:lnTo>
                    <a:pt x="14974" y="3211"/>
                  </a:lnTo>
                  <a:lnTo>
                    <a:pt x="9450" y="0"/>
                  </a:lnTo>
                  <a:close/>
                </a:path>
              </a:pathLst>
            </a:custGeom>
            <a:solidFill>
              <a:srgbClr val="FFA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34;p43">
              <a:extLst>
                <a:ext uri="{FF2B5EF4-FFF2-40B4-BE49-F238E27FC236}">
                  <a16:creationId xmlns:a16="http://schemas.microsoft.com/office/drawing/2014/main" id="{9F1B9E05-81AD-4577-BF5A-ED2CB1956655}"/>
                </a:ext>
              </a:extLst>
            </p:cNvPr>
            <p:cNvSpPr/>
            <p:nvPr/>
          </p:nvSpPr>
          <p:spPr>
            <a:xfrm>
              <a:off x="3160180" y="2271560"/>
              <a:ext cx="580042" cy="767509"/>
            </a:xfrm>
            <a:custGeom>
              <a:avLst/>
              <a:gdLst/>
              <a:ahLst/>
              <a:cxnLst/>
              <a:rect l="l" t="t" r="r" b="b"/>
              <a:pathLst>
                <a:path w="31139" h="41203" extrusionOk="0">
                  <a:moveTo>
                    <a:pt x="20245" y="1"/>
                  </a:moveTo>
                  <a:lnTo>
                    <a:pt x="10795" y="5456"/>
                  </a:lnTo>
                  <a:lnTo>
                    <a:pt x="10829" y="17899"/>
                  </a:lnTo>
                  <a:lnTo>
                    <a:pt x="0" y="24151"/>
                  </a:lnTo>
                  <a:lnTo>
                    <a:pt x="30" y="35012"/>
                  </a:lnTo>
                  <a:lnTo>
                    <a:pt x="10861" y="28760"/>
                  </a:lnTo>
                  <a:lnTo>
                    <a:pt x="10896" y="41202"/>
                  </a:lnTo>
                  <a:lnTo>
                    <a:pt x="20346" y="35746"/>
                  </a:lnTo>
                  <a:lnTo>
                    <a:pt x="20311" y="23304"/>
                  </a:lnTo>
                  <a:lnTo>
                    <a:pt x="31139" y="17052"/>
                  </a:lnTo>
                  <a:lnTo>
                    <a:pt x="31109" y="6191"/>
                  </a:lnTo>
                  <a:lnTo>
                    <a:pt x="20279" y="12443"/>
                  </a:lnTo>
                  <a:lnTo>
                    <a:pt x="20245" y="1"/>
                  </a:lnTo>
                  <a:close/>
                </a:path>
              </a:pathLst>
            </a:custGeom>
            <a:solidFill>
              <a:srgbClr val="FFB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D244F12-EAF8-4B47-93F9-3813D661B621}"/>
              </a:ext>
            </a:extLst>
          </p:cNvPr>
          <p:cNvGrpSpPr/>
          <p:nvPr/>
        </p:nvGrpSpPr>
        <p:grpSpPr>
          <a:xfrm>
            <a:off x="6144215" y="4296369"/>
            <a:ext cx="853103" cy="677253"/>
            <a:chOff x="3401973" y="2791322"/>
            <a:chExt cx="853103" cy="677253"/>
          </a:xfrm>
        </p:grpSpPr>
        <p:sp>
          <p:nvSpPr>
            <p:cNvPr id="55" name="Google Shape;747;p24">
              <a:extLst>
                <a:ext uri="{FF2B5EF4-FFF2-40B4-BE49-F238E27FC236}">
                  <a16:creationId xmlns:a16="http://schemas.microsoft.com/office/drawing/2014/main" id="{1542B96B-EE63-467B-879E-D47573548BD2}"/>
                </a:ext>
              </a:extLst>
            </p:cNvPr>
            <p:cNvSpPr/>
            <p:nvPr/>
          </p:nvSpPr>
          <p:spPr>
            <a:xfrm>
              <a:off x="3974187" y="2791322"/>
              <a:ext cx="265429" cy="140068"/>
            </a:xfrm>
            <a:custGeom>
              <a:avLst/>
              <a:gdLst/>
              <a:ahLst/>
              <a:cxnLst/>
              <a:rect l="l" t="t" r="r" b="b"/>
              <a:pathLst>
                <a:path w="7554" h="3986" extrusionOk="0">
                  <a:moveTo>
                    <a:pt x="658" y="0"/>
                  </a:moveTo>
                  <a:cubicBezTo>
                    <a:pt x="460" y="0"/>
                    <a:pt x="237" y="65"/>
                    <a:pt x="1" y="201"/>
                  </a:cubicBezTo>
                  <a:lnTo>
                    <a:pt x="6513" y="3986"/>
                  </a:lnTo>
                  <a:cubicBezTo>
                    <a:pt x="6749" y="3850"/>
                    <a:pt x="6972" y="3785"/>
                    <a:pt x="7170" y="3785"/>
                  </a:cubicBezTo>
                  <a:cubicBezTo>
                    <a:pt x="7312" y="3785"/>
                    <a:pt x="7442" y="3819"/>
                    <a:pt x="7554" y="3884"/>
                  </a:cubicBezTo>
                  <a:lnTo>
                    <a:pt x="1041" y="99"/>
                  </a:lnTo>
                  <a:cubicBezTo>
                    <a:pt x="930" y="34"/>
                    <a:pt x="801" y="0"/>
                    <a:pt x="658" y="0"/>
                  </a:cubicBez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8;p24">
              <a:extLst>
                <a:ext uri="{FF2B5EF4-FFF2-40B4-BE49-F238E27FC236}">
                  <a16:creationId xmlns:a16="http://schemas.microsoft.com/office/drawing/2014/main" id="{C35ACB18-991E-4F4C-AAC4-8183099EC85D}"/>
                </a:ext>
              </a:extLst>
            </p:cNvPr>
            <p:cNvSpPr/>
            <p:nvPr/>
          </p:nvSpPr>
          <p:spPr>
            <a:xfrm>
              <a:off x="3402360" y="3299025"/>
              <a:ext cx="243889" cy="166072"/>
            </a:xfrm>
            <a:custGeom>
              <a:avLst/>
              <a:gdLst/>
              <a:ahLst/>
              <a:cxnLst/>
              <a:rect l="l" t="t" r="r" b="b"/>
              <a:pathLst>
                <a:path w="6941" h="4726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464"/>
                    <a:pt x="165" y="788"/>
                    <a:pt x="428" y="941"/>
                  </a:cubicBezTo>
                  <a:lnTo>
                    <a:pt x="6940" y="4725"/>
                  </a:lnTo>
                  <a:lnTo>
                    <a:pt x="6940" y="4725"/>
                  </a:lnTo>
                  <a:cubicBezTo>
                    <a:pt x="6678" y="4573"/>
                    <a:pt x="6514" y="4247"/>
                    <a:pt x="6513" y="3786"/>
                  </a:cubicBezTo>
                  <a:lnTo>
                    <a:pt x="0" y="0"/>
                  </a:lnTo>
                  <a:close/>
                  <a:moveTo>
                    <a:pt x="6940" y="4725"/>
                  </a:moveTo>
                  <a:cubicBezTo>
                    <a:pt x="6940" y="4726"/>
                    <a:pt x="6940" y="4726"/>
                    <a:pt x="6940" y="4726"/>
                  </a:cubicBezTo>
                  <a:lnTo>
                    <a:pt x="6940" y="4725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49;p24">
              <a:extLst>
                <a:ext uri="{FF2B5EF4-FFF2-40B4-BE49-F238E27FC236}">
                  <a16:creationId xmlns:a16="http://schemas.microsoft.com/office/drawing/2014/main" id="{5F4B12BA-A213-4F01-AFDF-08574D4225EC}"/>
                </a:ext>
              </a:extLst>
            </p:cNvPr>
            <p:cNvSpPr/>
            <p:nvPr/>
          </p:nvSpPr>
          <p:spPr>
            <a:xfrm>
              <a:off x="3402043" y="3188018"/>
              <a:ext cx="229202" cy="244047"/>
            </a:xfrm>
            <a:custGeom>
              <a:avLst/>
              <a:gdLst/>
              <a:ahLst/>
              <a:cxnLst/>
              <a:rect l="l" t="t" r="r" b="b"/>
              <a:pathLst>
                <a:path w="6523" h="6945" extrusionOk="0">
                  <a:moveTo>
                    <a:pt x="1" y="1"/>
                  </a:moveTo>
                  <a:lnTo>
                    <a:pt x="9" y="3159"/>
                  </a:lnTo>
                  <a:lnTo>
                    <a:pt x="6522" y="6945"/>
                  </a:lnTo>
                  <a:lnTo>
                    <a:pt x="6514" y="37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50;p24">
              <a:extLst>
                <a:ext uri="{FF2B5EF4-FFF2-40B4-BE49-F238E27FC236}">
                  <a16:creationId xmlns:a16="http://schemas.microsoft.com/office/drawing/2014/main" id="{7871FA2B-FF2E-4D48-881F-26544726BE63}"/>
                </a:ext>
              </a:extLst>
            </p:cNvPr>
            <p:cNvSpPr/>
            <p:nvPr/>
          </p:nvSpPr>
          <p:spPr>
            <a:xfrm>
              <a:off x="3453414" y="2798350"/>
              <a:ext cx="749658" cy="433768"/>
            </a:xfrm>
            <a:custGeom>
              <a:avLst/>
              <a:gdLst/>
              <a:ahLst/>
              <a:cxnLst/>
              <a:rect l="l" t="t" r="r" b="b"/>
              <a:pathLst>
                <a:path w="21335" h="12344" extrusionOk="0">
                  <a:moveTo>
                    <a:pt x="14822" y="1"/>
                  </a:moveTo>
                  <a:lnTo>
                    <a:pt x="0" y="8559"/>
                  </a:lnTo>
                  <a:lnTo>
                    <a:pt x="6512" y="12343"/>
                  </a:lnTo>
                  <a:lnTo>
                    <a:pt x="21334" y="3786"/>
                  </a:lnTo>
                  <a:lnTo>
                    <a:pt x="14822" y="1"/>
                  </a:lnTo>
                  <a:close/>
                </a:path>
              </a:pathLst>
            </a:custGeom>
            <a:solidFill>
              <a:srgbClr val="FF2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51;p24">
              <a:extLst>
                <a:ext uri="{FF2B5EF4-FFF2-40B4-BE49-F238E27FC236}">
                  <a16:creationId xmlns:a16="http://schemas.microsoft.com/office/drawing/2014/main" id="{055381F8-9421-4748-AD03-2DE8D9E98549}"/>
                </a:ext>
              </a:extLst>
            </p:cNvPr>
            <p:cNvSpPr/>
            <p:nvPr/>
          </p:nvSpPr>
          <p:spPr>
            <a:xfrm>
              <a:off x="3401973" y="3099079"/>
              <a:ext cx="280257" cy="222014"/>
            </a:xfrm>
            <a:custGeom>
              <a:avLst/>
              <a:gdLst/>
              <a:ahLst/>
              <a:cxnLst/>
              <a:rect l="l" t="t" r="r" b="b"/>
              <a:pathLst>
                <a:path w="7976" h="6318" extrusionOk="0">
                  <a:moveTo>
                    <a:pt x="1464" y="0"/>
                  </a:moveTo>
                  <a:cubicBezTo>
                    <a:pt x="656" y="467"/>
                    <a:pt x="0" y="1599"/>
                    <a:pt x="3" y="2532"/>
                  </a:cubicBezTo>
                  <a:lnTo>
                    <a:pt x="6516" y="6317"/>
                  </a:lnTo>
                  <a:cubicBezTo>
                    <a:pt x="6512" y="5385"/>
                    <a:pt x="7168" y="4252"/>
                    <a:pt x="7976" y="3785"/>
                  </a:cubicBezTo>
                  <a:lnTo>
                    <a:pt x="1464" y="0"/>
                  </a:lnTo>
                  <a:close/>
                </a:path>
              </a:pathLst>
            </a:custGeom>
            <a:solidFill>
              <a:srgbClr val="FF4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52;p24">
              <a:extLst>
                <a:ext uri="{FF2B5EF4-FFF2-40B4-BE49-F238E27FC236}">
                  <a16:creationId xmlns:a16="http://schemas.microsoft.com/office/drawing/2014/main" id="{EB4573AF-C7BF-426E-BFBA-6D2743127D41}"/>
                </a:ext>
              </a:extLst>
            </p:cNvPr>
            <p:cNvSpPr/>
            <p:nvPr/>
          </p:nvSpPr>
          <p:spPr>
            <a:xfrm>
              <a:off x="3630753" y="2924292"/>
              <a:ext cx="624323" cy="544283"/>
            </a:xfrm>
            <a:custGeom>
              <a:avLst/>
              <a:gdLst/>
              <a:ahLst/>
              <a:cxnLst/>
              <a:rect l="l" t="t" r="r" b="b"/>
              <a:pathLst>
                <a:path w="17768" h="15489" extrusionOk="0">
                  <a:moveTo>
                    <a:pt x="16944" y="1"/>
                  </a:moveTo>
                  <a:cubicBezTo>
                    <a:pt x="16747" y="1"/>
                    <a:pt x="16524" y="65"/>
                    <a:pt x="16287" y="202"/>
                  </a:cubicBezTo>
                  <a:lnTo>
                    <a:pt x="1465" y="8759"/>
                  </a:lnTo>
                  <a:cubicBezTo>
                    <a:pt x="657" y="9226"/>
                    <a:pt x="1" y="10359"/>
                    <a:pt x="3" y="11290"/>
                  </a:cubicBezTo>
                  <a:lnTo>
                    <a:pt x="13" y="14448"/>
                  </a:lnTo>
                  <a:cubicBezTo>
                    <a:pt x="15" y="15109"/>
                    <a:pt x="346" y="15488"/>
                    <a:pt x="826" y="15488"/>
                  </a:cubicBezTo>
                  <a:cubicBezTo>
                    <a:pt x="1024" y="15488"/>
                    <a:pt x="1247" y="15424"/>
                    <a:pt x="1483" y="15287"/>
                  </a:cubicBezTo>
                  <a:lnTo>
                    <a:pt x="16306" y="6729"/>
                  </a:lnTo>
                  <a:cubicBezTo>
                    <a:pt x="17114" y="6262"/>
                    <a:pt x="17768" y="5133"/>
                    <a:pt x="17764" y="4200"/>
                  </a:cubicBezTo>
                  <a:lnTo>
                    <a:pt x="17755" y="1042"/>
                  </a:lnTo>
                  <a:cubicBezTo>
                    <a:pt x="17754" y="381"/>
                    <a:pt x="17424" y="1"/>
                    <a:pt x="16944" y="1"/>
                  </a:cubicBezTo>
                  <a:close/>
                </a:path>
              </a:pathLst>
            </a:custGeom>
            <a:solidFill>
              <a:srgbClr val="FF81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B22B0-F919-4C4C-A7F0-FD3048E64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3" t="64321" r="9167" b="14527"/>
          <a:stretch/>
        </p:blipFill>
        <p:spPr>
          <a:xfrm>
            <a:off x="368300" y="2208817"/>
            <a:ext cx="7880350" cy="10879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23"/>
          <p:cNvGrpSpPr/>
          <p:nvPr/>
        </p:nvGrpSpPr>
        <p:grpSpPr>
          <a:xfrm>
            <a:off x="-582958" y="-1358644"/>
            <a:ext cx="6796413" cy="5237039"/>
            <a:chOff x="1252500" y="790038"/>
            <a:chExt cx="4878275" cy="3759000"/>
          </a:xfrm>
        </p:grpSpPr>
        <p:sp>
          <p:nvSpPr>
            <p:cNvPr id="159" name="Google Shape;159;p23"/>
            <p:cNvSpPr/>
            <p:nvPr/>
          </p:nvSpPr>
          <p:spPr>
            <a:xfrm>
              <a:off x="2944075" y="1310700"/>
              <a:ext cx="207300" cy="438000"/>
            </a:xfrm>
            <a:prstGeom prst="roundRect">
              <a:avLst>
                <a:gd name="adj" fmla="val 16667"/>
              </a:avLst>
            </a:pr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4194350" y="1483113"/>
              <a:ext cx="743800" cy="429800"/>
            </a:xfrm>
            <a:custGeom>
              <a:avLst/>
              <a:gdLst/>
              <a:ahLst/>
              <a:cxnLst/>
              <a:rect l="l" t="t" r="r" b="b"/>
              <a:pathLst>
                <a:path w="29752" h="17192" extrusionOk="0">
                  <a:moveTo>
                    <a:pt x="25806" y="0"/>
                  </a:moveTo>
                  <a:lnTo>
                    <a:pt x="1" y="14899"/>
                  </a:lnTo>
                  <a:lnTo>
                    <a:pt x="3944" y="17191"/>
                  </a:lnTo>
                  <a:lnTo>
                    <a:pt x="29751" y="2292"/>
                  </a:lnTo>
                  <a:lnTo>
                    <a:pt x="25806" y="0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4194350" y="1855563"/>
              <a:ext cx="98650" cy="67975"/>
            </a:xfrm>
            <a:custGeom>
              <a:avLst/>
              <a:gdLst/>
              <a:ahLst/>
              <a:cxnLst/>
              <a:rect l="l" t="t" r="r" b="b"/>
              <a:pathLst>
                <a:path w="3946" h="2719" extrusionOk="0">
                  <a:moveTo>
                    <a:pt x="1" y="1"/>
                  </a:moveTo>
                  <a:lnTo>
                    <a:pt x="2" y="425"/>
                  </a:lnTo>
                  <a:lnTo>
                    <a:pt x="3946" y="2718"/>
                  </a:lnTo>
                  <a:lnTo>
                    <a:pt x="3944" y="22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4292950" y="1540388"/>
              <a:ext cx="645225" cy="383150"/>
            </a:xfrm>
            <a:custGeom>
              <a:avLst/>
              <a:gdLst/>
              <a:ahLst/>
              <a:cxnLst/>
              <a:rect l="l" t="t" r="r" b="b"/>
              <a:pathLst>
                <a:path w="25809" h="15326" extrusionOk="0">
                  <a:moveTo>
                    <a:pt x="25807" y="1"/>
                  </a:moveTo>
                  <a:lnTo>
                    <a:pt x="0" y="14900"/>
                  </a:lnTo>
                  <a:lnTo>
                    <a:pt x="2" y="15325"/>
                  </a:lnTo>
                  <a:lnTo>
                    <a:pt x="25808" y="426"/>
                  </a:lnTo>
                  <a:lnTo>
                    <a:pt x="25807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4847575" y="1550563"/>
              <a:ext cx="30000" cy="17375"/>
            </a:xfrm>
            <a:custGeom>
              <a:avLst/>
              <a:gdLst/>
              <a:ahLst/>
              <a:cxnLst/>
              <a:rect l="l" t="t" r="r" b="b"/>
              <a:pathLst>
                <a:path w="1200" h="695" extrusionOk="0">
                  <a:moveTo>
                    <a:pt x="154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9" y="60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4806325" y="1574363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53" y="1"/>
                  </a:moveTo>
                  <a:lnTo>
                    <a:pt x="1" y="88"/>
                  </a:lnTo>
                  <a:lnTo>
                    <a:pt x="1046" y="697"/>
                  </a:lnTo>
                  <a:lnTo>
                    <a:pt x="1198" y="609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4798900" y="15882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4790350" y="15931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7" y="414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4807400" y="15833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4823100" y="15742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6" y="504"/>
                  </a:lnTo>
                  <a:lnTo>
                    <a:pt x="867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4831625" y="15693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4840150" y="1564413"/>
              <a:ext cx="21700" cy="12650"/>
            </a:xfrm>
            <a:custGeom>
              <a:avLst/>
              <a:gdLst/>
              <a:ahLst/>
              <a:cxnLst/>
              <a:rect l="l" t="t" r="r" b="b"/>
              <a:pathLst>
                <a:path w="868" h="506" extrusionOk="0">
                  <a:moveTo>
                    <a:pt x="154" y="1"/>
                  </a:moveTo>
                  <a:lnTo>
                    <a:pt x="0" y="90"/>
                  </a:lnTo>
                  <a:lnTo>
                    <a:pt x="714" y="505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4848675" y="155953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152" y="0"/>
                  </a:moveTo>
                  <a:lnTo>
                    <a:pt x="1" y="87"/>
                  </a:lnTo>
                  <a:lnTo>
                    <a:pt x="714" y="502"/>
                  </a:lnTo>
                  <a:lnTo>
                    <a:pt x="867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4864375" y="1550463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153" y="0"/>
                  </a:moveTo>
                  <a:lnTo>
                    <a:pt x="1" y="87"/>
                  </a:lnTo>
                  <a:lnTo>
                    <a:pt x="716" y="502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4872900" y="154551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4" y="0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4889975" y="15356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1" y="1"/>
                  </a:moveTo>
                  <a:lnTo>
                    <a:pt x="0" y="88"/>
                  </a:lnTo>
                  <a:lnTo>
                    <a:pt x="713" y="503"/>
                  </a:lnTo>
                  <a:lnTo>
                    <a:pt x="866" y="415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4881425" y="15406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4888850" y="1526713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4781850" y="15980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0"/>
                  </a:moveTo>
                  <a:lnTo>
                    <a:pt x="1" y="90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4765050" y="159821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8" y="60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4757625" y="1612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4749100" y="16170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0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4766125" y="16071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1" y="89"/>
                  </a:lnTo>
                  <a:lnTo>
                    <a:pt x="714" y="503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4724850" y="1631013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154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4707825" y="16408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4675050" y="16597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5" y="0"/>
                  </a:moveTo>
                  <a:lnTo>
                    <a:pt x="1" y="88"/>
                  </a:lnTo>
                  <a:lnTo>
                    <a:pt x="716" y="503"/>
                  </a:lnTo>
                  <a:lnTo>
                    <a:pt x="868" y="41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4625275" y="16884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90"/>
                  </a:lnTo>
                  <a:lnTo>
                    <a:pt x="715" y="504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4599975" y="169351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53" y="1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8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4601050" y="17024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4616775" y="16933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7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4633825" y="1683588"/>
              <a:ext cx="21650" cy="12550"/>
            </a:xfrm>
            <a:custGeom>
              <a:avLst/>
              <a:gdLst/>
              <a:ahLst/>
              <a:cxnLst/>
              <a:rect l="l" t="t" r="r" b="b"/>
              <a:pathLst>
                <a:path w="866" h="502" extrusionOk="0">
                  <a:moveTo>
                    <a:pt x="152" y="0"/>
                  </a:moveTo>
                  <a:lnTo>
                    <a:pt x="0" y="87"/>
                  </a:lnTo>
                  <a:lnTo>
                    <a:pt x="715" y="502"/>
                  </a:lnTo>
                  <a:lnTo>
                    <a:pt x="866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4642325" y="16786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3" y="0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8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4641250" y="1669688"/>
              <a:ext cx="29975" cy="17375"/>
            </a:xfrm>
            <a:custGeom>
              <a:avLst/>
              <a:gdLst/>
              <a:ahLst/>
              <a:cxnLst/>
              <a:rect l="l" t="t" r="r" b="b"/>
              <a:pathLst>
                <a:path w="1199" h="695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8" y="60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4658050" y="16695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2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4666550" y="16646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0" y="88"/>
                  </a:lnTo>
                  <a:lnTo>
                    <a:pt x="715" y="503"/>
                  </a:lnTo>
                  <a:lnTo>
                    <a:pt x="867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4699350" y="164573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1" y="1"/>
                  </a:moveTo>
                  <a:lnTo>
                    <a:pt x="0" y="89"/>
                  </a:lnTo>
                  <a:lnTo>
                    <a:pt x="714" y="503"/>
                  </a:lnTo>
                  <a:lnTo>
                    <a:pt x="866" y="416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4682500" y="1645838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0"/>
                  </a:moveTo>
                  <a:lnTo>
                    <a:pt x="0" y="89"/>
                  </a:lnTo>
                  <a:lnTo>
                    <a:pt x="1046" y="696"/>
                  </a:lnTo>
                  <a:lnTo>
                    <a:pt x="1199" y="60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4683600" y="16548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4716350" y="16358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4" y="1"/>
                  </a:moveTo>
                  <a:lnTo>
                    <a:pt x="0" y="90"/>
                  </a:lnTo>
                  <a:lnTo>
                    <a:pt x="715" y="505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4723775" y="16220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89"/>
                  </a:lnTo>
                  <a:lnTo>
                    <a:pt x="1046" y="697"/>
                  </a:lnTo>
                  <a:lnTo>
                    <a:pt x="1199" y="608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4740575" y="162193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4592550" y="17073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1"/>
                  </a:moveTo>
                  <a:lnTo>
                    <a:pt x="0" y="89"/>
                  </a:lnTo>
                  <a:lnTo>
                    <a:pt x="715" y="504"/>
                  </a:lnTo>
                  <a:lnTo>
                    <a:pt x="866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4584050" y="171231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1"/>
                  </a:moveTo>
                  <a:lnTo>
                    <a:pt x="1" y="89"/>
                  </a:lnTo>
                  <a:lnTo>
                    <a:pt x="714" y="504"/>
                  </a:lnTo>
                  <a:lnTo>
                    <a:pt x="865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4575500" y="17172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1"/>
                  </a:moveTo>
                  <a:lnTo>
                    <a:pt x="1" y="89"/>
                  </a:lnTo>
                  <a:lnTo>
                    <a:pt x="714" y="503"/>
                  </a:lnTo>
                  <a:lnTo>
                    <a:pt x="868" y="41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4559775" y="17263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8" y="414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4551250" y="17312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5" y="0"/>
                  </a:moveTo>
                  <a:lnTo>
                    <a:pt x="1" y="89"/>
                  </a:lnTo>
                  <a:lnTo>
                    <a:pt x="716" y="503"/>
                  </a:lnTo>
                  <a:lnTo>
                    <a:pt x="868" y="41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4558700" y="1717338"/>
              <a:ext cx="30000" cy="17400"/>
            </a:xfrm>
            <a:custGeom>
              <a:avLst/>
              <a:gdLst/>
              <a:ahLst/>
              <a:cxnLst/>
              <a:rect l="l" t="t" r="r" b="b"/>
              <a:pathLst>
                <a:path w="1200" h="696" extrusionOk="0">
                  <a:moveTo>
                    <a:pt x="154" y="0"/>
                  </a:moveTo>
                  <a:lnTo>
                    <a:pt x="0" y="88"/>
                  </a:lnTo>
                  <a:lnTo>
                    <a:pt x="1046" y="695"/>
                  </a:lnTo>
                  <a:lnTo>
                    <a:pt x="1199" y="60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4542775" y="17361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2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6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4534250" y="17410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2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4517425" y="1741138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90"/>
                  </a:lnTo>
                  <a:lnTo>
                    <a:pt x="1046" y="697"/>
                  </a:lnTo>
                  <a:lnTo>
                    <a:pt x="1199" y="609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4509975" y="17550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9"/>
                  </a:lnTo>
                  <a:lnTo>
                    <a:pt x="716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4410425" y="18125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90"/>
                  </a:lnTo>
                  <a:lnTo>
                    <a:pt x="714" y="504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4393625" y="18126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90"/>
                  </a:lnTo>
                  <a:lnTo>
                    <a:pt x="1045" y="697"/>
                  </a:lnTo>
                  <a:lnTo>
                    <a:pt x="1199" y="609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4418975" y="180763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152" y="0"/>
                  </a:moveTo>
                  <a:lnTo>
                    <a:pt x="1" y="87"/>
                  </a:lnTo>
                  <a:lnTo>
                    <a:pt x="714" y="502"/>
                  </a:lnTo>
                  <a:lnTo>
                    <a:pt x="866" y="41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4427500" y="1802713"/>
              <a:ext cx="21625" cy="12600"/>
            </a:xfrm>
            <a:custGeom>
              <a:avLst/>
              <a:gdLst/>
              <a:ahLst/>
              <a:cxnLst/>
              <a:rect l="l" t="t" r="r" b="b"/>
              <a:pathLst>
                <a:path w="865" h="504" extrusionOk="0">
                  <a:moveTo>
                    <a:pt x="151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5" y="415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4435975" y="17977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0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8" y="41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4434900" y="178881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4451700" y="17887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8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4460225" y="17837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0"/>
                  </a:moveTo>
                  <a:lnTo>
                    <a:pt x="0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4468750" y="177886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0"/>
                  </a:moveTo>
                  <a:lnTo>
                    <a:pt x="0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4476150" y="1764988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54" y="1"/>
                  </a:moveTo>
                  <a:lnTo>
                    <a:pt x="0" y="88"/>
                  </a:lnTo>
                  <a:lnTo>
                    <a:pt x="1045" y="697"/>
                  </a:lnTo>
                  <a:lnTo>
                    <a:pt x="1199" y="607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4492975" y="17648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2" y="1"/>
                  </a:moveTo>
                  <a:lnTo>
                    <a:pt x="1" y="88"/>
                  </a:lnTo>
                  <a:lnTo>
                    <a:pt x="714" y="502"/>
                  </a:lnTo>
                  <a:lnTo>
                    <a:pt x="867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4501500" y="17599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3" y="1"/>
                  </a:moveTo>
                  <a:lnTo>
                    <a:pt x="0" y="90"/>
                  </a:lnTo>
                  <a:lnTo>
                    <a:pt x="714" y="505"/>
                  </a:lnTo>
                  <a:lnTo>
                    <a:pt x="868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4518525" y="175013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4477250" y="17739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8" y="415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4386225" y="182651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2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4377700" y="18314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2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4394700" y="18215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0" y="90"/>
                  </a:lnTo>
                  <a:lnTo>
                    <a:pt x="715" y="504"/>
                  </a:lnTo>
                  <a:lnTo>
                    <a:pt x="867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4369150" y="18363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4" y="1"/>
                  </a:moveTo>
                  <a:lnTo>
                    <a:pt x="1" y="89"/>
                  </a:lnTo>
                  <a:lnTo>
                    <a:pt x="714" y="503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4352375" y="183646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53" y="0"/>
                  </a:moveTo>
                  <a:lnTo>
                    <a:pt x="0" y="88"/>
                  </a:lnTo>
                  <a:lnTo>
                    <a:pt x="1046" y="696"/>
                  </a:lnTo>
                  <a:lnTo>
                    <a:pt x="1198" y="60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4353450" y="18454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1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4344925" y="18503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4269850" y="1884113"/>
              <a:ext cx="29925" cy="17400"/>
            </a:xfrm>
            <a:custGeom>
              <a:avLst/>
              <a:gdLst/>
              <a:ahLst/>
              <a:cxnLst/>
              <a:rect l="l" t="t" r="r" b="b"/>
              <a:pathLst>
                <a:path w="1197" h="696" extrusionOk="0">
                  <a:moveTo>
                    <a:pt x="151" y="1"/>
                  </a:moveTo>
                  <a:lnTo>
                    <a:pt x="0" y="89"/>
                  </a:lnTo>
                  <a:lnTo>
                    <a:pt x="1046" y="695"/>
                  </a:lnTo>
                  <a:lnTo>
                    <a:pt x="1197" y="609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4286625" y="18839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154" y="1"/>
                  </a:moveTo>
                  <a:lnTo>
                    <a:pt x="1" y="90"/>
                  </a:lnTo>
                  <a:lnTo>
                    <a:pt x="714" y="505"/>
                  </a:lnTo>
                  <a:lnTo>
                    <a:pt x="868" y="416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4295150" y="1879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7" y="416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4311100" y="186026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53" y="1"/>
                  </a:moveTo>
                  <a:lnTo>
                    <a:pt x="0" y="90"/>
                  </a:lnTo>
                  <a:lnTo>
                    <a:pt x="1046" y="697"/>
                  </a:lnTo>
                  <a:lnTo>
                    <a:pt x="1198" y="609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4312175" y="18692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5" y="503"/>
                  </a:lnTo>
                  <a:lnTo>
                    <a:pt x="866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4303700" y="187416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151" y="1"/>
                  </a:moveTo>
                  <a:lnTo>
                    <a:pt x="0" y="89"/>
                  </a:lnTo>
                  <a:lnTo>
                    <a:pt x="714" y="504"/>
                  </a:lnTo>
                  <a:lnTo>
                    <a:pt x="866" y="416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4327900" y="18601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153" y="0"/>
                  </a:moveTo>
                  <a:lnTo>
                    <a:pt x="1" y="88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4336425" y="18552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153" y="0"/>
                  </a:moveTo>
                  <a:lnTo>
                    <a:pt x="0" y="89"/>
                  </a:lnTo>
                  <a:lnTo>
                    <a:pt x="714" y="503"/>
                  </a:lnTo>
                  <a:lnTo>
                    <a:pt x="867" y="41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1732050" y="3128963"/>
              <a:ext cx="743800" cy="429825"/>
            </a:xfrm>
            <a:custGeom>
              <a:avLst/>
              <a:gdLst/>
              <a:ahLst/>
              <a:cxnLst/>
              <a:rect l="l" t="t" r="r" b="b"/>
              <a:pathLst>
                <a:path w="29752" h="17193" extrusionOk="0">
                  <a:moveTo>
                    <a:pt x="3944" y="1"/>
                  </a:moveTo>
                  <a:lnTo>
                    <a:pt x="1" y="2293"/>
                  </a:lnTo>
                  <a:lnTo>
                    <a:pt x="25806" y="17193"/>
                  </a:lnTo>
                  <a:lnTo>
                    <a:pt x="29751" y="14900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2377150" y="3501463"/>
              <a:ext cx="98700" cy="67950"/>
            </a:xfrm>
            <a:custGeom>
              <a:avLst/>
              <a:gdLst/>
              <a:ahLst/>
              <a:cxnLst/>
              <a:rect l="l" t="t" r="r" b="b"/>
              <a:pathLst>
                <a:path w="3948" h="2718" extrusionOk="0">
                  <a:moveTo>
                    <a:pt x="3947" y="0"/>
                  </a:moveTo>
                  <a:lnTo>
                    <a:pt x="2" y="2293"/>
                  </a:lnTo>
                  <a:lnTo>
                    <a:pt x="1" y="2718"/>
                  </a:lnTo>
                  <a:lnTo>
                    <a:pt x="3946" y="425"/>
                  </a:lnTo>
                  <a:lnTo>
                    <a:pt x="3947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1732025" y="3186288"/>
              <a:ext cx="645200" cy="383125"/>
            </a:xfrm>
            <a:custGeom>
              <a:avLst/>
              <a:gdLst/>
              <a:ahLst/>
              <a:cxnLst/>
              <a:rect l="l" t="t" r="r" b="b"/>
              <a:pathLst>
                <a:path w="25808" h="15325" extrusionOk="0">
                  <a:moveTo>
                    <a:pt x="2" y="0"/>
                  </a:moveTo>
                  <a:lnTo>
                    <a:pt x="0" y="425"/>
                  </a:lnTo>
                  <a:lnTo>
                    <a:pt x="25806" y="15325"/>
                  </a:lnTo>
                  <a:lnTo>
                    <a:pt x="25807" y="1490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1792625" y="3196413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046" y="0"/>
                  </a:moveTo>
                  <a:lnTo>
                    <a:pt x="0" y="609"/>
                  </a:lnTo>
                  <a:lnTo>
                    <a:pt x="153" y="697"/>
                  </a:lnTo>
                  <a:lnTo>
                    <a:pt x="1198" y="9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833900" y="322026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0"/>
                  </a:moveTo>
                  <a:lnTo>
                    <a:pt x="1" y="607"/>
                  </a:lnTo>
                  <a:lnTo>
                    <a:pt x="153" y="695"/>
                  </a:lnTo>
                  <a:lnTo>
                    <a:pt x="1198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849600" y="323413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5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6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1858125" y="3239063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1841075" y="32292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8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825375" y="32201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2"/>
                  </a:lnTo>
                  <a:lnTo>
                    <a:pt x="867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1816850" y="321521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4"/>
                  </a:lnTo>
                  <a:lnTo>
                    <a:pt x="867" y="89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1808350" y="32103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3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1799850" y="32053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3" y="1"/>
                  </a:moveTo>
                  <a:lnTo>
                    <a:pt x="0" y="416"/>
                  </a:lnTo>
                  <a:lnTo>
                    <a:pt x="151" y="504"/>
                  </a:lnTo>
                  <a:lnTo>
                    <a:pt x="866" y="89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1784100" y="31963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1775550" y="31913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6" y="1"/>
                  </a:moveTo>
                  <a:lnTo>
                    <a:pt x="1" y="416"/>
                  </a:lnTo>
                  <a:lnTo>
                    <a:pt x="155" y="504"/>
                  </a:lnTo>
                  <a:lnTo>
                    <a:pt x="868" y="89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1758550" y="318158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714" y="0"/>
                  </a:moveTo>
                  <a:lnTo>
                    <a:pt x="1" y="414"/>
                  </a:lnTo>
                  <a:lnTo>
                    <a:pt x="152" y="502"/>
                  </a:lnTo>
                  <a:lnTo>
                    <a:pt x="867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1767075" y="31864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6" y="90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751350" y="3172588"/>
              <a:ext cx="30000" cy="17400"/>
            </a:xfrm>
            <a:custGeom>
              <a:avLst/>
              <a:gdLst/>
              <a:ahLst/>
              <a:cxnLst/>
              <a:rect l="l" t="t" r="r" b="b"/>
              <a:pathLst>
                <a:path w="1200" h="696" extrusionOk="0">
                  <a:moveTo>
                    <a:pt x="1046" y="1"/>
                  </a:moveTo>
                  <a:lnTo>
                    <a:pt x="0" y="608"/>
                  </a:lnTo>
                  <a:lnTo>
                    <a:pt x="154" y="696"/>
                  </a:lnTo>
                  <a:lnTo>
                    <a:pt x="1199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866625" y="32439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1875175" y="3244063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046" y="1"/>
                  </a:moveTo>
                  <a:lnTo>
                    <a:pt x="1" y="609"/>
                  </a:lnTo>
                  <a:lnTo>
                    <a:pt x="152" y="697"/>
                  </a:lnTo>
                  <a:lnTo>
                    <a:pt x="1197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1890850" y="32579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5" y="1"/>
                  </a:moveTo>
                  <a:lnTo>
                    <a:pt x="0" y="416"/>
                  </a:lnTo>
                  <a:lnTo>
                    <a:pt x="154" y="505"/>
                  </a:lnTo>
                  <a:lnTo>
                    <a:pt x="867" y="90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1899400" y="32628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5" y="1"/>
                  </a:moveTo>
                  <a:lnTo>
                    <a:pt x="0" y="416"/>
                  </a:lnTo>
                  <a:lnTo>
                    <a:pt x="153" y="502"/>
                  </a:lnTo>
                  <a:lnTo>
                    <a:pt x="866" y="87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1882350" y="32530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1923650" y="3276863"/>
              <a:ext cx="21650" cy="12625"/>
            </a:xfrm>
            <a:custGeom>
              <a:avLst/>
              <a:gdLst/>
              <a:ahLst/>
              <a:cxnLst/>
              <a:rect l="l" t="t" r="r" b="b"/>
              <a:pathLst>
                <a:path w="866" h="505" extrusionOk="0">
                  <a:moveTo>
                    <a:pt x="714" y="0"/>
                  </a:moveTo>
                  <a:lnTo>
                    <a:pt x="0" y="415"/>
                  </a:lnTo>
                  <a:lnTo>
                    <a:pt x="152" y="505"/>
                  </a:lnTo>
                  <a:lnTo>
                    <a:pt x="866" y="90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1940650" y="32867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1973400" y="3305638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5" y="0"/>
                  </a:moveTo>
                  <a:lnTo>
                    <a:pt x="1" y="414"/>
                  </a:lnTo>
                  <a:lnTo>
                    <a:pt x="154" y="503"/>
                  </a:lnTo>
                  <a:lnTo>
                    <a:pt x="868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2023200" y="33343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2040250" y="3339388"/>
              <a:ext cx="29950" cy="17400"/>
            </a:xfrm>
            <a:custGeom>
              <a:avLst/>
              <a:gdLst/>
              <a:ahLst/>
              <a:cxnLst/>
              <a:rect l="l" t="t" r="r" b="b"/>
              <a:pathLst>
                <a:path w="1198" h="696" extrusionOk="0">
                  <a:moveTo>
                    <a:pt x="1046" y="0"/>
                  </a:moveTo>
                  <a:lnTo>
                    <a:pt x="1" y="608"/>
                  </a:lnTo>
                  <a:lnTo>
                    <a:pt x="152" y="695"/>
                  </a:lnTo>
                  <a:lnTo>
                    <a:pt x="1197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2047400" y="334833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6" y="0"/>
                  </a:moveTo>
                  <a:lnTo>
                    <a:pt x="1" y="415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2031700" y="333926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2014675" y="33294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5" y="1"/>
                  </a:moveTo>
                  <a:lnTo>
                    <a:pt x="1" y="416"/>
                  </a:lnTo>
                  <a:lnTo>
                    <a:pt x="153" y="503"/>
                  </a:lnTo>
                  <a:lnTo>
                    <a:pt x="866" y="8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2006150" y="33245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1998975" y="3315538"/>
              <a:ext cx="29950" cy="17425"/>
            </a:xfrm>
            <a:custGeom>
              <a:avLst/>
              <a:gdLst/>
              <a:ahLst/>
              <a:cxnLst/>
              <a:rect l="l" t="t" r="r" b="b"/>
              <a:pathLst>
                <a:path w="1198" h="697" extrusionOk="0">
                  <a:moveTo>
                    <a:pt x="1046" y="0"/>
                  </a:moveTo>
                  <a:lnTo>
                    <a:pt x="1" y="609"/>
                  </a:lnTo>
                  <a:lnTo>
                    <a:pt x="152" y="697"/>
                  </a:lnTo>
                  <a:lnTo>
                    <a:pt x="1197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1990475" y="331543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3" y="1"/>
                  </a:moveTo>
                  <a:lnTo>
                    <a:pt x="0" y="416"/>
                  </a:lnTo>
                  <a:lnTo>
                    <a:pt x="152" y="504"/>
                  </a:lnTo>
                  <a:lnTo>
                    <a:pt x="866" y="89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1981925" y="33105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4" y="504"/>
                  </a:lnTo>
                  <a:lnTo>
                    <a:pt x="867" y="90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1949175" y="32916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1957700" y="3291713"/>
              <a:ext cx="29975" cy="17450"/>
            </a:xfrm>
            <a:custGeom>
              <a:avLst/>
              <a:gdLst/>
              <a:ahLst/>
              <a:cxnLst/>
              <a:rect l="l" t="t" r="r" b="b"/>
              <a:pathLst>
                <a:path w="1199" h="698" extrusionOk="0">
                  <a:moveTo>
                    <a:pt x="1046" y="1"/>
                  </a:moveTo>
                  <a:lnTo>
                    <a:pt x="1" y="608"/>
                  </a:lnTo>
                  <a:lnTo>
                    <a:pt x="153" y="697"/>
                  </a:lnTo>
                  <a:lnTo>
                    <a:pt x="1198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1964925" y="3300713"/>
              <a:ext cx="21625" cy="12575"/>
            </a:xfrm>
            <a:custGeom>
              <a:avLst/>
              <a:gdLst/>
              <a:ahLst/>
              <a:cxnLst/>
              <a:rect l="l" t="t" r="r" b="b"/>
              <a:pathLst>
                <a:path w="865" h="503" extrusionOk="0">
                  <a:moveTo>
                    <a:pt x="714" y="0"/>
                  </a:moveTo>
                  <a:lnTo>
                    <a:pt x="0" y="415"/>
                  </a:lnTo>
                  <a:lnTo>
                    <a:pt x="151" y="503"/>
                  </a:lnTo>
                  <a:lnTo>
                    <a:pt x="865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1932125" y="32817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1916425" y="3267888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046" y="0"/>
                  </a:moveTo>
                  <a:lnTo>
                    <a:pt x="0" y="608"/>
                  </a:lnTo>
                  <a:lnTo>
                    <a:pt x="153" y="696"/>
                  </a:lnTo>
                  <a:lnTo>
                    <a:pt x="1198" y="89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1907900" y="32677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4" y="505"/>
                  </a:lnTo>
                  <a:lnTo>
                    <a:pt x="868" y="90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2055950" y="335328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715" y="0"/>
                  </a:moveTo>
                  <a:lnTo>
                    <a:pt x="1" y="415"/>
                  </a:lnTo>
                  <a:lnTo>
                    <a:pt x="153" y="502"/>
                  </a:lnTo>
                  <a:lnTo>
                    <a:pt x="867" y="87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2064475" y="3358188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0"/>
                  </a:moveTo>
                  <a:lnTo>
                    <a:pt x="0" y="415"/>
                  </a:lnTo>
                  <a:lnTo>
                    <a:pt x="153" y="503"/>
                  </a:lnTo>
                  <a:lnTo>
                    <a:pt x="866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2072975" y="3363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2088675" y="337216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6" y="1"/>
                  </a:moveTo>
                  <a:lnTo>
                    <a:pt x="1" y="416"/>
                  </a:lnTo>
                  <a:lnTo>
                    <a:pt x="155" y="504"/>
                  </a:lnTo>
                  <a:lnTo>
                    <a:pt x="868" y="89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2097200" y="33770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1"/>
                  </a:moveTo>
                  <a:lnTo>
                    <a:pt x="1" y="416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2081500" y="3363188"/>
              <a:ext cx="29975" cy="17425"/>
            </a:xfrm>
            <a:custGeom>
              <a:avLst/>
              <a:gdLst/>
              <a:ahLst/>
              <a:cxnLst/>
              <a:rect l="l" t="t" r="r" b="b"/>
              <a:pathLst>
                <a:path w="1199" h="697" extrusionOk="0">
                  <a:moveTo>
                    <a:pt x="1046" y="1"/>
                  </a:moveTo>
                  <a:lnTo>
                    <a:pt x="1" y="609"/>
                  </a:lnTo>
                  <a:lnTo>
                    <a:pt x="153" y="697"/>
                  </a:lnTo>
                  <a:lnTo>
                    <a:pt x="1198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2105750" y="338201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2114275" y="3386938"/>
              <a:ext cx="21650" cy="12575"/>
            </a:xfrm>
            <a:custGeom>
              <a:avLst/>
              <a:gdLst/>
              <a:ahLst/>
              <a:cxnLst/>
              <a:rect l="l" t="t" r="r" b="b"/>
              <a:pathLst>
                <a:path w="866" h="503" extrusionOk="0">
                  <a:moveTo>
                    <a:pt x="713" y="1"/>
                  </a:moveTo>
                  <a:lnTo>
                    <a:pt x="0" y="416"/>
                  </a:lnTo>
                  <a:lnTo>
                    <a:pt x="151" y="502"/>
                  </a:lnTo>
                  <a:lnTo>
                    <a:pt x="866" y="87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2122775" y="3387038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0"/>
                  </a:moveTo>
                  <a:lnTo>
                    <a:pt x="1" y="607"/>
                  </a:lnTo>
                  <a:lnTo>
                    <a:pt x="153" y="695"/>
                  </a:lnTo>
                  <a:lnTo>
                    <a:pt x="1198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2138475" y="340091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4" y="504"/>
                  </a:lnTo>
                  <a:lnTo>
                    <a:pt x="868" y="90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2238075" y="34584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2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2246550" y="34585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046" y="0"/>
                  </a:moveTo>
                  <a:lnTo>
                    <a:pt x="0" y="607"/>
                  </a:lnTo>
                  <a:lnTo>
                    <a:pt x="154" y="696"/>
                  </a:lnTo>
                  <a:lnTo>
                    <a:pt x="1199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2229550" y="345348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0" y="415"/>
                  </a:lnTo>
                  <a:lnTo>
                    <a:pt x="152" y="503"/>
                  </a:lnTo>
                  <a:lnTo>
                    <a:pt x="866" y="88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2221025" y="3448563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3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2212475" y="34436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6" y="1"/>
                  </a:moveTo>
                  <a:lnTo>
                    <a:pt x="1" y="416"/>
                  </a:lnTo>
                  <a:lnTo>
                    <a:pt x="155" y="504"/>
                  </a:lnTo>
                  <a:lnTo>
                    <a:pt x="868" y="90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2205300" y="3434688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1"/>
                  </a:moveTo>
                  <a:lnTo>
                    <a:pt x="1" y="608"/>
                  </a:lnTo>
                  <a:lnTo>
                    <a:pt x="153" y="696"/>
                  </a:lnTo>
                  <a:lnTo>
                    <a:pt x="1198" y="89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2196775" y="3434563"/>
              <a:ext cx="21725" cy="12600"/>
            </a:xfrm>
            <a:custGeom>
              <a:avLst/>
              <a:gdLst/>
              <a:ahLst/>
              <a:cxnLst/>
              <a:rect l="l" t="t" r="r" b="b"/>
              <a:pathLst>
                <a:path w="869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2188275" y="3429688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4" y="0"/>
                  </a:moveTo>
                  <a:lnTo>
                    <a:pt x="0" y="414"/>
                  </a:lnTo>
                  <a:lnTo>
                    <a:pt x="153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2179750" y="34247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0"/>
                  </a:moveTo>
                  <a:lnTo>
                    <a:pt x="1" y="415"/>
                  </a:lnTo>
                  <a:lnTo>
                    <a:pt x="153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2164050" y="3410838"/>
              <a:ext cx="29975" cy="17450"/>
            </a:xfrm>
            <a:custGeom>
              <a:avLst/>
              <a:gdLst/>
              <a:ahLst/>
              <a:cxnLst/>
              <a:rect l="l" t="t" r="r" b="b"/>
              <a:pathLst>
                <a:path w="1199" h="698" extrusionOk="0">
                  <a:moveTo>
                    <a:pt x="1046" y="1"/>
                  </a:moveTo>
                  <a:lnTo>
                    <a:pt x="1" y="609"/>
                  </a:lnTo>
                  <a:lnTo>
                    <a:pt x="153" y="697"/>
                  </a:lnTo>
                  <a:lnTo>
                    <a:pt x="1199" y="90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2155550" y="341076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1" y="503"/>
                  </a:lnTo>
                  <a:lnTo>
                    <a:pt x="866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2147000" y="34058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2129975" y="3396013"/>
              <a:ext cx="21650" cy="12575"/>
            </a:xfrm>
            <a:custGeom>
              <a:avLst/>
              <a:gdLst/>
              <a:ahLst/>
              <a:cxnLst/>
              <a:rect l="l" t="t" r="r" b="b"/>
              <a:pathLst>
                <a:path w="866" h="503" extrusionOk="0">
                  <a:moveTo>
                    <a:pt x="715" y="1"/>
                  </a:moveTo>
                  <a:lnTo>
                    <a:pt x="0" y="416"/>
                  </a:lnTo>
                  <a:lnTo>
                    <a:pt x="152" y="502"/>
                  </a:lnTo>
                  <a:lnTo>
                    <a:pt x="866" y="87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2171200" y="3419838"/>
              <a:ext cx="21700" cy="12575"/>
            </a:xfrm>
            <a:custGeom>
              <a:avLst/>
              <a:gdLst/>
              <a:ahLst/>
              <a:cxnLst/>
              <a:rect l="l" t="t" r="r" b="b"/>
              <a:pathLst>
                <a:path w="868" h="503" extrusionOk="0">
                  <a:moveTo>
                    <a:pt x="716" y="0"/>
                  </a:moveTo>
                  <a:lnTo>
                    <a:pt x="1" y="415"/>
                  </a:lnTo>
                  <a:lnTo>
                    <a:pt x="154" y="503"/>
                  </a:lnTo>
                  <a:lnTo>
                    <a:pt x="868" y="88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2262275" y="3472388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1" y="415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2270825" y="3477338"/>
              <a:ext cx="21675" cy="12550"/>
            </a:xfrm>
            <a:custGeom>
              <a:avLst/>
              <a:gdLst/>
              <a:ahLst/>
              <a:cxnLst/>
              <a:rect l="l" t="t" r="r" b="b"/>
              <a:pathLst>
                <a:path w="867" h="502" extrusionOk="0">
                  <a:moveTo>
                    <a:pt x="714" y="0"/>
                  </a:moveTo>
                  <a:lnTo>
                    <a:pt x="1" y="415"/>
                  </a:lnTo>
                  <a:lnTo>
                    <a:pt x="152" y="502"/>
                  </a:lnTo>
                  <a:lnTo>
                    <a:pt x="866" y="8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2253775" y="346748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5" y="0"/>
                  </a:moveTo>
                  <a:lnTo>
                    <a:pt x="0" y="415"/>
                  </a:lnTo>
                  <a:lnTo>
                    <a:pt x="154" y="503"/>
                  </a:lnTo>
                  <a:lnTo>
                    <a:pt x="867" y="88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2279350" y="3482213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6" y="90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2287825" y="348231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046" y="1"/>
                  </a:moveTo>
                  <a:lnTo>
                    <a:pt x="1" y="609"/>
                  </a:lnTo>
                  <a:lnTo>
                    <a:pt x="154" y="697"/>
                  </a:lnTo>
                  <a:lnTo>
                    <a:pt x="1200" y="90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2295050" y="34912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2" y="504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303550" y="3496213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1" y="416"/>
                  </a:lnTo>
                  <a:lnTo>
                    <a:pt x="154" y="504"/>
                  </a:lnTo>
                  <a:lnTo>
                    <a:pt x="868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2370375" y="3530013"/>
              <a:ext cx="29975" cy="17400"/>
            </a:xfrm>
            <a:custGeom>
              <a:avLst/>
              <a:gdLst/>
              <a:ahLst/>
              <a:cxnLst/>
              <a:rect l="l" t="t" r="r" b="b"/>
              <a:pathLst>
                <a:path w="1199" h="696" extrusionOk="0">
                  <a:moveTo>
                    <a:pt x="1046" y="0"/>
                  </a:moveTo>
                  <a:lnTo>
                    <a:pt x="1" y="607"/>
                  </a:lnTo>
                  <a:lnTo>
                    <a:pt x="153" y="695"/>
                  </a:lnTo>
                  <a:lnTo>
                    <a:pt x="1198" y="87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2361875" y="3529888"/>
              <a:ext cx="21650" cy="12600"/>
            </a:xfrm>
            <a:custGeom>
              <a:avLst/>
              <a:gdLst/>
              <a:ahLst/>
              <a:cxnLst/>
              <a:rect l="l" t="t" r="r" b="b"/>
              <a:pathLst>
                <a:path w="866" h="504" extrusionOk="0">
                  <a:moveTo>
                    <a:pt x="714" y="0"/>
                  </a:moveTo>
                  <a:lnTo>
                    <a:pt x="0" y="415"/>
                  </a:lnTo>
                  <a:lnTo>
                    <a:pt x="152" y="503"/>
                  </a:lnTo>
                  <a:lnTo>
                    <a:pt x="866" y="88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2353350" y="3524963"/>
              <a:ext cx="21700" cy="12625"/>
            </a:xfrm>
            <a:custGeom>
              <a:avLst/>
              <a:gdLst/>
              <a:ahLst/>
              <a:cxnLst/>
              <a:rect l="l" t="t" r="r" b="b"/>
              <a:pathLst>
                <a:path w="868" h="505" extrusionOk="0">
                  <a:moveTo>
                    <a:pt x="714" y="0"/>
                  </a:moveTo>
                  <a:lnTo>
                    <a:pt x="0" y="415"/>
                  </a:lnTo>
                  <a:lnTo>
                    <a:pt x="153" y="504"/>
                  </a:lnTo>
                  <a:lnTo>
                    <a:pt x="868" y="8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2329100" y="3506163"/>
              <a:ext cx="30000" cy="17425"/>
            </a:xfrm>
            <a:custGeom>
              <a:avLst/>
              <a:gdLst/>
              <a:ahLst/>
              <a:cxnLst/>
              <a:rect l="l" t="t" r="r" b="b"/>
              <a:pathLst>
                <a:path w="1200" h="697" extrusionOk="0">
                  <a:moveTo>
                    <a:pt x="1046" y="0"/>
                  </a:moveTo>
                  <a:lnTo>
                    <a:pt x="1" y="607"/>
                  </a:lnTo>
                  <a:lnTo>
                    <a:pt x="154" y="697"/>
                  </a:lnTo>
                  <a:lnTo>
                    <a:pt x="1200" y="88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2336325" y="3515138"/>
              <a:ext cx="21675" cy="12600"/>
            </a:xfrm>
            <a:custGeom>
              <a:avLst/>
              <a:gdLst/>
              <a:ahLst/>
              <a:cxnLst/>
              <a:rect l="l" t="t" r="r" b="b"/>
              <a:pathLst>
                <a:path w="867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6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2344825" y="3520063"/>
              <a:ext cx="21675" cy="12575"/>
            </a:xfrm>
            <a:custGeom>
              <a:avLst/>
              <a:gdLst/>
              <a:ahLst/>
              <a:cxnLst/>
              <a:rect l="l" t="t" r="r" b="b"/>
              <a:pathLst>
                <a:path w="867" h="503" extrusionOk="0">
                  <a:moveTo>
                    <a:pt x="714" y="1"/>
                  </a:moveTo>
                  <a:lnTo>
                    <a:pt x="1" y="414"/>
                  </a:lnTo>
                  <a:lnTo>
                    <a:pt x="153" y="502"/>
                  </a:lnTo>
                  <a:lnTo>
                    <a:pt x="867" y="87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320625" y="3506063"/>
              <a:ext cx="21625" cy="12600"/>
            </a:xfrm>
            <a:custGeom>
              <a:avLst/>
              <a:gdLst/>
              <a:ahLst/>
              <a:cxnLst/>
              <a:rect l="l" t="t" r="r" b="b"/>
              <a:pathLst>
                <a:path w="865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1" y="504"/>
                  </a:lnTo>
                  <a:lnTo>
                    <a:pt x="865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2312075" y="3501138"/>
              <a:ext cx="21700" cy="12600"/>
            </a:xfrm>
            <a:custGeom>
              <a:avLst/>
              <a:gdLst/>
              <a:ahLst/>
              <a:cxnLst/>
              <a:rect l="l" t="t" r="r" b="b"/>
              <a:pathLst>
                <a:path w="868" h="504" extrusionOk="0">
                  <a:moveTo>
                    <a:pt x="714" y="1"/>
                  </a:moveTo>
                  <a:lnTo>
                    <a:pt x="0" y="416"/>
                  </a:lnTo>
                  <a:lnTo>
                    <a:pt x="153" y="504"/>
                  </a:lnTo>
                  <a:lnTo>
                    <a:pt x="867" y="89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2222425" y="1940138"/>
              <a:ext cx="856325" cy="1087500"/>
            </a:xfrm>
            <a:custGeom>
              <a:avLst/>
              <a:gdLst/>
              <a:ahLst/>
              <a:cxnLst/>
              <a:rect l="l" t="t" r="r" b="b"/>
              <a:pathLst>
                <a:path w="34253" h="43500" extrusionOk="0">
                  <a:moveTo>
                    <a:pt x="21045" y="0"/>
                  </a:moveTo>
                  <a:lnTo>
                    <a:pt x="15901" y="2970"/>
                  </a:lnTo>
                  <a:lnTo>
                    <a:pt x="12332" y="13323"/>
                  </a:lnTo>
                  <a:lnTo>
                    <a:pt x="5174" y="9164"/>
                  </a:lnTo>
                  <a:lnTo>
                    <a:pt x="1" y="12150"/>
                  </a:lnTo>
                  <a:lnTo>
                    <a:pt x="69" y="35865"/>
                  </a:lnTo>
                  <a:lnTo>
                    <a:pt x="13208" y="43500"/>
                  </a:lnTo>
                  <a:lnTo>
                    <a:pt x="17974" y="40749"/>
                  </a:lnTo>
                  <a:lnTo>
                    <a:pt x="17948" y="31679"/>
                  </a:lnTo>
                  <a:lnTo>
                    <a:pt x="17948" y="31679"/>
                  </a:lnTo>
                  <a:lnTo>
                    <a:pt x="22441" y="34289"/>
                  </a:lnTo>
                  <a:lnTo>
                    <a:pt x="24997" y="32814"/>
                  </a:lnTo>
                  <a:lnTo>
                    <a:pt x="25376" y="31714"/>
                  </a:lnTo>
                  <a:lnTo>
                    <a:pt x="29486" y="34102"/>
                  </a:lnTo>
                  <a:lnTo>
                    <a:pt x="34252" y="31350"/>
                  </a:lnTo>
                  <a:lnTo>
                    <a:pt x="34185" y="7636"/>
                  </a:lnTo>
                  <a:lnTo>
                    <a:pt x="21045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3772600" y="2903713"/>
              <a:ext cx="763550" cy="943225"/>
            </a:xfrm>
            <a:custGeom>
              <a:avLst/>
              <a:gdLst/>
              <a:ahLst/>
              <a:cxnLst/>
              <a:rect l="l" t="t" r="r" b="b"/>
              <a:pathLst>
                <a:path w="30542" h="37729" extrusionOk="0">
                  <a:moveTo>
                    <a:pt x="17388" y="1"/>
                  </a:moveTo>
                  <a:lnTo>
                    <a:pt x="0" y="10057"/>
                  </a:lnTo>
                  <a:lnTo>
                    <a:pt x="43" y="14866"/>
                  </a:lnTo>
                  <a:lnTo>
                    <a:pt x="6391" y="18506"/>
                  </a:lnTo>
                  <a:lnTo>
                    <a:pt x="11870" y="21697"/>
                  </a:lnTo>
                  <a:lnTo>
                    <a:pt x="6377" y="18505"/>
                  </a:lnTo>
                  <a:lnTo>
                    <a:pt x="6410" y="30092"/>
                  </a:lnTo>
                  <a:lnTo>
                    <a:pt x="19550" y="37728"/>
                  </a:lnTo>
                  <a:lnTo>
                    <a:pt x="24317" y="34975"/>
                  </a:lnTo>
                  <a:lnTo>
                    <a:pt x="24264" y="16070"/>
                  </a:lnTo>
                  <a:lnTo>
                    <a:pt x="30541" y="12445"/>
                  </a:lnTo>
                  <a:lnTo>
                    <a:pt x="30528" y="7637"/>
                  </a:lnTo>
                  <a:lnTo>
                    <a:pt x="17388" y="1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1875700" y="3372163"/>
              <a:ext cx="1996500" cy="1155950"/>
            </a:xfrm>
            <a:custGeom>
              <a:avLst/>
              <a:gdLst/>
              <a:ahLst/>
              <a:cxnLst/>
              <a:rect l="l" t="t" r="r" b="b"/>
              <a:pathLst>
                <a:path w="79860" h="46238" extrusionOk="0">
                  <a:moveTo>
                    <a:pt x="45405" y="1"/>
                  </a:moveTo>
                  <a:lnTo>
                    <a:pt x="22702" y="13108"/>
                  </a:lnTo>
                  <a:lnTo>
                    <a:pt x="1" y="26215"/>
                  </a:lnTo>
                  <a:lnTo>
                    <a:pt x="34456" y="46238"/>
                  </a:lnTo>
                  <a:lnTo>
                    <a:pt x="57158" y="33130"/>
                  </a:lnTo>
                  <a:lnTo>
                    <a:pt x="79860" y="20025"/>
                  </a:lnTo>
                  <a:lnTo>
                    <a:pt x="45405" y="1"/>
                  </a:lnTo>
                  <a:close/>
                </a:path>
              </a:pathLst>
            </a:custGeom>
            <a:solidFill>
              <a:srgbClr val="105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1875700" y="4027538"/>
              <a:ext cx="861625" cy="521500"/>
            </a:xfrm>
            <a:custGeom>
              <a:avLst/>
              <a:gdLst/>
              <a:ahLst/>
              <a:cxnLst/>
              <a:rect l="l" t="t" r="r" b="b"/>
              <a:pathLst>
                <a:path w="34465" h="20860" extrusionOk="0">
                  <a:moveTo>
                    <a:pt x="1" y="0"/>
                  </a:moveTo>
                  <a:lnTo>
                    <a:pt x="8" y="836"/>
                  </a:lnTo>
                  <a:lnTo>
                    <a:pt x="34464" y="20860"/>
                  </a:lnTo>
                  <a:lnTo>
                    <a:pt x="34456" y="200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5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2737075" y="3872763"/>
              <a:ext cx="1135325" cy="676275"/>
            </a:xfrm>
            <a:custGeom>
              <a:avLst/>
              <a:gdLst/>
              <a:ahLst/>
              <a:cxnLst/>
              <a:rect l="l" t="t" r="r" b="b"/>
              <a:pathLst>
                <a:path w="45413" h="27051" extrusionOk="0">
                  <a:moveTo>
                    <a:pt x="45405" y="1"/>
                  </a:moveTo>
                  <a:lnTo>
                    <a:pt x="22703" y="13106"/>
                  </a:lnTo>
                  <a:lnTo>
                    <a:pt x="1" y="26214"/>
                  </a:lnTo>
                  <a:lnTo>
                    <a:pt x="9" y="27051"/>
                  </a:lnTo>
                  <a:lnTo>
                    <a:pt x="45412" y="837"/>
                  </a:lnTo>
                  <a:lnTo>
                    <a:pt x="45405" y="1"/>
                  </a:lnTo>
                  <a:close/>
                </a:path>
              </a:pathLst>
            </a:custGeom>
            <a:solidFill>
              <a:srgbClr val="105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1951625" y="3392638"/>
              <a:ext cx="1836925" cy="1065025"/>
            </a:xfrm>
            <a:custGeom>
              <a:avLst/>
              <a:gdLst/>
              <a:ahLst/>
              <a:cxnLst/>
              <a:rect l="l" t="t" r="r" b="b"/>
              <a:pathLst>
                <a:path w="73477" h="42601" extrusionOk="0">
                  <a:moveTo>
                    <a:pt x="41622" y="1"/>
                  </a:moveTo>
                  <a:lnTo>
                    <a:pt x="1" y="23790"/>
                  </a:lnTo>
                  <a:lnTo>
                    <a:pt x="31894" y="42601"/>
                  </a:lnTo>
                  <a:lnTo>
                    <a:pt x="73476" y="18512"/>
                  </a:lnTo>
                  <a:lnTo>
                    <a:pt x="56242" y="8496"/>
                  </a:lnTo>
                  <a:lnTo>
                    <a:pt x="41622" y="1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1952625" y="3693013"/>
              <a:ext cx="1318075" cy="764650"/>
            </a:xfrm>
            <a:custGeom>
              <a:avLst/>
              <a:gdLst/>
              <a:ahLst/>
              <a:cxnLst/>
              <a:rect l="l" t="t" r="r" b="b"/>
              <a:pathLst>
                <a:path w="52723" h="30586" extrusionOk="0">
                  <a:moveTo>
                    <a:pt x="20870" y="0"/>
                  </a:moveTo>
                  <a:cubicBezTo>
                    <a:pt x="12637" y="269"/>
                    <a:pt x="5672" y="4189"/>
                    <a:pt x="0" y="12074"/>
                  </a:cubicBezTo>
                  <a:lnTo>
                    <a:pt x="31854" y="30586"/>
                  </a:lnTo>
                  <a:cubicBezTo>
                    <a:pt x="38162" y="23357"/>
                    <a:pt x="45099" y="19351"/>
                    <a:pt x="52723" y="18512"/>
                  </a:cubicBezTo>
                  <a:lnTo>
                    <a:pt x="35490" y="8496"/>
                  </a:lnTo>
                  <a:lnTo>
                    <a:pt x="20870" y="0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1951550" y="3993388"/>
              <a:ext cx="796525" cy="484225"/>
            </a:xfrm>
            <a:custGeom>
              <a:avLst/>
              <a:gdLst/>
              <a:ahLst/>
              <a:cxnLst/>
              <a:rect l="l" t="t" r="r" b="b"/>
              <a:pathLst>
                <a:path w="31861" h="19369" extrusionOk="0">
                  <a:moveTo>
                    <a:pt x="31853" y="18511"/>
                  </a:moveTo>
                  <a:lnTo>
                    <a:pt x="31860" y="19368"/>
                  </a:lnTo>
                  <a:lnTo>
                    <a:pt x="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1951550" y="3993388"/>
              <a:ext cx="796525" cy="484225"/>
            </a:xfrm>
            <a:custGeom>
              <a:avLst/>
              <a:gdLst/>
              <a:ahLst/>
              <a:cxnLst/>
              <a:rect l="l" t="t" r="r" b="b"/>
              <a:pathLst>
                <a:path w="31861" h="19369" extrusionOk="0">
                  <a:moveTo>
                    <a:pt x="31853" y="18511"/>
                  </a:moveTo>
                  <a:lnTo>
                    <a:pt x="31860" y="19368"/>
                  </a:lnTo>
                  <a:lnTo>
                    <a:pt x="7" y="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2747875" y="3855413"/>
              <a:ext cx="1040850" cy="622200"/>
            </a:xfrm>
            <a:custGeom>
              <a:avLst/>
              <a:gdLst/>
              <a:ahLst/>
              <a:cxnLst/>
              <a:rect l="l" t="t" r="r" b="b"/>
              <a:pathLst>
                <a:path w="41634" h="24888" extrusionOk="0">
                  <a:moveTo>
                    <a:pt x="41634" y="858"/>
                  </a:moveTo>
                  <a:lnTo>
                    <a:pt x="41626" y="1"/>
                  </a:lnTo>
                  <a:lnTo>
                    <a:pt x="20817" y="12016"/>
                  </a:lnTo>
                  <a:lnTo>
                    <a:pt x="20810" y="12058"/>
                  </a:lnTo>
                  <a:lnTo>
                    <a:pt x="20810" y="12016"/>
                  </a:lnTo>
                  <a:cubicBezTo>
                    <a:pt x="20817" y="12016"/>
                    <a:pt x="1" y="24030"/>
                    <a:pt x="1" y="24030"/>
                  </a:cubicBezTo>
                  <a:lnTo>
                    <a:pt x="8" y="24887"/>
                  </a:lnTo>
                  <a:close/>
                </a:path>
              </a:pathLst>
            </a:custGeom>
            <a:solidFill>
              <a:srgbClr val="94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1959025" y="3693013"/>
              <a:ext cx="1309250" cy="725225"/>
            </a:xfrm>
            <a:custGeom>
              <a:avLst/>
              <a:gdLst/>
              <a:ahLst/>
              <a:cxnLst/>
              <a:rect l="l" t="t" r="r" b="b"/>
              <a:pathLst>
                <a:path w="52370" h="29009" extrusionOk="0">
                  <a:moveTo>
                    <a:pt x="20614" y="0"/>
                  </a:moveTo>
                  <a:cubicBezTo>
                    <a:pt x="12382" y="269"/>
                    <a:pt x="5672" y="2613"/>
                    <a:pt x="1" y="10498"/>
                  </a:cubicBezTo>
                  <a:lnTo>
                    <a:pt x="31856" y="29009"/>
                  </a:lnTo>
                  <a:cubicBezTo>
                    <a:pt x="37454" y="22593"/>
                    <a:pt x="43159" y="18301"/>
                    <a:pt x="49799" y="18301"/>
                  </a:cubicBezTo>
                  <a:cubicBezTo>
                    <a:pt x="50641" y="18301"/>
                    <a:pt x="51497" y="18369"/>
                    <a:pt x="52370" y="18512"/>
                  </a:cubicBezTo>
                  <a:lnTo>
                    <a:pt x="35234" y="8496"/>
                  </a:lnTo>
                  <a:lnTo>
                    <a:pt x="2061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2124825" y="3741763"/>
              <a:ext cx="368325" cy="208975"/>
            </a:xfrm>
            <a:custGeom>
              <a:avLst/>
              <a:gdLst/>
              <a:ahLst/>
              <a:cxnLst/>
              <a:rect l="l" t="t" r="r" b="b"/>
              <a:pathLst>
                <a:path w="14733" h="8359" extrusionOk="0">
                  <a:moveTo>
                    <a:pt x="14395" y="0"/>
                  </a:moveTo>
                  <a:cubicBezTo>
                    <a:pt x="14337" y="0"/>
                    <a:pt x="14282" y="9"/>
                    <a:pt x="14236" y="28"/>
                  </a:cubicBezTo>
                  <a:cubicBezTo>
                    <a:pt x="8998" y="2218"/>
                    <a:pt x="4258" y="4978"/>
                    <a:pt x="91" y="8143"/>
                  </a:cubicBezTo>
                  <a:cubicBezTo>
                    <a:pt x="0" y="8210"/>
                    <a:pt x="13" y="8297"/>
                    <a:pt x="117" y="8338"/>
                  </a:cubicBezTo>
                  <a:cubicBezTo>
                    <a:pt x="152" y="8352"/>
                    <a:pt x="193" y="8358"/>
                    <a:pt x="235" y="8358"/>
                  </a:cubicBezTo>
                  <a:cubicBezTo>
                    <a:pt x="318" y="8358"/>
                    <a:pt x="406" y="8334"/>
                    <a:pt x="466" y="8289"/>
                  </a:cubicBezTo>
                  <a:cubicBezTo>
                    <a:pt x="4635" y="5149"/>
                    <a:pt x="9376" y="2415"/>
                    <a:pt x="14614" y="254"/>
                  </a:cubicBezTo>
                  <a:cubicBezTo>
                    <a:pt x="14726" y="208"/>
                    <a:pt x="14733" y="120"/>
                    <a:pt x="14629" y="57"/>
                  </a:cubicBezTo>
                  <a:cubicBezTo>
                    <a:pt x="14567" y="20"/>
                    <a:pt x="14479" y="0"/>
                    <a:pt x="14395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2182500" y="3777763"/>
              <a:ext cx="368225" cy="196875"/>
            </a:xfrm>
            <a:custGeom>
              <a:avLst/>
              <a:gdLst/>
              <a:ahLst/>
              <a:cxnLst/>
              <a:rect l="l" t="t" r="r" b="b"/>
              <a:pathLst>
                <a:path w="14729" h="7875" extrusionOk="0">
                  <a:moveTo>
                    <a:pt x="14384" y="1"/>
                  </a:moveTo>
                  <a:cubicBezTo>
                    <a:pt x="14333" y="1"/>
                    <a:pt x="14284" y="8"/>
                    <a:pt x="14243" y="24"/>
                  </a:cubicBezTo>
                  <a:cubicBezTo>
                    <a:pt x="9014" y="2043"/>
                    <a:pt x="4272" y="4642"/>
                    <a:pt x="91" y="7654"/>
                  </a:cubicBezTo>
                  <a:cubicBezTo>
                    <a:pt x="1" y="7718"/>
                    <a:pt x="11" y="7806"/>
                    <a:pt x="111" y="7850"/>
                  </a:cubicBezTo>
                  <a:cubicBezTo>
                    <a:pt x="150" y="7867"/>
                    <a:pt x="196" y="7875"/>
                    <a:pt x="243" y="7875"/>
                  </a:cubicBezTo>
                  <a:cubicBezTo>
                    <a:pt x="320" y="7875"/>
                    <a:pt x="399" y="7853"/>
                    <a:pt x="454" y="7814"/>
                  </a:cubicBezTo>
                  <a:cubicBezTo>
                    <a:pt x="4637" y="4825"/>
                    <a:pt x="9380" y="2254"/>
                    <a:pt x="14606" y="261"/>
                  </a:cubicBezTo>
                  <a:cubicBezTo>
                    <a:pt x="14718" y="218"/>
                    <a:pt x="14728" y="130"/>
                    <a:pt x="14628" y="65"/>
                  </a:cubicBezTo>
                  <a:cubicBezTo>
                    <a:pt x="14564" y="23"/>
                    <a:pt x="14472" y="1"/>
                    <a:pt x="14384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2240625" y="3811163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3" y="1"/>
                  </a:moveTo>
                  <a:cubicBezTo>
                    <a:pt x="14134" y="1"/>
                    <a:pt x="14087" y="8"/>
                    <a:pt x="14047" y="23"/>
                  </a:cubicBezTo>
                  <a:cubicBezTo>
                    <a:pt x="8883" y="2006"/>
                    <a:pt x="4206" y="4565"/>
                    <a:pt x="90" y="7534"/>
                  </a:cubicBezTo>
                  <a:cubicBezTo>
                    <a:pt x="1" y="7597"/>
                    <a:pt x="10" y="7685"/>
                    <a:pt x="107" y="7730"/>
                  </a:cubicBezTo>
                  <a:cubicBezTo>
                    <a:pt x="146" y="7748"/>
                    <a:pt x="193" y="7757"/>
                    <a:pt x="241" y="7757"/>
                  </a:cubicBezTo>
                  <a:cubicBezTo>
                    <a:pt x="314" y="7757"/>
                    <a:pt x="390" y="7736"/>
                    <a:pt x="444" y="7698"/>
                  </a:cubicBezTo>
                  <a:cubicBezTo>
                    <a:pt x="4563" y="4754"/>
                    <a:pt x="9240" y="2219"/>
                    <a:pt x="14402" y="262"/>
                  </a:cubicBezTo>
                  <a:cubicBezTo>
                    <a:pt x="14513" y="220"/>
                    <a:pt x="14524" y="132"/>
                    <a:pt x="14426" y="67"/>
                  </a:cubicBezTo>
                  <a:cubicBezTo>
                    <a:pt x="14364" y="24"/>
                    <a:pt x="14271" y="1"/>
                    <a:pt x="14183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2210700" y="3796463"/>
              <a:ext cx="367925" cy="190925"/>
            </a:xfrm>
            <a:custGeom>
              <a:avLst/>
              <a:gdLst/>
              <a:ahLst/>
              <a:cxnLst/>
              <a:rect l="l" t="t" r="r" b="b"/>
              <a:pathLst>
                <a:path w="14717" h="7637" extrusionOk="0">
                  <a:moveTo>
                    <a:pt x="14370" y="0"/>
                  </a:moveTo>
                  <a:cubicBezTo>
                    <a:pt x="14322" y="0"/>
                    <a:pt x="14277" y="7"/>
                    <a:pt x="14238" y="22"/>
                  </a:cubicBezTo>
                  <a:cubicBezTo>
                    <a:pt x="9017" y="1956"/>
                    <a:pt x="4275" y="4476"/>
                    <a:pt x="89" y="7413"/>
                  </a:cubicBezTo>
                  <a:cubicBezTo>
                    <a:pt x="0" y="7476"/>
                    <a:pt x="8" y="7564"/>
                    <a:pt x="105" y="7609"/>
                  </a:cubicBezTo>
                  <a:cubicBezTo>
                    <a:pt x="145" y="7628"/>
                    <a:pt x="193" y="7637"/>
                    <a:pt x="243" y="7637"/>
                  </a:cubicBezTo>
                  <a:cubicBezTo>
                    <a:pt x="316" y="7637"/>
                    <a:pt x="393" y="7617"/>
                    <a:pt x="446" y="7580"/>
                  </a:cubicBezTo>
                  <a:cubicBezTo>
                    <a:pt x="4634" y="4666"/>
                    <a:pt x="9375" y="2173"/>
                    <a:pt x="14594" y="264"/>
                  </a:cubicBezTo>
                  <a:cubicBezTo>
                    <a:pt x="14705" y="224"/>
                    <a:pt x="14716" y="136"/>
                    <a:pt x="14620" y="69"/>
                  </a:cubicBezTo>
                  <a:cubicBezTo>
                    <a:pt x="14556" y="25"/>
                    <a:pt x="14460" y="0"/>
                    <a:pt x="14370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2153900" y="3759538"/>
              <a:ext cx="368325" cy="202875"/>
            </a:xfrm>
            <a:custGeom>
              <a:avLst/>
              <a:gdLst/>
              <a:ahLst/>
              <a:cxnLst/>
              <a:rect l="l" t="t" r="r" b="b"/>
              <a:pathLst>
                <a:path w="14733" h="8115" extrusionOk="0">
                  <a:moveTo>
                    <a:pt x="14392" y="0"/>
                  </a:moveTo>
                  <a:cubicBezTo>
                    <a:pt x="14338" y="0"/>
                    <a:pt x="14285" y="9"/>
                    <a:pt x="14241" y="26"/>
                  </a:cubicBezTo>
                  <a:cubicBezTo>
                    <a:pt x="9007" y="2130"/>
                    <a:pt x="4265" y="4808"/>
                    <a:pt x="91" y="7896"/>
                  </a:cubicBezTo>
                  <a:cubicBezTo>
                    <a:pt x="0" y="7963"/>
                    <a:pt x="12" y="8051"/>
                    <a:pt x="113" y="8093"/>
                  </a:cubicBezTo>
                  <a:cubicBezTo>
                    <a:pt x="150" y="8108"/>
                    <a:pt x="194" y="8115"/>
                    <a:pt x="239" y="8115"/>
                  </a:cubicBezTo>
                  <a:cubicBezTo>
                    <a:pt x="319" y="8115"/>
                    <a:pt x="403" y="8092"/>
                    <a:pt x="460" y="8050"/>
                  </a:cubicBezTo>
                  <a:cubicBezTo>
                    <a:pt x="4637" y="4987"/>
                    <a:pt x="9378" y="2333"/>
                    <a:pt x="14611" y="258"/>
                  </a:cubicBezTo>
                  <a:cubicBezTo>
                    <a:pt x="14724" y="213"/>
                    <a:pt x="14733" y="125"/>
                    <a:pt x="14630" y="61"/>
                  </a:cubicBezTo>
                  <a:cubicBezTo>
                    <a:pt x="14568" y="21"/>
                    <a:pt x="14478" y="0"/>
                    <a:pt x="1439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2275700" y="3830763"/>
              <a:ext cx="368350" cy="208975"/>
            </a:xfrm>
            <a:custGeom>
              <a:avLst/>
              <a:gdLst/>
              <a:ahLst/>
              <a:cxnLst/>
              <a:rect l="l" t="t" r="r" b="b"/>
              <a:pathLst>
                <a:path w="14734" h="8359" extrusionOk="0">
                  <a:moveTo>
                    <a:pt x="14395" y="0"/>
                  </a:moveTo>
                  <a:cubicBezTo>
                    <a:pt x="14337" y="0"/>
                    <a:pt x="14282" y="9"/>
                    <a:pt x="14237" y="28"/>
                  </a:cubicBezTo>
                  <a:cubicBezTo>
                    <a:pt x="8997" y="2218"/>
                    <a:pt x="4257" y="4978"/>
                    <a:pt x="90" y="8141"/>
                  </a:cubicBezTo>
                  <a:cubicBezTo>
                    <a:pt x="0" y="8209"/>
                    <a:pt x="12" y="8297"/>
                    <a:pt x="116" y="8338"/>
                  </a:cubicBezTo>
                  <a:cubicBezTo>
                    <a:pt x="152" y="8352"/>
                    <a:pt x="193" y="8358"/>
                    <a:pt x="235" y="8358"/>
                  </a:cubicBezTo>
                  <a:cubicBezTo>
                    <a:pt x="318" y="8358"/>
                    <a:pt x="406" y="8334"/>
                    <a:pt x="466" y="8289"/>
                  </a:cubicBezTo>
                  <a:cubicBezTo>
                    <a:pt x="4635" y="5149"/>
                    <a:pt x="9375" y="2415"/>
                    <a:pt x="14613" y="254"/>
                  </a:cubicBezTo>
                  <a:cubicBezTo>
                    <a:pt x="14726" y="208"/>
                    <a:pt x="14733" y="120"/>
                    <a:pt x="14628" y="57"/>
                  </a:cubicBezTo>
                  <a:cubicBezTo>
                    <a:pt x="14566" y="20"/>
                    <a:pt x="14479" y="0"/>
                    <a:pt x="14395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2333400" y="3866763"/>
              <a:ext cx="368175" cy="196875"/>
            </a:xfrm>
            <a:custGeom>
              <a:avLst/>
              <a:gdLst/>
              <a:ahLst/>
              <a:cxnLst/>
              <a:rect l="l" t="t" r="r" b="b"/>
              <a:pathLst>
                <a:path w="14727" h="7875" extrusionOk="0">
                  <a:moveTo>
                    <a:pt x="14383" y="0"/>
                  </a:moveTo>
                  <a:cubicBezTo>
                    <a:pt x="14332" y="0"/>
                    <a:pt x="14283" y="8"/>
                    <a:pt x="14241" y="24"/>
                  </a:cubicBezTo>
                  <a:cubicBezTo>
                    <a:pt x="9013" y="2043"/>
                    <a:pt x="4270" y="4641"/>
                    <a:pt x="90" y="7654"/>
                  </a:cubicBezTo>
                  <a:cubicBezTo>
                    <a:pt x="1" y="7718"/>
                    <a:pt x="9" y="7806"/>
                    <a:pt x="110" y="7851"/>
                  </a:cubicBezTo>
                  <a:cubicBezTo>
                    <a:pt x="148" y="7867"/>
                    <a:pt x="193" y="7875"/>
                    <a:pt x="240" y="7875"/>
                  </a:cubicBezTo>
                  <a:cubicBezTo>
                    <a:pt x="317" y="7875"/>
                    <a:pt x="398" y="7854"/>
                    <a:pt x="454" y="7814"/>
                  </a:cubicBezTo>
                  <a:cubicBezTo>
                    <a:pt x="4636" y="4826"/>
                    <a:pt x="9378" y="2253"/>
                    <a:pt x="14605" y="262"/>
                  </a:cubicBezTo>
                  <a:cubicBezTo>
                    <a:pt x="14717" y="218"/>
                    <a:pt x="14727" y="130"/>
                    <a:pt x="14627" y="65"/>
                  </a:cubicBezTo>
                  <a:cubicBezTo>
                    <a:pt x="14563" y="23"/>
                    <a:pt x="14470" y="0"/>
                    <a:pt x="14383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2391500" y="3900163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4" y="0"/>
                  </a:moveTo>
                  <a:cubicBezTo>
                    <a:pt x="14135" y="0"/>
                    <a:pt x="14087" y="7"/>
                    <a:pt x="14048" y="23"/>
                  </a:cubicBezTo>
                  <a:cubicBezTo>
                    <a:pt x="8883" y="2006"/>
                    <a:pt x="4206" y="4565"/>
                    <a:pt x="90" y="7534"/>
                  </a:cubicBezTo>
                  <a:cubicBezTo>
                    <a:pt x="0" y="7597"/>
                    <a:pt x="9" y="7685"/>
                    <a:pt x="108" y="7730"/>
                  </a:cubicBezTo>
                  <a:cubicBezTo>
                    <a:pt x="147" y="7748"/>
                    <a:pt x="193" y="7756"/>
                    <a:pt x="241" y="7756"/>
                  </a:cubicBezTo>
                  <a:cubicBezTo>
                    <a:pt x="314" y="7756"/>
                    <a:pt x="391" y="7736"/>
                    <a:pt x="444" y="7698"/>
                  </a:cubicBezTo>
                  <a:cubicBezTo>
                    <a:pt x="4562" y="4753"/>
                    <a:pt x="9239" y="2219"/>
                    <a:pt x="14402" y="262"/>
                  </a:cubicBezTo>
                  <a:cubicBezTo>
                    <a:pt x="14512" y="220"/>
                    <a:pt x="14523" y="132"/>
                    <a:pt x="14426" y="66"/>
                  </a:cubicBezTo>
                  <a:cubicBezTo>
                    <a:pt x="14364" y="24"/>
                    <a:pt x="14271" y="0"/>
                    <a:pt x="14184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2361550" y="3885463"/>
              <a:ext cx="367975" cy="190925"/>
            </a:xfrm>
            <a:custGeom>
              <a:avLst/>
              <a:gdLst/>
              <a:ahLst/>
              <a:cxnLst/>
              <a:rect l="l" t="t" r="r" b="b"/>
              <a:pathLst>
                <a:path w="14719" h="7637" extrusionOk="0">
                  <a:moveTo>
                    <a:pt x="14371" y="0"/>
                  </a:moveTo>
                  <a:cubicBezTo>
                    <a:pt x="14323" y="0"/>
                    <a:pt x="14278" y="7"/>
                    <a:pt x="14239" y="21"/>
                  </a:cubicBezTo>
                  <a:cubicBezTo>
                    <a:pt x="9018" y="1956"/>
                    <a:pt x="4276" y="4476"/>
                    <a:pt x="90" y="7412"/>
                  </a:cubicBezTo>
                  <a:cubicBezTo>
                    <a:pt x="1" y="7476"/>
                    <a:pt x="8" y="7563"/>
                    <a:pt x="107" y="7609"/>
                  </a:cubicBezTo>
                  <a:cubicBezTo>
                    <a:pt x="146" y="7628"/>
                    <a:pt x="194" y="7636"/>
                    <a:pt x="243" y="7636"/>
                  </a:cubicBezTo>
                  <a:cubicBezTo>
                    <a:pt x="317" y="7636"/>
                    <a:pt x="393" y="7616"/>
                    <a:pt x="448" y="7578"/>
                  </a:cubicBezTo>
                  <a:cubicBezTo>
                    <a:pt x="4634" y="4666"/>
                    <a:pt x="9376" y="2173"/>
                    <a:pt x="14594" y="264"/>
                  </a:cubicBezTo>
                  <a:cubicBezTo>
                    <a:pt x="14707" y="223"/>
                    <a:pt x="14718" y="135"/>
                    <a:pt x="14620" y="69"/>
                  </a:cubicBezTo>
                  <a:cubicBezTo>
                    <a:pt x="14556" y="25"/>
                    <a:pt x="14461" y="0"/>
                    <a:pt x="14371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2304800" y="3848538"/>
              <a:ext cx="368300" cy="202875"/>
            </a:xfrm>
            <a:custGeom>
              <a:avLst/>
              <a:gdLst/>
              <a:ahLst/>
              <a:cxnLst/>
              <a:rect l="l" t="t" r="r" b="b"/>
              <a:pathLst>
                <a:path w="14732" h="8115" extrusionOk="0">
                  <a:moveTo>
                    <a:pt x="14391" y="0"/>
                  </a:moveTo>
                  <a:cubicBezTo>
                    <a:pt x="14336" y="0"/>
                    <a:pt x="14283" y="8"/>
                    <a:pt x="14240" y="26"/>
                  </a:cubicBezTo>
                  <a:cubicBezTo>
                    <a:pt x="9005" y="2130"/>
                    <a:pt x="4264" y="4808"/>
                    <a:pt x="89" y="7896"/>
                  </a:cubicBezTo>
                  <a:cubicBezTo>
                    <a:pt x="0" y="7963"/>
                    <a:pt x="10" y="8051"/>
                    <a:pt x="113" y="8093"/>
                  </a:cubicBezTo>
                  <a:cubicBezTo>
                    <a:pt x="149" y="8108"/>
                    <a:pt x="192" y="8115"/>
                    <a:pt x="237" y="8115"/>
                  </a:cubicBezTo>
                  <a:cubicBezTo>
                    <a:pt x="317" y="8115"/>
                    <a:pt x="401" y="8092"/>
                    <a:pt x="459" y="8050"/>
                  </a:cubicBezTo>
                  <a:cubicBezTo>
                    <a:pt x="4635" y="4986"/>
                    <a:pt x="9377" y="2333"/>
                    <a:pt x="14610" y="257"/>
                  </a:cubicBezTo>
                  <a:cubicBezTo>
                    <a:pt x="14723" y="213"/>
                    <a:pt x="14731" y="125"/>
                    <a:pt x="14628" y="60"/>
                  </a:cubicBezTo>
                  <a:cubicBezTo>
                    <a:pt x="14566" y="21"/>
                    <a:pt x="14477" y="0"/>
                    <a:pt x="14391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2434225" y="3930088"/>
              <a:ext cx="627675" cy="368050"/>
            </a:xfrm>
            <a:custGeom>
              <a:avLst/>
              <a:gdLst/>
              <a:ahLst/>
              <a:cxnLst/>
              <a:rect l="l" t="t" r="r" b="b"/>
              <a:pathLst>
                <a:path w="25107" h="14722" extrusionOk="0">
                  <a:moveTo>
                    <a:pt x="14401" y="1"/>
                  </a:moveTo>
                  <a:cubicBezTo>
                    <a:pt x="11475" y="1"/>
                    <a:pt x="888" y="6169"/>
                    <a:pt x="1" y="8082"/>
                  </a:cubicBezTo>
                  <a:lnTo>
                    <a:pt x="11495" y="14721"/>
                  </a:lnTo>
                  <a:cubicBezTo>
                    <a:pt x="12593" y="12390"/>
                    <a:pt x="22100" y="6714"/>
                    <a:pt x="25106" y="6138"/>
                  </a:cubicBezTo>
                  <a:lnTo>
                    <a:pt x="14484" y="3"/>
                  </a:lnTo>
                  <a:cubicBezTo>
                    <a:pt x="14457" y="2"/>
                    <a:pt x="14430" y="1"/>
                    <a:pt x="14401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2475600" y="3390413"/>
              <a:ext cx="1314075" cy="764225"/>
            </a:xfrm>
            <a:custGeom>
              <a:avLst/>
              <a:gdLst/>
              <a:ahLst/>
              <a:cxnLst/>
              <a:rect l="l" t="t" r="r" b="b"/>
              <a:pathLst>
                <a:path w="52563" h="30569" extrusionOk="0">
                  <a:moveTo>
                    <a:pt x="20807" y="0"/>
                  </a:moveTo>
                  <a:cubicBezTo>
                    <a:pt x="12574" y="269"/>
                    <a:pt x="5672" y="3912"/>
                    <a:pt x="1" y="11797"/>
                  </a:cubicBezTo>
                  <a:lnTo>
                    <a:pt x="31397" y="30569"/>
                  </a:lnTo>
                  <a:cubicBezTo>
                    <a:pt x="37142" y="23986"/>
                    <a:pt x="43537" y="18345"/>
                    <a:pt x="50499" y="18345"/>
                  </a:cubicBezTo>
                  <a:cubicBezTo>
                    <a:pt x="51181" y="18345"/>
                    <a:pt x="51869" y="18399"/>
                    <a:pt x="52563" y="18512"/>
                  </a:cubicBezTo>
                  <a:lnTo>
                    <a:pt x="35427" y="8496"/>
                  </a:lnTo>
                  <a:lnTo>
                    <a:pt x="2080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2641400" y="3471638"/>
              <a:ext cx="368325" cy="208975"/>
            </a:xfrm>
            <a:custGeom>
              <a:avLst/>
              <a:gdLst/>
              <a:ahLst/>
              <a:cxnLst/>
              <a:rect l="l" t="t" r="r" b="b"/>
              <a:pathLst>
                <a:path w="14733" h="8359" extrusionOk="0">
                  <a:moveTo>
                    <a:pt x="14395" y="1"/>
                  </a:moveTo>
                  <a:cubicBezTo>
                    <a:pt x="14337" y="1"/>
                    <a:pt x="14281" y="10"/>
                    <a:pt x="14236" y="29"/>
                  </a:cubicBezTo>
                  <a:cubicBezTo>
                    <a:pt x="8998" y="2219"/>
                    <a:pt x="4256" y="4978"/>
                    <a:pt x="89" y="8142"/>
                  </a:cubicBezTo>
                  <a:cubicBezTo>
                    <a:pt x="0" y="8210"/>
                    <a:pt x="13" y="8298"/>
                    <a:pt x="117" y="8339"/>
                  </a:cubicBezTo>
                  <a:cubicBezTo>
                    <a:pt x="152" y="8352"/>
                    <a:pt x="193" y="8359"/>
                    <a:pt x="235" y="8359"/>
                  </a:cubicBezTo>
                  <a:cubicBezTo>
                    <a:pt x="318" y="8359"/>
                    <a:pt x="406" y="8334"/>
                    <a:pt x="465" y="8289"/>
                  </a:cubicBezTo>
                  <a:cubicBezTo>
                    <a:pt x="4635" y="5149"/>
                    <a:pt x="9375" y="2416"/>
                    <a:pt x="14613" y="254"/>
                  </a:cubicBezTo>
                  <a:cubicBezTo>
                    <a:pt x="14725" y="208"/>
                    <a:pt x="14732" y="121"/>
                    <a:pt x="14628" y="57"/>
                  </a:cubicBezTo>
                  <a:cubicBezTo>
                    <a:pt x="14566" y="20"/>
                    <a:pt x="14479" y="1"/>
                    <a:pt x="14395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2699075" y="3507638"/>
              <a:ext cx="368200" cy="196900"/>
            </a:xfrm>
            <a:custGeom>
              <a:avLst/>
              <a:gdLst/>
              <a:ahLst/>
              <a:cxnLst/>
              <a:rect l="l" t="t" r="r" b="b"/>
              <a:pathLst>
                <a:path w="14728" h="7876" extrusionOk="0">
                  <a:moveTo>
                    <a:pt x="14384" y="1"/>
                  </a:moveTo>
                  <a:cubicBezTo>
                    <a:pt x="14333" y="1"/>
                    <a:pt x="14284" y="9"/>
                    <a:pt x="14242" y="24"/>
                  </a:cubicBezTo>
                  <a:cubicBezTo>
                    <a:pt x="9014" y="2043"/>
                    <a:pt x="4272" y="4642"/>
                    <a:pt x="91" y="7654"/>
                  </a:cubicBezTo>
                  <a:cubicBezTo>
                    <a:pt x="1" y="7719"/>
                    <a:pt x="11" y="7807"/>
                    <a:pt x="111" y="7851"/>
                  </a:cubicBezTo>
                  <a:cubicBezTo>
                    <a:pt x="149" y="7868"/>
                    <a:pt x="194" y="7876"/>
                    <a:pt x="241" y="7876"/>
                  </a:cubicBezTo>
                  <a:cubicBezTo>
                    <a:pt x="318" y="7876"/>
                    <a:pt x="399" y="7854"/>
                    <a:pt x="454" y="7814"/>
                  </a:cubicBezTo>
                  <a:cubicBezTo>
                    <a:pt x="4637" y="4827"/>
                    <a:pt x="9380" y="2254"/>
                    <a:pt x="14605" y="262"/>
                  </a:cubicBezTo>
                  <a:cubicBezTo>
                    <a:pt x="14718" y="219"/>
                    <a:pt x="14728" y="131"/>
                    <a:pt x="14628" y="65"/>
                  </a:cubicBezTo>
                  <a:cubicBezTo>
                    <a:pt x="14564" y="24"/>
                    <a:pt x="14472" y="1"/>
                    <a:pt x="14384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2757200" y="3541063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2" y="0"/>
                  </a:moveTo>
                  <a:cubicBezTo>
                    <a:pt x="14134" y="0"/>
                    <a:pt x="14086" y="8"/>
                    <a:pt x="14047" y="23"/>
                  </a:cubicBezTo>
                  <a:cubicBezTo>
                    <a:pt x="8883" y="2006"/>
                    <a:pt x="4206" y="4566"/>
                    <a:pt x="89" y="7534"/>
                  </a:cubicBezTo>
                  <a:cubicBezTo>
                    <a:pt x="1" y="7597"/>
                    <a:pt x="9" y="7685"/>
                    <a:pt x="107" y="7729"/>
                  </a:cubicBezTo>
                  <a:cubicBezTo>
                    <a:pt x="146" y="7747"/>
                    <a:pt x="192" y="7756"/>
                    <a:pt x="240" y="7756"/>
                  </a:cubicBezTo>
                  <a:cubicBezTo>
                    <a:pt x="314" y="7756"/>
                    <a:pt x="390" y="7736"/>
                    <a:pt x="444" y="7697"/>
                  </a:cubicBezTo>
                  <a:cubicBezTo>
                    <a:pt x="4563" y="4753"/>
                    <a:pt x="9240" y="2219"/>
                    <a:pt x="14401" y="262"/>
                  </a:cubicBezTo>
                  <a:cubicBezTo>
                    <a:pt x="14512" y="220"/>
                    <a:pt x="14524" y="132"/>
                    <a:pt x="14426" y="66"/>
                  </a:cubicBezTo>
                  <a:cubicBezTo>
                    <a:pt x="14363" y="24"/>
                    <a:pt x="14270" y="0"/>
                    <a:pt x="1418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2727225" y="3526338"/>
              <a:ext cx="367975" cy="190950"/>
            </a:xfrm>
            <a:custGeom>
              <a:avLst/>
              <a:gdLst/>
              <a:ahLst/>
              <a:cxnLst/>
              <a:rect l="l" t="t" r="r" b="b"/>
              <a:pathLst>
                <a:path w="14719" h="7638" extrusionOk="0">
                  <a:moveTo>
                    <a:pt x="14372" y="1"/>
                  </a:moveTo>
                  <a:cubicBezTo>
                    <a:pt x="14324" y="1"/>
                    <a:pt x="14278" y="8"/>
                    <a:pt x="14240" y="22"/>
                  </a:cubicBezTo>
                  <a:cubicBezTo>
                    <a:pt x="9019" y="1957"/>
                    <a:pt x="4276" y="4476"/>
                    <a:pt x="91" y="7413"/>
                  </a:cubicBezTo>
                  <a:cubicBezTo>
                    <a:pt x="1" y="7476"/>
                    <a:pt x="8" y="7564"/>
                    <a:pt x="107" y="7610"/>
                  </a:cubicBezTo>
                  <a:cubicBezTo>
                    <a:pt x="147" y="7628"/>
                    <a:pt x="195" y="7637"/>
                    <a:pt x="244" y="7637"/>
                  </a:cubicBezTo>
                  <a:cubicBezTo>
                    <a:pt x="318" y="7637"/>
                    <a:pt x="394" y="7617"/>
                    <a:pt x="448" y="7580"/>
                  </a:cubicBezTo>
                  <a:cubicBezTo>
                    <a:pt x="4636" y="4667"/>
                    <a:pt x="9377" y="2174"/>
                    <a:pt x="14595" y="265"/>
                  </a:cubicBezTo>
                  <a:cubicBezTo>
                    <a:pt x="14708" y="224"/>
                    <a:pt x="14718" y="136"/>
                    <a:pt x="14621" y="69"/>
                  </a:cubicBezTo>
                  <a:cubicBezTo>
                    <a:pt x="14557" y="25"/>
                    <a:pt x="14461" y="1"/>
                    <a:pt x="14372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2670475" y="3489413"/>
              <a:ext cx="368325" cy="202900"/>
            </a:xfrm>
            <a:custGeom>
              <a:avLst/>
              <a:gdLst/>
              <a:ahLst/>
              <a:cxnLst/>
              <a:rect l="l" t="t" r="r" b="b"/>
              <a:pathLst>
                <a:path w="14733" h="8116" extrusionOk="0">
                  <a:moveTo>
                    <a:pt x="14391" y="1"/>
                  </a:moveTo>
                  <a:cubicBezTo>
                    <a:pt x="14337" y="1"/>
                    <a:pt x="14284" y="9"/>
                    <a:pt x="14241" y="26"/>
                  </a:cubicBezTo>
                  <a:cubicBezTo>
                    <a:pt x="9006" y="2131"/>
                    <a:pt x="4265" y="4809"/>
                    <a:pt x="89" y="7897"/>
                  </a:cubicBezTo>
                  <a:cubicBezTo>
                    <a:pt x="0" y="7963"/>
                    <a:pt x="11" y="8051"/>
                    <a:pt x="113" y="8094"/>
                  </a:cubicBezTo>
                  <a:cubicBezTo>
                    <a:pt x="150" y="8108"/>
                    <a:pt x="194" y="8115"/>
                    <a:pt x="239" y="8115"/>
                  </a:cubicBezTo>
                  <a:cubicBezTo>
                    <a:pt x="318" y="8115"/>
                    <a:pt x="402" y="8093"/>
                    <a:pt x="460" y="8050"/>
                  </a:cubicBezTo>
                  <a:cubicBezTo>
                    <a:pt x="4635" y="4987"/>
                    <a:pt x="9378" y="2335"/>
                    <a:pt x="14611" y="258"/>
                  </a:cubicBezTo>
                  <a:cubicBezTo>
                    <a:pt x="14724" y="213"/>
                    <a:pt x="14732" y="125"/>
                    <a:pt x="14630" y="61"/>
                  </a:cubicBezTo>
                  <a:cubicBezTo>
                    <a:pt x="14567" y="22"/>
                    <a:pt x="14477" y="1"/>
                    <a:pt x="14391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2792250" y="3560638"/>
              <a:ext cx="368325" cy="208975"/>
            </a:xfrm>
            <a:custGeom>
              <a:avLst/>
              <a:gdLst/>
              <a:ahLst/>
              <a:cxnLst/>
              <a:rect l="l" t="t" r="r" b="b"/>
              <a:pathLst>
                <a:path w="14733" h="8359" extrusionOk="0">
                  <a:moveTo>
                    <a:pt x="14395" y="1"/>
                  </a:moveTo>
                  <a:cubicBezTo>
                    <a:pt x="14338" y="1"/>
                    <a:pt x="14282" y="10"/>
                    <a:pt x="14236" y="29"/>
                  </a:cubicBezTo>
                  <a:cubicBezTo>
                    <a:pt x="8998" y="2219"/>
                    <a:pt x="4258" y="4978"/>
                    <a:pt x="90" y="8142"/>
                  </a:cubicBezTo>
                  <a:cubicBezTo>
                    <a:pt x="1" y="8210"/>
                    <a:pt x="13" y="8298"/>
                    <a:pt x="116" y="8339"/>
                  </a:cubicBezTo>
                  <a:cubicBezTo>
                    <a:pt x="151" y="8352"/>
                    <a:pt x="193" y="8359"/>
                    <a:pt x="235" y="8359"/>
                  </a:cubicBezTo>
                  <a:cubicBezTo>
                    <a:pt x="318" y="8359"/>
                    <a:pt x="406" y="8334"/>
                    <a:pt x="465" y="8289"/>
                  </a:cubicBezTo>
                  <a:cubicBezTo>
                    <a:pt x="4634" y="5149"/>
                    <a:pt x="9376" y="2416"/>
                    <a:pt x="14613" y="254"/>
                  </a:cubicBezTo>
                  <a:cubicBezTo>
                    <a:pt x="14726" y="208"/>
                    <a:pt x="14733" y="120"/>
                    <a:pt x="14629" y="57"/>
                  </a:cubicBezTo>
                  <a:cubicBezTo>
                    <a:pt x="14567" y="20"/>
                    <a:pt x="14480" y="1"/>
                    <a:pt x="14395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2849950" y="3596638"/>
              <a:ext cx="368200" cy="196900"/>
            </a:xfrm>
            <a:custGeom>
              <a:avLst/>
              <a:gdLst/>
              <a:ahLst/>
              <a:cxnLst/>
              <a:rect l="l" t="t" r="r" b="b"/>
              <a:pathLst>
                <a:path w="14728" h="7876" extrusionOk="0">
                  <a:moveTo>
                    <a:pt x="14383" y="1"/>
                  </a:moveTo>
                  <a:cubicBezTo>
                    <a:pt x="14332" y="1"/>
                    <a:pt x="14283" y="8"/>
                    <a:pt x="14242" y="24"/>
                  </a:cubicBezTo>
                  <a:cubicBezTo>
                    <a:pt x="9014" y="2043"/>
                    <a:pt x="4271" y="4642"/>
                    <a:pt x="91" y="7654"/>
                  </a:cubicBezTo>
                  <a:cubicBezTo>
                    <a:pt x="0" y="7719"/>
                    <a:pt x="10" y="7807"/>
                    <a:pt x="111" y="7851"/>
                  </a:cubicBezTo>
                  <a:cubicBezTo>
                    <a:pt x="148" y="7868"/>
                    <a:pt x="194" y="7875"/>
                    <a:pt x="241" y="7875"/>
                  </a:cubicBezTo>
                  <a:cubicBezTo>
                    <a:pt x="318" y="7875"/>
                    <a:pt x="398" y="7854"/>
                    <a:pt x="454" y="7814"/>
                  </a:cubicBezTo>
                  <a:cubicBezTo>
                    <a:pt x="4637" y="4826"/>
                    <a:pt x="9379" y="2254"/>
                    <a:pt x="14605" y="262"/>
                  </a:cubicBezTo>
                  <a:cubicBezTo>
                    <a:pt x="14716" y="219"/>
                    <a:pt x="14728" y="131"/>
                    <a:pt x="14627" y="65"/>
                  </a:cubicBezTo>
                  <a:cubicBezTo>
                    <a:pt x="14564" y="23"/>
                    <a:pt x="14471" y="1"/>
                    <a:pt x="14383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2908075" y="3630038"/>
              <a:ext cx="363100" cy="193925"/>
            </a:xfrm>
            <a:custGeom>
              <a:avLst/>
              <a:gdLst/>
              <a:ahLst/>
              <a:cxnLst/>
              <a:rect l="l" t="t" r="r" b="b"/>
              <a:pathLst>
                <a:path w="14524" h="7757" extrusionOk="0">
                  <a:moveTo>
                    <a:pt x="14184" y="0"/>
                  </a:moveTo>
                  <a:cubicBezTo>
                    <a:pt x="14135" y="0"/>
                    <a:pt x="14087" y="8"/>
                    <a:pt x="14047" y="23"/>
                  </a:cubicBezTo>
                  <a:cubicBezTo>
                    <a:pt x="8882" y="2007"/>
                    <a:pt x="4205" y="4567"/>
                    <a:pt x="89" y="7535"/>
                  </a:cubicBezTo>
                  <a:cubicBezTo>
                    <a:pt x="0" y="7598"/>
                    <a:pt x="9" y="7686"/>
                    <a:pt x="107" y="7730"/>
                  </a:cubicBezTo>
                  <a:cubicBezTo>
                    <a:pt x="146" y="7748"/>
                    <a:pt x="192" y="7757"/>
                    <a:pt x="240" y="7757"/>
                  </a:cubicBezTo>
                  <a:cubicBezTo>
                    <a:pt x="314" y="7757"/>
                    <a:pt x="390" y="7736"/>
                    <a:pt x="444" y="7698"/>
                  </a:cubicBezTo>
                  <a:cubicBezTo>
                    <a:pt x="4562" y="4754"/>
                    <a:pt x="9239" y="2220"/>
                    <a:pt x="14402" y="263"/>
                  </a:cubicBezTo>
                  <a:cubicBezTo>
                    <a:pt x="14512" y="220"/>
                    <a:pt x="14523" y="132"/>
                    <a:pt x="14425" y="67"/>
                  </a:cubicBezTo>
                  <a:cubicBezTo>
                    <a:pt x="14363" y="24"/>
                    <a:pt x="14271" y="0"/>
                    <a:pt x="14184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2878125" y="3615338"/>
              <a:ext cx="367950" cy="190925"/>
            </a:xfrm>
            <a:custGeom>
              <a:avLst/>
              <a:gdLst/>
              <a:ahLst/>
              <a:cxnLst/>
              <a:rect l="l" t="t" r="r" b="b"/>
              <a:pathLst>
                <a:path w="14718" h="7637" extrusionOk="0">
                  <a:moveTo>
                    <a:pt x="14372" y="0"/>
                  </a:moveTo>
                  <a:cubicBezTo>
                    <a:pt x="14324" y="0"/>
                    <a:pt x="14278" y="7"/>
                    <a:pt x="14238" y="22"/>
                  </a:cubicBezTo>
                  <a:cubicBezTo>
                    <a:pt x="9018" y="1957"/>
                    <a:pt x="4275" y="4476"/>
                    <a:pt x="90" y="7413"/>
                  </a:cubicBezTo>
                  <a:cubicBezTo>
                    <a:pt x="0" y="7476"/>
                    <a:pt x="8" y="7564"/>
                    <a:pt x="106" y="7610"/>
                  </a:cubicBezTo>
                  <a:cubicBezTo>
                    <a:pt x="145" y="7628"/>
                    <a:pt x="193" y="7637"/>
                    <a:pt x="242" y="7637"/>
                  </a:cubicBezTo>
                  <a:cubicBezTo>
                    <a:pt x="316" y="7637"/>
                    <a:pt x="393" y="7617"/>
                    <a:pt x="446" y="7579"/>
                  </a:cubicBezTo>
                  <a:cubicBezTo>
                    <a:pt x="4634" y="4666"/>
                    <a:pt x="9376" y="2172"/>
                    <a:pt x="14594" y="263"/>
                  </a:cubicBezTo>
                  <a:cubicBezTo>
                    <a:pt x="14707" y="223"/>
                    <a:pt x="14718" y="135"/>
                    <a:pt x="14620" y="68"/>
                  </a:cubicBezTo>
                  <a:cubicBezTo>
                    <a:pt x="14556" y="24"/>
                    <a:pt x="14461" y="0"/>
                    <a:pt x="1437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2821325" y="3578413"/>
              <a:ext cx="368350" cy="202875"/>
            </a:xfrm>
            <a:custGeom>
              <a:avLst/>
              <a:gdLst/>
              <a:ahLst/>
              <a:cxnLst/>
              <a:rect l="l" t="t" r="r" b="b"/>
              <a:pathLst>
                <a:path w="14734" h="8115" extrusionOk="0">
                  <a:moveTo>
                    <a:pt x="14392" y="1"/>
                  </a:moveTo>
                  <a:cubicBezTo>
                    <a:pt x="14338" y="1"/>
                    <a:pt x="14285" y="9"/>
                    <a:pt x="14241" y="26"/>
                  </a:cubicBezTo>
                  <a:cubicBezTo>
                    <a:pt x="9007" y="2131"/>
                    <a:pt x="4265" y="4809"/>
                    <a:pt x="91" y="7896"/>
                  </a:cubicBezTo>
                  <a:cubicBezTo>
                    <a:pt x="1" y="7963"/>
                    <a:pt x="12" y="8051"/>
                    <a:pt x="114" y="8093"/>
                  </a:cubicBezTo>
                  <a:cubicBezTo>
                    <a:pt x="150" y="8108"/>
                    <a:pt x="194" y="8115"/>
                    <a:pt x="238" y="8115"/>
                  </a:cubicBezTo>
                  <a:cubicBezTo>
                    <a:pt x="319" y="8115"/>
                    <a:pt x="403" y="8092"/>
                    <a:pt x="460" y="8050"/>
                  </a:cubicBezTo>
                  <a:cubicBezTo>
                    <a:pt x="4637" y="4987"/>
                    <a:pt x="9378" y="2334"/>
                    <a:pt x="14612" y="258"/>
                  </a:cubicBezTo>
                  <a:cubicBezTo>
                    <a:pt x="14724" y="213"/>
                    <a:pt x="14733" y="125"/>
                    <a:pt x="14630" y="61"/>
                  </a:cubicBezTo>
                  <a:cubicBezTo>
                    <a:pt x="14567" y="21"/>
                    <a:pt x="14478" y="1"/>
                    <a:pt x="14392" y="1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956525" y="3659988"/>
              <a:ext cx="627700" cy="368000"/>
            </a:xfrm>
            <a:custGeom>
              <a:avLst/>
              <a:gdLst/>
              <a:ahLst/>
              <a:cxnLst/>
              <a:rect l="l" t="t" r="r" b="b"/>
              <a:pathLst>
                <a:path w="25108" h="14720" extrusionOk="0">
                  <a:moveTo>
                    <a:pt x="14402" y="0"/>
                  </a:moveTo>
                  <a:cubicBezTo>
                    <a:pt x="11475" y="0"/>
                    <a:pt x="889" y="6167"/>
                    <a:pt x="1" y="8082"/>
                  </a:cubicBezTo>
                  <a:lnTo>
                    <a:pt x="11496" y="14720"/>
                  </a:lnTo>
                  <a:cubicBezTo>
                    <a:pt x="12593" y="12390"/>
                    <a:pt x="22100" y="6713"/>
                    <a:pt x="25108" y="6136"/>
                  </a:cubicBezTo>
                  <a:lnTo>
                    <a:pt x="14485" y="2"/>
                  </a:lnTo>
                  <a:cubicBezTo>
                    <a:pt x="14458" y="1"/>
                    <a:pt x="14431" y="0"/>
                    <a:pt x="14402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856825" y="2437813"/>
              <a:ext cx="102775" cy="354900"/>
            </a:xfrm>
            <a:custGeom>
              <a:avLst/>
              <a:gdLst/>
              <a:ahLst/>
              <a:cxnLst/>
              <a:rect l="l" t="t" r="r" b="b"/>
              <a:pathLst>
                <a:path w="4111" h="14196" extrusionOk="0">
                  <a:moveTo>
                    <a:pt x="4070" y="0"/>
                  </a:moveTo>
                  <a:lnTo>
                    <a:pt x="0" y="11807"/>
                  </a:lnTo>
                  <a:lnTo>
                    <a:pt x="4110" y="14195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530725" y="2014388"/>
              <a:ext cx="417725" cy="578350"/>
            </a:xfrm>
            <a:custGeom>
              <a:avLst/>
              <a:gdLst/>
              <a:ahLst/>
              <a:cxnLst/>
              <a:rect l="l" t="t" r="r" b="b"/>
              <a:pathLst>
                <a:path w="16709" h="23134" extrusionOk="0">
                  <a:moveTo>
                    <a:pt x="3569" y="0"/>
                  </a:moveTo>
                  <a:lnTo>
                    <a:pt x="0" y="10353"/>
                  </a:lnTo>
                  <a:lnTo>
                    <a:pt x="5982" y="13830"/>
                  </a:lnTo>
                  <a:lnTo>
                    <a:pt x="11366" y="23133"/>
                  </a:lnTo>
                  <a:lnTo>
                    <a:pt x="16708" y="7637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619925" y="1940138"/>
              <a:ext cx="457150" cy="265175"/>
            </a:xfrm>
            <a:custGeom>
              <a:avLst/>
              <a:gdLst/>
              <a:ahLst/>
              <a:cxnLst/>
              <a:rect l="l" t="t" r="r" b="b"/>
              <a:pathLst>
                <a:path w="18286" h="10607" extrusionOk="0">
                  <a:moveTo>
                    <a:pt x="5145" y="0"/>
                  </a:moveTo>
                  <a:lnTo>
                    <a:pt x="1" y="2970"/>
                  </a:lnTo>
                  <a:lnTo>
                    <a:pt x="13140" y="10607"/>
                  </a:lnTo>
                  <a:lnTo>
                    <a:pt x="18285" y="7636"/>
                  </a:lnTo>
                  <a:lnTo>
                    <a:pt x="5145" y="0"/>
                  </a:lnTo>
                  <a:close/>
                </a:path>
              </a:pathLst>
            </a:custGeom>
            <a:solidFill>
              <a:srgbClr val="368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670750" y="2603963"/>
              <a:ext cx="112700" cy="193425"/>
            </a:xfrm>
            <a:custGeom>
              <a:avLst/>
              <a:gdLst/>
              <a:ahLst/>
              <a:cxnLst/>
              <a:rect l="l" t="t" r="r" b="b"/>
              <a:pathLst>
                <a:path w="4508" h="7737" extrusionOk="0">
                  <a:moveTo>
                    <a:pt x="0" y="1"/>
                  </a:moveTo>
                  <a:lnTo>
                    <a:pt x="15" y="5126"/>
                  </a:lnTo>
                  <a:lnTo>
                    <a:pt x="4508" y="77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2550950" y="2131038"/>
              <a:ext cx="527800" cy="896600"/>
            </a:xfrm>
            <a:custGeom>
              <a:avLst/>
              <a:gdLst/>
              <a:ahLst/>
              <a:cxnLst/>
              <a:rect l="l" t="t" r="r" b="b"/>
              <a:pathLst>
                <a:path w="21112" h="35864" extrusionOk="0">
                  <a:moveTo>
                    <a:pt x="21044" y="0"/>
                  </a:moveTo>
                  <a:lnTo>
                    <a:pt x="15899" y="2971"/>
                  </a:lnTo>
                  <a:lnTo>
                    <a:pt x="10557" y="18467"/>
                  </a:lnTo>
                  <a:lnTo>
                    <a:pt x="5173" y="9164"/>
                  </a:lnTo>
                  <a:lnTo>
                    <a:pt x="0" y="12150"/>
                  </a:lnTo>
                  <a:lnTo>
                    <a:pt x="67" y="35864"/>
                  </a:lnTo>
                  <a:lnTo>
                    <a:pt x="4833" y="33113"/>
                  </a:lnTo>
                  <a:lnTo>
                    <a:pt x="4807" y="24043"/>
                  </a:lnTo>
                  <a:lnTo>
                    <a:pt x="4792" y="18918"/>
                  </a:lnTo>
                  <a:lnTo>
                    <a:pt x="9300" y="26653"/>
                  </a:lnTo>
                  <a:lnTo>
                    <a:pt x="11856" y="25178"/>
                  </a:lnTo>
                  <a:lnTo>
                    <a:pt x="12235" y="24078"/>
                  </a:lnTo>
                  <a:lnTo>
                    <a:pt x="16305" y="12271"/>
                  </a:lnTo>
                  <a:lnTo>
                    <a:pt x="16345" y="26466"/>
                  </a:lnTo>
                  <a:lnTo>
                    <a:pt x="21111" y="23714"/>
                  </a:lnTo>
                  <a:lnTo>
                    <a:pt x="21044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2222425" y="2243863"/>
              <a:ext cx="330225" cy="783775"/>
            </a:xfrm>
            <a:custGeom>
              <a:avLst/>
              <a:gdLst/>
              <a:ahLst/>
              <a:cxnLst/>
              <a:rect l="l" t="t" r="r" b="b"/>
              <a:pathLst>
                <a:path w="13209" h="31351" extrusionOk="0">
                  <a:moveTo>
                    <a:pt x="1" y="1"/>
                  </a:moveTo>
                  <a:lnTo>
                    <a:pt x="69" y="23716"/>
                  </a:lnTo>
                  <a:lnTo>
                    <a:pt x="13208" y="31351"/>
                  </a:lnTo>
                  <a:lnTo>
                    <a:pt x="13141" y="76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3410575" y="1956688"/>
              <a:ext cx="821175" cy="953675"/>
            </a:xfrm>
            <a:custGeom>
              <a:avLst/>
              <a:gdLst/>
              <a:ahLst/>
              <a:cxnLst/>
              <a:rect l="l" t="t" r="r" b="b"/>
              <a:pathLst>
                <a:path w="32847" h="38147" extrusionOk="0">
                  <a:moveTo>
                    <a:pt x="21142" y="1"/>
                  </a:moveTo>
                  <a:lnTo>
                    <a:pt x="8002" y="7637"/>
                  </a:lnTo>
                  <a:lnTo>
                    <a:pt x="1" y="26770"/>
                  </a:lnTo>
                  <a:lnTo>
                    <a:pt x="5057" y="29690"/>
                  </a:lnTo>
                  <a:lnTo>
                    <a:pt x="9651" y="27020"/>
                  </a:lnTo>
                  <a:lnTo>
                    <a:pt x="13067" y="28992"/>
                  </a:lnTo>
                  <a:lnTo>
                    <a:pt x="14651" y="35228"/>
                  </a:lnTo>
                  <a:lnTo>
                    <a:pt x="19707" y="38147"/>
                  </a:lnTo>
                  <a:lnTo>
                    <a:pt x="32847" y="30512"/>
                  </a:lnTo>
                  <a:lnTo>
                    <a:pt x="25009" y="2233"/>
                  </a:lnTo>
                  <a:lnTo>
                    <a:pt x="21142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3536975" y="2588763"/>
              <a:ext cx="114875" cy="110175"/>
            </a:xfrm>
            <a:custGeom>
              <a:avLst/>
              <a:gdLst/>
              <a:ahLst/>
              <a:cxnLst/>
              <a:rect l="l" t="t" r="r" b="b"/>
              <a:pathLst>
                <a:path w="4595" h="4407" extrusionOk="0">
                  <a:moveTo>
                    <a:pt x="1587" y="1"/>
                  </a:moveTo>
                  <a:lnTo>
                    <a:pt x="1" y="4407"/>
                  </a:lnTo>
                  <a:lnTo>
                    <a:pt x="4595" y="1737"/>
                  </a:lnTo>
                  <a:lnTo>
                    <a:pt x="1587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3595775" y="2320538"/>
              <a:ext cx="121400" cy="254900"/>
            </a:xfrm>
            <a:custGeom>
              <a:avLst/>
              <a:gdLst/>
              <a:ahLst/>
              <a:cxnLst/>
              <a:rect l="l" t="t" r="r" b="b"/>
              <a:pathLst>
                <a:path w="4856" h="10196" extrusionOk="0">
                  <a:moveTo>
                    <a:pt x="2497" y="1"/>
                  </a:moveTo>
                  <a:lnTo>
                    <a:pt x="1" y="7393"/>
                  </a:lnTo>
                  <a:lnTo>
                    <a:pt x="4855" y="10196"/>
                  </a:lnTo>
                  <a:lnTo>
                    <a:pt x="4855" y="10196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3410575" y="2147613"/>
              <a:ext cx="492700" cy="762800"/>
            </a:xfrm>
            <a:custGeom>
              <a:avLst/>
              <a:gdLst/>
              <a:ahLst/>
              <a:cxnLst/>
              <a:rect l="l" t="t" r="r" b="b"/>
              <a:pathLst>
                <a:path w="19708" h="30512" extrusionOk="0">
                  <a:moveTo>
                    <a:pt x="9905" y="6918"/>
                  </a:moveTo>
                  <a:lnTo>
                    <a:pt x="12263" y="17113"/>
                  </a:lnTo>
                  <a:lnTo>
                    <a:pt x="7410" y="14310"/>
                  </a:lnTo>
                  <a:lnTo>
                    <a:pt x="9905" y="6918"/>
                  </a:lnTo>
                  <a:close/>
                  <a:moveTo>
                    <a:pt x="8002" y="0"/>
                  </a:moveTo>
                  <a:lnTo>
                    <a:pt x="1" y="19133"/>
                  </a:lnTo>
                  <a:lnTo>
                    <a:pt x="5057" y="22053"/>
                  </a:lnTo>
                  <a:lnTo>
                    <a:pt x="6643" y="17648"/>
                  </a:lnTo>
                  <a:lnTo>
                    <a:pt x="9651" y="19383"/>
                  </a:lnTo>
                  <a:lnTo>
                    <a:pt x="13067" y="21355"/>
                  </a:lnTo>
                  <a:lnTo>
                    <a:pt x="14651" y="27592"/>
                  </a:lnTo>
                  <a:lnTo>
                    <a:pt x="19707" y="30511"/>
                  </a:lnTo>
                  <a:lnTo>
                    <a:pt x="19707" y="30511"/>
                  </a:lnTo>
                  <a:lnTo>
                    <a:pt x="11869" y="2232"/>
                  </a:lnTo>
                  <a:lnTo>
                    <a:pt x="8002" y="0"/>
                  </a:ln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3707300" y="2012488"/>
              <a:ext cx="524450" cy="897875"/>
            </a:xfrm>
            <a:custGeom>
              <a:avLst/>
              <a:gdLst/>
              <a:ahLst/>
              <a:cxnLst/>
              <a:rect l="l" t="t" r="r" b="b"/>
              <a:pathLst>
                <a:path w="20978" h="35915" extrusionOk="0">
                  <a:moveTo>
                    <a:pt x="13140" y="1"/>
                  </a:moveTo>
                  <a:lnTo>
                    <a:pt x="0" y="7637"/>
                  </a:lnTo>
                  <a:lnTo>
                    <a:pt x="7838" y="35915"/>
                  </a:lnTo>
                  <a:lnTo>
                    <a:pt x="20978" y="28280"/>
                  </a:lnTo>
                  <a:lnTo>
                    <a:pt x="1314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3610625" y="1956688"/>
              <a:ext cx="425175" cy="246750"/>
            </a:xfrm>
            <a:custGeom>
              <a:avLst/>
              <a:gdLst/>
              <a:ahLst/>
              <a:cxnLst/>
              <a:rect l="l" t="t" r="r" b="b"/>
              <a:pathLst>
                <a:path w="17007" h="9870" extrusionOk="0">
                  <a:moveTo>
                    <a:pt x="13140" y="1"/>
                  </a:moveTo>
                  <a:lnTo>
                    <a:pt x="0" y="7637"/>
                  </a:lnTo>
                  <a:lnTo>
                    <a:pt x="3867" y="9869"/>
                  </a:lnTo>
                  <a:lnTo>
                    <a:pt x="17007" y="2233"/>
                  </a:lnTo>
                  <a:lnTo>
                    <a:pt x="13140" y="1"/>
                  </a:lnTo>
                  <a:close/>
                </a:path>
              </a:pathLst>
            </a:custGeom>
            <a:solidFill>
              <a:srgbClr val="FF4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3932000" y="3366313"/>
              <a:ext cx="329350" cy="480625"/>
            </a:xfrm>
            <a:custGeom>
              <a:avLst/>
              <a:gdLst/>
              <a:ahLst/>
              <a:cxnLst/>
              <a:rect l="l" t="t" r="r" b="b"/>
              <a:pathLst>
                <a:path w="13174" h="19225" extrusionOk="0">
                  <a:moveTo>
                    <a:pt x="1" y="1"/>
                  </a:moveTo>
                  <a:lnTo>
                    <a:pt x="34" y="11588"/>
                  </a:lnTo>
                  <a:lnTo>
                    <a:pt x="13174" y="19224"/>
                  </a:lnTo>
                  <a:lnTo>
                    <a:pt x="13119" y="319"/>
                  </a:lnTo>
                  <a:lnTo>
                    <a:pt x="6813" y="39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4101975" y="3094638"/>
              <a:ext cx="434175" cy="752300"/>
            </a:xfrm>
            <a:custGeom>
              <a:avLst/>
              <a:gdLst/>
              <a:ahLst/>
              <a:cxnLst/>
              <a:rect l="l" t="t" r="r" b="b"/>
              <a:pathLst>
                <a:path w="17367" h="30092" extrusionOk="0">
                  <a:moveTo>
                    <a:pt x="17353" y="0"/>
                  </a:moveTo>
                  <a:lnTo>
                    <a:pt x="1" y="10018"/>
                  </a:lnTo>
                  <a:lnTo>
                    <a:pt x="14" y="14826"/>
                  </a:lnTo>
                  <a:lnTo>
                    <a:pt x="6320" y="11186"/>
                  </a:lnTo>
                  <a:lnTo>
                    <a:pt x="6375" y="30091"/>
                  </a:lnTo>
                  <a:lnTo>
                    <a:pt x="11142" y="27338"/>
                  </a:lnTo>
                  <a:lnTo>
                    <a:pt x="11089" y="8433"/>
                  </a:lnTo>
                  <a:lnTo>
                    <a:pt x="17366" y="4808"/>
                  </a:lnTo>
                  <a:lnTo>
                    <a:pt x="1735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3772600" y="3155138"/>
              <a:ext cx="329850" cy="310275"/>
            </a:xfrm>
            <a:custGeom>
              <a:avLst/>
              <a:gdLst/>
              <a:ahLst/>
              <a:cxnLst/>
              <a:rect l="l" t="t" r="r" b="b"/>
              <a:pathLst>
                <a:path w="13194" h="12411" extrusionOk="0">
                  <a:moveTo>
                    <a:pt x="0" y="0"/>
                  </a:moveTo>
                  <a:lnTo>
                    <a:pt x="43" y="4809"/>
                  </a:lnTo>
                  <a:lnTo>
                    <a:pt x="6391" y="8449"/>
                  </a:lnTo>
                  <a:lnTo>
                    <a:pt x="13193" y="12410"/>
                  </a:lnTo>
                  <a:lnTo>
                    <a:pt x="13184" y="7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3772600" y="2903713"/>
              <a:ext cx="763200" cy="441400"/>
            </a:xfrm>
            <a:custGeom>
              <a:avLst/>
              <a:gdLst/>
              <a:ahLst/>
              <a:cxnLst/>
              <a:rect l="l" t="t" r="r" b="b"/>
              <a:pathLst>
                <a:path w="30528" h="17656" extrusionOk="0">
                  <a:moveTo>
                    <a:pt x="17388" y="1"/>
                  </a:moveTo>
                  <a:lnTo>
                    <a:pt x="0" y="10057"/>
                  </a:lnTo>
                  <a:lnTo>
                    <a:pt x="13176" y="17655"/>
                  </a:lnTo>
                  <a:lnTo>
                    <a:pt x="30528" y="7637"/>
                  </a:lnTo>
                  <a:lnTo>
                    <a:pt x="17388" y="1"/>
                  </a:lnTo>
                  <a:close/>
                </a:path>
              </a:pathLst>
            </a:custGeom>
            <a:solidFill>
              <a:srgbClr val="368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5356625" y="1835463"/>
              <a:ext cx="774150" cy="1040100"/>
            </a:xfrm>
            <a:custGeom>
              <a:avLst/>
              <a:gdLst/>
              <a:ahLst/>
              <a:cxnLst/>
              <a:rect l="l" t="t" r="r" b="b"/>
              <a:pathLst>
                <a:path w="30966" h="41604" extrusionOk="0">
                  <a:moveTo>
                    <a:pt x="13206" y="1"/>
                  </a:moveTo>
                  <a:lnTo>
                    <a:pt x="67" y="7637"/>
                  </a:lnTo>
                  <a:lnTo>
                    <a:pt x="0" y="31350"/>
                  </a:lnTo>
                  <a:lnTo>
                    <a:pt x="4766" y="34103"/>
                  </a:lnTo>
                  <a:lnTo>
                    <a:pt x="13021" y="29305"/>
                  </a:lnTo>
                  <a:lnTo>
                    <a:pt x="12993" y="38853"/>
                  </a:lnTo>
                  <a:lnTo>
                    <a:pt x="17760" y="41604"/>
                  </a:lnTo>
                  <a:lnTo>
                    <a:pt x="30899" y="33968"/>
                  </a:lnTo>
                  <a:lnTo>
                    <a:pt x="30966" y="10254"/>
                  </a:lnTo>
                  <a:lnTo>
                    <a:pt x="26200" y="7503"/>
                  </a:lnTo>
                  <a:lnTo>
                    <a:pt x="18257" y="12118"/>
                  </a:lnTo>
                  <a:lnTo>
                    <a:pt x="17947" y="11939"/>
                  </a:lnTo>
                  <a:lnTo>
                    <a:pt x="17973" y="2753"/>
                  </a:lnTo>
                  <a:lnTo>
                    <a:pt x="13206" y="1"/>
                  </a:ln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5475775" y="2445038"/>
              <a:ext cx="206375" cy="243000"/>
            </a:xfrm>
            <a:custGeom>
              <a:avLst/>
              <a:gdLst/>
              <a:ahLst/>
              <a:cxnLst/>
              <a:rect l="l" t="t" r="r" b="b"/>
              <a:pathLst>
                <a:path w="8255" h="9720" extrusionOk="0">
                  <a:moveTo>
                    <a:pt x="28" y="0"/>
                  </a:moveTo>
                  <a:lnTo>
                    <a:pt x="0" y="9720"/>
                  </a:lnTo>
                  <a:lnTo>
                    <a:pt x="0" y="9720"/>
                  </a:lnTo>
                  <a:lnTo>
                    <a:pt x="8255" y="4922"/>
                  </a:lnTo>
                  <a:lnTo>
                    <a:pt x="8255" y="47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5358300" y="1835463"/>
              <a:ext cx="447650" cy="259750"/>
            </a:xfrm>
            <a:custGeom>
              <a:avLst/>
              <a:gdLst/>
              <a:ahLst/>
              <a:cxnLst/>
              <a:rect l="l" t="t" r="r" b="b"/>
              <a:pathLst>
                <a:path w="17906" h="10390" extrusionOk="0">
                  <a:moveTo>
                    <a:pt x="13139" y="1"/>
                  </a:moveTo>
                  <a:lnTo>
                    <a:pt x="0" y="7637"/>
                  </a:lnTo>
                  <a:lnTo>
                    <a:pt x="4766" y="10389"/>
                  </a:lnTo>
                  <a:lnTo>
                    <a:pt x="17906" y="2753"/>
                  </a:lnTo>
                  <a:lnTo>
                    <a:pt x="13139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5476800" y="1904263"/>
              <a:ext cx="329150" cy="420575"/>
            </a:xfrm>
            <a:custGeom>
              <a:avLst/>
              <a:gdLst/>
              <a:ahLst/>
              <a:cxnLst/>
              <a:rect l="l" t="t" r="r" b="b"/>
              <a:pathLst>
                <a:path w="13166" h="16823" extrusionOk="0">
                  <a:moveTo>
                    <a:pt x="13166" y="1"/>
                  </a:moveTo>
                  <a:lnTo>
                    <a:pt x="26" y="7637"/>
                  </a:lnTo>
                  <a:lnTo>
                    <a:pt x="0" y="16823"/>
                  </a:lnTo>
                  <a:lnTo>
                    <a:pt x="13140" y="9187"/>
                  </a:lnTo>
                  <a:lnTo>
                    <a:pt x="13166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5476800" y="2133913"/>
              <a:ext cx="336275" cy="309650"/>
            </a:xfrm>
            <a:custGeom>
              <a:avLst/>
              <a:gdLst/>
              <a:ahLst/>
              <a:cxnLst/>
              <a:rect l="l" t="t" r="r" b="b"/>
              <a:pathLst>
                <a:path w="13451" h="12386" extrusionOk="0">
                  <a:moveTo>
                    <a:pt x="13140" y="1"/>
                  </a:moveTo>
                  <a:lnTo>
                    <a:pt x="0" y="7637"/>
                  </a:lnTo>
                  <a:lnTo>
                    <a:pt x="8227" y="12386"/>
                  </a:lnTo>
                  <a:lnTo>
                    <a:pt x="8253" y="3200"/>
                  </a:lnTo>
                  <a:lnTo>
                    <a:pt x="13450" y="180"/>
                  </a:lnTo>
                  <a:lnTo>
                    <a:pt x="13140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5356625" y="2026363"/>
              <a:ext cx="445675" cy="849200"/>
            </a:xfrm>
            <a:custGeom>
              <a:avLst/>
              <a:gdLst/>
              <a:ahLst/>
              <a:cxnLst/>
              <a:rect l="l" t="t" r="r" b="b"/>
              <a:pathLst>
                <a:path w="17827" h="33968" extrusionOk="0">
                  <a:moveTo>
                    <a:pt x="67" y="1"/>
                  </a:moveTo>
                  <a:lnTo>
                    <a:pt x="0" y="23714"/>
                  </a:lnTo>
                  <a:lnTo>
                    <a:pt x="4766" y="26467"/>
                  </a:lnTo>
                  <a:lnTo>
                    <a:pt x="4794" y="16747"/>
                  </a:lnTo>
                  <a:lnTo>
                    <a:pt x="13021" y="21497"/>
                  </a:lnTo>
                  <a:lnTo>
                    <a:pt x="13021" y="21669"/>
                  </a:lnTo>
                  <a:lnTo>
                    <a:pt x="12993" y="31217"/>
                  </a:lnTo>
                  <a:lnTo>
                    <a:pt x="17760" y="33968"/>
                  </a:lnTo>
                  <a:lnTo>
                    <a:pt x="17826" y="10254"/>
                  </a:lnTo>
                  <a:lnTo>
                    <a:pt x="13060" y="7502"/>
                  </a:lnTo>
                  <a:lnTo>
                    <a:pt x="13034" y="16688"/>
                  </a:lnTo>
                  <a:lnTo>
                    <a:pt x="4807" y="11939"/>
                  </a:lnTo>
                  <a:lnTo>
                    <a:pt x="4833" y="275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E37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5800600" y="2091813"/>
              <a:ext cx="330175" cy="783750"/>
            </a:xfrm>
            <a:custGeom>
              <a:avLst/>
              <a:gdLst/>
              <a:ahLst/>
              <a:cxnLst/>
              <a:rect l="l" t="t" r="r" b="b"/>
              <a:pathLst>
                <a:path w="13207" h="31350" extrusionOk="0">
                  <a:moveTo>
                    <a:pt x="13207" y="0"/>
                  </a:moveTo>
                  <a:lnTo>
                    <a:pt x="67" y="7636"/>
                  </a:lnTo>
                  <a:lnTo>
                    <a:pt x="1" y="31350"/>
                  </a:lnTo>
                  <a:lnTo>
                    <a:pt x="1" y="31350"/>
                  </a:lnTo>
                  <a:lnTo>
                    <a:pt x="13140" y="23714"/>
                  </a:lnTo>
                  <a:lnTo>
                    <a:pt x="13207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5683125" y="2023038"/>
              <a:ext cx="447650" cy="259700"/>
            </a:xfrm>
            <a:custGeom>
              <a:avLst/>
              <a:gdLst/>
              <a:ahLst/>
              <a:cxnLst/>
              <a:rect l="l" t="t" r="r" b="b"/>
              <a:pathLst>
                <a:path w="17906" h="10388" extrusionOk="0">
                  <a:moveTo>
                    <a:pt x="13140" y="0"/>
                  </a:moveTo>
                  <a:lnTo>
                    <a:pt x="5197" y="4615"/>
                  </a:lnTo>
                  <a:lnTo>
                    <a:pt x="0" y="7635"/>
                  </a:lnTo>
                  <a:lnTo>
                    <a:pt x="4766" y="10387"/>
                  </a:lnTo>
                  <a:lnTo>
                    <a:pt x="17906" y="2751"/>
                  </a:lnTo>
                  <a:lnTo>
                    <a:pt x="13140" y="0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2028900" y="2903413"/>
              <a:ext cx="75825" cy="143175"/>
            </a:xfrm>
            <a:custGeom>
              <a:avLst/>
              <a:gdLst/>
              <a:ahLst/>
              <a:cxnLst/>
              <a:rect l="l" t="t" r="r" b="b"/>
              <a:pathLst>
                <a:path w="3033" h="5727" extrusionOk="0">
                  <a:moveTo>
                    <a:pt x="3032" y="1"/>
                  </a:moveTo>
                  <a:lnTo>
                    <a:pt x="0" y="1751"/>
                  </a:lnTo>
                  <a:lnTo>
                    <a:pt x="0" y="5727"/>
                  </a:lnTo>
                  <a:lnTo>
                    <a:pt x="3032" y="3977"/>
                  </a:lnTo>
                  <a:lnTo>
                    <a:pt x="3032" y="1"/>
                  </a:lnTo>
                  <a:close/>
                </a:path>
              </a:pathLst>
            </a:custGeom>
            <a:solidFill>
              <a:srgbClr val="FFA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1953075" y="2903413"/>
              <a:ext cx="75850" cy="143175"/>
            </a:xfrm>
            <a:custGeom>
              <a:avLst/>
              <a:gdLst/>
              <a:ahLst/>
              <a:cxnLst/>
              <a:rect l="l" t="t" r="r" b="b"/>
              <a:pathLst>
                <a:path w="3034" h="5727" extrusionOk="0">
                  <a:moveTo>
                    <a:pt x="1" y="1"/>
                  </a:moveTo>
                  <a:lnTo>
                    <a:pt x="1" y="3977"/>
                  </a:lnTo>
                  <a:lnTo>
                    <a:pt x="3033" y="5727"/>
                  </a:lnTo>
                  <a:lnTo>
                    <a:pt x="3033" y="17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028900" y="2833213"/>
              <a:ext cx="75825" cy="113975"/>
            </a:xfrm>
            <a:custGeom>
              <a:avLst/>
              <a:gdLst/>
              <a:ahLst/>
              <a:cxnLst/>
              <a:rect l="l" t="t" r="r" b="b"/>
              <a:pathLst>
                <a:path w="3033" h="4559" extrusionOk="0">
                  <a:moveTo>
                    <a:pt x="3032" y="1"/>
                  </a:moveTo>
                  <a:lnTo>
                    <a:pt x="0" y="1751"/>
                  </a:lnTo>
                  <a:lnTo>
                    <a:pt x="0" y="4559"/>
                  </a:lnTo>
                  <a:lnTo>
                    <a:pt x="3032" y="2809"/>
                  </a:lnTo>
                  <a:lnTo>
                    <a:pt x="3032" y="1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1953075" y="2833213"/>
              <a:ext cx="75850" cy="113975"/>
            </a:xfrm>
            <a:custGeom>
              <a:avLst/>
              <a:gdLst/>
              <a:ahLst/>
              <a:cxnLst/>
              <a:rect l="l" t="t" r="r" b="b"/>
              <a:pathLst>
                <a:path w="3034" h="4559" extrusionOk="0">
                  <a:moveTo>
                    <a:pt x="1" y="1"/>
                  </a:moveTo>
                  <a:lnTo>
                    <a:pt x="1" y="2809"/>
                  </a:lnTo>
                  <a:lnTo>
                    <a:pt x="3033" y="4559"/>
                  </a:lnTo>
                  <a:lnTo>
                    <a:pt x="3033" y="17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028900" y="2782863"/>
              <a:ext cx="75825" cy="94125"/>
            </a:xfrm>
            <a:custGeom>
              <a:avLst/>
              <a:gdLst/>
              <a:ahLst/>
              <a:cxnLst/>
              <a:rect l="l" t="t" r="r" b="b"/>
              <a:pathLst>
                <a:path w="3033" h="3765" extrusionOk="0">
                  <a:moveTo>
                    <a:pt x="3032" y="1"/>
                  </a:moveTo>
                  <a:lnTo>
                    <a:pt x="0" y="1751"/>
                  </a:lnTo>
                  <a:lnTo>
                    <a:pt x="0" y="3765"/>
                  </a:lnTo>
                  <a:lnTo>
                    <a:pt x="3032" y="2015"/>
                  </a:lnTo>
                  <a:lnTo>
                    <a:pt x="3032" y="1"/>
                  </a:lnTo>
                  <a:close/>
                </a:path>
              </a:pathLst>
            </a:custGeom>
            <a:solidFill>
              <a:srgbClr val="1E25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1953075" y="2782863"/>
              <a:ext cx="75850" cy="94125"/>
            </a:xfrm>
            <a:custGeom>
              <a:avLst/>
              <a:gdLst/>
              <a:ahLst/>
              <a:cxnLst/>
              <a:rect l="l" t="t" r="r" b="b"/>
              <a:pathLst>
                <a:path w="3034" h="3765" extrusionOk="0">
                  <a:moveTo>
                    <a:pt x="1" y="1"/>
                  </a:moveTo>
                  <a:lnTo>
                    <a:pt x="1" y="2015"/>
                  </a:lnTo>
                  <a:lnTo>
                    <a:pt x="3033" y="3765"/>
                  </a:lnTo>
                  <a:lnTo>
                    <a:pt x="3033" y="17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72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1953075" y="2739088"/>
              <a:ext cx="151650" cy="87550"/>
            </a:xfrm>
            <a:custGeom>
              <a:avLst/>
              <a:gdLst/>
              <a:ahLst/>
              <a:cxnLst/>
              <a:rect l="l" t="t" r="r" b="b"/>
              <a:pathLst>
                <a:path w="6066" h="3502" extrusionOk="0">
                  <a:moveTo>
                    <a:pt x="3033" y="0"/>
                  </a:moveTo>
                  <a:lnTo>
                    <a:pt x="1" y="1752"/>
                  </a:lnTo>
                  <a:lnTo>
                    <a:pt x="3033" y="3502"/>
                  </a:lnTo>
                  <a:lnTo>
                    <a:pt x="6065" y="1752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2940800" y="1613763"/>
              <a:ext cx="192475" cy="178275"/>
            </a:xfrm>
            <a:custGeom>
              <a:avLst/>
              <a:gdLst/>
              <a:ahLst/>
              <a:cxnLst/>
              <a:rect l="l" t="t" r="r" b="b"/>
              <a:pathLst>
                <a:path w="7699" h="7131" extrusionOk="0">
                  <a:moveTo>
                    <a:pt x="4622" y="0"/>
                  </a:moveTo>
                  <a:lnTo>
                    <a:pt x="0" y="2685"/>
                  </a:lnTo>
                  <a:lnTo>
                    <a:pt x="7699" y="713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368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2938950" y="1347513"/>
              <a:ext cx="116300" cy="332750"/>
            </a:xfrm>
            <a:custGeom>
              <a:avLst/>
              <a:gdLst/>
              <a:ahLst/>
              <a:cxnLst/>
              <a:rect l="l" t="t" r="r" b="b"/>
              <a:pathLst>
                <a:path w="4652" h="13310" extrusionOk="0">
                  <a:moveTo>
                    <a:pt x="187" y="0"/>
                  </a:moveTo>
                  <a:lnTo>
                    <a:pt x="0" y="13309"/>
                  </a:lnTo>
                  <a:lnTo>
                    <a:pt x="4651" y="10675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2827150" y="874063"/>
              <a:ext cx="512275" cy="1181225"/>
            </a:xfrm>
            <a:custGeom>
              <a:avLst/>
              <a:gdLst/>
              <a:ahLst/>
              <a:cxnLst/>
              <a:rect l="l" t="t" r="r" b="b"/>
              <a:pathLst>
                <a:path w="20491" h="47249" extrusionOk="0">
                  <a:moveTo>
                    <a:pt x="4585" y="18964"/>
                  </a:moveTo>
                  <a:lnTo>
                    <a:pt x="9168" y="29588"/>
                  </a:lnTo>
                  <a:lnTo>
                    <a:pt x="12245" y="36719"/>
                  </a:lnTo>
                  <a:lnTo>
                    <a:pt x="4546" y="32273"/>
                  </a:lnTo>
                  <a:lnTo>
                    <a:pt x="4585" y="18964"/>
                  </a:lnTo>
                  <a:close/>
                  <a:moveTo>
                    <a:pt x="102" y="1"/>
                  </a:moveTo>
                  <a:lnTo>
                    <a:pt x="1" y="35420"/>
                  </a:lnTo>
                  <a:lnTo>
                    <a:pt x="20490" y="4724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0D4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2829700" y="790038"/>
              <a:ext cx="654300" cy="1265275"/>
            </a:xfrm>
            <a:custGeom>
              <a:avLst/>
              <a:gdLst/>
              <a:ahLst/>
              <a:cxnLst/>
              <a:rect l="l" t="t" r="r" b="b"/>
              <a:pathLst>
                <a:path w="26172" h="50611" extrusionOk="0">
                  <a:moveTo>
                    <a:pt x="5783" y="0"/>
                  </a:moveTo>
                  <a:lnTo>
                    <a:pt x="0" y="3362"/>
                  </a:lnTo>
                  <a:lnTo>
                    <a:pt x="20388" y="50611"/>
                  </a:lnTo>
                  <a:lnTo>
                    <a:pt x="26171" y="47249"/>
                  </a:lnTo>
                  <a:lnTo>
                    <a:pt x="5783" y="0"/>
                  </a:ln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2841575" y="1017913"/>
              <a:ext cx="27575" cy="23400"/>
            </a:xfrm>
            <a:custGeom>
              <a:avLst/>
              <a:gdLst/>
              <a:ahLst/>
              <a:cxnLst/>
              <a:rect l="l" t="t" r="r" b="b"/>
              <a:pathLst>
                <a:path w="1103" h="936" extrusionOk="0">
                  <a:moveTo>
                    <a:pt x="1" y="0"/>
                  </a:moveTo>
                  <a:lnTo>
                    <a:pt x="1" y="300"/>
                  </a:lnTo>
                  <a:lnTo>
                    <a:pt x="1101" y="936"/>
                  </a:lnTo>
                  <a:lnTo>
                    <a:pt x="1102" y="6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2841625" y="999463"/>
              <a:ext cx="39525" cy="30250"/>
            </a:xfrm>
            <a:custGeom>
              <a:avLst/>
              <a:gdLst/>
              <a:ahLst/>
              <a:cxnLst/>
              <a:rect l="l" t="t" r="r" b="b"/>
              <a:pathLst>
                <a:path w="1581" h="1210" extrusionOk="0">
                  <a:moveTo>
                    <a:pt x="1" y="0"/>
                  </a:moveTo>
                  <a:lnTo>
                    <a:pt x="0" y="297"/>
                  </a:lnTo>
                  <a:lnTo>
                    <a:pt x="1579" y="1209"/>
                  </a:lnTo>
                  <a:lnTo>
                    <a:pt x="1581" y="9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2841525" y="103643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0" y="0"/>
                  </a:moveTo>
                  <a:lnTo>
                    <a:pt x="0" y="297"/>
                  </a:lnTo>
                  <a:lnTo>
                    <a:pt x="1100" y="933"/>
                  </a:lnTo>
                  <a:lnTo>
                    <a:pt x="1102" y="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2841375" y="1091913"/>
              <a:ext cx="39500" cy="30250"/>
            </a:xfrm>
            <a:custGeom>
              <a:avLst/>
              <a:gdLst/>
              <a:ahLst/>
              <a:cxnLst/>
              <a:rect l="l" t="t" r="r" b="b"/>
              <a:pathLst>
                <a:path w="1580" h="1210" extrusionOk="0">
                  <a:moveTo>
                    <a:pt x="0" y="1"/>
                  </a:moveTo>
                  <a:lnTo>
                    <a:pt x="0" y="298"/>
                  </a:lnTo>
                  <a:lnTo>
                    <a:pt x="1578" y="1210"/>
                  </a:lnTo>
                  <a:lnTo>
                    <a:pt x="1579" y="9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2841400" y="107341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0" y="297"/>
                  </a:lnTo>
                  <a:lnTo>
                    <a:pt x="1102" y="933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2841450" y="1054938"/>
              <a:ext cx="27575" cy="23350"/>
            </a:xfrm>
            <a:custGeom>
              <a:avLst/>
              <a:gdLst/>
              <a:ahLst/>
              <a:cxnLst/>
              <a:rect l="l" t="t" r="r" b="b"/>
              <a:pathLst>
                <a:path w="1103" h="934" extrusionOk="0">
                  <a:moveTo>
                    <a:pt x="2" y="1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2841300" y="111043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0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2841250" y="112888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1"/>
                  </a:moveTo>
                  <a:lnTo>
                    <a:pt x="0" y="298"/>
                  </a:lnTo>
                  <a:lnTo>
                    <a:pt x="1101" y="933"/>
                  </a:lnTo>
                  <a:lnTo>
                    <a:pt x="1101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2840875" y="125838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1"/>
                  </a:moveTo>
                  <a:lnTo>
                    <a:pt x="0" y="298"/>
                  </a:lnTo>
                  <a:lnTo>
                    <a:pt x="1102" y="933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2840925" y="1239863"/>
              <a:ext cx="27575" cy="23350"/>
            </a:xfrm>
            <a:custGeom>
              <a:avLst/>
              <a:gdLst/>
              <a:ahLst/>
              <a:cxnLst/>
              <a:rect l="l" t="t" r="r" b="b"/>
              <a:pathLst>
                <a:path w="1103" h="934" extrusionOk="0">
                  <a:moveTo>
                    <a:pt x="2" y="1"/>
                  </a:moveTo>
                  <a:lnTo>
                    <a:pt x="1" y="298"/>
                  </a:lnTo>
                  <a:lnTo>
                    <a:pt x="1102" y="934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2841000" y="1221388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2" y="0"/>
                  </a:moveTo>
                  <a:lnTo>
                    <a:pt x="0" y="299"/>
                  </a:lnTo>
                  <a:lnTo>
                    <a:pt x="1100" y="934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2841050" y="1202888"/>
              <a:ext cx="27525" cy="23350"/>
            </a:xfrm>
            <a:custGeom>
              <a:avLst/>
              <a:gdLst/>
              <a:ahLst/>
              <a:cxnLst/>
              <a:rect l="l" t="t" r="r" b="b"/>
              <a:pathLst>
                <a:path w="1101" h="934" extrusionOk="0">
                  <a:moveTo>
                    <a:pt x="1" y="1"/>
                  </a:moveTo>
                  <a:lnTo>
                    <a:pt x="1" y="298"/>
                  </a:lnTo>
                  <a:lnTo>
                    <a:pt x="1101" y="934"/>
                  </a:lnTo>
                  <a:lnTo>
                    <a:pt x="1101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2841100" y="1184413"/>
              <a:ext cx="39525" cy="30225"/>
            </a:xfrm>
            <a:custGeom>
              <a:avLst/>
              <a:gdLst/>
              <a:ahLst/>
              <a:cxnLst/>
              <a:rect l="l" t="t" r="r" b="b"/>
              <a:pathLst>
                <a:path w="1581" h="1209" extrusionOk="0">
                  <a:moveTo>
                    <a:pt x="1" y="1"/>
                  </a:moveTo>
                  <a:lnTo>
                    <a:pt x="0" y="297"/>
                  </a:lnTo>
                  <a:lnTo>
                    <a:pt x="1579" y="1208"/>
                  </a:lnTo>
                  <a:lnTo>
                    <a:pt x="1581" y="9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2841150" y="116593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1" y="297"/>
                  </a:lnTo>
                  <a:lnTo>
                    <a:pt x="1100" y="933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2841225" y="114741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0" y="0"/>
                  </a:moveTo>
                  <a:lnTo>
                    <a:pt x="0" y="298"/>
                  </a:lnTo>
                  <a:lnTo>
                    <a:pt x="1100" y="933"/>
                  </a:lnTo>
                  <a:lnTo>
                    <a:pt x="1101" y="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2840850" y="1276888"/>
              <a:ext cx="39500" cy="30275"/>
            </a:xfrm>
            <a:custGeom>
              <a:avLst/>
              <a:gdLst/>
              <a:ahLst/>
              <a:cxnLst/>
              <a:rect l="l" t="t" r="r" b="b"/>
              <a:pathLst>
                <a:path w="1580" h="1211" extrusionOk="0">
                  <a:moveTo>
                    <a:pt x="0" y="0"/>
                  </a:moveTo>
                  <a:lnTo>
                    <a:pt x="0" y="299"/>
                  </a:lnTo>
                  <a:lnTo>
                    <a:pt x="1578" y="1210"/>
                  </a:lnTo>
                  <a:lnTo>
                    <a:pt x="1579" y="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2840775" y="129536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1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2840675" y="1332363"/>
              <a:ext cx="27575" cy="23375"/>
            </a:xfrm>
            <a:custGeom>
              <a:avLst/>
              <a:gdLst/>
              <a:ahLst/>
              <a:cxnLst/>
              <a:rect l="l" t="t" r="r" b="b"/>
              <a:pathLst>
                <a:path w="1103" h="935" extrusionOk="0">
                  <a:moveTo>
                    <a:pt x="1" y="1"/>
                  </a:moveTo>
                  <a:lnTo>
                    <a:pt x="1" y="299"/>
                  </a:lnTo>
                  <a:lnTo>
                    <a:pt x="1101" y="935"/>
                  </a:lnTo>
                  <a:lnTo>
                    <a:pt x="1102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2840725" y="131388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1" y="0"/>
                  </a:moveTo>
                  <a:lnTo>
                    <a:pt x="0" y="297"/>
                  </a:lnTo>
                  <a:lnTo>
                    <a:pt x="1101" y="933"/>
                  </a:lnTo>
                  <a:lnTo>
                    <a:pt x="1101" y="6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2840575" y="1369363"/>
              <a:ext cx="39525" cy="30250"/>
            </a:xfrm>
            <a:custGeom>
              <a:avLst/>
              <a:gdLst/>
              <a:ahLst/>
              <a:cxnLst/>
              <a:rect l="l" t="t" r="r" b="b"/>
              <a:pathLst>
                <a:path w="1581" h="1210" extrusionOk="0">
                  <a:moveTo>
                    <a:pt x="1" y="1"/>
                  </a:moveTo>
                  <a:lnTo>
                    <a:pt x="0" y="298"/>
                  </a:lnTo>
                  <a:lnTo>
                    <a:pt x="1579" y="1210"/>
                  </a:lnTo>
                  <a:lnTo>
                    <a:pt x="1581" y="9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2840625" y="135086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1" y="297"/>
                  </a:lnTo>
                  <a:lnTo>
                    <a:pt x="1100" y="933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2840475" y="140636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1"/>
                  </a:moveTo>
                  <a:lnTo>
                    <a:pt x="0" y="297"/>
                  </a:lnTo>
                  <a:lnTo>
                    <a:pt x="1100" y="932"/>
                  </a:lnTo>
                  <a:lnTo>
                    <a:pt x="1101" y="63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2840525" y="1387863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1" y="0"/>
                  </a:moveTo>
                  <a:lnTo>
                    <a:pt x="1" y="296"/>
                  </a:lnTo>
                  <a:lnTo>
                    <a:pt x="1101" y="932"/>
                  </a:lnTo>
                  <a:lnTo>
                    <a:pt x="1102" y="6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2840375" y="1443338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1" y="1"/>
                  </a:moveTo>
                  <a:lnTo>
                    <a:pt x="1" y="297"/>
                  </a:lnTo>
                  <a:lnTo>
                    <a:pt x="1100" y="932"/>
                  </a:lnTo>
                  <a:lnTo>
                    <a:pt x="1102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2840400" y="142486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2" y="0"/>
                  </a:moveTo>
                  <a:lnTo>
                    <a:pt x="1" y="298"/>
                  </a:lnTo>
                  <a:lnTo>
                    <a:pt x="1102" y="933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2840250" y="148036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0"/>
                  </a:moveTo>
                  <a:lnTo>
                    <a:pt x="1" y="297"/>
                  </a:lnTo>
                  <a:lnTo>
                    <a:pt x="1101" y="933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2840325" y="1461838"/>
              <a:ext cx="39500" cy="30250"/>
            </a:xfrm>
            <a:custGeom>
              <a:avLst/>
              <a:gdLst/>
              <a:ahLst/>
              <a:cxnLst/>
              <a:rect l="l" t="t" r="r" b="b"/>
              <a:pathLst>
                <a:path w="1580" h="1210" extrusionOk="0">
                  <a:moveTo>
                    <a:pt x="0" y="0"/>
                  </a:moveTo>
                  <a:lnTo>
                    <a:pt x="0" y="298"/>
                  </a:lnTo>
                  <a:lnTo>
                    <a:pt x="1578" y="1209"/>
                  </a:lnTo>
                  <a:lnTo>
                    <a:pt x="1579" y="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2840150" y="1517338"/>
              <a:ext cx="27575" cy="23325"/>
            </a:xfrm>
            <a:custGeom>
              <a:avLst/>
              <a:gdLst/>
              <a:ahLst/>
              <a:cxnLst/>
              <a:rect l="l" t="t" r="r" b="b"/>
              <a:pathLst>
                <a:path w="1103" h="933" extrusionOk="0">
                  <a:moveTo>
                    <a:pt x="1" y="0"/>
                  </a:moveTo>
                  <a:lnTo>
                    <a:pt x="1" y="297"/>
                  </a:lnTo>
                  <a:lnTo>
                    <a:pt x="1101" y="933"/>
                  </a:lnTo>
                  <a:lnTo>
                    <a:pt x="1102" y="6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840200" y="1498838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1" y="1"/>
                  </a:moveTo>
                  <a:lnTo>
                    <a:pt x="0" y="297"/>
                  </a:lnTo>
                  <a:lnTo>
                    <a:pt x="1101" y="932"/>
                  </a:lnTo>
                  <a:lnTo>
                    <a:pt x="1101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840025" y="1554338"/>
              <a:ext cx="39550" cy="30200"/>
            </a:xfrm>
            <a:custGeom>
              <a:avLst/>
              <a:gdLst/>
              <a:ahLst/>
              <a:cxnLst/>
              <a:rect l="l" t="t" r="r" b="b"/>
              <a:pathLst>
                <a:path w="1582" h="1208" extrusionOk="0">
                  <a:moveTo>
                    <a:pt x="2" y="0"/>
                  </a:moveTo>
                  <a:lnTo>
                    <a:pt x="1" y="296"/>
                  </a:lnTo>
                  <a:lnTo>
                    <a:pt x="1580" y="1208"/>
                  </a:lnTo>
                  <a:lnTo>
                    <a:pt x="1581" y="9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2840100" y="1535813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2" y="0"/>
                  </a:moveTo>
                  <a:lnTo>
                    <a:pt x="0" y="299"/>
                  </a:lnTo>
                  <a:lnTo>
                    <a:pt x="1100" y="934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840000" y="1572813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1" y="1"/>
                  </a:moveTo>
                  <a:lnTo>
                    <a:pt x="1" y="298"/>
                  </a:lnTo>
                  <a:lnTo>
                    <a:pt x="1101" y="933"/>
                  </a:lnTo>
                  <a:lnTo>
                    <a:pt x="1102" y="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839950" y="1591313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1" y="0"/>
                  </a:moveTo>
                  <a:lnTo>
                    <a:pt x="0" y="299"/>
                  </a:lnTo>
                  <a:lnTo>
                    <a:pt x="1100" y="934"/>
                  </a:lnTo>
                  <a:lnTo>
                    <a:pt x="1101" y="6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2839800" y="1646788"/>
              <a:ext cx="39500" cy="30275"/>
            </a:xfrm>
            <a:custGeom>
              <a:avLst/>
              <a:gdLst/>
              <a:ahLst/>
              <a:cxnLst/>
              <a:rect l="l" t="t" r="r" b="b"/>
              <a:pathLst>
                <a:path w="1580" h="1211" extrusionOk="0">
                  <a:moveTo>
                    <a:pt x="1" y="1"/>
                  </a:moveTo>
                  <a:lnTo>
                    <a:pt x="0" y="299"/>
                  </a:lnTo>
                  <a:lnTo>
                    <a:pt x="1579" y="1211"/>
                  </a:lnTo>
                  <a:lnTo>
                    <a:pt x="1579" y="9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839850" y="1628338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1" y="0"/>
                  </a:moveTo>
                  <a:lnTo>
                    <a:pt x="1" y="297"/>
                  </a:lnTo>
                  <a:lnTo>
                    <a:pt x="1100" y="932"/>
                  </a:lnTo>
                  <a:lnTo>
                    <a:pt x="1102" y="6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839875" y="1609813"/>
              <a:ext cx="27550" cy="23325"/>
            </a:xfrm>
            <a:custGeom>
              <a:avLst/>
              <a:gdLst/>
              <a:ahLst/>
              <a:cxnLst/>
              <a:rect l="l" t="t" r="r" b="b"/>
              <a:pathLst>
                <a:path w="1102" h="933" extrusionOk="0">
                  <a:moveTo>
                    <a:pt x="2" y="1"/>
                  </a:moveTo>
                  <a:lnTo>
                    <a:pt x="1" y="297"/>
                  </a:lnTo>
                  <a:lnTo>
                    <a:pt x="1102" y="932"/>
                  </a:lnTo>
                  <a:lnTo>
                    <a:pt x="1102" y="6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2839700" y="1683788"/>
              <a:ext cx="27550" cy="23350"/>
            </a:xfrm>
            <a:custGeom>
              <a:avLst/>
              <a:gdLst/>
              <a:ahLst/>
              <a:cxnLst/>
              <a:rect l="l" t="t" r="r" b="b"/>
              <a:pathLst>
                <a:path w="1102" h="934" extrusionOk="0">
                  <a:moveTo>
                    <a:pt x="0" y="1"/>
                  </a:moveTo>
                  <a:lnTo>
                    <a:pt x="0" y="298"/>
                  </a:lnTo>
                  <a:lnTo>
                    <a:pt x="1100" y="934"/>
                  </a:lnTo>
                  <a:lnTo>
                    <a:pt x="1101" y="6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2839725" y="1665313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2" y="0"/>
                  </a:moveTo>
                  <a:lnTo>
                    <a:pt x="1" y="296"/>
                  </a:lnTo>
                  <a:lnTo>
                    <a:pt x="1102" y="932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839625" y="1702288"/>
              <a:ext cx="27550" cy="23375"/>
            </a:xfrm>
            <a:custGeom>
              <a:avLst/>
              <a:gdLst/>
              <a:ahLst/>
              <a:cxnLst/>
              <a:rect l="l" t="t" r="r" b="b"/>
              <a:pathLst>
                <a:path w="1102" h="935" extrusionOk="0">
                  <a:moveTo>
                    <a:pt x="2" y="0"/>
                  </a:moveTo>
                  <a:lnTo>
                    <a:pt x="1" y="299"/>
                  </a:lnTo>
                  <a:lnTo>
                    <a:pt x="1101" y="934"/>
                  </a:lnTo>
                  <a:lnTo>
                    <a:pt x="1102" y="63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2839575" y="1720813"/>
              <a:ext cx="27550" cy="23300"/>
            </a:xfrm>
            <a:custGeom>
              <a:avLst/>
              <a:gdLst/>
              <a:ahLst/>
              <a:cxnLst/>
              <a:rect l="l" t="t" r="r" b="b"/>
              <a:pathLst>
                <a:path w="1102" h="932" extrusionOk="0">
                  <a:moveTo>
                    <a:pt x="2" y="0"/>
                  </a:moveTo>
                  <a:lnTo>
                    <a:pt x="0" y="296"/>
                  </a:lnTo>
                  <a:lnTo>
                    <a:pt x="1100" y="931"/>
                  </a:lnTo>
                  <a:lnTo>
                    <a:pt x="1102" y="6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4725700" y="2727938"/>
              <a:ext cx="2425" cy="400"/>
            </a:xfrm>
            <a:custGeom>
              <a:avLst/>
              <a:gdLst/>
              <a:ahLst/>
              <a:cxnLst/>
              <a:rect l="l" t="t" r="r" b="b"/>
              <a:pathLst>
                <a:path w="97" h="16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"/>
                    <a:pt x="65" y="9"/>
                    <a:pt x="97" y="15"/>
                  </a:cubicBezTo>
                  <a:cubicBezTo>
                    <a:pt x="65" y="8"/>
                    <a:pt x="32" y="5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4731600" y="2729263"/>
              <a:ext cx="2300" cy="675"/>
            </a:xfrm>
            <a:custGeom>
              <a:avLst/>
              <a:gdLst/>
              <a:ahLst/>
              <a:cxnLst/>
              <a:rect l="l" t="t" r="r" b="b"/>
              <a:pathLst>
                <a:path w="92" h="27" extrusionOk="0">
                  <a:moveTo>
                    <a:pt x="1" y="0"/>
                  </a:moveTo>
                  <a:cubicBezTo>
                    <a:pt x="30" y="10"/>
                    <a:pt x="60" y="17"/>
                    <a:pt x="91" y="26"/>
                  </a:cubicBezTo>
                  <a:cubicBezTo>
                    <a:pt x="60" y="17"/>
                    <a:pt x="32" y="10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4805450" y="2839013"/>
              <a:ext cx="375" cy="6850"/>
            </a:xfrm>
            <a:custGeom>
              <a:avLst/>
              <a:gdLst/>
              <a:ahLst/>
              <a:cxnLst/>
              <a:rect l="l" t="t" r="r" b="b"/>
              <a:pathLst>
                <a:path w="15" h="274" extrusionOk="0">
                  <a:moveTo>
                    <a:pt x="14" y="0"/>
                  </a:moveTo>
                  <a:cubicBezTo>
                    <a:pt x="14" y="94"/>
                    <a:pt x="9" y="186"/>
                    <a:pt x="1" y="274"/>
                  </a:cubicBezTo>
                  <a:cubicBezTo>
                    <a:pt x="9" y="186"/>
                    <a:pt x="14" y="94"/>
                    <a:pt x="14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4720250" y="2727363"/>
              <a:ext cx="2350" cy="100"/>
            </a:xfrm>
            <a:custGeom>
              <a:avLst/>
              <a:gdLst/>
              <a:ahLst/>
              <a:cxnLst/>
              <a:rect l="l" t="t" r="r" b="b"/>
              <a:pathLst>
                <a:path w="94" h="4" extrusionOk="0">
                  <a:moveTo>
                    <a:pt x="0" y="1"/>
                  </a:moveTo>
                  <a:cubicBezTo>
                    <a:pt x="31" y="2"/>
                    <a:pt x="62" y="1"/>
                    <a:pt x="93" y="3"/>
                  </a:cubicBezTo>
                  <a:cubicBezTo>
                    <a:pt x="62" y="1"/>
                    <a:pt x="31" y="2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4737950" y="2731563"/>
              <a:ext cx="1925" cy="800"/>
            </a:xfrm>
            <a:custGeom>
              <a:avLst/>
              <a:gdLst/>
              <a:ahLst/>
              <a:cxnLst/>
              <a:rect l="l" t="t" r="r" b="b"/>
              <a:pathLst>
                <a:path w="77" h="32" extrusionOk="0">
                  <a:moveTo>
                    <a:pt x="1" y="0"/>
                  </a:moveTo>
                  <a:cubicBezTo>
                    <a:pt x="25" y="10"/>
                    <a:pt x="50" y="19"/>
                    <a:pt x="76" y="31"/>
                  </a:cubicBezTo>
                  <a:cubicBezTo>
                    <a:pt x="50" y="19"/>
                    <a:pt x="25" y="10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4710250" y="2727938"/>
              <a:ext cx="2125" cy="600"/>
            </a:xfrm>
            <a:custGeom>
              <a:avLst/>
              <a:gdLst/>
              <a:ahLst/>
              <a:cxnLst/>
              <a:rect l="l" t="t" r="r" b="b"/>
              <a:pathLst>
                <a:path w="85" h="24" extrusionOk="0">
                  <a:moveTo>
                    <a:pt x="0" y="24"/>
                  </a:moveTo>
                  <a:cubicBezTo>
                    <a:pt x="29" y="16"/>
                    <a:pt x="56" y="6"/>
                    <a:pt x="84" y="0"/>
                  </a:cubicBezTo>
                  <a:cubicBezTo>
                    <a:pt x="56" y="6"/>
                    <a:pt x="29" y="16"/>
                    <a:pt x="0" y="2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4715100" y="2727313"/>
              <a:ext cx="2250" cy="300"/>
            </a:xfrm>
            <a:custGeom>
              <a:avLst/>
              <a:gdLst/>
              <a:ahLst/>
              <a:cxnLst/>
              <a:rect l="l" t="t" r="r" b="b"/>
              <a:pathLst>
                <a:path w="90" h="12" extrusionOk="0">
                  <a:moveTo>
                    <a:pt x="1" y="12"/>
                  </a:moveTo>
                  <a:cubicBezTo>
                    <a:pt x="30" y="8"/>
                    <a:pt x="59" y="3"/>
                    <a:pt x="90" y="0"/>
                  </a:cubicBezTo>
                  <a:cubicBezTo>
                    <a:pt x="59" y="3"/>
                    <a:pt x="30" y="8"/>
                    <a:pt x="1" y="1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4705750" y="2729263"/>
              <a:ext cx="2000" cy="925"/>
            </a:xfrm>
            <a:custGeom>
              <a:avLst/>
              <a:gdLst/>
              <a:ahLst/>
              <a:cxnLst/>
              <a:rect l="l" t="t" r="r" b="b"/>
              <a:pathLst>
                <a:path w="80" h="37" extrusionOk="0">
                  <a:moveTo>
                    <a:pt x="0" y="36"/>
                  </a:moveTo>
                  <a:cubicBezTo>
                    <a:pt x="26" y="25"/>
                    <a:pt x="52" y="10"/>
                    <a:pt x="80" y="0"/>
                  </a:cubicBezTo>
                  <a:cubicBezTo>
                    <a:pt x="52" y="10"/>
                    <a:pt x="26" y="25"/>
                    <a:pt x="0" y="3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4804525" y="2848138"/>
              <a:ext cx="650" cy="4050"/>
            </a:xfrm>
            <a:custGeom>
              <a:avLst/>
              <a:gdLst/>
              <a:ahLst/>
              <a:cxnLst/>
              <a:rect l="l" t="t" r="r" b="b"/>
              <a:pathLst>
                <a:path w="26" h="162" extrusionOk="0">
                  <a:moveTo>
                    <a:pt x="25" y="1"/>
                  </a:moveTo>
                  <a:cubicBezTo>
                    <a:pt x="18" y="54"/>
                    <a:pt x="12" y="110"/>
                    <a:pt x="1" y="162"/>
                  </a:cubicBezTo>
                  <a:cubicBezTo>
                    <a:pt x="12" y="110"/>
                    <a:pt x="18" y="55"/>
                    <a:pt x="25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4803050" y="2854463"/>
              <a:ext cx="900" cy="3450"/>
            </a:xfrm>
            <a:custGeom>
              <a:avLst/>
              <a:gdLst/>
              <a:ahLst/>
              <a:cxnLst/>
              <a:rect l="l" t="t" r="r" b="b"/>
              <a:pathLst>
                <a:path w="36" h="138" extrusionOk="0">
                  <a:moveTo>
                    <a:pt x="36" y="1"/>
                  </a:moveTo>
                  <a:lnTo>
                    <a:pt x="36" y="1"/>
                  </a:lnTo>
                  <a:cubicBezTo>
                    <a:pt x="25" y="47"/>
                    <a:pt x="15" y="93"/>
                    <a:pt x="0" y="138"/>
                  </a:cubicBezTo>
                  <a:cubicBezTo>
                    <a:pt x="15" y="95"/>
                    <a:pt x="25" y="47"/>
                    <a:pt x="36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4792050" y="2873063"/>
              <a:ext cx="1925" cy="1825"/>
            </a:xfrm>
            <a:custGeom>
              <a:avLst/>
              <a:gdLst/>
              <a:ahLst/>
              <a:cxnLst/>
              <a:rect l="l" t="t" r="r" b="b"/>
              <a:pathLst>
                <a:path w="77" h="73" extrusionOk="0">
                  <a:moveTo>
                    <a:pt x="76" y="1"/>
                  </a:moveTo>
                  <a:lnTo>
                    <a:pt x="76" y="1"/>
                  </a:lnTo>
                  <a:cubicBezTo>
                    <a:pt x="50" y="24"/>
                    <a:pt x="27" y="50"/>
                    <a:pt x="1" y="72"/>
                  </a:cubicBezTo>
                  <a:cubicBezTo>
                    <a:pt x="27" y="50"/>
                    <a:pt x="51" y="25"/>
                    <a:pt x="76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4795475" y="2869388"/>
              <a:ext cx="1700" cy="2175"/>
            </a:xfrm>
            <a:custGeom>
              <a:avLst/>
              <a:gdLst/>
              <a:ahLst/>
              <a:cxnLst/>
              <a:rect l="l" t="t" r="r" b="b"/>
              <a:pathLst>
                <a:path w="68" h="87" extrusionOk="0">
                  <a:moveTo>
                    <a:pt x="68" y="0"/>
                  </a:moveTo>
                  <a:cubicBezTo>
                    <a:pt x="46" y="29"/>
                    <a:pt x="25" y="60"/>
                    <a:pt x="1" y="87"/>
                  </a:cubicBezTo>
                  <a:cubicBezTo>
                    <a:pt x="25" y="60"/>
                    <a:pt x="46" y="29"/>
                    <a:pt x="6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4798500" y="2865088"/>
              <a:ext cx="1450" cy="2525"/>
            </a:xfrm>
            <a:custGeom>
              <a:avLst/>
              <a:gdLst/>
              <a:ahLst/>
              <a:cxnLst/>
              <a:rect l="l" t="t" r="r" b="b"/>
              <a:pathLst>
                <a:path w="58" h="101" extrusionOk="0">
                  <a:moveTo>
                    <a:pt x="57" y="0"/>
                  </a:moveTo>
                  <a:cubicBezTo>
                    <a:pt x="37" y="35"/>
                    <a:pt x="21" y="69"/>
                    <a:pt x="0" y="100"/>
                  </a:cubicBezTo>
                  <a:cubicBezTo>
                    <a:pt x="21" y="69"/>
                    <a:pt x="39" y="35"/>
                    <a:pt x="57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4801000" y="2860163"/>
              <a:ext cx="1200" cy="2900"/>
            </a:xfrm>
            <a:custGeom>
              <a:avLst/>
              <a:gdLst/>
              <a:ahLst/>
              <a:cxnLst/>
              <a:rect l="l" t="t" r="r" b="b"/>
              <a:pathLst>
                <a:path w="48" h="116" extrusionOk="0">
                  <a:moveTo>
                    <a:pt x="48" y="0"/>
                  </a:moveTo>
                  <a:lnTo>
                    <a:pt x="48" y="0"/>
                  </a:lnTo>
                  <a:cubicBezTo>
                    <a:pt x="31" y="39"/>
                    <a:pt x="19" y="79"/>
                    <a:pt x="0" y="115"/>
                  </a:cubicBezTo>
                  <a:cubicBezTo>
                    <a:pt x="19" y="79"/>
                    <a:pt x="33" y="39"/>
                    <a:pt x="4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4703375" y="2691338"/>
              <a:ext cx="165175" cy="186175"/>
            </a:xfrm>
            <a:custGeom>
              <a:avLst/>
              <a:gdLst/>
              <a:ahLst/>
              <a:cxnLst/>
              <a:rect l="l" t="t" r="r" b="b"/>
              <a:pathLst>
                <a:path w="6607" h="7447" extrusionOk="0">
                  <a:moveTo>
                    <a:pt x="2924" y="0"/>
                  </a:moveTo>
                  <a:cubicBezTo>
                    <a:pt x="2778" y="20"/>
                    <a:pt x="2637" y="68"/>
                    <a:pt x="2508" y="141"/>
                  </a:cubicBezTo>
                  <a:lnTo>
                    <a:pt x="0" y="1599"/>
                  </a:lnTo>
                  <a:cubicBezTo>
                    <a:pt x="1" y="1599"/>
                    <a:pt x="3" y="1598"/>
                    <a:pt x="4" y="1598"/>
                  </a:cubicBezTo>
                  <a:cubicBezTo>
                    <a:pt x="34" y="1581"/>
                    <a:pt x="64" y="1568"/>
                    <a:pt x="95" y="1553"/>
                  </a:cubicBezTo>
                  <a:cubicBezTo>
                    <a:pt x="123" y="1542"/>
                    <a:pt x="147" y="1527"/>
                    <a:pt x="175" y="1517"/>
                  </a:cubicBezTo>
                  <a:cubicBezTo>
                    <a:pt x="207" y="1505"/>
                    <a:pt x="242" y="1498"/>
                    <a:pt x="275" y="1488"/>
                  </a:cubicBezTo>
                  <a:cubicBezTo>
                    <a:pt x="304" y="1480"/>
                    <a:pt x="331" y="1470"/>
                    <a:pt x="361" y="1464"/>
                  </a:cubicBezTo>
                  <a:cubicBezTo>
                    <a:pt x="395" y="1457"/>
                    <a:pt x="432" y="1454"/>
                    <a:pt x="470" y="1451"/>
                  </a:cubicBezTo>
                  <a:cubicBezTo>
                    <a:pt x="499" y="1447"/>
                    <a:pt x="528" y="1441"/>
                    <a:pt x="559" y="1439"/>
                  </a:cubicBezTo>
                  <a:cubicBezTo>
                    <a:pt x="566" y="1439"/>
                    <a:pt x="573" y="1439"/>
                    <a:pt x="580" y="1439"/>
                  </a:cubicBezTo>
                  <a:cubicBezTo>
                    <a:pt x="611" y="1439"/>
                    <a:pt x="643" y="1441"/>
                    <a:pt x="675" y="1442"/>
                  </a:cubicBezTo>
                  <a:cubicBezTo>
                    <a:pt x="706" y="1443"/>
                    <a:pt x="737" y="1442"/>
                    <a:pt x="768" y="1444"/>
                  </a:cubicBezTo>
                  <a:cubicBezTo>
                    <a:pt x="809" y="1448"/>
                    <a:pt x="851" y="1457"/>
                    <a:pt x="892" y="1463"/>
                  </a:cubicBezTo>
                  <a:cubicBezTo>
                    <a:pt x="924" y="1469"/>
                    <a:pt x="956" y="1472"/>
                    <a:pt x="989" y="1479"/>
                  </a:cubicBezTo>
                  <a:cubicBezTo>
                    <a:pt x="1034" y="1489"/>
                    <a:pt x="1081" y="1504"/>
                    <a:pt x="1128" y="1517"/>
                  </a:cubicBezTo>
                  <a:cubicBezTo>
                    <a:pt x="1159" y="1527"/>
                    <a:pt x="1188" y="1534"/>
                    <a:pt x="1219" y="1543"/>
                  </a:cubicBezTo>
                  <a:cubicBezTo>
                    <a:pt x="1272" y="1562"/>
                    <a:pt x="1328" y="1586"/>
                    <a:pt x="1382" y="1609"/>
                  </a:cubicBezTo>
                  <a:cubicBezTo>
                    <a:pt x="1407" y="1620"/>
                    <a:pt x="1432" y="1628"/>
                    <a:pt x="1458" y="1640"/>
                  </a:cubicBezTo>
                  <a:cubicBezTo>
                    <a:pt x="1538" y="1677"/>
                    <a:pt x="1621" y="1719"/>
                    <a:pt x="1704" y="1768"/>
                  </a:cubicBezTo>
                  <a:cubicBezTo>
                    <a:pt x="3029" y="2532"/>
                    <a:pt x="4100" y="4385"/>
                    <a:pt x="4096" y="5907"/>
                  </a:cubicBezTo>
                  <a:cubicBezTo>
                    <a:pt x="4096" y="6003"/>
                    <a:pt x="4091" y="6094"/>
                    <a:pt x="4083" y="6181"/>
                  </a:cubicBezTo>
                  <a:cubicBezTo>
                    <a:pt x="4080" y="6212"/>
                    <a:pt x="4074" y="6242"/>
                    <a:pt x="4069" y="6273"/>
                  </a:cubicBezTo>
                  <a:cubicBezTo>
                    <a:pt x="4063" y="6327"/>
                    <a:pt x="4057" y="6382"/>
                    <a:pt x="4045" y="6434"/>
                  </a:cubicBezTo>
                  <a:cubicBezTo>
                    <a:pt x="4039" y="6466"/>
                    <a:pt x="4031" y="6494"/>
                    <a:pt x="4022" y="6526"/>
                  </a:cubicBezTo>
                  <a:cubicBezTo>
                    <a:pt x="4011" y="6572"/>
                    <a:pt x="4001" y="6619"/>
                    <a:pt x="3986" y="6664"/>
                  </a:cubicBezTo>
                  <a:cubicBezTo>
                    <a:pt x="3976" y="6695"/>
                    <a:pt x="3962" y="6723"/>
                    <a:pt x="3951" y="6754"/>
                  </a:cubicBezTo>
                  <a:cubicBezTo>
                    <a:pt x="3935" y="6793"/>
                    <a:pt x="3923" y="6834"/>
                    <a:pt x="3904" y="6870"/>
                  </a:cubicBezTo>
                  <a:cubicBezTo>
                    <a:pt x="3891" y="6899"/>
                    <a:pt x="3873" y="6924"/>
                    <a:pt x="3860" y="6951"/>
                  </a:cubicBezTo>
                  <a:cubicBezTo>
                    <a:pt x="3841" y="6986"/>
                    <a:pt x="3824" y="7021"/>
                    <a:pt x="3803" y="7052"/>
                  </a:cubicBezTo>
                  <a:cubicBezTo>
                    <a:pt x="3787" y="7078"/>
                    <a:pt x="3768" y="7099"/>
                    <a:pt x="3749" y="7123"/>
                  </a:cubicBezTo>
                  <a:cubicBezTo>
                    <a:pt x="3727" y="7152"/>
                    <a:pt x="3707" y="7183"/>
                    <a:pt x="3683" y="7210"/>
                  </a:cubicBezTo>
                  <a:cubicBezTo>
                    <a:pt x="3664" y="7232"/>
                    <a:pt x="3642" y="7250"/>
                    <a:pt x="3621" y="7271"/>
                  </a:cubicBezTo>
                  <a:cubicBezTo>
                    <a:pt x="3596" y="7294"/>
                    <a:pt x="3572" y="7320"/>
                    <a:pt x="3546" y="7343"/>
                  </a:cubicBezTo>
                  <a:cubicBezTo>
                    <a:pt x="3523" y="7361"/>
                    <a:pt x="3498" y="7375"/>
                    <a:pt x="3474" y="7392"/>
                  </a:cubicBezTo>
                  <a:cubicBezTo>
                    <a:pt x="3451" y="7407"/>
                    <a:pt x="3427" y="7428"/>
                    <a:pt x="3400" y="7444"/>
                  </a:cubicBezTo>
                  <a:lnTo>
                    <a:pt x="3400" y="7444"/>
                  </a:lnTo>
                  <a:lnTo>
                    <a:pt x="5903" y="5989"/>
                  </a:lnTo>
                  <a:cubicBezTo>
                    <a:pt x="6334" y="5739"/>
                    <a:pt x="6602" y="5206"/>
                    <a:pt x="6603" y="4451"/>
                  </a:cubicBezTo>
                  <a:cubicBezTo>
                    <a:pt x="6607" y="3474"/>
                    <a:pt x="6166" y="2362"/>
                    <a:pt x="5500" y="1489"/>
                  </a:cubicBezTo>
                  <a:lnTo>
                    <a:pt x="2924" y="0"/>
                  </a:lnTo>
                  <a:close/>
                  <a:moveTo>
                    <a:pt x="3400" y="7444"/>
                  </a:moveTo>
                  <a:lnTo>
                    <a:pt x="3395" y="7447"/>
                  </a:lnTo>
                  <a:cubicBezTo>
                    <a:pt x="3397" y="7446"/>
                    <a:pt x="3399" y="7445"/>
                    <a:pt x="3400" y="7444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4685800" y="2727263"/>
              <a:ext cx="120125" cy="154200"/>
            </a:xfrm>
            <a:custGeom>
              <a:avLst/>
              <a:gdLst/>
              <a:ahLst/>
              <a:cxnLst/>
              <a:rect l="l" t="t" r="r" b="b"/>
              <a:pathLst>
                <a:path w="4805" h="6168" extrusionOk="0">
                  <a:moveTo>
                    <a:pt x="1285" y="1"/>
                  </a:moveTo>
                  <a:cubicBezTo>
                    <a:pt x="1278" y="1"/>
                    <a:pt x="1270" y="1"/>
                    <a:pt x="1263" y="1"/>
                  </a:cubicBezTo>
                  <a:cubicBezTo>
                    <a:pt x="1232" y="4"/>
                    <a:pt x="1203" y="9"/>
                    <a:pt x="1174" y="12"/>
                  </a:cubicBezTo>
                  <a:cubicBezTo>
                    <a:pt x="1138" y="16"/>
                    <a:pt x="1099" y="19"/>
                    <a:pt x="1065" y="26"/>
                  </a:cubicBezTo>
                  <a:cubicBezTo>
                    <a:pt x="1035" y="32"/>
                    <a:pt x="1008" y="42"/>
                    <a:pt x="979" y="49"/>
                  </a:cubicBezTo>
                  <a:cubicBezTo>
                    <a:pt x="946" y="59"/>
                    <a:pt x="911" y="67"/>
                    <a:pt x="879" y="79"/>
                  </a:cubicBezTo>
                  <a:cubicBezTo>
                    <a:pt x="852" y="89"/>
                    <a:pt x="827" y="104"/>
                    <a:pt x="800" y="115"/>
                  </a:cubicBezTo>
                  <a:cubicBezTo>
                    <a:pt x="769" y="130"/>
                    <a:pt x="738" y="142"/>
                    <a:pt x="708" y="160"/>
                  </a:cubicBezTo>
                  <a:cubicBezTo>
                    <a:pt x="276" y="409"/>
                    <a:pt x="7" y="941"/>
                    <a:pt x="4" y="1699"/>
                  </a:cubicBezTo>
                  <a:cubicBezTo>
                    <a:pt x="1" y="3222"/>
                    <a:pt x="1070" y="5076"/>
                    <a:pt x="2395" y="5841"/>
                  </a:cubicBezTo>
                  <a:cubicBezTo>
                    <a:pt x="2780" y="6063"/>
                    <a:pt x="3143" y="6168"/>
                    <a:pt x="3465" y="6168"/>
                  </a:cubicBezTo>
                  <a:cubicBezTo>
                    <a:pt x="3736" y="6168"/>
                    <a:pt x="3978" y="6094"/>
                    <a:pt x="4180" y="5953"/>
                  </a:cubicBezTo>
                  <a:cubicBezTo>
                    <a:pt x="4205" y="5937"/>
                    <a:pt x="4229" y="5922"/>
                    <a:pt x="4252" y="5903"/>
                  </a:cubicBezTo>
                  <a:cubicBezTo>
                    <a:pt x="4277" y="5882"/>
                    <a:pt x="4301" y="5857"/>
                    <a:pt x="4326" y="5833"/>
                  </a:cubicBezTo>
                  <a:cubicBezTo>
                    <a:pt x="4346" y="5812"/>
                    <a:pt x="4368" y="5794"/>
                    <a:pt x="4388" y="5772"/>
                  </a:cubicBezTo>
                  <a:cubicBezTo>
                    <a:pt x="4412" y="5745"/>
                    <a:pt x="4433" y="5714"/>
                    <a:pt x="4454" y="5685"/>
                  </a:cubicBezTo>
                  <a:cubicBezTo>
                    <a:pt x="4472" y="5662"/>
                    <a:pt x="4491" y="5639"/>
                    <a:pt x="4508" y="5613"/>
                  </a:cubicBezTo>
                  <a:cubicBezTo>
                    <a:pt x="4528" y="5582"/>
                    <a:pt x="4545" y="5548"/>
                    <a:pt x="4564" y="5513"/>
                  </a:cubicBezTo>
                  <a:cubicBezTo>
                    <a:pt x="4579" y="5486"/>
                    <a:pt x="4595" y="5461"/>
                    <a:pt x="4608" y="5431"/>
                  </a:cubicBezTo>
                  <a:cubicBezTo>
                    <a:pt x="4626" y="5395"/>
                    <a:pt x="4639" y="5355"/>
                    <a:pt x="4656" y="5316"/>
                  </a:cubicBezTo>
                  <a:cubicBezTo>
                    <a:pt x="4667" y="5285"/>
                    <a:pt x="4680" y="5257"/>
                    <a:pt x="4690" y="5226"/>
                  </a:cubicBezTo>
                  <a:cubicBezTo>
                    <a:pt x="4705" y="5182"/>
                    <a:pt x="4715" y="5134"/>
                    <a:pt x="4726" y="5088"/>
                  </a:cubicBezTo>
                  <a:cubicBezTo>
                    <a:pt x="4734" y="5057"/>
                    <a:pt x="4743" y="5028"/>
                    <a:pt x="4751" y="4995"/>
                  </a:cubicBezTo>
                  <a:cubicBezTo>
                    <a:pt x="4761" y="4943"/>
                    <a:pt x="4767" y="4889"/>
                    <a:pt x="4774" y="4834"/>
                  </a:cubicBezTo>
                  <a:cubicBezTo>
                    <a:pt x="4778" y="4803"/>
                    <a:pt x="4784" y="4775"/>
                    <a:pt x="4787" y="4743"/>
                  </a:cubicBezTo>
                  <a:cubicBezTo>
                    <a:pt x="4795" y="4655"/>
                    <a:pt x="4800" y="4564"/>
                    <a:pt x="4800" y="4469"/>
                  </a:cubicBezTo>
                  <a:cubicBezTo>
                    <a:pt x="4804" y="2947"/>
                    <a:pt x="3734" y="1094"/>
                    <a:pt x="2409" y="329"/>
                  </a:cubicBezTo>
                  <a:cubicBezTo>
                    <a:pt x="2326" y="281"/>
                    <a:pt x="2244" y="239"/>
                    <a:pt x="2162" y="202"/>
                  </a:cubicBezTo>
                  <a:cubicBezTo>
                    <a:pt x="2137" y="189"/>
                    <a:pt x="2113" y="182"/>
                    <a:pt x="2087" y="171"/>
                  </a:cubicBezTo>
                  <a:cubicBezTo>
                    <a:pt x="2032" y="147"/>
                    <a:pt x="1978" y="124"/>
                    <a:pt x="1923" y="105"/>
                  </a:cubicBezTo>
                  <a:cubicBezTo>
                    <a:pt x="1892" y="95"/>
                    <a:pt x="1864" y="89"/>
                    <a:pt x="1833" y="80"/>
                  </a:cubicBezTo>
                  <a:cubicBezTo>
                    <a:pt x="1786" y="67"/>
                    <a:pt x="1739" y="51"/>
                    <a:pt x="1693" y="41"/>
                  </a:cubicBezTo>
                  <a:cubicBezTo>
                    <a:pt x="1661" y="33"/>
                    <a:pt x="1628" y="31"/>
                    <a:pt x="1596" y="26"/>
                  </a:cubicBezTo>
                  <a:cubicBezTo>
                    <a:pt x="1555" y="19"/>
                    <a:pt x="1513" y="10"/>
                    <a:pt x="1472" y="6"/>
                  </a:cubicBezTo>
                  <a:cubicBezTo>
                    <a:pt x="1441" y="4"/>
                    <a:pt x="1410" y="5"/>
                    <a:pt x="1379" y="4"/>
                  </a:cubicBezTo>
                  <a:cubicBezTo>
                    <a:pt x="1348" y="3"/>
                    <a:pt x="1316" y="1"/>
                    <a:pt x="1285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4568425" y="2422738"/>
              <a:ext cx="434875" cy="335100"/>
            </a:xfrm>
            <a:custGeom>
              <a:avLst/>
              <a:gdLst/>
              <a:ahLst/>
              <a:cxnLst/>
              <a:rect l="l" t="t" r="r" b="b"/>
              <a:pathLst>
                <a:path w="17395" h="13404" extrusionOk="0">
                  <a:moveTo>
                    <a:pt x="2" y="1606"/>
                  </a:moveTo>
                  <a:cubicBezTo>
                    <a:pt x="1" y="1606"/>
                    <a:pt x="1" y="1606"/>
                    <a:pt x="0" y="1607"/>
                  </a:cubicBezTo>
                  <a:lnTo>
                    <a:pt x="2" y="1606"/>
                  </a:lnTo>
                  <a:close/>
                  <a:moveTo>
                    <a:pt x="3088" y="1"/>
                  </a:moveTo>
                  <a:cubicBezTo>
                    <a:pt x="2872" y="1"/>
                    <a:pt x="2677" y="52"/>
                    <a:pt x="2508" y="149"/>
                  </a:cubicBezTo>
                  <a:lnTo>
                    <a:pt x="2" y="1606"/>
                  </a:lnTo>
                  <a:lnTo>
                    <a:pt x="2" y="1606"/>
                  </a:lnTo>
                  <a:cubicBezTo>
                    <a:pt x="3" y="1606"/>
                    <a:pt x="3" y="1606"/>
                    <a:pt x="4" y="1606"/>
                  </a:cubicBezTo>
                  <a:cubicBezTo>
                    <a:pt x="31" y="1589"/>
                    <a:pt x="61" y="1577"/>
                    <a:pt x="89" y="1565"/>
                  </a:cubicBezTo>
                  <a:cubicBezTo>
                    <a:pt x="113" y="1554"/>
                    <a:pt x="136" y="1540"/>
                    <a:pt x="162" y="1531"/>
                  </a:cubicBezTo>
                  <a:cubicBezTo>
                    <a:pt x="192" y="1520"/>
                    <a:pt x="224" y="1513"/>
                    <a:pt x="255" y="1504"/>
                  </a:cubicBezTo>
                  <a:cubicBezTo>
                    <a:pt x="280" y="1497"/>
                    <a:pt x="306" y="1488"/>
                    <a:pt x="332" y="1482"/>
                  </a:cubicBezTo>
                  <a:cubicBezTo>
                    <a:pt x="364" y="1475"/>
                    <a:pt x="399" y="1473"/>
                    <a:pt x="432" y="1469"/>
                  </a:cubicBezTo>
                  <a:cubicBezTo>
                    <a:pt x="460" y="1467"/>
                    <a:pt x="487" y="1461"/>
                    <a:pt x="515" y="1459"/>
                  </a:cubicBezTo>
                  <a:cubicBezTo>
                    <a:pt x="522" y="1459"/>
                    <a:pt x="529" y="1459"/>
                    <a:pt x="535" y="1459"/>
                  </a:cubicBezTo>
                  <a:cubicBezTo>
                    <a:pt x="564" y="1459"/>
                    <a:pt x="593" y="1461"/>
                    <a:pt x="621" y="1462"/>
                  </a:cubicBezTo>
                  <a:cubicBezTo>
                    <a:pt x="650" y="1462"/>
                    <a:pt x="679" y="1462"/>
                    <a:pt x="709" y="1464"/>
                  </a:cubicBezTo>
                  <a:cubicBezTo>
                    <a:pt x="747" y="1467"/>
                    <a:pt x="788" y="1475"/>
                    <a:pt x="826" y="1482"/>
                  </a:cubicBezTo>
                  <a:cubicBezTo>
                    <a:pt x="856" y="1487"/>
                    <a:pt x="883" y="1489"/>
                    <a:pt x="913" y="1495"/>
                  </a:cubicBezTo>
                  <a:cubicBezTo>
                    <a:pt x="954" y="1504"/>
                    <a:pt x="997" y="1519"/>
                    <a:pt x="1039" y="1531"/>
                  </a:cubicBezTo>
                  <a:cubicBezTo>
                    <a:pt x="1068" y="1540"/>
                    <a:pt x="1096" y="1545"/>
                    <a:pt x="1125" y="1555"/>
                  </a:cubicBezTo>
                  <a:cubicBezTo>
                    <a:pt x="1174" y="1572"/>
                    <a:pt x="1224" y="1593"/>
                    <a:pt x="1275" y="1615"/>
                  </a:cubicBezTo>
                  <a:cubicBezTo>
                    <a:pt x="1298" y="1625"/>
                    <a:pt x="1321" y="1633"/>
                    <a:pt x="1345" y="1644"/>
                  </a:cubicBezTo>
                  <a:cubicBezTo>
                    <a:pt x="1420" y="1677"/>
                    <a:pt x="1495" y="1717"/>
                    <a:pt x="1572" y="1762"/>
                  </a:cubicBezTo>
                  <a:lnTo>
                    <a:pt x="12681" y="8175"/>
                  </a:lnTo>
                  <a:cubicBezTo>
                    <a:pt x="13901" y="8880"/>
                    <a:pt x="14887" y="10587"/>
                    <a:pt x="14882" y="11989"/>
                  </a:cubicBezTo>
                  <a:cubicBezTo>
                    <a:pt x="14882" y="12076"/>
                    <a:pt x="14879" y="12160"/>
                    <a:pt x="14871" y="12240"/>
                  </a:cubicBezTo>
                  <a:cubicBezTo>
                    <a:pt x="14869" y="12265"/>
                    <a:pt x="14864" y="12287"/>
                    <a:pt x="14860" y="12311"/>
                  </a:cubicBezTo>
                  <a:cubicBezTo>
                    <a:pt x="14854" y="12366"/>
                    <a:pt x="14848" y="12421"/>
                    <a:pt x="14836" y="12473"/>
                  </a:cubicBezTo>
                  <a:cubicBezTo>
                    <a:pt x="14831" y="12501"/>
                    <a:pt x="14823" y="12524"/>
                    <a:pt x="14817" y="12550"/>
                  </a:cubicBezTo>
                  <a:cubicBezTo>
                    <a:pt x="14805" y="12595"/>
                    <a:pt x="14796" y="12642"/>
                    <a:pt x="14782" y="12684"/>
                  </a:cubicBezTo>
                  <a:cubicBezTo>
                    <a:pt x="14772" y="12712"/>
                    <a:pt x="14761" y="12737"/>
                    <a:pt x="14751" y="12764"/>
                  </a:cubicBezTo>
                  <a:cubicBezTo>
                    <a:pt x="14736" y="12802"/>
                    <a:pt x="14724" y="12839"/>
                    <a:pt x="14708" y="12872"/>
                  </a:cubicBezTo>
                  <a:cubicBezTo>
                    <a:pt x="14695" y="12899"/>
                    <a:pt x="14679" y="12923"/>
                    <a:pt x="14665" y="12949"/>
                  </a:cubicBezTo>
                  <a:cubicBezTo>
                    <a:pt x="14649" y="12980"/>
                    <a:pt x="14633" y="13012"/>
                    <a:pt x="14615" y="13041"/>
                  </a:cubicBezTo>
                  <a:cubicBezTo>
                    <a:pt x="14599" y="13064"/>
                    <a:pt x="14581" y="13084"/>
                    <a:pt x="14565" y="13106"/>
                  </a:cubicBezTo>
                  <a:cubicBezTo>
                    <a:pt x="14545" y="13133"/>
                    <a:pt x="14526" y="13161"/>
                    <a:pt x="14504" y="13185"/>
                  </a:cubicBezTo>
                  <a:cubicBezTo>
                    <a:pt x="14486" y="13207"/>
                    <a:pt x="14465" y="13224"/>
                    <a:pt x="14445" y="13242"/>
                  </a:cubicBezTo>
                  <a:cubicBezTo>
                    <a:pt x="14423" y="13265"/>
                    <a:pt x="14402" y="13288"/>
                    <a:pt x="14377" y="13308"/>
                  </a:cubicBezTo>
                  <a:cubicBezTo>
                    <a:pt x="14356" y="13325"/>
                    <a:pt x="14332" y="13339"/>
                    <a:pt x="14311" y="13354"/>
                  </a:cubicBezTo>
                  <a:cubicBezTo>
                    <a:pt x="14292" y="13368"/>
                    <a:pt x="14271" y="13385"/>
                    <a:pt x="14249" y="13398"/>
                  </a:cubicBezTo>
                  <a:lnTo>
                    <a:pt x="14249" y="13398"/>
                  </a:lnTo>
                  <a:lnTo>
                    <a:pt x="16748" y="11947"/>
                  </a:lnTo>
                  <a:cubicBezTo>
                    <a:pt x="17144" y="11716"/>
                    <a:pt x="17389" y="11226"/>
                    <a:pt x="17392" y="10530"/>
                  </a:cubicBezTo>
                  <a:cubicBezTo>
                    <a:pt x="17394" y="9129"/>
                    <a:pt x="16409" y="7422"/>
                    <a:pt x="15189" y="6717"/>
                  </a:cubicBezTo>
                  <a:lnTo>
                    <a:pt x="4080" y="304"/>
                  </a:lnTo>
                  <a:cubicBezTo>
                    <a:pt x="3724" y="98"/>
                    <a:pt x="3387" y="1"/>
                    <a:pt x="3088" y="1"/>
                  </a:cubicBezTo>
                  <a:close/>
                  <a:moveTo>
                    <a:pt x="14249" y="13398"/>
                  </a:moveTo>
                  <a:lnTo>
                    <a:pt x="14239" y="13403"/>
                  </a:lnTo>
                  <a:cubicBezTo>
                    <a:pt x="14243" y="13402"/>
                    <a:pt x="14246" y="13400"/>
                    <a:pt x="14249" y="13398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4552200" y="2459263"/>
              <a:ext cx="388375" cy="302325"/>
            </a:xfrm>
            <a:custGeom>
              <a:avLst/>
              <a:gdLst/>
              <a:ahLst/>
              <a:cxnLst/>
              <a:rect l="l" t="t" r="r" b="b"/>
              <a:pathLst>
                <a:path w="15535" h="12093" extrusionOk="0">
                  <a:moveTo>
                    <a:pt x="1189" y="0"/>
                  </a:moveTo>
                  <a:cubicBezTo>
                    <a:pt x="1181" y="0"/>
                    <a:pt x="1172" y="0"/>
                    <a:pt x="1163" y="1"/>
                  </a:cubicBezTo>
                  <a:cubicBezTo>
                    <a:pt x="1135" y="2"/>
                    <a:pt x="1107" y="7"/>
                    <a:pt x="1080" y="11"/>
                  </a:cubicBezTo>
                  <a:cubicBezTo>
                    <a:pt x="1047" y="14"/>
                    <a:pt x="1012" y="17"/>
                    <a:pt x="980" y="23"/>
                  </a:cubicBezTo>
                  <a:cubicBezTo>
                    <a:pt x="954" y="28"/>
                    <a:pt x="929" y="38"/>
                    <a:pt x="903" y="45"/>
                  </a:cubicBezTo>
                  <a:cubicBezTo>
                    <a:pt x="872" y="53"/>
                    <a:pt x="840" y="60"/>
                    <a:pt x="810" y="71"/>
                  </a:cubicBezTo>
                  <a:cubicBezTo>
                    <a:pt x="784" y="81"/>
                    <a:pt x="762" y="94"/>
                    <a:pt x="737" y="105"/>
                  </a:cubicBezTo>
                  <a:cubicBezTo>
                    <a:pt x="709" y="119"/>
                    <a:pt x="679" y="130"/>
                    <a:pt x="653" y="146"/>
                  </a:cubicBezTo>
                  <a:cubicBezTo>
                    <a:pt x="254" y="375"/>
                    <a:pt x="6" y="865"/>
                    <a:pt x="4" y="1564"/>
                  </a:cubicBezTo>
                  <a:cubicBezTo>
                    <a:pt x="0" y="2966"/>
                    <a:pt x="986" y="4673"/>
                    <a:pt x="2206" y="5378"/>
                  </a:cubicBezTo>
                  <a:lnTo>
                    <a:pt x="8971" y="9283"/>
                  </a:lnTo>
                  <a:lnTo>
                    <a:pt x="11549" y="10772"/>
                  </a:lnTo>
                  <a:lnTo>
                    <a:pt x="13315" y="11791"/>
                  </a:lnTo>
                  <a:cubicBezTo>
                    <a:pt x="13670" y="11996"/>
                    <a:pt x="14005" y="12092"/>
                    <a:pt x="14301" y="12092"/>
                  </a:cubicBezTo>
                  <a:cubicBezTo>
                    <a:pt x="14551" y="12092"/>
                    <a:pt x="14774" y="12024"/>
                    <a:pt x="14959" y="11895"/>
                  </a:cubicBezTo>
                  <a:cubicBezTo>
                    <a:pt x="14981" y="11881"/>
                    <a:pt x="15005" y="11867"/>
                    <a:pt x="15026" y="11850"/>
                  </a:cubicBezTo>
                  <a:cubicBezTo>
                    <a:pt x="15049" y="11829"/>
                    <a:pt x="15070" y="11805"/>
                    <a:pt x="15093" y="11783"/>
                  </a:cubicBezTo>
                  <a:cubicBezTo>
                    <a:pt x="15113" y="11764"/>
                    <a:pt x="15134" y="11747"/>
                    <a:pt x="15152" y="11726"/>
                  </a:cubicBezTo>
                  <a:cubicBezTo>
                    <a:pt x="15173" y="11702"/>
                    <a:pt x="15193" y="11674"/>
                    <a:pt x="15213" y="11646"/>
                  </a:cubicBezTo>
                  <a:cubicBezTo>
                    <a:pt x="15229" y="11624"/>
                    <a:pt x="15248" y="11604"/>
                    <a:pt x="15262" y="11581"/>
                  </a:cubicBezTo>
                  <a:cubicBezTo>
                    <a:pt x="15281" y="11552"/>
                    <a:pt x="15297" y="11520"/>
                    <a:pt x="15313" y="11489"/>
                  </a:cubicBezTo>
                  <a:cubicBezTo>
                    <a:pt x="15328" y="11463"/>
                    <a:pt x="15343" y="11440"/>
                    <a:pt x="15355" y="11414"/>
                  </a:cubicBezTo>
                  <a:cubicBezTo>
                    <a:pt x="15371" y="11379"/>
                    <a:pt x="15385" y="11341"/>
                    <a:pt x="15399" y="11305"/>
                  </a:cubicBezTo>
                  <a:cubicBezTo>
                    <a:pt x="15409" y="11277"/>
                    <a:pt x="15421" y="11253"/>
                    <a:pt x="15430" y="11224"/>
                  </a:cubicBezTo>
                  <a:cubicBezTo>
                    <a:pt x="15443" y="11182"/>
                    <a:pt x="15453" y="11136"/>
                    <a:pt x="15464" y="11090"/>
                  </a:cubicBezTo>
                  <a:cubicBezTo>
                    <a:pt x="15471" y="11064"/>
                    <a:pt x="15479" y="11040"/>
                    <a:pt x="15484" y="11014"/>
                  </a:cubicBezTo>
                  <a:cubicBezTo>
                    <a:pt x="15495" y="10961"/>
                    <a:pt x="15502" y="10906"/>
                    <a:pt x="15508" y="10851"/>
                  </a:cubicBezTo>
                  <a:cubicBezTo>
                    <a:pt x="15511" y="10828"/>
                    <a:pt x="15516" y="10804"/>
                    <a:pt x="15519" y="10781"/>
                  </a:cubicBezTo>
                  <a:cubicBezTo>
                    <a:pt x="15526" y="10700"/>
                    <a:pt x="15530" y="10616"/>
                    <a:pt x="15530" y="10529"/>
                  </a:cubicBezTo>
                  <a:cubicBezTo>
                    <a:pt x="15535" y="9127"/>
                    <a:pt x="14549" y="7420"/>
                    <a:pt x="13329" y="6715"/>
                  </a:cubicBezTo>
                  <a:lnTo>
                    <a:pt x="2220" y="302"/>
                  </a:lnTo>
                  <a:cubicBezTo>
                    <a:pt x="2143" y="257"/>
                    <a:pt x="2067" y="219"/>
                    <a:pt x="1993" y="184"/>
                  </a:cubicBezTo>
                  <a:cubicBezTo>
                    <a:pt x="1970" y="173"/>
                    <a:pt x="1947" y="166"/>
                    <a:pt x="1922" y="156"/>
                  </a:cubicBezTo>
                  <a:cubicBezTo>
                    <a:pt x="1873" y="135"/>
                    <a:pt x="1822" y="112"/>
                    <a:pt x="1774" y="96"/>
                  </a:cubicBezTo>
                  <a:cubicBezTo>
                    <a:pt x="1744" y="86"/>
                    <a:pt x="1717" y="80"/>
                    <a:pt x="1687" y="71"/>
                  </a:cubicBezTo>
                  <a:cubicBezTo>
                    <a:pt x="1645" y="59"/>
                    <a:pt x="1602" y="45"/>
                    <a:pt x="1561" y="37"/>
                  </a:cubicBezTo>
                  <a:cubicBezTo>
                    <a:pt x="1531" y="29"/>
                    <a:pt x="1504" y="28"/>
                    <a:pt x="1475" y="23"/>
                  </a:cubicBezTo>
                  <a:cubicBezTo>
                    <a:pt x="1436" y="17"/>
                    <a:pt x="1396" y="8"/>
                    <a:pt x="1358" y="5"/>
                  </a:cubicBezTo>
                  <a:cubicBezTo>
                    <a:pt x="1327" y="2"/>
                    <a:pt x="1298" y="3"/>
                    <a:pt x="1270" y="2"/>
                  </a:cubicBezTo>
                  <a:cubicBezTo>
                    <a:pt x="1243" y="2"/>
                    <a:pt x="1216" y="0"/>
                    <a:pt x="1189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4806575" y="2451013"/>
              <a:ext cx="325" cy="6825"/>
            </a:xfrm>
            <a:custGeom>
              <a:avLst/>
              <a:gdLst/>
              <a:ahLst/>
              <a:cxnLst/>
              <a:rect l="l" t="t" r="r" b="b"/>
              <a:pathLst>
                <a:path w="13" h="273" extrusionOk="0">
                  <a:moveTo>
                    <a:pt x="13" y="1"/>
                  </a:moveTo>
                  <a:lnTo>
                    <a:pt x="13" y="1"/>
                  </a:lnTo>
                  <a:cubicBezTo>
                    <a:pt x="13" y="95"/>
                    <a:pt x="8" y="186"/>
                    <a:pt x="0" y="273"/>
                  </a:cubicBezTo>
                  <a:cubicBezTo>
                    <a:pt x="9" y="186"/>
                    <a:pt x="13" y="95"/>
                    <a:pt x="13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4732650" y="2341188"/>
              <a:ext cx="2350" cy="675"/>
            </a:xfrm>
            <a:custGeom>
              <a:avLst/>
              <a:gdLst/>
              <a:ahLst/>
              <a:cxnLst/>
              <a:rect l="l" t="t" r="r" b="b"/>
              <a:pathLst>
                <a:path w="94" h="27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11"/>
                    <a:pt x="62" y="17"/>
                    <a:pt x="94" y="27"/>
                  </a:cubicBezTo>
                  <a:cubicBezTo>
                    <a:pt x="63" y="17"/>
                    <a:pt x="32" y="10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721325" y="2339313"/>
              <a:ext cx="2400" cy="75"/>
            </a:xfrm>
            <a:custGeom>
              <a:avLst/>
              <a:gdLst/>
              <a:ahLst/>
              <a:cxnLst/>
              <a:rect l="l" t="t" r="r" b="b"/>
              <a:pathLst>
                <a:path w="96" h="3" extrusionOk="0">
                  <a:moveTo>
                    <a:pt x="0" y="2"/>
                  </a:moveTo>
                  <a:cubicBezTo>
                    <a:pt x="31" y="2"/>
                    <a:pt x="62" y="0"/>
                    <a:pt x="96" y="3"/>
                  </a:cubicBezTo>
                  <a:cubicBezTo>
                    <a:pt x="62" y="0"/>
                    <a:pt x="31" y="2"/>
                    <a:pt x="0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4738925" y="2343438"/>
              <a:ext cx="2050" cy="850"/>
            </a:xfrm>
            <a:custGeom>
              <a:avLst/>
              <a:gdLst/>
              <a:ahLst/>
              <a:cxnLst/>
              <a:rect l="l" t="t" r="r" b="b"/>
              <a:pathLst>
                <a:path w="82" h="34" extrusionOk="0">
                  <a:moveTo>
                    <a:pt x="0" y="0"/>
                  </a:moveTo>
                  <a:cubicBezTo>
                    <a:pt x="27" y="11"/>
                    <a:pt x="53" y="20"/>
                    <a:pt x="82" y="34"/>
                  </a:cubicBezTo>
                  <a:cubicBezTo>
                    <a:pt x="53" y="20"/>
                    <a:pt x="27" y="11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4726800" y="2339863"/>
              <a:ext cx="2450" cy="400"/>
            </a:xfrm>
            <a:custGeom>
              <a:avLst/>
              <a:gdLst/>
              <a:ahLst/>
              <a:cxnLst/>
              <a:rect l="l" t="t" r="r" b="b"/>
              <a:pathLst>
                <a:path w="98" h="16" extrusionOk="0">
                  <a:moveTo>
                    <a:pt x="1" y="1"/>
                  </a:moveTo>
                  <a:cubicBezTo>
                    <a:pt x="33" y="6"/>
                    <a:pt x="64" y="8"/>
                    <a:pt x="97" y="16"/>
                  </a:cubicBezTo>
                  <a:cubicBezTo>
                    <a:pt x="64" y="8"/>
                    <a:pt x="33" y="6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4706775" y="2341188"/>
              <a:ext cx="2100" cy="1000"/>
            </a:xfrm>
            <a:custGeom>
              <a:avLst/>
              <a:gdLst/>
              <a:ahLst/>
              <a:cxnLst/>
              <a:rect l="l" t="t" r="r" b="b"/>
              <a:pathLst>
                <a:path w="84" h="40" extrusionOk="0">
                  <a:moveTo>
                    <a:pt x="0" y="39"/>
                  </a:moveTo>
                  <a:cubicBezTo>
                    <a:pt x="29" y="27"/>
                    <a:pt x="55" y="12"/>
                    <a:pt x="83" y="1"/>
                  </a:cubicBezTo>
                  <a:cubicBezTo>
                    <a:pt x="55" y="12"/>
                    <a:pt x="29" y="27"/>
                    <a:pt x="0" y="39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4716175" y="2339288"/>
              <a:ext cx="2300" cy="300"/>
            </a:xfrm>
            <a:custGeom>
              <a:avLst/>
              <a:gdLst/>
              <a:ahLst/>
              <a:cxnLst/>
              <a:rect l="l" t="t" r="r" b="b"/>
              <a:pathLst>
                <a:path w="92" h="12" extrusionOk="0">
                  <a:moveTo>
                    <a:pt x="1" y="11"/>
                  </a:moveTo>
                  <a:cubicBezTo>
                    <a:pt x="31" y="8"/>
                    <a:pt x="60" y="1"/>
                    <a:pt x="91" y="0"/>
                  </a:cubicBezTo>
                  <a:cubicBezTo>
                    <a:pt x="60" y="1"/>
                    <a:pt x="31" y="8"/>
                    <a:pt x="1" y="1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4711300" y="2339888"/>
              <a:ext cx="2175" cy="650"/>
            </a:xfrm>
            <a:custGeom>
              <a:avLst/>
              <a:gdLst/>
              <a:ahLst/>
              <a:cxnLst/>
              <a:rect l="l" t="t" r="r" b="b"/>
              <a:pathLst>
                <a:path w="87" h="26" extrusionOk="0">
                  <a:moveTo>
                    <a:pt x="0" y="26"/>
                  </a:moveTo>
                  <a:cubicBezTo>
                    <a:pt x="29" y="17"/>
                    <a:pt x="57" y="7"/>
                    <a:pt x="87" y="1"/>
                  </a:cubicBezTo>
                  <a:cubicBezTo>
                    <a:pt x="57" y="7"/>
                    <a:pt x="29" y="17"/>
                    <a:pt x="0" y="2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4805650" y="2460013"/>
              <a:ext cx="600" cy="4150"/>
            </a:xfrm>
            <a:custGeom>
              <a:avLst/>
              <a:gdLst/>
              <a:ahLst/>
              <a:cxnLst/>
              <a:rect l="l" t="t" r="r" b="b"/>
              <a:pathLst>
                <a:path w="24" h="166" extrusionOk="0">
                  <a:moveTo>
                    <a:pt x="24" y="1"/>
                  </a:moveTo>
                  <a:cubicBezTo>
                    <a:pt x="18" y="56"/>
                    <a:pt x="10" y="113"/>
                    <a:pt x="0" y="165"/>
                  </a:cubicBezTo>
                  <a:cubicBezTo>
                    <a:pt x="10" y="113"/>
                    <a:pt x="18" y="56"/>
                    <a:pt x="24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4793175" y="2485063"/>
              <a:ext cx="1875" cy="1800"/>
            </a:xfrm>
            <a:custGeom>
              <a:avLst/>
              <a:gdLst/>
              <a:ahLst/>
              <a:cxnLst/>
              <a:rect l="l" t="t" r="r" b="b"/>
              <a:pathLst>
                <a:path w="75" h="72" extrusionOk="0">
                  <a:moveTo>
                    <a:pt x="74" y="1"/>
                  </a:moveTo>
                  <a:lnTo>
                    <a:pt x="74" y="1"/>
                  </a:lnTo>
                  <a:cubicBezTo>
                    <a:pt x="50" y="24"/>
                    <a:pt x="26" y="49"/>
                    <a:pt x="0" y="71"/>
                  </a:cubicBezTo>
                  <a:cubicBezTo>
                    <a:pt x="26" y="50"/>
                    <a:pt x="50" y="24"/>
                    <a:pt x="74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4796600" y="2481388"/>
              <a:ext cx="1675" cy="2150"/>
            </a:xfrm>
            <a:custGeom>
              <a:avLst/>
              <a:gdLst/>
              <a:ahLst/>
              <a:cxnLst/>
              <a:rect l="l" t="t" r="r" b="b"/>
              <a:pathLst>
                <a:path w="67" h="86" extrusionOk="0">
                  <a:moveTo>
                    <a:pt x="66" y="0"/>
                  </a:moveTo>
                  <a:cubicBezTo>
                    <a:pt x="44" y="29"/>
                    <a:pt x="24" y="60"/>
                    <a:pt x="1" y="86"/>
                  </a:cubicBezTo>
                  <a:cubicBezTo>
                    <a:pt x="24" y="60"/>
                    <a:pt x="44" y="29"/>
                    <a:pt x="66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4804150" y="2466388"/>
              <a:ext cx="925" cy="3525"/>
            </a:xfrm>
            <a:custGeom>
              <a:avLst/>
              <a:gdLst/>
              <a:ahLst/>
              <a:cxnLst/>
              <a:rect l="l" t="t" r="r" b="b"/>
              <a:pathLst>
                <a:path w="37" h="141" extrusionOk="0">
                  <a:moveTo>
                    <a:pt x="37" y="1"/>
                  </a:moveTo>
                  <a:cubicBezTo>
                    <a:pt x="26" y="48"/>
                    <a:pt x="14" y="96"/>
                    <a:pt x="1" y="141"/>
                  </a:cubicBezTo>
                  <a:cubicBezTo>
                    <a:pt x="14" y="96"/>
                    <a:pt x="26" y="48"/>
                    <a:pt x="3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4799600" y="2477113"/>
              <a:ext cx="1400" cy="2500"/>
            </a:xfrm>
            <a:custGeom>
              <a:avLst/>
              <a:gdLst/>
              <a:ahLst/>
              <a:cxnLst/>
              <a:rect l="l" t="t" r="r" b="b"/>
              <a:pathLst>
                <a:path w="56" h="100" extrusionOk="0">
                  <a:moveTo>
                    <a:pt x="55" y="0"/>
                  </a:moveTo>
                  <a:cubicBezTo>
                    <a:pt x="38" y="34"/>
                    <a:pt x="21" y="68"/>
                    <a:pt x="1" y="99"/>
                  </a:cubicBezTo>
                  <a:cubicBezTo>
                    <a:pt x="21" y="68"/>
                    <a:pt x="38" y="34"/>
                    <a:pt x="5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4802150" y="2472163"/>
              <a:ext cx="1125" cy="2900"/>
            </a:xfrm>
            <a:custGeom>
              <a:avLst/>
              <a:gdLst/>
              <a:ahLst/>
              <a:cxnLst/>
              <a:rect l="l" t="t" r="r" b="b"/>
              <a:pathLst>
                <a:path w="45" h="116" extrusionOk="0">
                  <a:moveTo>
                    <a:pt x="45" y="0"/>
                  </a:moveTo>
                  <a:cubicBezTo>
                    <a:pt x="30" y="39"/>
                    <a:pt x="16" y="78"/>
                    <a:pt x="0" y="115"/>
                  </a:cubicBezTo>
                  <a:cubicBezTo>
                    <a:pt x="16" y="78"/>
                    <a:pt x="30" y="39"/>
                    <a:pt x="4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4686925" y="2339263"/>
              <a:ext cx="120100" cy="154200"/>
            </a:xfrm>
            <a:custGeom>
              <a:avLst/>
              <a:gdLst/>
              <a:ahLst/>
              <a:cxnLst/>
              <a:rect l="l" t="t" r="r" b="b"/>
              <a:pathLst>
                <a:path w="4804" h="6168" extrusionOk="0">
                  <a:moveTo>
                    <a:pt x="1290" y="0"/>
                  </a:moveTo>
                  <a:cubicBezTo>
                    <a:pt x="1281" y="0"/>
                    <a:pt x="1272" y="1"/>
                    <a:pt x="1263" y="1"/>
                  </a:cubicBezTo>
                  <a:cubicBezTo>
                    <a:pt x="1232" y="2"/>
                    <a:pt x="1203" y="9"/>
                    <a:pt x="1172" y="12"/>
                  </a:cubicBezTo>
                  <a:cubicBezTo>
                    <a:pt x="1136" y="16"/>
                    <a:pt x="1099" y="19"/>
                    <a:pt x="1064" y="26"/>
                  </a:cubicBezTo>
                  <a:cubicBezTo>
                    <a:pt x="1033" y="32"/>
                    <a:pt x="1006" y="42"/>
                    <a:pt x="976" y="51"/>
                  </a:cubicBezTo>
                  <a:cubicBezTo>
                    <a:pt x="944" y="59"/>
                    <a:pt x="911" y="67"/>
                    <a:pt x="879" y="78"/>
                  </a:cubicBezTo>
                  <a:cubicBezTo>
                    <a:pt x="850" y="89"/>
                    <a:pt x="824" y="104"/>
                    <a:pt x="797" y="118"/>
                  </a:cubicBezTo>
                  <a:cubicBezTo>
                    <a:pt x="768" y="130"/>
                    <a:pt x="736" y="142"/>
                    <a:pt x="708" y="158"/>
                  </a:cubicBezTo>
                  <a:cubicBezTo>
                    <a:pt x="274" y="409"/>
                    <a:pt x="7" y="943"/>
                    <a:pt x="4" y="1701"/>
                  </a:cubicBezTo>
                  <a:cubicBezTo>
                    <a:pt x="0" y="3223"/>
                    <a:pt x="1069" y="5075"/>
                    <a:pt x="2393" y="5840"/>
                  </a:cubicBezTo>
                  <a:cubicBezTo>
                    <a:pt x="2779" y="6062"/>
                    <a:pt x="3144" y="6167"/>
                    <a:pt x="3467" y="6167"/>
                  </a:cubicBezTo>
                  <a:cubicBezTo>
                    <a:pt x="3738" y="6167"/>
                    <a:pt x="3980" y="6093"/>
                    <a:pt x="4181" y="5953"/>
                  </a:cubicBezTo>
                  <a:cubicBezTo>
                    <a:pt x="4204" y="5935"/>
                    <a:pt x="4229" y="5922"/>
                    <a:pt x="4251" y="5903"/>
                  </a:cubicBezTo>
                  <a:cubicBezTo>
                    <a:pt x="4276" y="5881"/>
                    <a:pt x="4300" y="5856"/>
                    <a:pt x="4324" y="5833"/>
                  </a:cubicBezTo>
                  <a:cubicBezTo>
                    <a:pt x="4345" y="5812"/>
                    <a:pt x="4368" y="5793"/>
                    <a:pt x="4388" y="5772"/>
                  </a:cubicBezTo>
                  <a:cubicBezTo>
                    <a:pt x="4411" y="5745"/>
                    <a:pt x="4431" y="5715"/>
                    <a:pt x="4453" y="5686"/>
                  </a:cubicBezTo>
                  <a:cubicBezTo>
                    <a:pt x="4471" y="5662"/>
                    <a:pt x="4490" y="5639"/>
                    <a:pt x="4508" y="5613"/>
                  </a:cubicBezTo>
                  <a:cubicBezTo>
                    <a:pt x="4528" y="5582"/>
                    <a:pt x="4545" y="5548"/>
                    <a:pt x="4562" y="5514"/>
                  </a:cubicBezTo>
                  <a:cubicBezTo>
                    <a:pt x="4578" y="5487"/>
                    <a:pt x="4594" y="5461"/>
                    <a:pt x="4609" y="5431"/>
                  </a:cubicBezTo>
                  <a:cubicBezTo>
                    <a:pt x="4627" y="5395"/>
                    <a:pt x="4640" y="5356"/>
                    <a:pt x="4655" y="5316"/>
                  </a:cubicBezTo>
                  <a:cubicBezTo>
                    <a:pt x="4666" y="5285"/>
                    <a:pt x="4680" y="5258"/>
                    <a:pt x="4690" y="5226"/>
                  </a:cubicBezTo>
                  <a:cubicBezTo>
                    <a:pt x="4705" y="5181"/>
                    <a:pt x="4715" y="5134"/>
                    <a:pt x="4727" y="5086"/>
                  </a:cubicBezTo>
                  <a:cubicBezTo>
                    <a:pt x="4734" y="5055"/>
                    <a:pt x="4743" y="5028"/>
                    <a:pt x="4749" y="4997"/>
                  </a:cubicBezTo>
                  <a:cubicBezTo>
                    <a:pt x="4760" y="4943"/>
                    <a:pt x="4767" y="4888"/>
                    <a:pt x="4774" y="4832"/>
                  </a:cubicBezTo>
                  <a:cubicBezTo>
                    <a:pt x="4778" y="4802"/>
                    <a:pt x="4784" y="4775"/>
                    <a:pt x="4786" y="4744"/>
                  </a:cubicBezTo>
                  <a:cubicBezTo>
                    <a:pt x="4795" y="4657"/>
                    <a:pt x="4800" y="4566"/>
                    <a:pt x="4800" y="4470"/>
                  </a:cubicBezTo>
                  <a:cubicBezTo>
                    <a:pt x="4804" y="2948"/>
                    <a:pt x="3732" y="1092"/>
                    <a:pt x="2408" y="328"/>
                  </a:cubicBezTo>
                  <a:cubicBezTo>
                    <a:pt x="2325" y="280"/>
                    <a:pt x="2244" y="238"/>
                    <a:pt x="2162" y="201"/>
                  </a:cubicBezTo>
                  <a:cubicBezTo>
                    <a:pt x="2135" y="188"/>
                    <a:pt x="2107" y="180"/>
                    <a:pt x="2080" y="167"/>
                  </a:cubicBezTo>
                  <a:cubicBezTo>
                    <a:pt x="2028" y="146"/>
                    <a:pt x="1975" y="123"/>
                    <a:pt x="1924" y="105"/>
                  </a:cubicBezTo>
                  <a:cubicBezTo>
                    <a:pt x="1892" y="94"/>
                    <a:pt x="1862" y="88"/>
                    <a:pt x="1831" y="78"/>
                  </a:cubicBezTo>
                  <a:cubicBezTo>
                    <a:pt x="1784" y="66"/>
                    <a:pt x="1738" y="49"/>
                    <a:pt x="1694" y="40"/>
                  </a:cubicBezTo>
                  <a:cubicBezTo>
                    <a:pt x="1660" y="33"/>
                    <a:pt x="1629" y="30"/>
                    <a:pt x="1597" y="25"/>
                  </a:cubicBezTo>
                  <a:cubicBezTo>
                    <a:pt x="1555" y="19"/>
                    <a:pt x="1513" y="9"/>
                    <a:pt x="1473" y="6"/>
                  </a:cubicBezTo>
                  <a:cubicBezTo>
                    <a:pt x="1457" y="4"/>
                    <a:pt x="1441" y="4"/>
                    <a:pt x="1425" y="4"/>
                  </a:cubicBezTo>
                  <a:cubicBezTo>
                    <a:pt x="1418" y="4"/>
                    <a:pt x="1410" y="4"/>
                    <a:pt x="1402" y="4"/>
                  </a:cubicBezTo>
                  <a:cubicBezTo>
                    <a:pt x="1394" y="4"/>
                    <a:pt x="1386" y="4"/>
                    <a:pt x="1378" y="4"/>
                  </a:cubicBezTo>
                  <a:cubicBezTo>
                    <a:pt x="1349" y="3"/>
                    <a:pt x="1319" y="0"/>
                    <a:pt x="129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4704475" y="2302788"/>
              <a:ext cx="165250" cy="186675"/>
            </a:xfrm>
            <a:custGeom>
              <a:avLst/>
              <a:gdLst/>
              <a:ahLst/>
              <a:cxnLst/>
              <a:rect l="l" t="t" r="r" b="b"/>
              <a:pathLst>
                <a:path w="6610" h="7467" extrusionOk="0">
                  <a:moveTo>
                    <a:pt x="9" y="1615"/>
                  </a:moveTo>
                  <a:cubicBezTo>
                    <a:pt x="8" y="1616"/>
                    <a:pt x="6" y="1617"/>
                    <a:pt x="4" y="1617"/>
                  </a:cubicBezTo>
                  <a:cubicBezTo>
                    <a:pt x="4" y="1618"/>
                    <a:pt x="4" y="1618"/>
                    <a:pt x="4" y="1618"/>
                  </a:cubicBezTo>
                  <a:lnTo>
                    <a:pt x="4" y="1618"/>
                  </a:lnTo>
                  <a:lnTo>
                    <a:pt x="9" y="1615"/>
                  </a:lnTo>
                  <a:close/>
                  <a:moveTo>
                    <a:pt x="4" y="1618"/>
                  </a:moveTo>
                  <a:lnTo>
                    <a:pt x="1" y="1620"/>
                  </a:lnTo>
                  <a:cubicBezTo>
                    <a:pt x="2" y="1620"/>
                    <a:pt x="3" y="1619"/>
                    <a:pt x="4" y="1618"/>
                  </a:cubicBezTo>
                  <a:close/>
                  <a:moveTo>
                    <a:pt x="3139" y="0"/>
                  </a:moveTo>
                  <a:cubicBezTo>
                    <a:pt x="2905" y="0"/>
                    <a:pt x="2692" y="56"/>
                    <a:pt x="2509" y="162"/>
                  </a:cubicBezTo>
                  <a:lnTo>
                    <a:pt x="9" y="1615"/>
                  </a:lnTo>
                  <a:lnTo>
                    <a:pt x="9" y="1615"/>
                  </a:lnTo>
                  <a:cubicBezTo>
                    <a:pt x="36" y="1601"/>
                    <a:pt x="65" y="1589"/>
                    <a:pt x="92" y="1575"/>
                  </a:cubicBezTo>
                  <a:cubicBezTo>
                    <a:pt x="122" y="1562"/>
                    <a:pt x="147" y="1548"/>
                    <a:pt x="175" y="1537"/>
                  </a:cubicBezTo>
                  <a:cubicBezTo>
                    <a:pt x="206" y="1526"/>
                    <a:pt x="241" y="1518"/>
                    <a:pt x="273" y="1510"/>
                  </a:cubicBezTo>
                  <a:cubicBezTo>
                    <a:pt x="302" y="1501"/>
                    <a:pt x="330" y="1491"/>
                    <a:pt x="361" y="1485"/>
                  </a:cubicBezTo>
                  <a:cubicBezTo>
                    <a:pt x="396" y="1478"/>
                    <a:pt x="433" y="1475"/>
                    <a:pt x="469" y="1470"/>
                  </a:cubicBezTo>
                  <a:cubicBezTo>
                    <a:pt x="499" y="1468"/>
                    <a:pt x="528" y="1461"/>
                    <a:pt x="558" y="1460"/>
                  </a:cubicBezTo>
                  <a:cubicBezTo>
                    <a:pt x="567" y="1460"/>
                    <a:pt x="577" y="1459"/>
                    <a:pt x="586" y="1459"/>
                  </a:cubicBezTo>
                  <a:cubicBezTo>
                    <a:pt x="615" y="1459"/>
                    <a:pt x="645" y="1462"/>
                    <a:pt x="674" y="1463"/>
                  </a:cubicBezTo>
                  <a:cubicBezTo>
                    <a:pt x="690" y="1463"/>
                    <a:pt x="705" y="1462"/>
                    <a:pt x="721" y="1462"/>
                  </a:cubicBezTo>
                  <a:cubicBezTo>
                    <a:pt x="737" y="1462"/>
                    <a:pt x="753" y="1463"/>
                    <a:pt x="769" y="1464"/>
                  </a:cubicBezTo>
                  <a:cubicBezTo>
                    <a:pt x="809" y="1468"/>
                    <a:pt x="852" y="1476"/>
                    <a:pt x="892" y="1484"/>
                  </a:cubicBezTo>
                  <a:cubicBezTo>
                    <a:pt x="925" y="1489"/>
                    <a:pt x="957" y="1491"/>
                    <a:pt x="989" y="1499"/>
                  </a:cubicBezTo>
                  <a:cubicBezTo>
                    <a:pt x="1035" y="1508"/>
                    <a:pt x="1081" y="1523"/>
                    <a:pt x="1127" y="1537"/>
                  </a:cubicBezTo>
                  <a:cubicBezTo>
                    <a:pt x="1158" y="1547"/>
                    <a:pt x="1189" y="1553"/>
                    <a:pt x="1219" y="1563"/>
                  </a:cubicBezTo>
                  <a:cubicBezTo>
                    <a:pt x="1271" y="1580"/>
                    <a:pt x="1324" y="1604"/>
                    <a:pt x="1377" y="1626"/>
                  </a:cubicBezTo>
                  <a:cubicBezTo>
                    <a:pt x="1404" y="1637"/>
                    <a:pt x="1431" y="1646"/>
                    <a:pt x="1459" y="1660"/>
                  </a:cubicBezTo>
                  <a:cubicBezTo>
                    <a:pt x="1539" y="1697"/>
                    <a:pt x="1621" y="1739"/>
                    <a:pt x="1705" y="1787"/>
                  </a:cubicBezTo>
                  <a:cubicBezTo>
                    <a:pt x="3029" y="2551"/>
                    <a:pt x="4101" y="4407"/>
                    <a:pt x="4096" y="5929"/>
                  </a:cubicBezTo>
                  <a:cubicBezTo>
                    <a:pt x="4096" y="6025"/>
                    <a:pt x="4092" y="6115"/>
                    <a:pt x="4083" y="6203"/>
                  </a:cubicBezTo>
                  <a:cubicBezTo>
                    <a:pt x="4081" y="6234"/>
                    <a:pt x="4075" y="6261"/>
                    <a:pt x="4071" y="6290"/>
                  </a:cubicBezTo>
                  <a:cubicBezTo>
                    <a:pt x="4063" y="6345"/>
                    <a:pt x="4057" y="6402"/>
                    <a:pt x="4046" y="6454"/>
                  </a:cubicBezTo>
                  <a:cubicBezTo>
                    <a:pt x="4040" y="6485"/>
                    <a:pt x="4031" y="6515"/>
                    <a:pt x="4022" y="6545"/>
                  </a:cubicBezTo>
                  <a:cubicBezTo>
                    <a:pt x="4011" y="6592"/>
                    <a:pt x="4001" y="6640"/>
                    <a:pt x="3987" y="6685"/>
                  </a:cubicBezTo>
                  <a:cubicBezTo>
                    <a:pt x="3977" y="6717"/>
                    <a:pt x="3963" y="6744"/>
                    <a:pt x="3951" y="6775"/>
                  </a:cubicBezTo>
                  <a:cubicBezTo>
                    <a:pt x="3936" y="6814"/>
                    <a:pt x="3922" y="6854"/>
                    <a:pt x="3906" y="6890"/>
                  </a:cubicBezTo>
                  <a:cubicBezTo>
                    <a:pt x="3892" y="6920"/>
                    <a:pt x="3875" y="6946"/>
                    <a:pt x="3859" y="6973"/>
                  </a:cubicBezTo>
                  <a:cubicBezTo>
                    <a:pt x="3842" y="7007"/>
                    <a:pt x="3824" y="7041"/>
                    <a:pt x="3804" y="7072"/>
                  </a:cubicBezTo>
                  <a:cubicBezTo>
                    <a:pt x="3787" y="7098"/>
                    <a:pt x="3767" y="7121"/>
                    <a:pt x="3749" y="7144"/>
                  </a:cubicBezTo>
                  <a:cubicBezTo>
                    <a:pt x="3728" y="7174"/>
                    <a:pt x="3707" y="7204"/>
                    <a:pt x="3684" y="7230"/>
                  </a:cubicBezTo>
                  <a:cubicBezTo>
                    <a:pt x="3665" y="7252"/>
                    <a:pt x="3642" y="7271"/>
                    <a:pt x="3621" y="7290"/>
                  </a:cubicBezTo>
                  <a:cubicBezTo>
                    <a:pt x="3596" y="7315"/>
                    <a:pt x="3573" y="7341"/>
                    <a:pt x="3546" y="7362"/>
                  </a:cubicBezTo>
                  <a:cubicBezTo>
                    <a:pt x="3523" y="7381"/>
                    <a:pt x="3500" y="7396"/>
                    <a:pt x="3475" y="7412"/>
                  </a:cubicBezTo>
                  <a:cubicBezTo>
                    <a:pt x="3449" y="7430"/>
                    <a:pt x="3424" y="7450"/>
                    <a:pt x="3397" y="7466"/>
                  </a:cubicBezTo>
                  <a:lnTo>
                    <a:pt x="5905" y="6008"/>
                  </a:lnTo>
                  <a:cubicBezTo>
                    <a:pt x="6335" y="5759"/>
                    <a:pt x="6601" y="5228"/>
                    <a:pt x="6604" y="4473"/>
                  </a:cubicBezTo>
                  <a:cubicBezTo>
                    <a:pt x="6610" y="2949"/>
                    <a:pt x="5539" y="1094"/>
                    <a:pt x="4214" y="329"/>
                  </a:cubicBezTo>
                  <a:cubicBezTo>
                    <a:pt x="3828" y="106"/>
                    <a:pt x="3463" y="0"/>
                    <a:pt x="3139" y="0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4405350" y="2100038"/>
              <a:ext cx="62600" cy="301125"/>
            </a:xfrm>
            <a:custGeom>
              <a:avLst/>
              <a:gdLst/>
              <a:ahLst/>
              <a:cxnLst/>
              <a:rect l="l" t="t" r="r" b="b"/>
              <a:pathLst>
                <a:path w="2504" h="12045" extrusionOk="0">
                  <a:moveTo>
                    <a:pt x="2504" y="1"/>
                  </a:moveTo>
                  <a:lnTo>
                    <a:pt x="1" y="1446"/>
                  </a:lnTo>
                  <a:lnTo>
                    <a:pt x="1" y="12045"/>
                  </a:lnTo>
                  <a:lnTo>
                    <a:pt x="2504" y="10599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FF1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4342775" y="2100038"/>
              <a:ext cx="62600" cy="301125"/>
            </a:xfrm>
            <a:custGeom>
              <a:avLst/>
              <a:gdLst/>
              <a:ahLst/>
              <a:cxnLst/>
              <a:rect l="l" t="t" r="r" b="b"/>
              <a:pathLst>
                <a:path w="2504" h="12045" extrusionOk="0">
                  <a:moveTo>
                    <a:pt x="0" y="1"/>
                  </a:moveTo>
                  <a:lnTo>
                    <a:pt x="0" y="10599"/>
                  </a:lnTo>
                  <a:lnTo>
                    <a:pt x="2504" y="12045"/>
                  </a:lnTo>
                  <a:lnTo>
                    <a:pt x="2504" y="14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4342775" y="2063938"/>
              <a:ext cx="125175" cy="72250"/>
            </a:xfrm>
            <a:custGeom>
              <a:avLst/>
              <a:gdLst/>
              <a:ahLst/>
              <a:cxnLst/>
              <a:rect l="l" t="t" r="r" b="b"/>
              <a:pathLst>
                <a:path w="5007" h="2890" extrusionOk="0">
                  <a:moveTo>
                    <a:pt x="2504" y="0"/>
                  </a:moveTo>
                  <a:lnTo>
                    <a:pt x="0" y="1445"/>
                  </a:lnTo>
                  <a:lnTo>
                    <a:pt x="2504" y="2890"/>
                  </a:lnTo>
                  <a:lnTo>
                    <a:pt x="5007" y="1445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4405350" y="2377063"/>
              <a:ext cx="62600" cy="60250"/>
            </a:xfrm>
            <a:custGeom>
              <a:avLst/>
              <a:gdLst/>
              <a:ahLst/>
              <a:cxnLst/>
              <a:rect l="l" t="t" r="r" b="b"/>
              <a:pathLst>
                <a:path w="2504" h="2410" extrusionOk="0">
                  <a:moveTo>
                    <a:pt x="1" y="0"/>
                  </a:moveTo>
                  <a:lnTo>
                    <a:pt x="1" y="964"/>
                  </a:lnTo>
                  <a:lnTo>
                    <a:pt x="2504" y="2409"/>
                  </a:lnTo>
                  <a:lnTo>
                    <a:pt x="2504" y="14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7D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4342775" y="2208438"/>
              <a:ext cx="62600" cy="228875"/>
            </a:xfrm>
            <a:custGeom>
              <a:avLst/>
              <a:gdLst/>
              <a:ahLst/>
              <a:cxnLst/>
              <a:rect l="l" t="t" r="r" b="b"/>
              <a:pathLst>
                <a:path w="2504" h="9155" extrusionOk="0">
                  <a:moveTo>
                    <a:pt x="2504" y="1"/>
                  </a:moveTo>
                  <a:lnTo>
                    <a:pt x="0" y="1446"/>
                  </a:lnTo>
                  <a:lnTo>
                    <a:pt x="0" y="9154"/>
                  </a:lnTo>
                  <a:lnTo>
                    <a:pt x="2504" y="7709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BE5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4280200" y="2208438"/>
              <a:ext cx="62600" cy="228875"/>
            </a:xfrm>
            <a:custGeom>
              <a:avLst/>
              <a:gdLst/>
              <a:ahLst/>
              <a:cxnLst/>
              <a:rect l="l" t="t" r="r" b="b"/>
              <a:pathLst>
                <a:path w="2504" h="9155" extrusionOk="0">
                  <a:moveTo>
                    <a:pt x="0" y="1"/>
                  </a:moveTo>
                  <a:lnTo>
                    <a:pt x="0" y="7709"/>
                  </a:lnTo>
                  <a:lnTo>
                    <a:pt x="2503" y="9154"/>
                  </a:lnTo>
                  <a:lnTo>
                    <a:pt x="2503" y="14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6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4280200" y="2172313"/>
              <a:ext cx="125175" cy="72300"/>
            </a:xfrm>
            <a:custGeom>
              <a:avLst/>
              <a:gdLst/>
              <a:ahLst/>
              <a:cxnLst/>
              <a:rect l="l" t="t" r="r" b="b"/>
              <a:pathLst>
                <a:path w="5007" h="2892" extrusionOk="0">
                  <a:moveTo>
                    <a:pt x="2503" y="0"/>
                  </a:moveTo>
                  <a:lnTo>
                    <a:pt x="0" y="1446"/>
                  </a:lnTo>
                  <a:lnTo>
                    <a:pt x="2503" y="2891"/>
                  </a:lnTo>
                  <a:lnTo>
                    <a:pt x="5007" y="1446"/>
                  </a:lnTo>
                  <a:lnTo>
                    <a:pt x="2503" y="0"/>
                  </a:lnTo>
                  <a:close/>
                </a:path>
              </a:pathLst>
            </a:custGeom>
            <a:solidFill>
              <a:srgbClr val="CC7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4341750" y="2208738"/>
              <a:ext cx="64650" cy="228300"/>
            </a:xfrm>
            <a:custGeom>
              <a:avLst/>
              <a:gdLst/>
              <a:ahLst/>
              <a:cxnLst/>
              <a:rect l="l" t="t" r="r" b="b"/>
              <a:pathLst>
                <a:path w="2586" h="9132" extrusionOk="0">
                  <a:moveTo>
                    <a:pt x="2585" y="0"/>
                  </a:moveTo>
                  <a:lnTo>
                    <a:pt x="69" y="1423"/>
                  </a:lnTo>
                  <a:lnTo>
                    <a:pt x="0" y="9131"/>
                  </a:lnTo>
                  <a:lnTo>
                    <a:pt x="2516" y="7708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237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4280200" y="2208438"/>
              <a:ext cx="62600" cy="228875"/>
            </a:xfrm>
            <a:custGeom>
              <a:avLst/>
              <a:gdLst/>
              <a:ahLst/>
              <a:cxnLst/>
              <a:rect l="l" t="t" r="r" b="b"/>
              <a:pathLst>
                <a:path w="2504" h="9155" extrusionOk="0">
                  <a:moveTo>
                    <a:pt x="0" y="1"/>
                  </a:moveTo>
                  <a:lnTo>
                    <a:pt x="0" y="7709"/>
                  </a:lnTo>
                  <a:lnTo>
                    <a:pt x="2503" y="9154"/>
                  </a:lnTo>
                  <a:lnTo>
                    <a:pt x="2503" y="14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26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4280200" y="2172313"/>
              <a:ext cx="125175" cy="72300"/>
            </a:xfrm>
            <a:custGeom>
              <a:avLst/>
              <a:gdLst/>
              <a:ahLst/>
              <a:cxnLst/>
              <a:rect l="l" t="t" r="r" b="b"/>
              <a:pathLst>
                <a:path w="5007" h="2892" extrusionOk="0">
                  <a:moveTo>
                    <a:pt x="2503" y="0"/>
                  </a:moveTo>
                  <a:lnTo>
                    <a:pt x="0" y="1446"/>
                  </a:lnTo>
                  <a:lnTo>
                    <a:pt x="2503" y="2891"/>
                  </a:lnTo>
                  <a:lnTo>
                    <a:pt x="5007" y="1446"/>
                  </a:lnTo>
                  <a:lnTo>
                    <a:pt x="2503" y="0"/>
                  </a:lnTo>
                  <a:close/>
                </a:path>
              </a:pathLst>
            </a:custGeom>
            <a:solidFill>
              <a:srgbClr val="448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4405350" y="2328863"/>
              <a:ext cx="62600" cy="144575"/>
            </a:xfrm>
            <a:custGeom>
              <a:avLst/>
              <a:gdLst/>
              <a:ahLst/>
              <a:cxnLst/>
              <a:rect l="l" t="t" r="r" b="b"/>
              <a:pathLst>
                <a:path w="2504" h="5783" extrusionOk="0">
                  <a:moveTo>
                    <a:pt x="2504" y="1"/>
                  </a:moveTo>
                  <a:lnTo>
                    <a:pt x="1" y="1446"/>
                  </a:lnTo>
                  <a:lnTo>
                    <a:pt x="1" y="5783"/>
                  </a:lnTo>
                  <a:lnTo>
                    <a:pt x="2504" y="433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FFA0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4342625" y="2328788"/>
              <a:ext cx="62875" cy="144775"/>
            </a:xfrm>
            <a:custGeom>
              <a:avLst/>
              <a:gdLst/>
              <a:ahLst/>
              <a:cxnLst/>
              <a:rect l="l" t="t" r="r" b="b"/>
              <a:pathLst>
                <a:path w="2515" h="5791" extrusionOk="0">
                  <a:moveTo>
                    <a:pt x="17" y="0"/>
                  </a:moveTo>
                  <a:lnTo>
                    <a:pt x="0" y="4335"/>
                  </a:lnTo>
                  <a:lnTo>
                    <a:pt x="2498" y="5791"/>
                  </a:lnTo>
                  <a:lnTo>
                    <a:pt x="2514" y="145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4342775" y="2292763"/>
              <a:ext cx="125175" cy="72275"/>
            </a:xfrm>
            <a:custGeom>
              <a:avLst/>
              <a:gdLst/>
              <a:ahLst/>
              <a:cxnLst/>
              <a:rect l="l" t="t" r="r" b="b"/>
              <a:pathLst>
                <a:path w="5007" h="2891" extrusionOk="0">
                  <a:moveTo>
                    <a:pt x="2504" y="1"/>
                  </a:moveTo>
                  <a:lnTo>
                    <a:pt x="0" y="1445"/>
                  </a:lnTo>
                  <a:lnTo>
                    <a:pt x="2504" y="2890"/>
                  </a:lnTo>
                  <a:lnTo>
                    <a:pt x="5007" y="1445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FFB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5751150" y="1896213"/>
              <a:ext cx="70775" cy="200525"/>
            </a:xfrm>
            <a:custGeom>
              <a:avLst/>
              <a:gdLst/>
              <a:ahLst/>
              <a:cxnLst/>
              <a:rect l="l" t="t" r="r" b="b"/>
              <a:pathLst>
                <a:path w="2831" h="8021" extrusionOk="0">
                  <a:moveTo>
                    <a:pt x="1543" y="1"/>
                  </a:moveTo>
                  <a:cubicBezTo>
                    <a:pt x="1439" y="1"/>
                    <a:pt x="1335" y="17"/>
                    <a:pt x="1237" y="52"/>
                  </a:cubicBezTo>
                  <a:cubicBezTo>
                    <a:pt x="960" y="150"/>
                    <a:pt x="536" y="406"/>
                    <a:pt x="510" y="724"/>
                  </a:cubicBezTo>
                  <a:lnTo>
                    <a:pt x="662" y="621"/>
                  </a:lnTo>
                  <a:lnTo>
                    <a:pt x="662" y="621"/>
                  </a:lnTo>
                  <a:cubicBezTo>
                    <a:pt x="496" y="808"/>
                    <a:pt x="324" y="1290"/>
                    <a:pt x="248" y="1431"/>
                  </a:cubicBezTo>
                  <a:cubicBezTo>
                    <a:pt x="0" y="1892"/>
                    <a:pt x="59" y="2417"/>
                    <a:pt x="85" y="2927"/>
                  </a:cubicBezTo>
                  <a:cubicBezTo>
                    <a:pt x="121" y="3614"/>
                    <a:pt x="283" y="4288"/>
                    <a:pt x="563" y="4917"/>
                  </a:cubicBezTo>
                  <a:cubicBezTo>
                    <a:pt x="802" y="5460"/>
                    <a:pt x="1004" y="6007"/>
                    <a:pt x="1254" y="6546"/>
                  </a:cubicBezTo>
                  <a:cubicBezTo>
                    <a:pt x="1497" y="7066"/>
                    <a:pt x="1886" y="7445"/>
                    <a:pt x="1961" y="8021"/>
                  </a:cubicBezTo>
                  <a:cubicBezTo>
                    <a:pt x="2075" y="7592"/>
                    <a:pt x="2317" y="7221"/>
                    <a:pt x="2432" y="6790"/>
                  </a:cubicBezTo>
                  <a:cubicBezTo>
                    <a:pt x="2536" y="6391"/>
                    <a:pt x="2766" y="6044"/>
                    <a:pt x="2707" y="5621"/>
                  </a:cubicBezTo>
                  <a:cubicBezTo>
                    <a:pt x="2621" y="5012"/>
                    <a:pt x="2190" y="4522"/>
                    <a:pt x="2432" y="3879"/>
                  </a:cubicBezTo>
                  <a:cubicBezTo>
                    <a:pt x="2645" y="3312"/>
                    <a:pt x="2831" y="2774"/>
                    <a:pt x="2820" y="2157"/>
                  </a:cubicBezTo>
                  <a:cubicBezTo>
                    <a:pt x="2811" y="1553"/>
                    <a:pt x="2826" y="765"/>
                    <a:pt x="2361" y="330"/>
                  </a:cubicBezTo>
                  <a:cubicBezTo>
                    <a:pt x="2148" y="131"/>
                    <a:pt x="1842" y="1"/>
                    <a:pt x="154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5640650" y="2055138"/>
              <a:ext cx="88250" cy="70525"/>
            </a:xfrm>
            <a:custGeom>
              <a:avLst/>
              <a:gdLst/>
              <a:ahLst/>
              <a:cxnLst/>
              <a:rect l="l" t="t" r="r" b="b"/>
              <a:pathLst>
                <a:path w="3530" h="2821" extrusionOk="0">
                  <a:moveTo>
                    <a:pt x="1024" y="0"/>
                  </a:moveTo>
                  <a:cubicBezTo>
                    <a:pt x="1002" y="0"/>
                    <a:pt x="982" y="13"/>
                    <a:pt x="978" y="39"/>
                  </a:cubicBezTo>
                  <a:lnTo>
                    <a:pt x="913" y="544"/>
                  </a:lnTo>
                  <a:cubicBezTo>
                    <a:pt x="904" y="598"/>
                    <a:pt x="864" y="631"/>
                    <a:pt x="816" y="631"/>
                  </a:cubicBezTo>
                  <a:cubicBezTo>
                    <a:pt x="799" y="631"/>
                    <a:pt x="782" y="627"/>
                    <a:pt x="764" y="619"/>
                  </a:cubicBezTo>
                  <a:lnTo>
                    <a:pt x="260" y="397"/>
                  </a:lnTo>
                  <a:cubicBezTo>
                    <a:pt x="230" y="383"/>
                    <a:pt x="199" y="377"/>
                    <a:pt x="171" y="377"/>
                  </a:cubicBezTo>
                  <a:cubicBezTo>
                    <a:pt x="76" y="377"/>
                    <a:pt x="1" y="447"/>
                    <a:pt x="5" y="553"/>
                  </a:cubicBezTo>
                  <a:cubicBezTo>
                    <a:pt x="12" y="759"/>
                    <a:pt x="73" y="973"/>
                    <a:pt x="108" y="1083"/>
                  </a:cubicBezTo>
                  <a:cubicBezTo>
                    <a:pt x="125" y="1146"/>
                    <a:pt x="168" y="1200"/>
                    <a:pt x="226" y="1229"/>
                  </a:cubicBezTo>
                  <a:cubicBezTo>
                    <a:pt x="350" y="1296"/>
                    <a:pt x="586" y="1395"/>
                    <a:pt x="784" y="1473"/>
                  </a:cubicBezTo>
                  <a:cubicBezTo>
                    <a:pt x="784" y="1473"/>
                    <a:pt x="1398" y="1903"/>
                    <a:pt x="1935" y="2271"/>
                  </a:cubicBezTo>
                  <a:cubicBezTo>
                    <a:pt x="2319" y="2534"/>
                    <a:pt x="2662" y="2765"/>
                    <a:pt x="2709" y="2781"/>
                  </a:cubicBezTo>
                  <a:cubicBezTo>
                    <a:pt x="2785" y="2809"/>
                    <a:pt x="2847" y="2820"/>
                    <a:pt x="2897" y="2820"/>
                  </a:cubicBezTo>
                  <a:cubicBezTo>
                    <a:pt x="2905" y="2820"/>
                    <a:pt x="2912" y="2820"/>
                    <a:pt x="2919" y="2820"/>
                  </a:cubicBezTo>
                  <a:cubicBezTo>
                    <a:pt x="2961" y="2818"/>
                    <a:pt x="3002" y="2802"/>
                    <a:pt x="3036" y="2775"/>
                  </a:cubicBezTo>
                  <a:cubicBezTo>
                    <a:pt x="3054" y="2760"/>
                    <a:pt x="3264" y="2272"/>
                    <a:pt x="3530" y="1638"/>
                  </a:cubicBezTo>
                  <a:lnTo>
                    <a:pt x="2795" y="1349"/>
                  </a:lnTo>
                  <a:lnTo>
                    <a:pt x="2690" y="1801"/>
                  </a:lnTo>
                  <a:cubicBezTo>
                    <a:pt x="2317" y="1548"/>
                    <a:pt x="1775" y="1383"/>
                    <a:pt x="1440" y="1224"/>
                  </a:cubicBezTo>
                  <a:cubicBezTo>
                    <a:pt x="1338" y="1175"/>
                    <a:pt x="1278" y="1147"/>
                    <a:pt x="1278" y="1147"/>
                  </a:cubicBezTo>
                  <a:cubicBezTo>
                    <a:pt x="1167" y="362"/>
                    <a:pt x="1148" y="178"/>
                    <a:pt x="1084" y="40"/>
                  </a:cubicBezTo>
                  <a:cubicBezTo>
                    <a:pt x="1071" y="13"/>
                    <a:pt x="1046" y="0"/>
                    <a:pt x="1024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5710525" y="2002563"/>
              <a:ext cx="50975" cy="93500"/>
            </a:xfrm>
            <a:custGeom>
              <a:avLst/>
              <a:gdLst/>
              <a:ahLst/>
              <a:cxnLst/>
              <a:rect l="l" t="t" r="r" b="b"/>
              <a:pathLst>
                <a:path w="2039" h="3740" extrusionOk="0">
                  <a:moveTo>
                    <a:pt x="1294" y="1"/>
                  </a:moveTo>
                  <a:cubicBezTo>
                    <a:pt x="1081" y="1"/>
                    <a:pt x="870" y="93"/>
                    <a:pt x="745" y="294"/>
                  </a:cubicBezTo>
                  <a:cubicBezTo>
                    <a:pt x="678" y="403"/>
                    <a:pt x="0" y="3451"/>
                    <a:pt x="0" y="3451"/>
                  </a:cubicBezTo>
                  <a:lnTo>
                    <a:pt x="735" y="3740"/>
                  </a:lnTo>
                  <a:cubicBezTo>
                    <a:pt x="1243" y="2528"/>
                    <a:pt x="1960" y="784"/>
                    <a:pt x="1960" y="784"/>
                  </a:cubicBezTo>
                  <a:cubicBezTo>
                    <a:pt x="1960" y="784"/>
                    <a:pt x="1961" y="779"/>
                    <a:pt x="1964" y="766"/>
                  </a:cubicBezTo>
                  <a:cubicBezTo>
                    <a:pt x="2038" y="283"/>
                    <a:pt x="1665" y="1"/>
                    <a:pt x="1294" y="1"/>
                  </a:cubicBez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5636500" y="2379988"/>
              <a:ext cx="54700" cy="49075"/>
            </a:xfrm>
            <a:custGeom>
              <a:avLst/>
              <a:gdLst/>
              <a:ahLst/>
              <a:cxnLst/>
              <a:rect l="l" t="t" r="r" b="b"/>
              <a:pathLst>
                <a:path w="2188" h="1963" extrusionOk="0">
                  <a:moveTo>
                    <a:pt x="1709" y="1"/>
                  </a:moveTo>
                  <a:lnTo>
                    <a:pt x="1090" y="408"/>
                  </a:lnTo>
                  <a:cubicBezTo>
                    <a:pt x="1028" y="604"/>
                    <a:pt x="167" y="1586"/>
                    <a:pt x="115" y="1635"/>
                  </a:cubicBezTo>
                  <a:cubicBezTo>
                    <a:pt x="1" y="1734"/>
                    <a:pt x="118" y="1963"/>
                    <a:pt x="263" y="1963"/>
                  </a:cubicBezTo>
                  <a:cubicBezTo>
                    <a:pt x="273" y="1963"/>
                    <a:pt x="284" y="1962"/>
                    <a:pt x="295" y="1959"/>
                  </a:cubicBezTo>
                  <a:cubicBezTo>
                    <a:pt x="380" y="1936"/>
                    <a:pt x="462" y="1906"/>
                    <a:pt x="542" y="1870"/>
                  </a:cubicBezTo>
                  <a:cubicBezTo>
                    <a:pt x="1024" y="1661"/>
                    <a:pt x="1823" y="1184"/>
                    <a:pt x="1954" y="1091"/>
                  </a:cubicBezTo>
                  <a:cubicBezTo>
                    <a:pt x="2154" y="950"/>
                    <a:pt x="2187" y="666"/>
                    <a:pt x="2025" y="483"/>
                  </a:cubicBezTo>
                  <a:lnTo>
                    <a:pt x="1709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5613550" y="2133988"/>
              <a:ext cx="217200" cy="293625"/>
            </a:xfrm>
            <a:custGeom>
              <a:avLst/>
              <a:gdLst/>
              <a:ahLst/>
              <a:cxnLst/>
              <a:rect l="l" t="t" r="r" b="b"/>
              <a:pathLst>
                <a:path w="8688" h="11745" extrusionOk="0">
                  <a:moveTo>
                    <a:pt x="5564" y="1837"/>
                  </a:moveTo>
                  <a:lnTo>
                    <a:pt x="4936" y="2207"/>
                  </a:lnTo>
                  <a:cubicBezTo>
                    <a:pt x="4927" y="2204"/>
                    <a:pt x="4921" y="2199"/>
                    <a:pt x="4912" y="2194"/>
                  </a:cubicBezTo>
                  <a:lnTo>
                    <a:pt x="1972" y="4012"/>
                  </a:lnTo>
                  <a:cubicBezTo>
                    <a:pt x="1823" y="4105"/>
                    <a:pt x="1686" y="4218"/>
                    <a:pt x="1566" y="4348"/>
                  </a:cubicBezTo>
                  <a:cubicBezTo>
                    <a:pt x="1530" y="4324"/>
                    <a:pt x="1489" y="4308"/>
                    <a:pt x="1448" y="4297"/>
                  </a:cubicBezTo>
                  <a:lnTo>
                    <a:pt x="4823" y="2178"/>
                  </a:lnTo>
                  <a:lnTo>
                    <a:pt x="5564" y="1837"/>
                  </a:lnTo>
                  <a:close/>
                  <a:moveTo>
                    <a:pt x="5068" y="0"/>
                  </a:moveTo>
                  <a:cubicBezTo>
                    <a:pt x="4894" y="77"/>
                    <a:pt x="4151" y="616"/>
                    <a:pt x="3570" y="1045"/>
                  </a:cubicBezTo>
                  <a:lnTo>
                    <a:pt x="626" y="3121"/>
                  </a:lnTo>
                  <a:cubicBezTo>
                    <a:pt x="261" y="3416"/>
                    <a:pt x="16" y="3850"/>
                    <a:pt x="4" y="4319"/>
                  </a:cubicBezTo>
                  <a:cubicBezTo>
                    <a:pt x="0" y="4458"/>
                    <a:pt x="15" y="4597"/>
                    <a:pt x="48" y="4732"/>
                  </a:cubicBezTo>
                  <a:lnTo>
                    <a:pt x="825" y="6810"/>
                  </a:lnTo>
                  <a:lnTo>
                    <a:pt x="95" y="11552"/>
                  </a:lnTo>
                  <a:lnTo>
                    <a:pt x="27" y="11737"/>
                  </a:lnTo>
                  <a:lnTo>
                    <a:pt x="704" y="11745"/>
                  </a:lnTo>
                  <a:lnTo>
                    <a:pt x="700" y="11721"/>
                  </a:lnTo>
                  <a:lnTo>
                    <a:pt x="700" y="11719"/>
                  </a:lnTo>
                  <a:cubicBezTo>
                    <a:pt x="731" y="11626"/>
                    <a:pt x="1195" y="10365"/>
                    <a:pt x="1636" y="8975"/>
                  </a:cubicBezTo>
                  <a:lnTo>
                    <a:pt x="1961" y="9842"/>
                  </a:lnTo>
                  <a:lnTo>
                    <a:pt x="2008" y="10218"/>
                  </a:lnTo>
                  <a:cubicBezTo>
                    <a:pt x="2014" y="10222"/>
                    <a:pt x="2014" y="10234"/>
                    <a:pt x="2008" y="10248"/>
                  </a:cubicBezTo>
                  <a:lnTo>
                    <a:pt x="2627" y="9842"/>
                  </a:lnTo>
                  <a:lnTo>
                    <a:pt x="2584" y="9777"/>
                  </a:lnTo>
                  <a:cubicBezTo>
                    <a:pt x="2583" y="9774"/>
                    <a:pt x="2583" y="9774"/>
                    <a:pt x="2583" y="9773"/>
                  </a:cubicBezTo>
                  <a:cubicBezTo>
                    <a:pt x="2562" y="9649"/>
                    <a:pt x="2538" y="9526"/>
                    <a:pt x="2516" y="9402"/>
                  </a:cubicBezTo>
                  <a:cubicBezTo>
                    <a:pt x="2451" y="8372"/>
                    <a:pt x="2383" y="7431"/>
                    <a:pt x="2288" y="6644"/>
                  </a:cubicBezTo>
                  <a:cubicBezTo>
                    <a:pt x="2448" y="5916"/>
                    <a:pt x="2502" y="5360"/>
                    <a:pt x="2347" y="5210"/>
                  </a:cubicBezTo>
                  <a:lnTo>
                    <a:pt x="6466" y="3904"/>
                  </a:lnTo>
                  <a:cubicBezTo>
                    <a:pt x="6464" y="3903"/>
                    <a:pt x="6463" y="3901"/>
                    <a:pt x="6463" y="3898"/>
                  </a:cubicBezTo>
                  <a:lnTo>
                    <a:pt x="6819" y="3792"/>
                  </a:lnTo>
                  <a:cubicBezTo>
                    <a:pt x="6871" y="3777"/>
                    <a:pt x="6921" y="3759"/>
                    <a:pt x="6971" y="3741"/>
                  </a:cubicBezTo>
                  <a:cubicBezTo>
                    <a:pt x="8362" y="3227"/>
                    <a:pt x="8688" y="1480"/>
                    <a:pt x="7789" y="426"/>
                  </a:cubicBezTo>
                  <a:lnTo>
                    <a:pt x="7786" y="422"/>
                  </a:lnTo>
                  <a:lnTo>
                    <a:pt x="7386" y="60"/>
                  </a:lnTo>
                  <a:cubicBezTo>
                    <a:pt x="6666" y="501"/>
                    <a:pt x="6170" y="651"/>
                    <a:pt x="5827" y="651"/>
                  </a:cubicBezTo>
                  <a:cubicBezTo>
                    <a:pt x="5112" y="651"/>
                    <a:pt x="5068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5573025" y="2427413"/>
              <a:ext cx="61125" cy="29800"/>
            </a:xfrm>
            <a:custGeom>
              <a:avLst/>
              <a:gdLst/>
              <a:ahLst/>
              <a:cxnLst/>
              <a:rect l="l" t="t" r="r" b="b"/>
              <a:pathLst>
                <a:path w="2445" h="1192" extrusionOk="0">
                  <a:moveTo>
                    <a:pt x="1647" y="0"/>
                  </a:moveTo>
                  <a:lnTo>
                    <a:pt x="1605" y="111"/>
                  </a:lnTo>
                  <a:cubicBezTo>
                    <a:pt x="1645" y="205"/>
                    <a:pt x="230" y="750"/>
                    <a:pt x="158" y="768"/>
                  </a:cubicBezTo>
                  <a:cubicBezTo>
                    <a:pt x="1" y="808"/>
                    <a:pt x="8" y="1101"/>
                    <a:pt x="168" y="1140"/>
                  </a:cubicBezTo>
                  <a:cubicBezTo>
                    <a:pt x="254" y="1160"/>
                    <a:pt x="339" y="1172"/>
                    <a:pt x="427" y="1177"/>
                  </a:cubicBezTo>
                  <a:cubicBezTo>
                    <a:pt x="564" y="1187"/>
                    <a:pt x="730" y="1191"/>
                    <a:pt x="902" y="1191"/>
                  </a:cubicBezTo>
                  <a:cubicBezTo>
                    <a:pt x="1386" y="1191"/>
                    <a:pt x="1923" y="1159"/>
                    <a:pt x="2041" y="1144"/>
                  </a:cubicBezTo>
                  <a:cubicBezTo>
                    <a:pt x="2284" y="1111"/>
                    <a:pt x="2445" y="875"/>
                    <a:pt x="2385" y="637"/>
                  </a:cubicBezTo>
                  <a:lnTo>
                    <a:pt x="2323" y="8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5707000" y="2000088"/>
              <a:ext cx="98775" cy="157075"/>
            </a:xfrm>
            <a:custGeom>
              <a:avLst/>
              <a:gdLst/>
              <a:ahLst/>
              <a:cxnLst/>
              <a:rect l="l" t="t" r="r" b="b"/>
              <a:pathLst>
                <a:path w="3951" h="6283" extrusionOk="0">
                  <a:moveTo>
                    <a:pt x="2173" y="0"/>
                  </a:moveTo>
                  <a:cubicBezTo>
                    <a:pt x="2142" y="0"/>
                    <a:pt x="2112" y="2"/>
                    <a:pt x="2084" y="5"/>
                  </a:cubicBezTo>
                  <a:cubicBezTo>
                    <a:pt x="1873" y="29"/>
                    <a:pt x="1536" y="62"/>
                    <a:pt x="1364" y="124"/>
                  </a:cubicBezTo>
                  <a:cubicBezTo>
                    <a:pt x="1364" y="124"/>
                    <a:pt x="1112" y="929"/>
                    <a:pt x="305" y="1790"/>
                  </a:cubicBezTo>
                  <a:cubicBezTo>
                    <a:pt x="0" y="2113"/>
                    <a:pt x="405" y="2967"/>
                    <a:pt x="758" y="3238"/>
                  </a:cubicBezTo>
                  <a:cubicBezTo>
                    <a:pt x="963" y="3397"/>
                    <a:pt x="1162" y="3582"/>
                    <a:pt x="1205" y="3741"/>
                  </a:cubicBezTo>
                  <a:cubicBezTo>
                    <a:pt x="1411" y="4484"/>
                    <a:pt x="1332" y="5356"/>
                    <a:pt x="1332" y="5356"/>
                  </a:cubicBezTo>
                  <a:cubicBezTo>
                    <a:pt x="1332" y="5356"/>
                    <a:pt x="1487" y="6282"/>
                    <a:pt x="2515" y="6282"/>
                  </a:cubicBezTo>
                  <a:cubicBezTo>
                    <a:pt x="2797" y="6282"/>
                    <a:pt x="3144" y="6213"/>
                    <a:pt x="3571" y="6036"/>
                  </a:cubicBezTo>
                  <a:cubicBezTo>
                    <a:pt x="3783" y="5947"/>
                    <a:pt x="3918" y="5736"/>
                    <a:pt x="3909" y="5506"/>
                  </a:cubicBezTo>
                  <a:cubicBezTo>
                    <a:pt x="3881" y="4664"/>
                    <a:pt x="3820" y="2630"/>
                    <a:pt x="3881" y="2077"/>
                  </a:cubicBezTo>
                  <a:cubicBezTo>
                    <a:pt x="3902" y="1887"/>
                    <a:pt x="3901" y="1695"/>
                    <a:pt x="3878" y="1505"/>
                  </a:cubicBezTo>
                  <a:cubicBezTo>
                    <a:pt x="3819" y="984"/>
                    <a:pt x="3950" y="664"/>
                    <a:pt x="3478" y="434"/>
                  </a:cubicBezTo>
                  <a:cubicBezTo>
                    <a:pt x="3477" y="433"/>
                    <a:pt x="2681" y="0"/>
                    <a:pt x="2173" y="0"/>
                  </a:cubicBez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753900" y="1974688"/>
              <a:ext cx="20225" cy="43600"/>
            </a:xfrm>
            <a:custGeom>
              <a:avLst/>
              <a:gdLst/>
              <a:ahLst/>
              <a:cxnLst/>
              <a:rect l="l" t="t" r="r" b="b"/>
              <a:pathLst>
                <a:path w="809" h="1744" extrusionOk="0">
                  <a:moveTo>
                    <a:pt x="18" y="1"/>
                  </a:moveTo>
                  <a:lnTo>
                    <a:pt x="3" y="1343"/>
                  </a:lnTo>
                  <a:cubicBezTo>
                    <a:pt x="1" y="1561"/>
                    <a:pt x="175" y="1740"/>
                    <a:pt x="393" y="1743"/>
                  </a:cubicBezTo>
                  <a:cubicBezTo>
                    <a:pt x="395" y="1743"/>
                    <a:pt x="396" y="1743"/>
                    <a:pt x="398" y="1743"/>
                  </a:cubicBezTo>
                  <a:cubicBezTo>
                    <a:pt x="614" y="1743"/>
                    <a:pt x="790" y="1568"/>
                    <a:pt x="792" y="1352"/>
                  </a:cubicBezTo>
                  <a:lnTo>
                    <a:pt x="808" y="1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5726150" y="1908488"/>
              <a:ext cx="77275" cy="90200"/>
            </a:xfrm>
            <a:custGeom>
              <a:avLst/>
              <a:gdLst/>
              <a:ahLst/>
              <a:cxnLst/>
              <a:rect l="l" t="t" r="r" b="b"/>
              <a:pathLst>
                <a:path w="3091" h="3608" extrusionOk="0">
                  <a:moveTo>
                    <a:pt x="1271" y="0"/>
                  </a:moveTo>
                  <a:cubicBezTo>
                    <a:pt x="640" y="0"/>
                    <a:pt x="1" y="408"/>
                    <a:pt x="81" y="2029"/>
                  </a:cubicBezTo>
                  <a:cubicBezTo>
                    <a:pt x="119" y="2764"/>
                    <a:pt x="448" y="3472"/>
                    <a:pt x="1231" y="3599"/>
                  </a:cubicBezTo>
                  <a:cubicBezTo>
                    <a:pt x="1267" y="3604"/>
                    <a:pt x="1304" y="3607"/>
                    <a:pt x="1340" y="3607"/>
                  </a:cubicBezTo>
                  <a:cubicBezTo>
                    <a:pt x="1801" y="3607"/>
                    <a:pt x="2207" y="3143"/>
                    <a:pt x="2477" y="2618"/>
                  </a:cubicBezTo>
                  <a:cubicBezTo>
                    <a:pt x="2702" y="2561"/>
                    <a:pt x="2945" y="2466"/>
                    <a:pt x="3026" y="2149"/>
                  </a:cubicBezTo>
                  <a:cubicBezTo>
                    <a:pt x="3090" y="1900"/>
                    <a:pt x="3029" y="1567"/>
                    <a:pt x="2821" y="1544"/>
                  </a:cubicBezTo>
                  <a:cubicBezTo>
                    <a:pt x="2813" y="1543"/>
                    <a:pt x="2805" y="1542"/>
                    <a:pt x="2796" y="1542"/>
                  </a:cubicBezTo>
                  <a:cubicBezTo>
                    <a:pt x="2740" y="1542"/>
                    <a:pt x="2678" y="1563"/>
                    <a:pt x="2617" y="1597"/>
                  </a:cubicBezTo>
                  <a:cubicBezTo>
                    <a:pt x="2478" y="879"/>
                    <a:pt x="1969" y="70"/>
                    <a:pt x="1448" y="10"/>
                  </a:cubicBezTo>
                  <a:cubicBezTo>
                    <a:pt x="1389" y="4"/>
                    <a:pt x="1330" y="0"/>
                    <a:pt x="1271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5741700" y="1968238"/>
              <a:ext cx="7500" cy="6950"/>
            </a:xfrm>
            <a:custGeom>
              <a:avLst/>
              <a:gdLst/>
              <a:ahLst/>
              <a:cxnLst/>
              <a:rect l="l" t="t" r="r" b="b"/>
              <a:pathLst>
                <a:path w="300" h="278" extrusionOk="0">
                  <a:moveTo>
                    <a:pt x="257" y="0"/>
                  </a:moveTo>
                  <a:cubicBezTo>
                    <a:pt x="254" y="0"/>
                    <a:pt x="251" y="1"/>
                    <a:pt x="247" y="2"/>
                  </a:cubicBezTo>
                  <a:cubicBezTo>
                    <a:pt x="173" y="24"/>
                    <a:pt x="1" y="89"/>
                    <a:pt x="3" y="172"/>
                  </a:cubicBezTo>
                  <a:cubicBezTo>
                    <a:pt x="4" y="233"/>
                    <a:pt x="87" y="260"/>
                    <a:pt x="149" y="276"/>
                  </a:cubicBezTo>
                  <a:cubicBezTo>
                    <a:pt x="152" y="276"/>
                    <a:pt x="154" y="277"/>
                    <a:pt x="157" y="277"/>
                  </a:cubicBezTo>
                  <a:cubicBezTo>
                    <a:pt x="191" y="277"/>
                    <a:pt x="198" y="226"/>
                    <a:pt x="163" y="218"/>
                  </a:cubicBezTo>
                  <a:cubicBezTo>
                    <a:pt x="68" y="194"/>
                    <a:pt x="63" y="171"/>
                    <a:pt x="63" y="171"/>
                  </a:cubicBezTo>
                  <a:cubicBezTo>
                    <a:pt x="61" y="146"/>
                    <a:pt x="159" y="91"/>
                    <a:pt x="265" y="59"/>
                  </a:cubicBezTo>
                  <a:cubicBezTo>
                    <a:pt x="299" y="48"/>
                    <a:pt x="287" y="0"/>
                    <a:pt x="257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5749950" y="1972688"/>
              <a:ext cx="15725" cy="11100"/>
            </a:xfrm>
            <a:custGeom>
              <a:avLst/>
              <a:gdLst/>
              <a:ahLst/>
              <a:cxnLst/>
              <a:rect l="l" t="t" r="r" b="b"/>
              <a:pathLst>
                <a:path w="629" h="444" extrusionOk="0">
                  <a:moveTo>
                    <a:pt x="591" y="0"/>
                  </a:moveTo>
                  <a:cubicBezTo>
                    <a:pt x="575" y="0"/>
                    <a:pt x="562" y="10"/>
                    <a:pt x="558" y="26"/>
                  </a:cubicBezTo>
                  <a:cubicBezTo>
                    <a:pt x="480" y="341"/>
                    <a:pt x="205" y="375"/>
                    <a:pt x="90" y="375"/>
                  </a:cubicBezTo>
                  <a:cubicBezTo>
                    <a:pt x="62" y="375"/>
                    <a:pt x="43" y="373"/>
                    <a:pt x="40" y="373"/>
                  </a:cubicBezTo>
                  <a:cubicBezTo>
                    <a:pt x="38" y="373"/>
                    <a:pt x="37" y="373"/>
                    <a:pt x="35" y="373"/>
                  </a:cubicBezTo>
                  <a:cubicBezTo>
                    <a:pt x="19" y="373"/>
                    <a:pt x="4" y="385"/>
                    <a:pt x="1" y="403"/>
                  </a:cubicBezTo>
                  <a:cubicBezTo>
                    <a:pt x="0" y="421"/>
                    <a:pt x="13" y="439"/>
                    <a:pt x="31" y="441"/>
                  </a:cubicBezTo>
                  <a:cubicBezTo>
                    <a:pt x="50" y="442"/>
                    <a:pt x="68" y="443"/>
                    <a:pt x="87" y="443"/>
                  </a:cubicBezTo>
                  <a:cubicBezTo>
                    <a:pt x="217" y="442"/>
                    <a:pt x="535" y="401"/>
                    <a:pt x="624" y="42"/>
                  </a:cubicBezTo>
                  <a:cubicBezTo>
                    <a:pt x="628" y="24"/>
                    <a:pt x="617" y="5"/>
                    <a:pt x="600" y="1"/>
                  </a:cubicBezTo>
                  <a:cubicBezTo>
                    <a:pt x="597" y="0"/>
                    <a:pt x="594" y="0"/>
                    <a:pt x="591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5761300" y="1959813"/>
              <a:ext cx="5100" cy="5525"/>
            </a:xfrm>
            <a:custGeom>
              <a:avLst/>
              <a:gdLst/>
              <a:ahLst/>
              <a:cxnLst/>
              <a:rect l="l" t="t" r="r" b="b"/>
              <a:pathLst>
                <a:path w="204" h="221" extrusionOk="0">
                  <a:moveTo>
                    <a:pt x="105" y="1"/>
                  </a:moveTo>
                  <a:cubicBezTo>
                    <a:pt x="50" y="1"/>
                    <a:pt x="6" y="48"/>
                    <a:pt x="3" y="106"/>
                  </a:cubicBezTo>
                  <a:cubicBezTo>
                    <a:pt x="1" y="167"/>
                    <a:pt x="44" y="218"/>
                    <a:pt x="99" y="220"/>
                  </a:cubicBezTo>
                  <a:cubicBezTo>
                    <a:pt x="99" y="220"/>
                    <a:pt x="100" y="220"/>
                    <a:pt x="101" y="220"/>
                  </a:cubicBezTo>
                  <a:cubicBezTo>
                    <a:pt x="154" y="220"/>
                    <a:pt x="199" y="174"/>
                    <a:pt x="201" y="115"/>
                  </a:cubicBezTo>
                  <a:cubicBezTo>
                    <a:pt x="204" y="54"/>
                    <a:pt x="162" y="3"/>
                    <a:pt x="107" y="1"/>
                  </a:cubicBezTo>
                  <a:cubicBezTo>
                    <a:pt x="107" y="1"/>
                    <a:pt x="106" y="1"/>
                    <a:pt x="105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5739125" y="1960038"/>
              <a:ext cx="5125" cy="5475"/>
            </a:xfrm>
            <a:custGeom>
              <a:avLst/>
              <a:gdLst/>
              <a:ahLst/>
              <a:cxnLst/>
              <a:rect l="l" t="t" r="r" b="b"/>
              <a:pathLst>
                <a:path w="205" h="219" extrusionOk="0">
                  <a:moveTo>
                    <a:pt x="102" y="1"/>
                  </a:moveTo>
                  <a:cubicBezTo>
                    <a:pt x="49" y="1"/>
                    <a:pt x="6" y="47"/>
                    <a:pt x="3" y="106"/>
                  </a:cubicBezTo>
                  <a:cubicBezTo>
                    <a:pt x="1" y="167"/>
                    <a:pt x="43" y="217"/>
                    <a:pt x="98" y="219"/>
                  </a:cubicBezTo>
                  <a:cubicBezTo>
                    <a:pt x="99" y="219"/>
                    <a:pt x="100" y="219"/>
                    <a:pt x="102" y="219"/>
                  </a:cubicBezTo>
                  <a:cubicBezTo>
                    <a:pt x="154" y="219"/>
                    <a:pt x="199" y="173"/>
                    <a:pt x="202" y="113"/>
                  </a:cubicBezTo>
                  <a:cubicBezTo>
                    <a:pt x="204" y="54"/>
                    <a:pt x="161" y="3"/>
                    <a:pt x="106" y="1"/>
                  </a:cubicBezTo>
                  <a:cubicBezTo>
                    <a:pt x="105" y="1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5761700" y="1948538"/>
              <a:ext cx="10000" cy="5625"/>
            </a:xfrm>
            <a:custGeom>
              <a:avLst/>
              <a:gdLst/>
              <a:ahLst/>
              <a:cxnLst/>
              <a:rect l="l" t="t" r="r" b="b"/>
              <a:pathLst>
                <a:path w="400" h="225" extrusionOk="0">
                  <a:moveTo>
                    <a:pt x="134" y="1"/>
                  </a:moveTo>
                  <a:cubicBezTo>
                    <a:pt x="92" y="1"/>
                    <a:pt x="54" y="10"/>
                    <a:pt x="27" y="21"/>
                  </a:cubicBezTo>
                  <a:cubicBezTo>
                    <a:pt x="10" y="27"/>
                    <a:pt x="1" y="47"/>
                    <a:pt x="8" y="64"/>
                  </a:cubicBezTo>
                  <a:cubicBezTo>
                    <a:pt x="14" y="77"/>
                    <a:pt x="26" y="86"/>
                    <a:pt x="39" y="86"/>
                  </a:cubicBezTo>
                  <a:cubicBezTo>
                    <a:pt x="44" y="86"/>
                    <a:pt x="48" y="85"/>
                    <a:pt x="53" y="83"/>
                  </a:cubicBezTo>
                  <a:cubicBezTo>
                    <a:pt x="56" y="82"/>
                    <a:pt x="90" y="68"/>
                    <a:pt x="136" y="68"/>
                  </a:cubicBezTo>
                  <a:cubicBezTo>
                    <a:pt x="197" y="68"/>
                    <a:pt x="278" y="93"/>
                    <a:pt x="330" y="204"/>
                  </a:cubicBezTo>
                  <a:cubicBezTo>
                    <a:pt x="335" y="217"/>
                    <a:pt x="348" y="224"/>
                    <a:pt x="361" y="224"/>
                  </a:cubicBezTo>
                  <a:cubicBezTo>
                    <a:pt x="366" y="224"/>
                    <a:pt x="371" y="223"/>
                    <a:pt x="375" y="220"/>
                  </a:cubicBezTo>
                  <a:cubicBezTo>
                    <a:pt x="392" y="213"/>
                    <a:pt x="400" y="192"/>
                    <a:pt x="391" y="176"/>
                  </a:cubicBezTo>
                  <a:cubicBezTo>
                    <a:pt x="327" y="39"/>
                    <a:pt x="222" y="1"/>
                    <a:pt x="134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5736000" y="1949963"/>
              <a:ext cx="10550" cy="5050"/>
            </a:xfrm>
            <a:custGeom>
              <a:avLst/>
              <a:gdLst/>
              <a:ahLst/>
              <a:cxnLst/>
              <a:rect l="l" t="t" r="r" b="b"/>
              <a:pathLst>
                <a:path w="422" h="202" extrusionOk="0">
                  <a:moveTo>
                    <a:pt x="259" y="0"/>
                  </a:moveTo>
                  <a:cubicBezTo>
                    <a:pt x="134" y="0"/>
                    <a:pt x="51" y="88"/>
                    <a:pt x="18" y="149"/>
                  </a:cubicBezTo>
                  <a:cubicBezTo>
                    <a:pt x="0" y="176"/>
                    <a:pt x="25" y="202"/>
                    <a:pt x="49" y="202"/>
                  </a:cubicBezTo>
                  <a:cubicBezTo>
                    <a:pt x="61" y="202"/>
                    <a:pt x="73" y="195"/>
                    <a:pt x="79" y="179"/>
                  </a:cubicBezTo>
                  <a:cubicBezTo>
                    <a:pt x="82" y="174"/>
                    <a:pt x="139" y="67"/>
                    <a:pt x="260" y="67"/>
                  </a:cubicBezTo>
                  <a:cubicBezTo>
                    <a:pt x="292" y="67"/>
                    <a:pt x="329" y="75"/>
                    <a:pt x="370" y="94"/>
                  </a:cubicBezTo>
                  <a:cubicBezTo>
                    <a:pt x="374" y="96"/>
                    <a:pt x="379" y="97"/>
                    <a:pt x="384" y="97"/>
                  </a:cubicBezTo>
                  <a:cubicBezTo>
                    <a:pt x="392" y="97"/>
                    <a:pt x="400" y="94"/>
                    <a:pt x="406" y="89"/>
                  </a:cubicBezTo>
                  <a:cubicBezTo>
                    <a:pt x="410" y="85"/>
                    <a:pt x="412" y="82"/>
                    <a:pt x="414" y="78"/>
                  </a:cubicBezTo>
                  <a:cubicBezTo>
                    <a:pt x="422" y="61"/>
                    <a:pt x="414" y="41"/>
                    <a:pt x="397" y="33"/>
                  </a:cubicBezTo>
                  <a:cubicBezTo>
                    <a:pt x="347" y="10"/>
                    <a:pt x="301" y="0"/>
                    <a:pt x="259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5759925" y="2014188"/>
              <a:ext cx="50975" cy="93500"/>
            </a:xfrm>
            <a:custGeom>
              <a:avLst/>
              <a:gdLst/>
              <a:ahLst/>
              <a:cxnLst/>
              <a:rect l="l" t="t" r="r" b="b"/>
              <a:pathLst>
                <a:path w="2039" h="3740" extrusionOk="0">
                  <a:moveTo>
                    <a:pt x="1293" y="0"/>
                  </a:moveTo>
                  <a:cubicBezTo>
                    <a:pt x="1081" y="0"/>
                    <a:pt x="870" y="93"/>
                    <a:pt x="744" y="293"/>
                  </a:cubicBezTo>
                  <a:cubicBezTo>
                    <a:pt x="678" y="402"/>
                    <a:pt x="0" y="3452"/>
                    <a:pt x="0" y="3452"/>
                  </a:cubicBezTo>
                  <a:lnTo>
                    <a:pt x="735" y="3739"/>
                  </a:lnTo>
                  <a:cubicBezTo>
                    <a:pt x="1242" y="2528"/>
                    <a:pt x="1961" y="784"/>
                    <a:pt x="1961" y="784"/>
                  </a:cubicBezTo>
                  <a:cubicBezTo>
                    <a:pt x="1961" y="784"/>
                    <a:pt x="1962" y="778"/>
                    <a:pt x="1963" y="765"/>
                  </a:cubicBezTo>
                  <a:cubicBezTo>
                    <a:pt x="2038" y="282"/>
                    <a:pt x="1664" y="0"/>
                    <a:pt x="1293" y="0"/>
                  </a:cubicBez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5708900" y="2081713"/>
              <a:ext cx="1650" cy="825"/>
            </a:xfrm>
            <a:custGeom>
              <a:avLst/>
              <a:gdLst/>
              <a:ahLst/>
              <a:cxnLst/>
              <a:rect l="l" t="t" r="r" b="b"/>
              <a:pathLst>
                <a:path w="66" h="33" extrusionOk="0">
                  <a:moveTo>
                    <a:pt x="1" y="0"/>
                  </a:moveTo>
                  <a:lnTo>
                    <a:pt x="1" y="19"/>
                  </a:lnTo>
                  <a:lnTo>
                    <a:pt x="8" y="21"/>
                  </a:lnTo>
                  <a:cubicBezTo>
                    <a:pt x="24" y="29"/>
                    <a:pt x="41" y="33"/>
                    <a:pt x="58" y="33"/>
                  </a:cubicBezTo>
                  <a:cubicBezTo>
                    <a:pt x="60" y="33"/>
                    <a:pt x="63" y="33"/>
                    <a:pt x="65" y="32"/>
                  </a:cubicBezTo>
                  <a:cubicBezTo>
                    <a:pt x="27" y="1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0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5700175" y="2099613"/>
              <a:ext cx="9350" cy="3950"/>
            </a:xfrm>
            <a:custGeom>
              <a:avLst/>
              <a:gdLst/>
              <a:ahLst/>
              <a:cxnLst/>
              <a:rect l="l" t="t" r="r" b="b"/>
              <a:pathLst>
                <a:path w="374" h="158" extrusionOk="0">
                  <a:moveTo>
                    <a:pt x="1" y="0"/>
                  </a:moveTo>
                  <a:cubicBezTo>
                    <a:pt x="80" y="42"/>
                    <a:pt x="163" y="84"/>
                    <a:pt x="245" y="120"/>
                  </a:cubicBezTo>
                  <a:cubicBezTo>
                    <a:pt x="287" y="138"/>
                    <a:pt x="329" y="150"/>
                    <a:pt x="374" y="157"/>
                  </a:cubicBezTo>
                  <a:cubicBezTo>
                    <a:pt x="252" y="108"/>
                    <a:pt x="116" y="52"/>
                    <a:pt x="1" y="0"/>
                  </a:cubicBezTo>
                  <a:close/>
                </a:path>
              </a:pathLst>
            </a:custGeom>
            <a:solidFill>
              <a:srgbClr val="F0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5725500" y="1906438"/>
              <a:ext cx="76675" cy="73825"/>
            </a:xfrm>
            <a:custGeom>
              <a:avLst/>
              <a:gdLst/>
              <a:ahLst/>
              <a:cxnLst/>
              <a:rect l="l" t="t" r="r" b="b"/>
              <a:pathLst>
                <a:path w="3067" h="2953" extrusionOk="0">
                  <a:moveTo>
                    <a:pt x="1479" y="1"/>
                  </a:moveTo>
                  <a:cubicBezTo>
                    <a:pt x="954" y="1"/>
                    <a:pt x="400" y="253"/>
                    <a:pt x="138" y="658"/>
                  </a:cubicBezTo>
                  <a:cubicBezTo>
                    <a:pt x="15" y="849"/>
                    <a:pt x="5" y="1018"/>
                    <a:pt x="2" y="1249"/>
                  </a:cubicBezTo>
                  <a:cubicBezTo>
                    <a:pt x="1" y="1356"/>
                    <a:pt x="32" y="1859"/>
                    <a:pt x="32" y="1859"/>
                  </a:cubicBezTo>
                  <a:cubicBezTo>
                    <a:pt x="32" y="1859"/>
                    <a:pt x="218" y="1834"/>
                    <a:pt x="304" y="1818"/>
                  </a:cubicBezTo>
                  <a:cubicBezTo>
                    <a:pt x="524" y="1778"/>
                    <a:pt x="756" y="1725"/>
                    <a:pt x="956" y="1623"/>
                  </a:cubicBezTo>
                  <a:cubicBezTo>
                    <a:pt x="1183" y="1511"/>
                    <a:pt x="1387" y="1359"/>
                    <a:pt x="1562" y="1176"/>
                  </a:cubicBezTo>
                  <a:cubicBezTo>
                    <a:pt x="1635" y="1098"/>
                    <a:pt x="1745" y="1004"/>
                    <a:pt x="1803" y="903"/>
                  </a:cubicBezTo>
                  <a:lnTo>
                    <a:pt x="1803" y="903"/>
                  </a:lnTo>
                  <a:cubicBezTo>
                    <a:pt x="1668" y="1231"/>
                    <a:pt x="1870" y="1677"/>
                    <a:pt x="2045" y="1946"/>
                  </a:cubicBezTo>
                  <a:cubicBezTo>
                    <a:pt x="2238" y="2243"/>
                    <a:pt x="2206" y="2624"/>
                    <a:pt x="2160" y="2952"/>
                  </a:cubicBezTo>
                  <a:cubicBezTo>
                    <a:pt x="2642" y="2233"/>
                    <a:pt x="3066" y="1061"/>
                    <a:pt x="2374" y="344"/>
                  </a:cubicBezTo>
                  <a:cubicBezTo>
                    <a:pt x="2145" y="106"/>
                    <a:pt x="1818" y="1"/>
                    <a:pt x="147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5640750" y="2020538"/>
              <a:ext cx="72300" cy="118550"/>
            </a:xfrm>
            <a:custGeom>
              <a:avLst/>
              <a:gdLst/>
              <a:ahLst/>
              <a:cxnLst/>
              <a:rect l="l" t="t" r="r" b="b"/>
              <a:pathLst>
                <a:path w="2892" h="4742" extrusionOk="0">
                  <a:moveTo>
                    <a:pt x="1" y="1"/>
                  </a:moveTo>
                  <a:lnTo>
                    <a:pt x="323" y="3918"/>
                  </a:lnTo>
                  <a:cubicBezTo>
                    <a:pt x="323" y="3918"/>
                    <a:pt x="2764" y="4741"/>
                    <a:pt x="2847" y="4741"/>
                  </a:cubicBezTo>
                  <a:cubicBezTo>
                    <a:pt x="2847" y="4741"/>
                    <a:pt x="2848" y="4741"/>
                    <a:pt x="2848" y="4741"/>
                  </a:cubicBezTo>
                  <a:cubicBezTo>
                    <a:pt x="2892" y="4729"/>
                    <a:pt x="2656" y="939"/>
                    <a:pt x="2656" y="9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5640750" y="2018138"/>
              <a:ext cx="77125" cy="120950"/>
            </a:xfrm>
            <a:custGeom>
              <a:avLst/>
              <a:gdLst/>
              <a:ahLst/>
              <a:cxnLst/>
              <a:rect l="l" t="t" r="r" b="b"/>
              <a:pathLst>
                <a:path w="3085" h="4838" extrusionOk="0">
                  <a:moveTo>
                    <a:pt x="237" y="0"/>
                  </a:moveTo>
                  <a:lnTo>
                    <a:pt x="1" y="97"/>
                  </a:lnTo>
                  <a:lnTo>
                    <a:pt x="2656" y="1035"/>
                  </a:lnTo>
                  <a:lnTo>
                    <a:pt x="2848" y="4837"/>
                  </a:lnTo>
                  <a:lnTo>
                    <a:pt x="3085" y="4741"/>
                  </a:lnTo>
                  <a:lnTo>
                    <a:pt x="2893" y="93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298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5686450" y="2081013"/>
              <a:ext cx="91850" cy="56200"/>
            </a:xfrm>
            <a:custGeom>
              <a:avLst/>
              <a:gdLst/>
              <a:ahLst/>
              <a:cxnLst/>
              <a:rect l="l" t="t" r="r" b="b"/>
              <a:pathLst>
                <a:path w="3674" h="2248" extrusionOk="0">
                  <a:moveTo>
                    <a:pt x="240" y="0"/>
                  </a:moveTo>
                  <a:cubicBezTo>
                    <a:pt x="179" y="0"/>
                    <a:pt x="154" y="69"/>
                    <a:pt x="200" y="127"/>
                  </a:cubicBezTo>
                  <a:cubicBezTo>
                    <a:pt x="186" y="121"/>
                    <a:pt x="173" y="114"/>
                    <a:pt x="160" y="105"/>
                  </a:cubicBezTo>
                  <a:lnTo>
                    <a:pt x="158" y="105"/>
                  </a:lnTo>
                  <a:cubicBezTo>
                    <a:pt x="137" y="93"/>
                    <a:pt x="118" y="88"/>
                    <a:pt x="101" y="88"/>
                  </a:cubicBezTo>
                  <a:cubicBezTo>
                    <a:pt x="24" y="88"/>
                    <a:pt x="0" y="193"/>
                    <a:pt x="99" y="251"/>
                  </a:cubicBezTo>
                  <a:cubicBezTo>
                    <a:pt x="130" y="269"/>
                    <a:pt x="162" y="283"/>
                    <a:pt x="195" y="297"/>
                  </a:cubicBezTo>
                  <a:lnTo>
                    <a:pt x="195" y="300"/>
                  </a:lnTo>
                  <a:cubicBezTo>
                    <a:pt x="117" y="300"/>
                    <a:pt x="91" y="406"/>
                    <a:pt x="193" y="459"/>
                  </a:cubicBezTo>
                  <a:cubicBezTo>
                    <a:pt x="203" y="465"/>
                    <a:pt x="213" y="472"/>
                    <a:pt x="224" y="477"/>
                  </a:cubicBezTo>
                  <a:cubicBezTo>
                    <a:pt x="229" y="482"/>
                    <a:pt x="236" y="485"/>
                    <a:pt x="245" y="488"/>
                  </a:cubicBezTo>
                  <a:cubicBezTo>
                    <a:pt x="251" y="492"/>
                    <a:pt x="259" y="495"/>
                    <a:pt x="266" y="498"/>
                  </a:cubicBezTo>
                  <a:cubicBezTo>
                    <a:pt x="271" y="501"/>
                    <a:pt x="277" y="504"/>
                    <a:pt x="285" y="506"/>
                  </a:cubicBezTo>
                  <a:cubicBezTo>
                    <a:pt x="272" y="548"/>
                    <a:pt x="298" y="617"/>
                    <a:pt x="366" y="650"/>
                  </a:cubicBezTo>
                  <a:cubicBezTo>
                    <a:pt x="418" y="676"/>
                    <a:pt x="473" y="703"/>
                    <a:pt x="529" y="734"/>
                  </a:cubicBezTo>
                  <a:cubicBezTo>
                    <a:pt x="536" y="737"/>
                    <a:pt x="542" y="742"/>
                    <a:pt x="550" y="744"/>
                  </a:cubicBezTo>
                  <a:cubicBezTo>
                    <a:pt x="665" y="795"/>
                    <a:pt x="801" y="852"/>
                    <a:pt x="924" y="901"/>
                  </a:cubicBezTo>
                  <a:cubicBezTo>
                    <a:pt x="926" y="901"/>
                    <a:pt x="926" y="903"/>
                    <a:pt x="927" y="903"/>
                  </a:cubicBezTo>
                  <a:cubicBezTo>
                    <a:pt x="927" y="903"/>
                    <a:pt x="1543" y="1331"/>
                    <a:pt x="2078" y="1699"/>
                  </a:cubicBezTo>
                  <a:cubicBezTo>
                    <a:pt x="2463" y="1963"/>
                    <a:pt x="2806" y="2192"/>
                    <a:pt x="2851" y="2209"/>
                  </a:cubicBezTo>
                  <a:cubicBezTo>
                    <a:pt x="2926" y="2237"/>
                    <a:pt x="2986" y="2248"/>
                    <a:pt x="3036" y="2248"/>
                  </a:cubicBezTo>
                  <a:cubicBezTo>
                    <a:pt x="3045" y="2248"/>
                    <a:pt x="3054" y="2247"/>
                    <a:pt x="3063" y="2247"/>
                  </a:cubicBezTo>
                  <a:cubicBezTo>
                    <a:pt x="3105" y="2247"/>
                    <a:pt x="3147" y="2232"/>
                    <a:pt x="3181" y="2205"/>
                  </a:cubicBezTo>
                  <a:cubicBezTo>
                    <a:pt x="3199" y="2188"/>
                    <a:pt x="3408" y="1699"/>
                    <a:pt x="3674" y="1065"/>
                  </a:cubicBezTo>
                  <a:lnTo>
                    <a:pt x="2940" y="779"/>
                  </a:lnTo>
                  <a:lnTo>
                    <a:pt x="2835" y="1230"/>
                  </a:lnTo>
                  <a:cubicBezTo>
                    <a:pt x="2461" y="976"/>
                    <a:pt x="1920" y="812"/>
                    <a:pt x="1585" y="653"/>
                  </a:cubicBezTo>
                  <a:cubicBezTo>
                    <a:pt x="1508" y="614"/>
                    <a:pt x="1334" y="546"/>
                    <a:pt x="1254" y="519"/>
                  </a:cubicBezTo>
                  <a:cubicBezTo>
                    <a:pt x="1251" y="436"/>
                    <a:pt x="1228" y="355"/>
                    <a:pt x="1189" y="283"/>
                  </a:cubicBezTo>
                  <a:cubicBezTo>
                    <a:pt x="1160" y="230"/>
                    <a:pt x="1123" y="182"/>
                    <a:pt x="1079" y="140"/>
                  </a:cubicBezTo>
                  <a:cubicBezTo>
                    <a:pt x="1043" y="109"/>
                    <a:pt x="1004" y="83"/>
                    <a:pt x="963" y="60"/>
                  </a:cubicBezTo>
                  <a:cubicBezTo>
                    <a:pt x="944" y="60"/>
                    <a:pt x="925" y="57"/>
                    <a:pt x="906" y="48"/>
                  </a:cubicBezTo>
                  <a:lnTo>
                    <a:pt x="900" y="47"/>
                  </a:lnTo>
                  <a:lnTo>
                    <a:pt x="900" y="47"/>
                  </a:lnTo>
                  <a:cubicBezTo>
                    <a:pt x="903" y="105"/>
                    <a:pt x="893" y="251"/>
                    <a:pt x="893" y="251"/>
                  </a:cubicBezTo>
                  <a:cubicBezTo>
                    <a:pt x="893" y="251"/>
                    <a:pt x="360" y="51"/>
                    <a:pt x="301" y="18"/>
                  </a:cubicBezTo>
                  <a:cubicBezTo>
                    <a:pt x="278" y="6"/>
                    <a:pt x="258" y="0"/>
                    <a:pt x="240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5636325" y="2062963"/>
              <a:ext cx="28750" cy="22875"/>
            </a:xfrm>
            <a:custGeom>
              <a:avLst/>
              <a:gdLst/>
              <a:ahLst/>
              <a:cxnLst/>
              <a:rect l="l" t="t" r="r" b="b"/>
              <a:pathLst>
                <a:path w="1150" h="915" extrusionOk="0">
                  <a:moveTo>
                    <a:pt x="216" y="0"/>
                  </a:moveTo>
                  <a:cubicBezTo>
                    <a:pt x="200" y="0"/>
                    <a:pt x="184" y="1"/>
                    <a:pt x="168" y="5"/>
                  </a:cubicBezTo>
                  <a:cubicBezTo>
                    <a:pt x="37" y="32"/>
                    <a:pt x="1" y="173"/>
                    <a:pt x="7" y="276"/>
                  </a:cubicBezTo>
                  <a:cubicBezTo>
                    <a:pt x="9" y="314"/>
                    <a:pt x="11" y="349"/>
                    <a:pt x="14" y="385"/>
                  </a:cubicBezTo>
                  <a:cubicBezTo>
                    <a:pt x="32" y="574"/>
                    <a:pt x="217" y="778"/>
                    <a:pt x="422" y="833"/>
                  </a:cubicBezTo>
                  <a:cubicBezTo>
                    <a:pt x="558" y="869"/>
                    <a:pt x="693" y="889"/>
                    <a:pt x="806" y="913"/>
                  </a:cubicBezTo>
                  <a:cubicBezTo>
                    <a:pt x="812" y="914"/>
                    <a:pt x="818" y="914"/>
                    <a:pt x="824" y="914"/>
                  </a:cubicBezTo>
                  <a:cubicBezTo>
                    <a:pt x="871" y="914"/>
                    <a:pt x="889" y="875"/>
                    <a:pt x="880" y="834"/>
                  </a:cubicBezTo>
                  <a:lnTo>
                    <a:pt x="880" y="834"/>
                  </a:lnTo>
                  <a:cubicBezTo>
                    <a:pt x="886" y="836"/>
                    <a:pt x="891" y="837"/>
                    <a:pt x="897" y="838"/>
                  </a:cubicBezTo>
                  <a:cubicBezTo>
                    <a:pt x="909" y="843"/>
                    <a:pt x="922" y="846"/>
                    <a:pt x="936" y="846"/>
                  </a:cubicBezTo>
                  <a:cubicBezTo>
                    <a:pt x="944" y="847"/>
                    <a:pt x="954" y="849"/>
                    <a:pt x="963" y="851"/>
                  </a:cubicBezTo>
                  <a:cubicBezTo>
                    <a:pt x="968" y="851"/>
                    <a:pt x="973" y="852"/>
                    <a:pt x="977" y="852"/>
                  </a:cubicBezTo>
                  <a:cubicBezTo>
                    <a:pt x="1051" y="852"/>
                    <a:pt x="1026" y="749"/>
                    <a:pt x="958" y="704"/>
                  </a:cubicBezTo>
                  <a:lnTo>
                    <a:pt x="958" y="704"/>
                  </a:lnTo>
                  <a:cubicBezTo>
                    <a:pt x="988" y="711"/>
                    <a:pt x="1018" y="717"/>
                    <a:pt x="1046" y="721"/>
                  </a:cubicBezTo>
                  <a:cubicBezTo>
                    <a:pt x="1050" y="721"/>
                    <a:pt x="1054" y="721"/>
                    <a:pt x="1057" y="721"/>
                  </a:cubicBezTo>
                  <a:cubicBezTo>
                    <a:pt x="1150" y="721"/>
                    <a:pt x="1096" y="565"/>
                    <a:pt x="993" y="553"/>
                  </a:cubicBezTo>
                  <a:cubicBezTo>
                    <a:pt x="980" y="552"/>
                    <a:pt x="968" y="548"/>
                    <a:pt x="957" y="547"/>
                  </a:cubicBezTo>
                  <a:cubicBezTo>
                    <a:pt x="1009" y="519"/>
                    <a:pt x="957" y="397"/>
                    <a:pt x="866" y="385"/>
                  </a:cubicBezTo>
                  <a:cubicBezTo>
                    <a:pt x="813" y="379"/>
                    <a:pt x="333" y="219"/>
                    <a:pt x="333" y="219"/>
                  </a:cubicBezTo>
                  <a:cubicBezTo>
                    <a:pt x="333" y="219"/>
                    <a:pt x="323" y="43"/>
                    <a:pt x="326" y="16"/>
                  </a:cubicBezTo>
                  <a:cubicBezTo>
                    <a:pt x="326" y="16"/>
                    <a:pt x="273" y="0"/>
                    <a:pt x="216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2617900" y="2742738"/>
              <a:ext cx="123525" cy="177250"/>
            </a:xfrm>
            <a:custGeom>
              <a:avLst/>
              <a:gdLst/>
              <a:ahLst/>
              <a:cxnLst/>
              <a:rect l="l" t="t" r="r" b="b"/>
              <a:pathLst>
                <a:path w="4941" h="7090" extrusionOk="0">
                  <a:moveTo>
                    <a:pt x="4768" y="0"/>
                  </a:moveTo>
                  <a:cubicBezTo>
                    <a:pt x="4731" y="0"/>
                    <a:pt x="4691" y="11"/>
                    <a:pt x="4655" y="31"/>
                  </a:cubicBezTo>
                  <a:lnTo>
                    <a:pt x="180" y="2606"/>
                  </a:lnTo>
                  <a:cubicBezTo>
                    <a:pt x="72" y="2668"/>
                    <a:pt x="3" y="2783"/>
                    <a:pt x="3" y="2900"/>
                  </a:cubicBezTo>
                  <a:lnTo>
                    <a:pt x="3" y="6920"/>
                  </a:lnTo>
                  <a:cubicBezTo>
                    <a:pt x="0" y="6984"/>
                    <a:pt x="35" y="7043"/>
                    <a:pt x="90" y="7073"/>
                  </a:cubicBezTo>
                  <a:cubicBezTo>
                    <a:pt x="115" y="7084"/>
                    <a:pt x="142" y="7090"/>
                    <a:pt x="169" y="7090"/>
                  </a:cubicBezTo>
                  <a:cubicBezTo>
                    <a:pt x="181" y="7090"/>
                    <a:pt x="193" y="7089"/>
                    <a:pt x="204" y="7086"/>
                  </a:cubicBezTo>
                  <a:cubicBezTo>
                    <a:pt x="230" y="7083"/>
                    <a:pt x="256" y="7073"/>
                    <a:pt x="280" y="7059"/>
                  </a:cubicBezTo>
                  <a:lnTo>
                    <a:pt x="4760" y="4482"/>
                  </a:lnTo>
                  <a:cubicBezTo>
                    <a:pt x="4869" y="4420"/>
                    <a:pt x="4938" y="4303"/>
                    <a:pt x="4938" y="4187"/>
                  </a:cubicBezTo>
                  <a:lnTo>
                    <a:pt x="4938" y="174"/>
                  </a:lnTo>
                  <a:cubicBezTo>
                    <a:pt x="4941" y="108"/>
                    <a:pt x="4905" y="49"/>
                    <a:pt x="4848" y="18"/>
                  </a:cubicBezTo>
                  <a:cubicBezTo>
                    <a:pt x="4824" y="6"/>
                    <a:pt x="4797" y="0"/>
                    <a:pt x="4768" y="0"/>
                  </a:cubicBezTo>
                  <a:close/>
                </a:path>
              </a:pathLst>
            </a:custGeom>
            <a:solidFill>
              <a:srgbClr val="F5B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2753900" y="2590888"/>
              <a:ext cx="86125" cy="123600"/>
            </a:xfrm>
            <a:custGeom>
              <a:avLst/>
              <a:gdLst/>
              <a:ahLst/>
              <a:cxnLst/>
              <a:rect l="l" t="t" r="r" b="b"/>
              <a:pathLst>
                <a:path w="3445" h="4944" extrusionOk="0">
                  <a:moveTo>
                    <a:pt x="3320" y="1"/>
                  </a:moveTo>
                  <a:cubicBezTo>
                    <a:pt x="3294" y="1"/>
                    <a:pt x="3267" y="8"/>
                    <a:pt x="3244" y="22"/>
                  </a:cubicBezTo>
                  <a:lnTo>
                    <a:pt x="126" y="1817"/>
                  </a:lnTo>
                  <a:cubicBezTo>
                    <a:pt x="51" y="1859"/>
                    <a:pt x="5" y="1937"/>
                    <a:pt x="3" y="2023"/>
                  </a:cubicBezTo>
                  <a:lnTo>
                    <a:pt x="3" y="4824"/>
                  </a:lnTo>
                  <a:cubicBezTo>
                    <a:pt x="0" y="4869"/>
                    <a:pt x="25" y="4910"/>
                    <a:pt x="65" y="4930"/>
                  </a:cubicBezTo>
                  <a:cubicBezTo>
                    <a:pt x="81" y="4939"/>
                    <a:pt x="100" y="4943"/>
                    <a:pt x="119" y="4943"/>
                  </a:cubicBezTo>
                  <a:cubicBezTo>
                    <a:pt x="127" y="4943"/>
                    <a:pt x="135" y="4942"/>
                    <a:pt x="143" y="4941"/>
                  </a:cubicBezTo>
                  <a:cubicBezTo>
                    <a:pt x="161" y="4937"/>
                    <a:pt x="178" y="4931"/>
                    <a:pt x="195" y="4921"/>
                  </a:cubicBezTo>
                  <a:lnTo>
                    <a:pt x="3318" y="3124"/>
                  </a:lnTo>
                  <a:cubicBezTo>
                    <a:pt x="3393" y="3082"/>
                    <a:pt x="3440" y="3005"/>
                    <a:pt x="3442" y="2919"/>
                  </a:cubicBezTo>
                  <a:lnTo>
                    <a:pt x="3442" y="121"/>
                  </a:lnTo>
                  <a:cubicBezTo>
                    <a:pt x="3445" y="77"/>
                    <a:pt x="3420" y="35"/>
                    <a:pt x="3379" y="14"/>
                  </a:cubicBezTo>
                  <a:cubicBezTo>
                    <a:pt x="3360" y="5"/>
                    <a:pt x="3340" y="1"/>
                    <a:pt x="3320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2712425" y="2656538"/>
              <a:ext cx="89050" cy="127750"/>
            </a:xfrm>
            <a:custGeom>
              <a:avLst/>
              <a:gdLst/>
              <a:ahLst/>
              <a:cxnLst/>
              <a:rect l="l" t="t" r="r" b="b"/>
              <a:pathLst>
                <a:path w="3562" h="5110" extrusionOk="0">
                  <a:moveTo>
                    <a:pt x="3434" y="1"/>
                  </a:moveTo>
                  <a:cubicBezTo>
                    <a:pt x="3406" y="1"/>
                    <a:pt x="3379" y="9"/>
                    <a:pt x="3355" y="23"/>
                  </a:cubicBezTo>
                  <a:lnTo>
                    <a:pt x="131" y="1878"/>
                  </a:lnTo>
                  <a:cubicBezTo>
                    <a:pt x="54" y="1921"/>
                    <a:pt x="6" y="2002"/>
                    <a:pt x="3" y="2091"/>
                  </a:cubicBezTo>
                  <a:lnTo>
                    <a:pt x="3" y="4987"/>
                  </a:lnTo>
                  <a:cubicBezTo>
                    <a:pt x="1" y="5032"/>
                    <a:pt x="25" y="5075"/>
                    <a:pt x="66" y="5096"/>
                  </a:cubicBezTo>
                  <a:cubicBezTo>
                    <a:pt x="85" y="5104"/>
                    <a:pt x="104" y="5109"/>
                    <a:pt x="124" y="5109"/>
                  </a:cubicBezTo>
                  <a:cubicBezTo>
                    <a:pt x="133" y="5109"/>
                    <a:pt x="141" y="5109"/>
                    <a:pt x="149" y="5107"/>
                  </a:cubicBezTo>
                  <a:cubicBezTo>
                    <a:pt x="168" y="5103"/>
                    <a:pt x="186" y="5097"/>
                    <a:pt x="202" y="5087"/>
                  </a:cubicBezTo>
                  <a:lnTo>
                    <a:pt x="3432" y="3229"/>
                  </a:lnTo>
                  <a:cubicBezTo>
                    <a:pt x="3508" y="3186"/>
                    <a:pt x="3557" y="3105"/>
                    <a:pt x="3559" y="3017"/>
                  </a:cubicBezTo>
                  <a:lnTo>
                    <a:pt x="3559" y="126"/>
                  </a:lnTo>
                  <a:cubicBezTo>
                    <a:pt x="3562" y="79"/>
                    <a:pt x="3536" y="36"/>
                    <a:pt x="3494" y="14"/>
                  </a:cubicBezTo>
                  <a:cubicBezTo>
                    <a:pt x="3475" y="5"/>
                    <a:pt x="3454" y="1"/>
                    <a:pt x="3434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2768825" y="2685838"/>
              <a:ext cx="11225" cy="51275"/>
            </a:xfrm>
            <a:custGeom>
              <a:avLst/>
              <a:gdLst/>
              <a:ahLst/>
              <a:cxnLst/>
              <a:rect l="l" t="t" r="r" b="b"/>
              <a:pathLst>
                <a:path w="449" h="2051" extrusionOk="0">
                  <a:moveTo>
                    <a:pt x="322" y="0"/>
                  </a:moveTo>
                  <a:cubicBezTo>
                    <a:pt x="292" y="0"/>
                    <a:pt x="258" y="10"/>
                    <a:pt x="222" y="31"/>
                  </a:cubicBezTo>
                  <a:cubicBezTo>
                    <a:pt x="99" y="101"/>
                    <a:pt x="0" y="273"/>
                    <a:pt x="1" y="413"/>
                  </a:cubicBezTo>
                  <a:lnTo>
                    <a:pt x="5" y="1894"/>
                  </a:lnTo>
                  <a:cubicBezTo>
                    <a:pt x="5" y="1993"/>
                    <a:pt x="55" y="2050"/>
                    <a:pt x="127" y="2050"/>
                  </a:cubicBezTo>
                  <a:cubicBezTo>
                    <a:pt x="157" y="2050"/>
                    <a:pt x="191" y="2041"/>
                    <a:pt x="227" y="2020"/>
                  </a:cubicBezTo>
                  <a:cubicBezTo>
                    <a:pt x="349" y="1949"/>
                    <a:pt x="449" y="1778"/>
                    <a:pt x="449" y="1637"/>
                  </a:cubicBezTo>
                  <a:lnTo>
                    <a:pt x="444" y="158"/>
                  </a:lnTo>
                  <a:cubicBezTo>
                    <a:pt x="444" y="58"/>
                    <a:pt x="395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2752600" y="2713188"/>
              <a:ext cx="11200" cy="33325"/>
            </a:xfrm>
            <a:custGeom>
              <a:avLst/>
              <a:gdLst/>
              <a:ahLst/>
              <a:cxnLst/>
              <a:rect l="l" t="t" r="r" b="b"/>
              <a:pathLst>
                <a:path w="448" h="1333" extrusionOk="0">
                  <a:moveTo>
                    <a:pt x="321" y="0"/>
                  </a:moveTo>
                  <a:cubicBezTo>
                    <a:pt x="291" y="0"/>
                    <a:pt x="257" y="10"/>
                    <a:pt x="222" y="30"/>
                  </a:cubicBezTo>
                  <a:cubicBezTo>
                    <a:pt x="99" y="101"/>
                    <a:pt x="0" y="273"/>
                    <a:pt x="1" y="413"/>
                  </a:cubicBezTo>
                  <a:lnTo>
                    <a:pt x="3" y="1175"/>
                  </a:lnTo>
                  <a:cubicBezTo>
                    <a:pt x="3" y="1275"/>
                    <a:pt x="53" y="1333"/>
                    <a:pt x="126" y="1333"/>
                  </a:cubicBezTo>
                  <a:cubicBezTo>
                    <a:pt x="156" y="1333"/>
                    <a:pt x="190" y="1323"/>
                    <a:pt x="226" y="1302"/>
                  </a:cubicBezTo>
                  <a:cubicBezTo>
                    <a:pt x="348" y="1231"/>
                    <a:pt x="447" y="1060"/>
                    <a:pt x="446" y="920"/>
                  </a:cubicBezTo>
                  <a:lnTo>
                    <a:pt x="444" y="158"/>
                  </a:lnTo>
                  <a:cubicBezTo>
                    <a:pt x="444" y="58"/>
                    <a:pt x="394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737975" y="2727663"/>
              <a:ext cx="11150" cy="27300"/>
            </a:xfrm>
            <a:custGeom>
              <a:avLst/>
              <a:gdLst/>
              <a:ahLst/>
              <a:cxnLst/>
              <a:rect l="l" t="t" r="r" b="b"/>
              <a:pathLst>
                <a:path w="446" h="1092" extrusionOk="0">
                  <a:moveTo>
                    <a:pt x="321" y="0"/>
                  </a:moveTo>
                  <a:cubicBezTo>
                    <a:pt x="291" y="0"/>
                    <a:pt x="257" y="10"/>
                    <a:pt x="221" y="31"/>
                  </a:cubicBezTo>
                  <a:cubicBezTo>
                    <a:pt x="98" y="102"/>
                    <a:pt x="0" y="273"/>
                    <a:pt x="0" y="413"/>
                  </a:cubicBezTo>
                  <a:lnTo>
                    <a:pt x="2" y="934"/>
                  </a:lnTo>
                  <a:cubicBezTo>
                    <a:pt x="2" y="1034"/>
                    <a:pt x="52" y="1092"/>
                    <a:pt x="125" y="1092"/>
                  </a:cubicBezTo>
                  <a:cubicBezTo>
                    <a:pt x="155" y="1092"/>
                    <a:pt x="188" y="1082"/>
                    <a:pt x="223" y="1062"/>
                  </a:cubicBezTo>
                  <a:cubicBezTo>
                    <a:pt x="345" y="991"/>
                    <a:pt x="445" y="820"/>
                    <a:pt x="444" y="679"/>
                  </a:cubicBezTo>
                  <a:lnTo>
                    <a:pt x="443" y="157"/>
                  </a:lnTo>
                  <a:cubicBezTo>
                    <a:pt x="443" y="58"/>
                    <a:pt x="393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982175" y="2445013"/>
              <a:ext cx="86125" cy="123575"/>
            </a:xfrm>
            <a:custGeom>
              <a:avLst/>
              <a:gdLst/>
              <a:ahLst/>
              <a:cxnLst/>
              <a:rect l="l" t="t" r="r" b="b"/>
              <a:pathLst>
                <a:path w="3445" h="4943" extrusionOk="0">
                  <a:moveTo>
                    <a:pt x="3322" y="1"/>
                  </a:moveTo>
                  <a:cubicBezTo>
                    <a:pt x="3295" y="1"/>
                    <a:pt x="3269" y="8"/>
                    <a:pt x="3245" y="23"/>
                  </a:cubicBezTo>
                  <a:lnTo>
                    <a:pt x="127" y="1817"/>
                  </a:lnTo>
                  <a:cubicBezTo>
                    <a:pt x="51" y="1859"/>
                    <a:pt x="5" y="1936"/>
                    <a:pt x="3" y="2021"/>
                  </a:cubicBezTo>
                  <a:lnTo>
                    <a:pt x="3" y="4824"/>
                  </a:lnTo>
                  <a:cubicBezTo>
                    <a:pt x="0" y="4869"/>
                    <a:pt x="25" y="4910"/>
                    <a:pt x="65" y="4930"/>
                  </a:cubicBezTo>
                  <a:cubicBezTo>
                    <a:pt x="81" y="4938"/>
                    <a:pt x="101" y="4943"/>
                    <a:pt x="120" y="4943"/>
                  </a:cubicBezTo>
                  <a:cubicBezTo>
                    <a:pt x="128" y="4943"/>
                    <a:pt x="135" y="4942"/>
                    <a:pt x="143" y="4941"/>
                  </a:cubicBezTo>
                  <a:cubicBezTo>
                    <a:pt x="161" y="4937"/>
                    <a:pt x="180" y="4931"/>
                    <a:pt x="196" y="4921"/>
                  </a:cubicBezTo>
                  <a:lnTo>
                    <a:pt x="3320" y="3125"/>
                  </a:lnTo>
                  <a:cubicBezTo>
                    <a:pt x="3394" y="3083"/>
                    <a:pt x="3441" y="3005"/>
                    <a:pt x="3444" y="2919"/>
                  </a:cubicBezTo>
                  <a:lnTo>
                    <a:pt x="3444" y="122"/>
                  </a:lnTo>
                  <a:cubicBezTo>
                    <a:pt x="3445" y="77"/>
                    <a:pt x="3420" y="35"/>
                    <a:pt x="3379" y="13"/>
                  </a:cubicBezTo>
                  <a:cubicBezTo>
                    <a:pt x="3361" y="5"/>
                    <a:pt x="3341" y="1"/>
                    <a:pt x="3322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968525" y="2488788"/>
              <a:ext cx="123525" cy="177250"/>
            </a:xfrm>
            <a:custGeom>
              <a:avLst/>
              <a:gdLst/>
              <a:ahLst/>
              <a:cxnLst/>
              <a:rect l="l" t="t" r="r" b="b"/>
              <a:pathLst>
                <a:path w="4941" h="7090" extrusionOk="0">
                  <a:moveTo>
                    <a:pt x="4767" y="0"/>
                  </a:moveTo>
                  <a:cubicBezTo>
                    <a:pt x="4730" y="0"/>
                    <a:pt x="4691" y="11"/>
                    <a:pt x="4655" y="31"/>
                  </a:cubicBezTo>
                  <a:lnTo>
                    <a:pt x="180" y="2606"/>
                  </a:lnTo>
                  <a:cubicBezTo>
                    <a:pt x="72" y="2668"/>
                    <a:pt x="3" y="2783"/>
                    <a:pt x="3" y="2900"/>
                  </a:cubicBezTo>
                  <a:lnTo>
                    <a:pt x="3" y="6920"/>
                  </a:lnTo>
                  <a:cubicBezTo>
                    <a:pt x="0" y="6984"/>
                    <a:pt x="35" y="7043"/>
                    <a:pt x="90" y="7072"/>
                  </a:cubicBezTo>
                  <a:cubicBezTo>
                    <a:pt x="116" y="7084"/>
                    <a:pt x="143" y="7090"/>
                    <a:pt x="170" y="7090"/>
                  </a:cubicBezTo>
                  <a:cubicBezTo>
                    <a:pt x="181" y="7090"/>
                    <a:pt x="193" y="7089"/>
                    <a:pt x="204" y="7086"/>
                  </a:cubicBezTo>
                  <a:cubicBezTo>
                    <a:pt x="230" y="7082"/>
                    <a:pt x="256" y="7073"/>
                    <a:pt x="280" y="7059"/>
                  </a:cubicBezTo>
                  <a:lnTo>
                    <a:pt x="4760" y="4480"/>
                  </a:lnTo>
                  <a:cubicBezTo>
                    <a:pt x="4869" y="4418"/>
                    <a:pt x="4938" y="4303"/>
                    <a:pt x="4938" y="4187"/>
                  </a:cubicBezTo>
                  <a:lnTo>
                    <a:pt x="4938" y="174"/>
                  </a:lnTo>
                  <a:cubicBezTo>
                    <a:pt x="4941" y="108"/>
                    <a:pt x="4905" y="49"/>
                    <a:pt x="4848" y="19"/>
                  </a:cubicBezTo>
                  <a:cubicBezTo>
                    <a:pt x="4823" y="7"/>
                    <a:pt x="4796" y="0"/>
                    <a:pt x="4767" y="0"/>
                  </a:cubicBezTo>
                  <a:close/>
                </a:path>
              </a:pathLst>
            </a:custGeom>
            <a:solidFill>
              <a:srgbClr val="F5B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945600" y="2588838"/>
              <a:ext cx="89025" cy="127725"/>
            </a:xfrm>
            <a:custGeom>
              <a:avLst/>
              <a:gdLst/>
              <a:ahLst/>
              <a:cxnLst/>
              <a:rect l="l" t="t" r="r" b="b"/>
              <a:pathLst>
                <a:path w="3561" h="5109" extrusionOk="0">
                  <a:moveTo>
                    <a:pt x="3433" y="0"/>
                  </a:moveTo>
                  <a:cubicBezTo>
                    <a:pt x="3406" y="0"/>
                    <a:pt x="3378" y="8"/>
                    <a:pt x="3355" y="23"/>
                  </a:cubicBezTo>
                  <a:lnTo>
                    <a:pt x="129" y="1877"/>
                  </a:lnTo>
                  <a:cubicBezTo>
                    <a:pt x="52" y="1920"/>
                    <a:pt x="4" y="2001"/>
                    <a:pt x="2" y="2089"/>
                  </a:cubicBezTo>
                  <a:lnTo>
                    <a:pt x="2" y="4986"/>
                  </a:lnTo>
                  <a:cubicBezTo>
                    <a:pt x="0" y="5032"/>
                    <a:pt x="25" y="5074"/>
                    <a:pt x="66" y="5095"/>
                  </a:cubicBezTo>
                  <a:cubicBezTo>
                    <a:pt x="84" y="5104"/>
                    <a:pt x="104" y="5108"/>
                    <a:pt x="124" y="5108"/>
                  </a:cubicBezTo>
                  <a:cubicBezTo>
                    <a:pt x="132" y="5108"/>
                    <a:pt x="140" y="5107"/>
                    <a:pt x="148" y="5106"/>
                  </a:cubicBezTo>
                  <a:cubicBezTo>
                    <a:pt x="166" y="5102"/>
                    <a:pt x="185" y="5096"/>
                    <a:pt x="202" y="5086"/>
                  </a:cubicBezTo>
                  <a:lnTo>
                    <a:pt x="3430" y="3228"/>
                  </a:lnTo>
                  <a:cubicBezTo>
                    <a:pt x="3508" y="3185"/>
                    <a:pt x="3557" y="3104"/>
                    <a:pt x="3559" y="3016"/>
                  </a:cubicBezTo>
                  <a:lnTo>
                    <a:pt x="3559" y="125"/>
                  </a:lnTo>
                  <a:cubicBezTo>
                    <a:pt x="3560" y="78"/>
                    <a:pt x="3535" y="35"/>
                    <a:pt x="3493" y="13"/>
                  </a:cubicBezTo>
                  <a:cubicBezTo>
                    <a:pt x="3474" y="4"/>
                    <a:pt x="3454" y="0"/>
                    <a:pt x="3433" y="0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3001975" y="2618113"/>
              <a:ext cx="11250" cy="51275"/>
            </a:xfrm>
            <a:custGeom>
              <a:avLst/>
              <a:gdLst/>
              <a:ahLst/>
              <a:cxnLst/>
              <a:rect l="l" t="t" r="r" b="b"/>
              <a:pathLst>
                <a:path w="450" h="2051" extrusionOk="0">
                  <a:moveTo>
                    <a:pt x="322" y="0"/>
                  </a:moveTo>
                  <a:cubicBezTo>
                    <a:pt x="292" y="0"/>
                    <a:pt x="258" y="10"/>
                    <a:pt x="223" y="31"/>
                  </a:cubicBezTo>
                  <a:cubicBezTo>
                    <a:pt x="100" y="101"/>
                    <a:pt x="1" y="274"/>
                    <a:pt x="1" y="413"/>
                  </a:cubicBezTo>
                  <a:lnTo>
                    <a:pt x="6" y="1892"/>
                  </a:lnTo>
                  <a:cubicBezTo>
                    <a:pt x="6" y="1993"/>
                    <a:pt x="56" y="2050"/>
                    <a:pt x="129" y="2050"/>
                  </a:cubicBezTo>
                  <a:cubicBezTo>
                    <a:pt x="159" y="2050"/>
                    <a:pt x="192" y="2041"/>
                    <a:pt x="228" y="2020"/>
                  </a:cubicBezTo>
                  <a:cubicBezTo>
                    <a:pt x="350" y="1949"/>
                    <a:pt x="449" y="1777"/>
                    <a:pt x="449" y="1637"/>
                  </a:cubicBezTo>
                  <a:lnTo>
                    <a:pt x="444" y="158"/>
                  </a:lnTo>
                  <a:cubicBezTo>
                    <a:pt x="444" y="58"/>
                    <a:pt x="395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2985750" y="2645463"/>
              <a:ext cx="11175" cy="33325"/>
            </a:xfrm>
            <a:custGeom>
              <a:avLst/>
              <a:gdLst/>
              <a:ahLst/>
              <a:cxnLst/>
              <a:rect l="l" t="t" r="r" b="b"/>
              <a:pathLst>
                <a:path w="447" h="1333" extrusionOk="0">
                  <a:moveTo>
                    <a:pt x="321" y="0"/>
                  </a:moveTo>
                  <a:cubicBezTo>
                    <a:pt x="291" y="0"/>
                    <a:pt x="257" y="10"/>
                    <a:pt x="221" y="30"/>
                  </a:cubicBezTo>
                  <a:cubicBezTo>
                    <a:pt x="99" y="101"/>
                    <a:pt x="1" y="273"/>
                    <a:pt x="1" y="413"/>
                  </a:cubicBezTo>
                  <a:lnTo>
                    <a:pt x="3" y="1175"/>
                  </a:lnTo>
                  <a:cubicBezTo>
                    <a:pt x="3" y="1275"/>
                    <a:pt x="53" y="1333"/>
                    <a:pt x="126" y="1333"/>
                  </a:cubicBezTo>
                  <a:cubicBezTo>
                    <a:pt x="156" y="1333"/>
                    <a:pt x="189" y="1323"/>
                    <a:pt x="225" y="1303"/>
                  </a:cubicBezTo>
                  <a:cubicBezTo>
                    <a:pt x="348" y="1231"/>
                    <a:pt x="447" y="1060"/>
                    <a:pt x="447" y="919"/>
                  </a:cubicBezTo>
                  <a:lnTo>
                    <a:pt x="444" y="158"/>
                  </a:lnTo>
                  <a:cubicBezTo>
                    <a:pt x="444" y="58"/>
                    <a:pt x="394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2971125" y="2659938"/>
              <a:ext cx="11125" cy="27300"/>
            </a:xfrm>
            <a:custGeom>
              <a:avLst/>
              <a:gdLst/>
              <a:ahLst/>
              <a:cxnLst/>
              <a:rect l="l" t="t" r="r" b="b"/>
              <a:pathLst>
                <a:path w="445" h="1092" extrusionOk="0">
                  <a:moveTo>
                    <a:pt x="321" y="1"/>
                  </a:moveTo>
                  <a:cubicBezTo>
                    <a:pt x="290" y="1"/>
                    <a:pt x="257" y="10"/>
                    <a:pt x="221" y="31"/>
                  </a:cubicBezTo>
                  <a:cubicBezTo>
                    <a:pt x="99" y="100"/>
                    <a:pt x="0" y="273"/>
                    <a:pt x="0" y="413"/>
                  </a:cubicBezTo>
                  <a:lnTo>
                    <a:pt x="1" y="934"/>
                  </a:lnTo>
                  <a:cubicBezTo>
                    <a:pt x="1" y="1034"/>
                    <a:pt x="52" y="1092"/>
                    <a:pt x="124" y="1092"/>
                  </a:cubicBezTo>
                  <a:cubicBezTo>
                    <a:pt x="154" y="1092"/>
                    <a:pt x="188" y="1082"/>
                    <a:pt x="223" y="1062"/>
                  </a:cubicBezTo>
                  <a:cubicBezTo>
                    <a:pt x="346" y="991"/>
                    <a:pt x="445" y="820"/>
                    <a:pt x="445" y="679"/>
                  </a:cubicBezTo>
                  <a:lnTo>
                    <a:pt x="444" y="157"/>
                  </a:lnTo>
                  <a:cubicBezTo>
                    <a:pt x="443" y="58"/>
                    <a:pt x="393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2855800" y="2883838"/>
              <a:ext cx="117200" cy="260100"/>
            </a:xfrm>
            <a:custGeom>
              <a:avLst/>
              <a:gdLst/>
              <a:ahLst/>
              <a:cxnLst/>
              <a:rect l="l" t="t" r="r" b="b"/>
              <a:pathLst>
                <a:path w="4688" h="10404" extrusionOk="0">
                  <a:moveTo>
                    <a:pt x="4687" y="1"/>
                  </a:moveTo>
                  <a:lnTo>
                    <a:pt x="2104" y="245"/>
                  </a:lnTo>
                  <a:lnTo>
                    <a:pt x="817" y="4363"/>
                  </a:lnTo>
                  <a:cubicBezTo>
                    <a:pt x="713" y="4695"/>
                    <a:pt x="640" y="5037"/>
                    <a:pt x="596" y="5383"/>
                  </a:cubicBezTo>
                  <a:lnTo>
                    <a:pt x="0" y="10213"/>
                  </a:lnTo>
                  <a:lnTo>
                    <a:pt x="980" y="10404"/>
                  </a:lnTo>
                  <a:lnTo>
                    <a:pt x="2104" y="4978"/>
                  </a:lnTo>
                  <a:cubicBezTo>
                    <a:pt x="4064" y="2443"/>
                    <a:pt x="4687" y="1"/>
                    <a:pt x="4687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2943050" y="2880363"/>
              <a:ext cx="142875" cy="252225"/>
            </a:xfrm>
            <a:custGeom>
              <a:avLst/>
              <a:gdLst/>
              <a:ahLst/>
              <a:cxnLst/>
              <a:rect l="l" t="t" r="r" b="b"/>
              <a:pathLst>
                <a:path w="5715" h="10089" extrusionOk="0">
                  <a:moveTo>
                    <a:pt x="2678" y="1"/>
                  </a:moveTo>
                  <a:lnTo>
                    <a:pt x="1" y="96"/>
                  </a:lnTo>
                  <a:lnTo>
                    <a:pt x="1324" y="5852"/>
                  </a:lnTo>
                  <a:cubicBezTo>
                    <a:pt x="1397" y="6168"/>
                    <a:pt x="1557" y="6458"/>
                    <a:pt x="1784" y="6687"/>
                  </a:cubicBezTo>
                  <a:lnTo>
                    <a:pt x="5165" y="10088"/>
                  </a:lnTo>
                  <a:lnTo>
                    <a:pt x="5715" y="9324"/>
                  </a:lnTo>
                  <a:lnTo>
                    <a:pt x="3013" y="5643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2948375" y="2667063"/>
              <a:ext cx="29650" cy="49875"/>
            </a:xfrm>
            <a:custGeom>
              <a:avLst/>
              <a:gdLst/>
              <a:ahLst/>
              <a:cxnLst/>
              <a:rect l="l" t="t" r="r" b="b"/>
              <a:pathLst>
                <a:path w="1186" h="1995" extrusionOk="0">
                  <a:moveTo>
                    <a:pt x="5" y="0"/>
                  </a:moveTo>
                  <a:lnTo>
                    <a:pt x="2" y="1073"/>
                  </a:lnTo>
                  <a:lnTo>
                    <a:pt x="1" y="1509"/>
                  </a:lnTo>
                  <a:cubicBezTo>
                    <a:pt x="1" y="1776"/>
                    <a:pt x="216" y="1993"/>
                    <a:pt x="483" y="1993"/>
                  </a:cubicBezTo>
                  <a:lnTo>
                    <a:pt x="869" y="1994"/>
                  </a:lnTo>
                  <a:cubicBezTo>
                    <a:pt x="1041" y="1994"/>
                    <a:pt x="1181" y="1854"/>
                    <a:pt x="1181" y="1682"/>
                  </a:cubicBezTo>
                  <a:lnTo>
                    <a:pt x="1184" y="508"/>
                  </a:lnTo>
                  <a:lnTo>
                    <a:pt x="118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2920450" y="2606488"/>
              <a:ext cx="76550" cy="85425"/>
            </a:xfrm>
            <a:custGeom>
              <a:avLst/>
              <a:gdLst/>
              <a:ahLst/>
              <a:cxnLst/>
              <a:rect l="l" t="t" r="r" b="b"/>
              <a:pathLst>
                <a:path w="3062" h="3417" extrusionOk="0">
                  <a:moveTo>
                    <a:pt x="1585" y="0"/>
                  </a:moveTo>
                  <a:cubicBezTo>
                    <a:pt x="1442" y="0"/>
                    <a:pt x="1293" y="32"/>
                    <a:pt x="1138" y="106"/>
                  </a:cubicBezTo>
                  <a:cubicBezTo>
                    <a:pt x="802" y="265"/>
                    <a:pt x="570" y="582"/>
                    <a:pt x="492" y="947"/>
                  </a:cubicBezTo>
                  <a:cubicBezTo>
                    <a:pt x="454" y="1127"/>
                    <a:pt x="419" y="1334"/>
                    <a:pt x="421" y="1497"/>
                  </a:cubicBezTo>
                  <a:cubicBezTo>
                    <a:pt x="423" y="1581"/>
                    <a:pt x="391" y="1661"/>
                    <a:pt x="333" y="1721"/>
                  </a:cubicBezTo>
                  <a:lnTo>
                    <a:pt x="38" y="2009"/>
                  </a:lnTo>
                  <a:cubicBezTo>
                    <a:pt x="7" y="2039"/>
                    <a:pt x="1" y="2087"/>
                    <a:pt x="25" y="2125"/>
                  </a:cubicBezTo>
                  <a:cubicBezTo>
                    <a:pt x="61" y="2178"/>
                    <a:pt x="122" y="2248"/>
                    <a:pt x="200" y="2272"/>
                  </a:cubicBezTo>
                  <a:cubicBezTo>
                    <a:pt x="200" y="2272"/>
                    <a:pt x="224" y="2736"/>
                    <a:pt x="464" y="3097"/>
                  </a:cubicBezTo>
                  <a:cubicBezTo>
                    <a:pt x="541" y="3210"/>
                    <a:pt x="657" y="3290"/>
                    <a:pt x="791" y="3321"/>
                  </a:cubicBezTo>
                  <a:cubicBezTo>
                    <a:pt x="1052" y="3385"/>
                    <a:pt x="1287" y="3417"/>
                    <a:pt x="1499" y="3417"/>
                  </a:cubicBezTo>
                  <a:cubicBezTo>
                    <a:pt x="2442" y="3417"/>
                    <a:pt x="2912" y="2789"/>
                    <a:pt x="3029" y="1624"/>
                  </a:cubicBezTo>
                  <a:cubicBezTo>
                    <a:pt x="3061" y="1312"/>
                    <a:pt x="2972" y="1000"/>
                    <a:pt x="2781" y="750"/>
                  </a:cubicBezTo>
                  <a:cubicBezTo>
                    <a:pt x="2545" y="440"/>
                    <a:pt x="2116" y="0"/>
                    <a:pt x="1585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2934725" y="2641188"/>
              <a:ext cx="11050" cy="4925"/>
            </a:xfrm>
            <a:custGeom>
              <a:avLst/>
              <a:gdLst/>
              <a:ahLst/>
              <a:cxnLst/>
              <a:rect l="l" t="t" r="r" b="b"/>
              <a:pathLst>
                <a:path w="442" h="197" extrusionOk="0">
                  <a:moveTo>
                    <a:pt x="187" y="1"/>
                  </a:moveTo>
                  <a:cubicBezTo>
                    <a:pt x="124" y="1"/>
                    <a:pt x="68" y="21"/>
                    <a:pt x="33" y="43"/>
                  </a:cubicBezTo>
                  <a:cubicBezTo>
                    <a:pt x="0" y="64"/>
                    <a:pt x="20" y="109"/>
                    <a:pt x="51" y="109"/>
                  </a:cubicBezTo>
                  <a:cubicBezTo>
                    <a:pt x="57" y="109"/>
                    <a:pt x="63" y="107"/>
                    <a:pt x="69" y="104"/>
                  </a:cubicBezTo>
                  <a:cubicBezTo>
                    <a:pt x="73" y="101"/>
                    <a:pt x="123" y="72"/>
                    <a:pt x="188" y="72"/>
                  </a:cubicBezTo>
                  <a:cubicBezTo>
                    <a:pt x="245" y="72"/>
                    <a:pt x="314" y="95"/>
                    <a:pt x="372" y="180"/>
                  </a:cubicBezTo>
                  <a:cubicBezTo>
                    <a:pt x="378" y="189"/>
                    <a:pt x="388" y="195"/>
                    <a:pt x="400" y="197"/>
                  </a:cubicBezTo>
                  <a:cubicBezTo>
                    <a:pt x="408" y="197"/>
                    <a:pt x="416" y="194"/>
                    <a:pt x="422" y="189"/>
                  </a:cubicBezTo>
                  <a:cubicBezTo>
                    <a:pt x="437" y="178"/>
                    <a:pt x="442" y="156"/>
                    <a:pt x="430" y="141"/>
                  </a:cubicBezTo>
                  <a:cubicBezTo>
                    <a:pt x="358" y="34"/>
                    <a:pt x="267" y="1"/>
                    <a:pt x="187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2930375" y="2662638"/>
              <a:ext cx="9350" cy="6850"/>
            </a:xfrm>
            <a:custGeom>
              <a:avLst/>
              <a:gdLst/>
              <a:ahLst/>
              <a:cxnLst/>
              <a:rect l="l" t="t" r="r" b="b"/>
              <a:pathLst>
                <a:path w="374" h="274" extrusionOk="0">
                  <a:moveTo>
                    <a:pt x="335" y="0"/>
                  </a:moveTo>
                  <a:cubicBezTo>
                    <a:pt x="321" y="0"/>
                    <a:pt x="307" y="9"/>
                    <a:pt x="302" y="27"/>
                  </a:cubicBezTo>
                  <a:cubicBezTo>
                    <a:pt x="300" y="35"/>
                    <a:pt x="266" y="204"/>
                    <a:pt x="86" y="204"/>
                  </a:cubicBezTo>
                  <a:cubicBezTo>
                    <a:pt x="72" y="204"/>
                    <a:pt x="58" y="203"/>
                    <a:pt x="42" y="201"/>
                  </a:cubicBezTo>
                  <a:cubicBezTo>
                    <a:pt x="41" y="200"/>
                    <a:pt x="39" y="200"/>
                    <a:pt x="38" y="200"/>
                  </a:cubicBezTo>
                  <a:cubicBezTo>
                    <a:pt x="28" y="200"/>
                    <a:pt x="19" y="204"/>
                    <a:pt x="12" y="210"/>
                  </a:cubicBezTo>
                  <a:cubicBezTo>
                    <a:pt x="7" y="217"/>
                    <a:pt x="4" y="223"/>
                    <a:pt x="3" y="232"/>
                  </a:cubicBezTo>
                  <a:cubicBezTo>
                    <a:pt x="0" y="250"/>
                    <a:pt x="14" y="267"/>
                    <a:pt x="32" y="270"/>
                  </a:cubicBezTo>
                  <a:cubicBezTo>
                    <a:pt x="50" y="272"/>
                    <a:pt x="68" y="273"/>
                    <a:pt x="84" y="273"/>
                  </a:cubicBezTo>
                  <a:cubicBezTo>
                    <a:pt x="275" y="273"/>
                    <a:pt x="354" y="125"/>
                    <a:pt x="370" y="40"/>
                  </a:cubicBezTo>
                  <a:cubicBezTo>
                    <a:pt x="374" y="15"/>
                    <a:pt x="355" y="0"/>
                    <a:pt x="335" y="0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2935325" y="2649213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7" y="0"/>
                  </a:moveTo>
                  <a:cubicBezTo>
                    <a:pt x="72" y="0"/>
                    <a:pt x="29" y="35"/>
                    <a:pt x="15" y="85"/>
                  </a:cubicBezTo>
                  <a:cubicBezTo>
                    <a:pt x="0" y="143"/>
                    <a:pt x="31" y="201"/>
                    <a:pt x="84" y="215"/>
                  </a:cubicBezTo>
                  <a:cubicBezTo>
                    <a:pt x="92" y="217"/>
                    <a:pt x="100" y="218"/>
                    <a:pt x="107" y="218"/>
                  </a:cubicBezTo>
                  <a:cubicBezTo>
                    <a:pt x="153" y="218"/>
                    <a:pt x="195" y="184"/>
                    <a:pt x="208" y="134"/>
                  </a:cubicBezTo>
                  <a:cubicBezTo>
                    <a:pt x="223" y="76"/>
                    <a:pt x="192" y="18"/>
                    <a:pt x="139" y="3"/>
                  </a:cubicBezTo>
                  <a:cubicBezTo>
                    <a:pt x="132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2823475" y="3139163"/>
              <a:ext cx="56850" cy="28975"/>
            </a:xfrm>
            <a:custGeom>
              <a:avLst/>
              <a:gdLst/>
              <a:ahLst/>
              <a:cxnLst/>
              <a:rect l="l" t="t" r="r" b="b"/>
              <a:pathLst>
                <a:path w="2274" h="1159" extrusionOk="0">
                  <a:moveTo>
                    <a:pt x="1293" y="0"/>
                  </a:moveTo>
                  <a:lnTo>
                    <a:pt x="1150" y="191"/>
                  </a:lnTo>
                  <a:cubicBezTo>
                    <a:pt x="1150" y="191"/>
                    <a:pt x="927" y="82"/>
                    <a:pt x="456" y="27"/>
                  </a:cubicBezTo>
                  <a:cubicBezTo>
                    <a:pt x="435" y="25"/>
                    <a:pt x="414" y="24"/>
                    <a:pt x="395" y="24"/>
                  </a:cubicBezTo>
                  <a:cubicBezTo>
                    <a:pt x="94" y="24"/>
                    <a:pt x="0" y="306"/>
                    <a:pt x="265" y="502"/>
                  </a:cubicBezTo>
                  <a:cubicBezTo>
                    <a:pt x="548" y="710"/>
                    <a:pt x="784" y="813"/>
                    <a:pt x="1591" y="1108"/>
                  </a:cubicBezTo>
                  <a:cubicBezTo>
                    <a:pt x="1681" y="1140"/>
                    <a:pt x="1768" y="1159"/>
                    <a:pt x="1847" y="1159"/>
                  </a:cubicBezTo>
                  <a:cubicBezTo>
                    <a:pt x="2011" y="1159"/>
                    <a:pt x="2137" y="1079"/>
                    <a:pt x="2167" y="882"/>
                  </a:cubicBezTo>
                  <a:lnTo>
                    <a:pt x="2273" y="191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3070600" y="3113463"/>
              <a:ext cx="29175" cy="54975"/>
            </a:xfrm>
            <a:custGeom>
              <a:avLst/>
              <a:gdLst/>
              <a:ahLst/>
              <a:cxnLst/>
              <a:rect l="l" t="t" r="r" b="b"/>
              <a:pathLst>
                <a:path w="1167" h="2199" extrusionOk="0">
                  <a:moveTo>
                    <a:pt x="613" y="0"/>
                  </a:moveTo>
                  <a:lnTo>
                    <a:pt x="63" y="764"/>
                  </a:lnTo>
                  <a:lnTo>
                    <a:pt x="158" y="980"/>
                  </a:lnTo>
                  <a:cubicBezTo>
                    <a:pt x="32" y="1379"/>
                    <a:pt x="1" y="1711"/>
                    <a:pt x="11" y="1971"/>
                  </a:cubicBezTo>
                  <a:cubicBezTo>
                    <a:pt x="17" y="2114"/>
                    <a:pt x="133" y="2198"/>
                    <a:pt x="250" y="2198"/>
                  </a:cubicBezTo>
                  <a:cubicBezTo>
                    <a:pt x="330" y="2198"/>
                    <a:pt x="410" y="2159"/>
                    <a:pt x="457" y="2072"/>
                  </a:cubicBezTo>
                  <a:lnTo>
                    <a:pt x="1036" y="987"/>
                  </a:lnTo>
                  <a:cubicBezTo>
                    <a:pt x="1166" y="745"/>
                    <a:pt x="1113" y="446"/>
                    <a:pt x="907" y="263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2773550" y="2747813"/>
              <a:ext cx="99250" cy="79075"/>
            </a:xfrm>
            <a:custGeom>
              <a:avLst/>
              <a:gdLst/>
              <a:ahLst/>
              <a:cxnLst/>
              <a:rect l="l" t="t" r="r" b="b"/>
              <a:pathLst>
                <a:path w="3970" h="3163" extrusionOk="0">
                  <a:moveTo>
                    <a:pt x="125" y="0"/>
                  </a:moveTo>
                  <a:cubicBezTo>
                    <a:pt x="107" y="0"/>
                    <a:pt x="88" y="10"/>
                    <a:pt x="77" y="28"/>
                  </a:cubicBezTo>
                  <a:cubicBezTo>
                    <a:pt x="1" y="156"/>
                    <a:pt x="81" y="277"/>
                    <a:pt x="190" y="353"/>
                  </a:cubicBezTo>
                  <a:cubicBezTo>
                    <a:pt x="297" y="428"/>
                    <a:pt x="412" y="492"/>
                    <a:pt x="531" y="545"/>
                  </a:cubicBezTo>
                  <a:cubicBezTo>
                    <a:pt x="497" y="891"/>
                    <a:pt x="662" y="1224"/>
                    <a:pt x="978" y="1384"/>
                  </a:cubicBezTo>
                  <a:cubicBezTo>
                    <a:pt x="1055" y="1422"/>
                    <a:pt x="1141" y="1441"/>
                    <a:pt x="1221" y="1474"/>
                  </a:cubicBezTo>
                  <a:cubicBezTo>
                    <a:pt x="1341" y="1525"/>
                    <a:pt x="1431" y="1616"/>
                    <a:pt x="1550" y="1661"/>
                  </a:cubicBezTo>
                  <a:cubicBezTo>
                    <a:pt x="1617" y="1688"/>
                    <a:pt x="1685" y="1698"/>
                    <a:pt x="1753" y="1698"/>
                  </a:cubicBezTo>
                  <a:cubicBezTo>
                    <a:pt x="1810" y="1698"/>
                    <a:pt x="1868" y="1691"/>
                    <a:pt x="1924" y="1679"/>
                  </a:cubicBezTo>
                  <a:cubicBezTo>
                    <a:pt x="2431" y="2199"/>
                    <a:pt x="3598" y="3163"/>
                    <a:pt x="3598" y="3163"/>
                  </a:cubicBezTo>
                  <a:cubicBezTo>
                    <a:pt x="3651" y="3044"/>
                    <a:pt x="3969" y="2125"/>
                    <a:pt x="3969" y="2125"/>
                  </a:cubicBezTo>
                  <a:cubicBezTo>
                    <a:pt x="3299" y="1808"/>
                    <a:pt x="2593" y="1313"/>
                    <a:pt x="1990" y="881"/>
                  </a:cubicBezTo>
                  <a:cubicBezTo>
                    <a:pt x="1733" y="698"/>
                    <a:pt x="1486" y="495"/>
                    <a:pt x="1193" y="368"/>
                  </a:cubicBezTo>
                  <a:cubicBezTo>
                    <a:pt x="1055" y="308"/>
                    <a:pt x="914" y="280"/>
                    <a:pt x="765" y="252"/>
                  </a:cubicBezTo>
                  <a:cubicBezTo>
                    <a:pt x="553" y="213"/>
                    <a:pt x="378" y="129"/>
                    <a:pt x="194" y="19"/>
                  </a:cubicBezTo>
                  <a:cubicBezTo>
                    <a:pt x="186" y="13"/>
                    <a:pt x="177" y="11"/>
                    <a:pt x="167" y="11"/>
                  </a:cubicBezTo>
                  <a:cubicBezTo>
                    <a:pt x="164" y="11"/>
                    <a:pt x="161" y="11"/>
                    <a:pt x="158" y="12"/>
                  </a:cubicBezTo>
                  <a:cubicBezTo>
                    <a:pt x="148" y="4"/>
                    <a:pt x="137" y="0"/>
                    <a:pt x="125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2852275" y="2699938"/>
              <a:ext cx="161050" cy="222575"/>
            </a:xfrm>
            <a:custGeom>
              <a:avLst/>
              <a:gdLst/>
              <a:ahLst/>
              <a:cxnLst/>
              <a:rect l="l" t="t" r="r" b="b"/>
              <a:pathLst>
                <a:path w="6442" h="8903" extrusionOk="0">
                  <a:moveTo>
                    <a:pt x="4844" y="0"/>
                  </a:moveTo>
                  <a:cubicBezTo>
                    <a:pt x="4551" y="0"/>
                    <a:pt x="4251" y="68"/>
                    <a:pt x="3953" y="188"/>
                  </a:cubicBezTo>
                  <a:cubicBezTo>
                    <a:pt x="3250" y="469"/>
                    <a:pt x="2600" y="902"/>
                    <a:pt x="2051" y="1435"/>
                  </a:cubicBezTo>
                  <a:cubicBezTo>
                    <a:pt x="1679" y="1796"/>
                    <a:pt x="1454" y="2267"/>
                    <a:pt x="1286" y="2751"/>
                  </a:cubicBezTo>
                  <a:cubicBezTo>
                    <a:pt x="1156" y="3124"/>
                    <a:pt x="1007" y="3490"/>
                    <a:pt x="870" y="3859"/>
                  </a:cubicBezTo>
                  <a:cubicBezTo>
                    <a:pt x="779" y="3806"/>
                    <a:pt x="587" y="3687"/>
                    <a:pt x="587" y="3687"/>
                  </a:cubicBezTo>
                  <a:cubicBezTo>
                    <a:pt x="0" y="4244"/>
                    <a:pt x="169" y="5006"/>
                    <a:pt x="169" y="5006"/>
                  </a:cubicBezTo>
                  <a:cubicBezTo>
                    <a:pt x="169" y="5006"/>
                    <a:pt x="1048" y="5708"/>
                    <a:pt x="1257" y="5708"/>
                  </a:cubicBezTo>
                  <a:cubicBezTo>
                    <a:pt x="1257" y="5708"/>
                    <a:pt x="1257" y="5708"/>
                    <a:pt x="1257" y="5708"/>
                  </a:cubicBezTo>
                  <a:cubicBezTo>
                    <a:pt x="1827" y="5706"/>
                    <a:pt x="2101" y="4550"/>
                    <a:pt x="2217" y="4246"/>
                  </a:cubicBezTo>
                  <a:lnTo>
                    <a:pt x="2217" y="4246"/>
                  </a:lnTo>
                  <a:cubicBezTo>
                    <a:pt x="2009" y="6448"/>
                    <a:pt x="2072" y="8327"/>
                    <a:pt x="2126" y="8481"/>
                  </a:cubicBezTo>
                  <a:cubicBezTo>
                    <a:pt x="2803" y="8788"/>
                    <a:pt x="3455" y="8903"/>
                    <a:pt x="4039" y="8903"/>
                  </a:cubicBezTo>
                  <a:cubicBezTo>
                    <a:pt x="5429" y="8903"/>
                    <a:pt x="6425" y="8249"/>
                    <a:pt x="6429" y="7974"/>
                  </a:cubicBezTo>
                  <a:cubicBezTo>
                    <a:pt x="6441" y="7016"/>
                    <a:pt x="6185" y="2631"/>
                    <a:pt x="6091" y="1057"/>
                  </a:cubicBezTo>
                  <a:cubicBezTo>
                    <a:pt x="6062" y="585"/>
                    <a:pt x="5740" y="175"/>
                    <a:pt x="5282" y="55"/>
                  </a:cubicBezTo>
                  <a:cubicBezTo>
                    <a:pt x="5138" y="18"/>
                    <a:pt x="4992" y="0"/>
                    <a:pt x="4844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2913025" y="2595813"/>
              <a:ext cx="90150" cy="92725"/>
            </a:xfrm>
            <a:custGeom>
              <a:avLst/>
              <a:gdLst/>
              <a:ahLst/>
              <a:cxnLst/>
              <a:rect l="l" t="t" r="r" b="b"/>
              <a:pathLst>
                <a:path w="3606" h="3709" extrusionOk="0">
                  <a:moveTo>
                    <a:pt x="1813" y="1"/>
                  </a:moveTo>
                  <a:cubicBezTo>
                    <a:pt x="1695" y="1"/>
                    <a:pt x="1569" y="8"/>
                    <a:pt x="1435" y="22"/>
                  </a:cubicBezTo>
                  <a:cubicBezTo>
                    <a:pt x="1163" y="52"/>
                    <a:pt x="926" y="102"/>
                    <a:pt x="711" y="275"/>
                  </a:cubicBezTo>
                  <a:cubicBezTo>
                    <a:pt x="469" y="469"/>
                    <a:pt x="451" y="675"/>
                    <a:pt x="417" y="955"/>
                  </a:cubicBezTo>
                  <a:cubicBezTo>
                    <a:pt x="222" y="962"/>
                    <a:pt x="0" y="1079"/>
                    <a:pt x="166" y="1299"/>
                  </a:cubicBezTo>
                  <a:cubicBezTo>
                    <a:pt x="266" y="1431"/>
                    <a:pt x="587" y="1510"/>
                    <a:pt x="753" y="1510"/>
                  </a:cubicBezTo>
                  <a:cubicBezTo>
                    <a:pt x="757" y="1510"/>
                    <a:pt x="761" y="1510"/>
                    <a:pt x="765" y="1510"/>
                  </a:cubicBezTo>
                  <a:lnTo>
                    <a:pt x="765" y="1510"/>
                  </a:lnTo>
                  <a:cubicBezTo>
                    <a:pt x="564" y="1532"/>
                    <a:pt x="469" y="1688"/>
                    <a:pt x="697" y="1774"/>
                  </a:cubicBezTo>
                  <a:cubicBezTo>
                    <a:pt x="789" y="1808"/>
                    <a:pt x="881" y="1817"/>
                    <a:pt x="975" y="1817"/>
                  </a:cubicBezTo>
                  <a:cubicBezTo>
                    <a:pt x="1041" y="1817"/>
                    <a:pt x="1107" y="1813"/>
                    <a:pt x="1175" y="1810"/>
                  </a:cubicBezTo>
                  <a:cubicBezTo>
                    <a:pt x="1308" y="1801"/>
                    <a:pt x="1441" y="1777"/>
                    <a:pt x="1570" y="1740"/>
                  </a:cubicBezTo>
                  <a:lnTo>
                    <a:pt x="1570" y="1740"/>
                  </a:lnTo>
                  <a:cubicBezTo>
                    <a:pt x="1413" y="1932"/>
                    <a:pt x="1543" y="2320"/>
                    <a:pt x="1740" y="2320"/>
                  </a:cubicBezTo>
                  <a:cubicBezTo>
                    <a:pt x="1820" y="2320"/>
                    <a:pt x="1912" y="2254"/>
                    <a:pt x="2000" y="2082"/>
                  </a:cubicBezTo>
                  <a:cubicBezTo>
                    <a:pt x="2030" y="2022"/>
                    <a:pt x="2082" y="1997"/>
                    <a:pt x="2140" y="1997"/>
                  </a:cubicBezTo>
                  <a:cubicBezTo>
                    <a:pt x="2257" y="1997"/>
                    <a:pt x="2396" y="2100"/>
                    <a:pt x="2426" y="2232"/>
                  </a:cubicBezTo>
                  <a:cubicBezTo>
                    <a:pt x="2452" y="2346"/>
                    <a:pt x="2437" y="2502"/>
                    <a:pt x="2299" y="2692"/>
                  </a:cubicBezTo>
                  <a:cubicBezTo>
                    <a:pt x="2238" y="2778"/>
                    <a:pt x="2138" y="2835"/>
                    <a:pt x="2034" y="2835"/>
                  </a:cubicBezTo>
                  <a:cubicBezTo>
                    <a:pt x="2017" y="2835"/>
                    <a:pt x="1999" y="2834"/>
                    <a:pt x="1981" y="2830"/>
                  </a:cubicBezTo>
                  <a:lnTo>
                    <a:pt x="1976" y="2830"/>
                  </a:lnTo>
                  <a:cubicBezTo>
                    <a:pt x="1976" y="2830"/>
                    <a:pt x="1914" y="3118"/>
                    <a:pt x="1976" y="3379"/>
                  </a:cubicBezTo>
                  <a:cubicBezTo>
                    <a:pt x="2026" y="3590"/>
                    <a:pt x="2205" y="3708"/>
                    <a:pt x="2442" y="3708"/>
                  </a:cubicBezTo>
                  <a:cubicBezTo>
                    <a:pt x="2461" y="3708"/>
                    <a:pt x="2481" y="3708"/>
                    <a:pt x="2501" y="3706"/>
                  </a:cubicBezTo>
                  <a:cubicBezTo>
                    <a:pt x="2709" y="3689"/>
                    <a:pt x="2898" y="3578"/>
                    <a:pt x="3031" y="3419"/>
                  </a:cubicBezTo>
                  <a:cubicBezTo>
                    <a:pt x="3242" y="3170"/>
                    <a:pt x="3559" y="2679"/>
                    <a:pt x="3584" y="1961"/>
                  </a:cubicBezTo>
                  <a:cubicBezTo>
                    <a:pt x="3606" y="1330"/>
                    <a:pt x="3445" y="1"/>
                    <a:pt x="1813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3597075" y="2557513"/>
              <a:ext cx="75800" cy="224250"/>
            </a:xfrm>
            <a:custGeom>
              <a:avLst/>
              <a:gdLst/>
              <a:ahLst/>
              <a:cxnLst/>
              <a:rect l="l" t="t" r="r" b="b"/>
              <a:pathLst>
                <a:path w="3032" h="8970" extrusionOk="0">
                  <a:moveTo>
                    <a:pt x="1621" y="1"/>
                  </a:moveTo>
                  <a:cubicBezTo>
                    <a:pt x="1215" y="1"/>
                    <a:pt x="796" y="130"/>
                    <a:pt x="609" y="514"/>
                  </a:cubicBezTo>
                  <a:lnTo>
                    <a:pt x="780" y="475"/>
                  </a:lnTo>
                  <a:lnTo>
                    <a:pt x="780" y="475"/>
                  </a:lnTo>
                  <a:cubicBezTo>
                    <a:pt x="651" y="557"/>
                    <a:pt x="577" y="676"/>
                    <a:pt x="517" y="815"/>
                  </a:cubicBezTo>
                  <a:cubicBezTo>
                    <a:pt x="320" y="1269"/>
                    <a:pt x="141" y="1781"/>
                    <a:pt x="75" y="2268"/>
                  </a:cubicBezTo>
                  <a:cubicBezTo>
                    <a:pt x="1" y="2813"/>
                    <a:pt x="23" y="3376"/>
                    <a:pt x="89" y="3923"/>
                  </a:cubicBezTo>
                  <a:cubicBezTo>
                    <a:pt x="178" y="4669"/>
                    <a:pt x="198" y="5425"/>
                    <a:pt x="314" y="6168"/>
                  </a:cubicBezTo>
                  <a:cubicBezTo>
                    <a:pt x="376" y="6567"/>
                    <a:pt x="405" y="7010"/>
                    <a:pt x="551" y="7389"/>
                  </a:cubicBezTo>
                  <a:cubicBezTo>
                    <a:pt x="660" y="7676"/>
                    <a:pt x="839" y="7946"/>
                    <a:pt x="989" y="8213"/>
                  </a:cubicBezTo>
                  <a:cubicBezTo>
                    <a:pt x="1147" y="8495"/>
                    <a:pt x="1351" y="8969"/>
                    <a:pt x="1699" y="8969"/>
                  </a:cubicBezTo>
                  <a:cubicBezTo>
                    <a:pt x="1722" y="8969"/>
                    <a:pt x="1747" y="8967"/>
                    <a:pt x="1772" y="8963"/>
                  </a:cubicBezTo>
                  <a:cubicBezTo>
                    <a:pt x="2260" y="8871"/>
                    <a:pt x="2352" y="8209"/>
                    <a:pt x="2512" y="7812"/>
                  </a:cubicBezTo>
                  <a:cubicBezTo>
                    <a:pt x="2617" y="7549"/>
                    <a:pt x="2723" y="7288"/>
                    <a:pt x="2830" y="7027"/>
                  </a:cubicBezTo>
                  <a:cubicBezTo>
                    <a:pt x="3005" y="6597"/>
                    <a:pt x="3031" y="6177"/>
                    <a:pt x="3031" y="5717"/>
                  </a:cubicBezTo>
                  <a:cubicBezTo>
                    <a:pt x="3032" y="5134"/>
                    <a:pt x="2931" y="4554"/>
                    <a:pt x="2735" y="4006"/>
                  </a:cubicBezTo>
                  <a:cubicBezTo>
                    <a:pt x="2538" y="3457"/>
                    <a:pt x="2341" y="3001"/>
                    <a:pt x="2482" y="2420"/>
                  </a:cubicBezTo>
                  <a:cubicBezTo>
                    <a:pt x="2580" y="2019"/>
                    <a:pt x="2668" y="1640"/>
                    <a:pt x="2668" y="1219"/>
                  </a:cubicBezTo>
                  <a:cubicBezTo>
                    <a:pt x="2669" y="702"/>
                    <a:pt x="2507" y="103"/>
                    <a:pt x="1894" y="20"/>
                  </a:cubicBezTo>
                  <a:cubicBezTo>
                    <a:pt x="1805" y="8"/>
                    <a:pt x="1714" y="1"/>
                    <a:pt x="1621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3546800" y="2799388"/>
              <a:ext cx="150350" cy="273950"/>
            </a:xfrm>
            <a:custGeom>
              <a:avLst/>
              <a:gdLst/>
              <a:ahLst/>
              <a:cxnLst/>
              <a:rect l="l" t="t" r="r" b="b"/>
              <a:pathLst>
                <a:path w="6014" h="10958" extrusionOk="0">
                  <a:moveTo>
                    <a:pt x="783" y="1"/>
                  </a:moveTo>
                  <a:lnTo>
                    <a:pt x="418" y="2545"/>
                  </a:lnTo>
                  <a:lnTo>
                    <a:pt x="71" y="4981"/>
                  </a:lnTo>
                  <a:cubicBezTo>
                    <a:pt x="0" y="5463"/>
                    <a:pt x="130" y="5954"/>
                    <a:pt x="431" y="6337"/>
                  </a:cubicBezTo>
                  <a:cubicBezTo>
                    <a:pt x="502" y="6427"/>
                    <a:pt x="580" y="6510"/>
                    <a:pt x="667" y="6587"/>
                  </a:cubicBezTo>
                  <a:lnTo>
                    <a:pt x="1946" y="7700"/>
                  </a:lnTo>
                  <a:lnTo>
                    <a:pt x="5115" y="10456"/>
                  </a:lnTo>
                  <a:lnTo>
                    <a:pt x="5589" y="10958"/>
                  </a:lnTo>
                  <a:lnTo>
                    <a:pt x="6014" y="10340"/>
                  </a:lnTo>
                  <a:lnTo>
                    <a:pt x="5443" y="9770"/>
                  </a:lnTo>
                  <a:cubicBezTo>
                    <a:pt x="5443" y="9770"/>
                    <a:pt x="3835" y="7404"/>
                    <a:pt x="2543" y="6038"/>
                  </a:cubicBezTo>
                  <a:cubicBezTo>
                    <a:pt x="2204" y="5678"/>
                    <a:pt x="1884" y="5388"/>
                    <a:pt x="1622" y="5228"/>
                  </a:cubicBezTo>
                  <a:lnTo>
                    <a:pt x="2240" y="2545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3556025" y="2799363"/>
              <a:ext cx="94200" cy="371875"/>
            </a:xfrm>
            <a:custGeom>
              <a:avLst/>
              <a:gdLst/>
              <a:ahLst/>
              <a:cxnLst/>
              <a:rect l="l" t="t" r="r" b="b"/>
              <a:pathLst>
                <a:path w="3768" h="14875" extrusionOk="0">
                  <a:moveTo>
                    <a:pt x="1252" y="1"/>
                  </a:moveTo>
                  <a:lnTo>
                    <a:pt x="777" y="2546"/>
                  </a:lnTo>
                  <a:lnTo>
                    <a:pt x="195" y="5651"/>
                  </a:lnTo>
                  <a:cubicBezTo>
                    <a:pt x="137" y="5877"/>
                    <a:pt x="92" y="6106"/>
                    <a:pt x="62" y="6338"/>
                  </a:cubicBezTo>
                  <a:cubicBezTo>
                    <a:pt x="0" y="6840"/>
                    <a:pt x="10" y="7350"/>
                    <a:pt x="92" y="7850"/>
                  </a:cubicBezTo>
                  <a:lnTo>
                    <a:pt x="733" y="14465"/>
                  </a:lnTo>
                  <a:lnTo>
                    <a:pt x="757" y="14869"/>
                  </a:lnTo>
                  <a:cubicBezTo>
                    <a:pt x="1020" y="14869"/>
                    <a:pt x="1289" y="14872"/>
                    <a:pt x="1538" y="14874"/>
                  </a:cubicBezTo>
                  <a:lnTo>
                    <a:pt x="1538" y="14465"/>
                  </a:lnTo>
                  <a:cubicBezTo>
                    <a:pt x="1616" y="12985"/>
                    <a:pt x="1733" y="11254"/>
                    <a:pt x="1733" y="9823"/>
                  </a:cubicBezTo>
                  <a:cubicBezTo>
                    <a:pt x="1733" y="8970"/>
                    <a:pt x="1691" y="8224"/>
                    <a:pt x="1579" y="7701"/>
                  </a:cubicBezTo>
                  <a:cubicBezTo>
                    <a:pt x="1538" y="7513"/>
                    <a:pt x="1488" y="7357"/>
                    <a:pt x="1429" y="7234"/>
                  </a:cubicBezTo>
                  <a:lnTo>
                    <a:pt x="2174" y="6039"/>
                  </a:lnTo>
                  <a:lnTo>
                    <a:pt x="2229" y="5956"/>
                  </a:lnTo>
                  <a:cubicBezTo>
                    <a:pt x="2702" y="5197"/>
                    <a:pt x="3076" y="4378"/>
                    <a:pt x="3313" y="3516"/>
                  </a:cubicBezTo>
                  <a:cubicBezTo>
                    <a:pt x="3402" y="3198"/>
                    <a:pt x="3469" y="2873"/>
                    <a:pt x="3513" y="2546"/>
                  </a:cubicBezTo>
                  <a:cubicBezTo>
                    <a:pt x="3767" y="611"/>
                    <a:pt x="2891" y="1"/>
                    <a:pt x="2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3506975" y="2671288"/>
              <a:ext cx="69900" cy="128050"/>
            </a:xfrm>
            <a:custGeom>
              <a:avLst/>
              <a:gdLst/>
              <a:ahLst/>
              <a:cxnLst/>
              <a:rect l="l" t="t" r="r" b="b"/>
              <a:pathLst>
                <a:path w="2796" h="5122" extrusionOk="0">
                  <a:moveTo>
                    <a:pt x="2557" y="1"/>
                  </a:moveTo>
                  <a:cubicBezTo>
                    <a:pt x="2557" y="1"/>
                    <a:pt x="2557" y="1"/>
                    <a:pt x="2557" y="1"/>
                  </a:cubicBezTo>
                  <a:cubicBezTo>
                    <a:pt x="2556" y="1"/>
                    <a:pt x="1892" y="2687"/>
                    <a:pt x="1699" y="2916"/>
                  </a:cubicBezTo>
                  <a:cubicBezTo>
                    <a:pt x="1245" y="3450"/>
                    <a:pt x="189" y="4213"/>
                    <a:pt x="140" y="4327"/>
                  </a:cubicBezTo>
                  <a:cubicBezTo>
                    <a:pt x="1" y="4658"/>
                    <a:pt x="232" y="5094"/>
                    <a:pt x="564" y="5121"/>
                  </a:cubicBezTo>
                  <a:cubicBezTo>
                    <a:pt x="565" y="5121"/>
                    <a:pt x="566" y="5121"/>
                    <a:pt x="568" y="5121"/>
                  </a:cubicBezTo>
                  <a:cubicBezTo>
                    <a:pt x="795" y="5121"/>
                    <a:pt x="2609" y="3598"/>
                    <a:pt x="2609" y="3598"/>
                  </a:cubicBezTo>
                  <a:cubicBezTo>
                    <a:pt x="2796" y="3097"/>
                    <a:pt x="2588" y="1"/>
                    <a:pt x="2557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3451525" y="2777813"/>
              <a:ext cx="116575" cy="66150"/>
            </a:xfrm>
            <a:custGeom>
              <a:avLst/>
              <a:gdLst/>
              <a:ahLst/>
              <a:cxnLst/>
              <a:rect l="l" t="t" r="r" b="b"/>
              <a:pathLst>
                <a:path w="4663" h="2646" extrusionOk="0">
                  <a:moveTo>
                    <a:pt x="2788" y="1"/>
                  </a:moveTo>
                  <a:lnTo>
                    <a:pt x="0" y="1418"/>
                  </a:lnTo>
                  <a:lnTo>
                    <a:pt x="1875" y="2645"/>
                  </a:lnTo>
                  <a:lnTo>
                    <a:pt x="4662" y="1228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0E4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3476375" y="2809638"/>
              <a:ext cx="34125" cy="21825"/>
            </a:xfrm>
            <a:custGeom>
              <a:avLst/>
              <a:gdLst/>
              <a:ahLst/>
              <a:cxnLst/>
              <a:rect l="l" t="t" r="r" b="b"/>
              <a:pathLst>
                <a:path w="1365" h="873" extrusionOk="0">
                  <a:moveTo>
                    <a:pt x="107" y="1"/>
                  </a:moveTo>
                  <a:lnTo>
                    <a:pt x="1" y="55"/>
                  </a:lnTo>
                  <a:lnTo>
                    <a:pt x="1259" y="873"/>
                  </a:lnTo>
                  <a:lnTo>
                    <a:pt x="1364" y="820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3481125" y="2807038"/>
              <a:ext cx="34100" cy="21825"/>
            </a:xfrm>
            <a:custGeom>
              <a:avLst/>
              <a:gdLst/>
              <a:ahLst/>
              <a:cxnLst/>
              <a:rect l="l" t="t" r="r" b="b"/>
              <a:pathLst>
                <a:path w="1364" h="873" extrusionOk="0">
                  <a:moveTo>
                    <a:pt x="106" y="1"/>
                  </a:moveTo>
                  <a:lnTo>
                    <a:pt x="0" y="54"/>
                  </a:lnTo>
                  <a:lnTo>
                    <a:pt x="1257" y="873"/>
                  </a:lnTo>
                  <a:lnTo>
                    <a:pt x="1364" y="81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3485800" y="2804638"/>
              <a:ext cx="34100" cy="21825"/>
            </a:xfrm>
            <a:custGeom>
              <a:avLst/>
              <a:gdLst/>
              <a:ahLst/>
              <a:cxnLst/>
              <a:rect l="l" t="t" r="r" b="b"/>
              <a:pathLst>
                <a:path w="1364" h="873" extrusionOk="0">
                  <a:moveTo>
                    <a:pt x="107" y="0"/>
                  </a:moveTo>
                  <a:lnTo>
                    <a:pt x="0" y="54"/>
                  </a:lnTo>
                  <a:lnTo>
                    <a:pt x="1259" y="872"/>
                  </a:lnTo>
                  <a:lnTo>
                    <a:pt x="1364" y="81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3488650" y="2780163"/>
              <a:ext cx="25775" cy="19275"/>
            </a:xfrm>
            <a:custGeom>
              <a:avLst/>
              <a:gdLst/>
              <a:ahLst/>
              <a:cxnLst/>
              <a:rect l="l" t="t" r="r" b="b"/>
              <a:pathLst>
                <a:path w="1031" h="771" extrusionOk="0">
                  <a:moveTo>
                    <a:pt x="962" y="1"/>
                  </a:moveTo>
                  <a:cubicBezTo>
                    <a:pt x="957" y="1"/>
                    <a:pt x="952" y="1"/>
                    <a:pt x="948" y="2"/>
                  </a:cubicBezTo>
                  <a:cubicBezTo>
                    <a:pt x="781" y="30"/>
                    <a:pt x="605" y="34"/>
                    <a:pt x="460" y="132"/>
                  </a:cubicBezTo>
                  <a:cubicBezTo>
                    <a:pt x="403" y="170"/>
                    <a:pt x="348" y="220"/>
                    <a:pt x="283" y="247"/>
                  </a:cubicBezTo>
                  <a:cubicBezTo>
                    <a:pt x="255" y="260"/>
                    <a:pt x="229" y="275"/>
                    <a:pt x="200" y="286"/>
                  </a:cubicBezTo>
                  <a:cubicBezTo>
                    <a:pt x="158" y="302"/>
                    <a:pt x="118" y="317"/>
                    <a:pt x="88" y="350"/>
                  </a:cubicBezTo>
                  <a:cubicBezTo>
                    <a:pt x="51" y="392"/>
                    <a:pt x="40" y="443"/>
                    <a:pt x="31" y="497"/>
                  </a:cubicBezTo>
                  <a:cubicBezTo>
                    <a:pt x="23" y="556"/>
                    <a:pt x="0" y="634"/>
                    <a:pt x="11" y="693"/>
                  </a:cubicBezTo>
                  <a:cubicBezTo>
                    <a:pt x="21" y="747"/>
                    <a:pt x="55" y="770"/>
                    <a:pt x="94" y="770"/>
                  </a:cubicBezTo>
                  <a:cubicBezTo>
                    <a:pt x="126" y="770"/>
                    <a:pt x="161" y="754"/>
                    <a:pt x="187" y="724"/>
                  </a:cubicBezTo>
                  <a:cubicBezTo>
                    <a:pt x="216" y="692"/>
                    <a:pt x="233" y="651"/>
                    <a:pt x="238" y="608"/>
                  </a:cubicBezTo>
                  <a:cubicBezTo>
                    <a:pt x="249" y="525"/>
                    <a:pt x="290" y="448"/>
                    <a:pt x="364" y="408"/>
                  </a:cubicBezTo>
                  <a:lnTo>
                    <a:pt x="1031" y="44"/>
                  </a:lnTo>
                  <a:cubicBezTo>
                    <a:pt x="1018" y="17"/>
                    <a:pt x="991" y="1"/>
                    <a:pt x="962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549425" y="2656738"/>
              <a:ext cx="101700" cy="206325"/>
            </a:xfrm>
            <a:custGeom>
              <a:avLst/>
              <a:gdLst/>
              <a:ahLst/>
              <a:cxnLst/>
              <a:rect l="l" t="t" r="r" b="b"/>
              <a:pathLst>
                <a:path w="4068" h="8253" extrusionOk="0">
                  <a:moveTo>
                    <a:pt x="1723" y="0"/>
                  </a:moveTo>
                  <a:cubicBezTo>
                    <a:pt x="1441" y="0"/>
                    <a:pt x="1176" y="134"/>
                    <a:pt x="1008" y="362"/>
                  </a:cubicBezTo>
                  <a:lnTo>
                    <a:pt x="356" y="1243"/>
                  </a:lnTo>
                  <a:cubicBezTo>
                    <a:pt x="1" y="1742"/>
                    <a:pt x="20" y="2418"/>
                    <a:pt x="406" y="2897"/>
                  </a:cubicBezTo>
                  <a:lnTo>
                    <a:pt x="419" y="2914"/>
                  </a:lnTo>
                  <a:cubicBezTo>
                    <a:pt x="530" y="3049"/>
                    <a:pt x="601" y="3210"/>
                    <a:pt x="629" y="3383"/>
                  </a:cubicBezTo>
                  <a:cubicBezTo>
                    <a:pt x="715" y="3926"/>
                    <a:pt x="704" y="4716"/>
                    <a:pt x="684" y="5535"/>
                  </a:cubicBezTo>
                  <a:cubicBezTo>
                    <a:pt x="683" y="5592"/>
                    <a:pt x="681" y="5649"/>
                    <a:pt x="679" y="5706"/>
                  </a:cubicBezTo>
                  <a:lnTo>
                    <a:pt x="314" y="8252"/>
                  </a:lnTo>
                  <a:lnTo>
                    <a:pt x="3777" y="8252"/>
                  </a:lnTo>
                  <a:cubicBezTo>
                    <a:pt x="3978" y="6726"/>
                    <a:pt x="3475" y="6024"/>
                    <a:pt x="3255" y="5795"/>
                  </a:cubicBezTo>
                  <a:cubicBezTo>
                    <a:pt x="3185" y="5724"/>
                    <a:pt x="3139" y="5634"/>
                    <a:pt x="3126" y="5536"/>
                  </a:cubicBezTo>
                  <a:cubicBezTo>
                    <a:pt x="3126" y="5536"/>
                    <a:pt x="3126" y="5535"/>
                    <a:pt x="3126" y="5535"/>
                  </a:cubicBezTo>
                  <a:cubicBezTo>
                    <a:pt x="2951" y="4302"/>
                    <a:pt x="3679" y="3084"/>
                    <a:pt x="3993" y="1575"/>
                  </a:cubicBezTo>
                  <a:cubicBezTo>
                    <a:pt x="4067" y="1203"/>
                    <a:pt x="3912" y="822"/>
                    <a:pt x="3599" y="609"/>
                  </a:cubicBezTo>
                  <a:lnTo>
                    <a:pt x="3138" y="294"/>
                  </a:lnTo>
                  <a:cubicBezTo>
                    <a:pt x="2885" y="122"/>
                    <a:pt x="2589" y="25"/>
                    <a:pt x="2285" y="15"/>
                  </a:cubicBezTo>
                  <a:lnTo>
                    <a:pt x="1753" y="1"/>
                  </a:lnTo>
                  <a:cubicBezTo>
                    <a:pt x="1743" y="0"/>
                    <a:pt x="1733" y="0"/>
                    <a:pt x="1723" y="0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595350" y="2627438"/>
              <a:ext cx="19450" cy="41625"/>
            </a:xfrm>
            <a:custGeom>
              <a:avLst/>
              <a:gdLst/>
              <a:ahLst/>
              <a:cxnLst/>
              <a:rect l="l" t="t" r="r" b="b"/>
              <a:pathLst>
                <a:path w="778" h="1665" extrusionOk="0">
                  <a:moveTo>
                    <a:pt x="755" y="1"/>
                  </a:moveTo>
                  <a:lnTo>
                    <a:pt x="1" y="12"/>
                  </a:lnTo>
                  <a:lnTo>
                    <a:pt x="19" y="1293"/>
                  </a:lnTo>
                  <a:cubicBezTo>
                    <a:pt x="23" y="1500"/>
                    <a:pt x="190" y="1664"/>
                    <a:pt x="396" y="1664"/>
                  </a:cubicBezTo>
                  <a:cubicBezTo>
                    <a:pt x="399" y="1664"/>
                    <a:pt x="401" y="1664"/>
                    <a:pt x="403" y="1664"/>
                  </a:cubicBezTo>
                  <a:cubicBezTo>
                    <a:pt x="611" y="1662"/>
                    <a:pt x="777" y="1490"/>
                    <a:pt x="775" y="1282"/>
                  </a:cubicBezTo>
                  <a:lnTo>
                    <a:pt x="755" y="1"/>
                  </a:lnTo>
                  <a:close/>
                </a:path>
              </a:pathLst>
            </a:custGeom>
            <a:solidFill>
              <a:srgbClr val="7A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3566200" y="2573163"/>
              <a:ext cx="74225" cy="80525"/>
            </a:xfrm>
            <a:custGeom>
              <a:avLst/>
              <a:gdLst/>
              <a:ahLst/>
              <a:cxnLst/>
              <a:rect l="l" t="t" r="r" b="b"/>
              <a:pathLst>
                <a:path w="2969" h="3221" extrusionOk="0">
                  <a:moveTo>
                    <a:pt x="1537" y="1"/>
                  </a:moveTo>
                  <a:cubicBezTo>
                    <a:pt x="1089" y="1"/>
                    <a:pt x="637" y="355"/>
                    <a:pt x="218" y="1514"/>
                  </a:cubicBezTo>
                  <a:cubicBezTo>
                    <a:pt x="1" y="2114"/>
                    <a:pt x="223" y="2879"/>
                    <a:pt x="778" y="3155"/>
                  </a:cubicBezTo>
                  <a:cubicBezTo>
                    <a:pt x="867" y="3200"/>
                    <a:pt x="968" y="3220"/>
                    <a:pt x="1074" y="3220"/>
                  </a:cubicBezTo>
                  <a:cubicBezTo>
                    <a:pt x="1463" y="3220"/>
                    <a:pt x="1930" y="2951"/>
                    <a:pt x="2235" y="2615"/>
                  </a:cubicBezTo>
                  <a:cubicBezTo>
                    <a:pt x="2244" y="2615"/>
                    <a:pt x="2252" y="2615"/>
                    <a:pt x="2261" y="2615"/>
                  </a:cubicBezTo>
                  <a:cubicBezTo>
                    <a:pt x="2465" y="2615"/>
                    <a:pt x="2687" y="2583"/>
                    <a:pt x="2828" y="2335"/>
                  </a:cubicBezTo>
                  <a:cubicBezTo>
                    <a:pt x="2943" y="2131"/>
                    <a:pt x="2969" y="1825"/>
                    <a:pt x="2792" y="1754"/>
                  </a:cubicBezTo>
                  <a:cubicBezTo>
                    <a:pt x="2765" y="1745"/>
                    <a:pt x="2736" y="1740"/>
                    <a:pt x="2704" y="1740"/>
                  </a:cubicBezTo>
                  <a:cubicBezTo>
                    <a:pt x="2670" y="1740"/>
                    <a:pt x="2635" y="1745"/>
                    <a:pt x="2598" y="1754"/>
                  </a:cubicBezTo>
                  <a:cubicBezTo>
                    <a:pt x="2648" y="1092"/>
                    <a:pt x="2392" y="262"/>
                    <a:pt x="1948" y="87"/>
                  </a:cubicBezTo>
                  <a:cubicBezTo>
                    <a:pt x="1812" y="34"/>
                    <a:pt x="1675" y="1"/>
                    <a:pt x="1537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3566175" y="2573163"/>
              <a:ext cx="74225" cy="80525"/>
            </a:xfrm>
            <a:custGeom>
              <a:avLst/>
              <a:gdLst/>
              <a:ahLst/>
              <a:cxnLst/>
              <a:rect l="l" t="t" r="r" b="b"/>
              <a:pathLst>
                <a:path w="2969" h="3221" extrusionOk="0">
                  <a:moveTo>
                    <a:pt x="1539" y="1"/>
                  </a:moveTo>
                  <a:cubicBezTo>
                    <a:pt x="1239" y="1"/>
                    <a:pt x="937" y="159"/>
                    <a:pt x="645" y="611"/>
                  </a:cubicBezTo>
                  <a:cubicBezTo>
                    <a:pt x="501" y="833"/>
                    <a:pt x="357" y="1130"/>
                    <a:pt x="219" y="1514"/>
                  </a:cubicBezTo>
                  <a:cubicBezTo>
                    <a:pt x="1" y="2114"/>
                    <a:pt x="224" y="2879"/>
                    <a:pt x="779" y="3155"/>
                  </a:cubicBezTo>
                  <a:cubicBezTo>
                    <a:pt x="868" y="3200"/>
                    <a:pt x="969" y="3220"/>
                    <a:pt x="1076" y="3220"/>
                  </a:cubicBezTo>
                  <a:cubicBezTo>
                    <a:pt x="1381" y="3220"/>
                    <a:pt x="1734" y="3055"/>
                    <a:pt x="2020" y="2820"/>
                  </a:cubicBezTo>
                  <a:cubicBezTo>
                    <a:pt x="2098" y="2758"/>
                    <a:pt x="2170" y="2690"/>
                    <a:pt x="2236" y="2615"/>
                  </a:cubicBezTo>
                  <a:cubicBezTo>
                    <a:pt x="2248" y="2615"/>
                    <a:pt x="2259" y="2616"/>
                    <a:pt x="2270" y="2616"/>
                  </a:cubicBezTo>
                  <a:cubicBezTo>
                    <a:pt x="2473" y="2616"/>
                    <a:pt x="2690" y="2579"/>
                    <a:pt x="2829" y="2334"/>
                  </a:cubicBezTo>
                  <a:cubicBezTo>
                    <a:pt x="2944" y="2131"/>
                    <a:pt x="2969" y="1825"/>
                    <a:pt x="2791" y="1756"/>
                  </a:cubicBezTo>
                  <a:cubicBezTo>
                    <a:pt x="2765" y="1745"/>
                    <a:pt x="2735" y="1740"/>
                    <a:pt x="2703" y="1740"/>
                  </a:cubicBezTo>
                  <a:cubicBezTo>
                    <a:pt x="2671" y="1740"/>
                    <a:pt x="2636" y="1745"/>
                    <a:pt x="2601" y="1754"/>
                  </a:cubicBezTo>
                  <a:cubicBezTo>
                    <a:pt x="2649" y="1092"/>
                    <a:pt x="2393" y="262"/>
                    <a:pt x="1950" y="87"/>
                  </a:cubicBezTo>
                  <a:cubicBezTo>
                    <a:pt x="1814" y="34"/>
                    <a:pt x="1677" y="1"/>
                    <a:pt x="1539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3580925" y="2624288"/>
              <a:ext cx="7175" cy="6350"/>
            </a:xfrm>
            <a:custGeom>
              <a:avLst/>
              <a:gdLst/>
              <a:ahLst/>
              <a:cxnLst/>
              <a:rect l="l" t="t" r="r" b="b"/>
              <a:pathLst>
                <a:path w="287" h="254" extrusionOk="0">
                  <a:moveTo>
                    <a:pt x="248" y="1"/>
                  </a:moveTo>
                  <a:cubicBezTo>
                    <a:pt x="246" y="1"/>
                    <a:pt x="243" y="1"/>
                    <a:pt x="241" y="2"/>
                  </a:cubicBezTo>
                  <a:cubicBezTo>
                    <a:pt x="170" y="19"/>
                    <a:pt x="5" y="69"/>
                    <a:pt x="3" y="147"/>
                  </a:cubicBezTo>
                  <a:cubicBezTo>
                    <a:pt x="0" y="202"/>
                    <a:pt x="76" y="233"/>
                    <a:pt x="133" y="252"/>
                  </a:cubicBezTo>
                  <a:cubicBezTo>
                    <a:pt x="135" y="252"/>
                    <a:pt x="138" y="252"/>
                    <a:pt x="140" y="253"/>
                  </a:cubicBezTo>
                  <a:cubicBezTo>
                    <a:pt x="141" y="253"/>
                    <a:pt x="141" y="253"/>
                    <a:pt x="142" y="253"/>
                  </a:cubicBezTo>
                  <a:cubicBezTo>
                    <a:pt x="173" y="253"/>
                    <a:pt x="180" y="208"/>
                    <a:pt x="150" y="199"/>
                  </a:cubicBezTo>
                  <a:cubicBezTo>
                    <a:pt x="61" y="170"/>
                    <a:pt x="59" y="148"/>
                    <a:pt x="59" y="148"/>
                  </a:cubicBezTo>
                  <a:cubicBezTo>
                    <a:pt x="59" y="126"/>
                    <a:pt x="154" y="80"/>
                    <a:pt x="253" y="55"/>
                  </a:cubicBezTo>
                  <a:cubicBezTo>
                    <a:pt x="286" y="47"/>
                    <a:pt x="277" y="1"/>
                    <a:pt x="24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3587975" y="2629388"/>
              <a:ext cx="15225" cy="9650"/>
            </a:xfrm>
            <a:custGeom>
              <a:avLst/>
              <a:gdLst/>
              <a:ahLst/>
              <a:cxnLst/>
              <a:rect l="l" t="t" r="r" b="b"/>
              <a:pathLst>
                <a:path w="609" h="386" extrusionOk="0">
                  <a:moveTo>
                    <a:pt x="574" y="0"/>
                  </a:moveTo>
                  <a:cubicBezTo>
                    <a:pt x="560" y="0"/>
                    <a:pt x="547" y="9"/>
                    <a:pt x="543" y="23"/>
                  </a:cubicBezTo>
                  <a:cubicBezTo>
                    <a:pt x="461" y="285"/>
                    <a:pt x="242" y="323"/>
                    <a:pt x="122" y="323"/>
                  </a:cubicBezTo>
                  <a:cubicBezTo>
                    <a:pt x="76" y="323"/>
                    <a:pt x="45" y="318"/>
                    <a:pt x="40" y="317"/>
                  </a:cubicBezTo>
                  <a:cubicBezTo>
                    <a:pt x="38" y="316"/>
                    <a:pt x="36" y="316"/>
                    <a:pt x="34" y="316"/>
                  </a:cubicBezTo>
                  <a:cubicBezTo>
                    <a:pt x="19" y="316"/>
                    <a:pt x="6" y="327"/>
                    <a:pt x="3" y="343"/>
                  </a:cubicBezTo>
                  <a:cubicBezTo>
                    <a:pt x="1" y="360"/>
                    <a:pt x="12" y="376"/>
                    <a:pt x="29" y="379"/>
                  </a:cubicBezTo>
                  <a:cubicBezTo>
                    <a:pt x="47" y="382"/>
                    <a:pt x="64" y="384"/>
                    <a:pt x="81" y="385"/>
                  </a:cubicBezTo>
                  <a:cubicBezTo>
                    <a:pt x="91" y="385"/>
                    <a:pt x="102" y="386"/>
                    <a:pt x="115" y="386"/>
                  </a:cubicBezTo>
                  <a:cubicBezTo>
                    <a:pt x="250" y="386"/>
                    <a:pt x="508" y="344"/>
                    <a:pt x="604" y="42"/>
                  </a:cubicBezTo>
                  <a:cubicBezTo>
                    <a:pt x="609" y="26"/>
                    <a:pt x="600" y="7"/>
                    <a:pt x="584" y="2"/>
                  </a:cubicBezTo>
                  <a:cubicBezTo>
                    <a:pt x="581" y="1"/>
                    <a:pt x="577" y="0"/>
                    <a:pt x="574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599675" y="2617363"/>
              <a:ext cx="4925" cy="5125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102" y="1"/>
                  </a:moveTo>
                  <a:cubicBezTo>
                    <a:pt x="54" y="1"/>
                    <a:pt x="13" y="41"/>
                    <a:pt x="7" y="94"/>
                  </a:cubicBezTo>
                  <a:cubicBezTo>
                    <a:pt x="1" y="150"/>
                    <a:pt x="38" y="199"/>
                    <a:pt x="89" y="204"/>
                  </a:cubicBezTo>
                  <a:cubicBezTo>
                    <a:pt x="92" y="205"/>
                    <a:pt x="94" y="205"/>
                    <a:pt x="97" y="205"/>
                  </a:cubicBezTo>
                  <a:cubicBezTo>
                    <a:pt x="145" y="205"/>
                    <a:pt x="186" y="165"/>
                    <a:pt x="192" y="113"/>
                  </a:cubicBezTo>
                  <a:cubicBezTo>
                    <a:pt x="197" y="57"/>
                    <a:pt x="161" y="5"/>
                    <a:pt x="110" y="1"/>
                  </a:cubicBezTo>
                  <a:cubicBezTo>
                    <a:pt x="107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3579000" y="2616263"/>
              <a:ext cx="4925" cy="5150"/>
            </a:xfrm>
            <a:custGeom>
              <a:avLst/>
              <a:gdLst/>
              <a:ahLst/>
              <a:cxnLst/>
              <a:rect l="l" t="t" r="r" b="b"/>
              <a:pathLst>
                <a:path w="197" h="206" extrusionOk="0">
                  <a:moveTo>
                    <a:pt x="103" y="0"/>
                  </a:moveTo>
                  <a:cubicBezTo>
                    <a:pt x="54" y="0"/>
                    <a:pt x="11" y="40"/>
                    <a:pt x="7" y="94"/>
                  </a:cubicBezTo>
                  <a:cubicBezTo>
                    <a:pt x="1" y="151"/>
                    <a:pt x="38" y="199"/>
                    <a:pt x="88" y="205"/>
                  </a:cubicBezTo>
                  <a:cubicBezTo>
                    <a:pt x="91" y="205"/>
                    <a:pt x="94" y="205"/>
                    <a:pt x="97" y="205"/>
                  </a:cubicBezTo>
                  <a:cubicBezTo>
                    <a:pt x="144" y="205"/>
                    <a:pt x="185" y="166"/>
                    <a:pt x="191" y="112"/>
                  </a:cubicBezTo>
                  <a:cubicBezTo>
                    <a:pt x="196" y="56"/>
                    <a:pt x="160" y="6"/>
                    <a:pt x="110" y="1"/>
                  </a:cubicBezTo>
                  <a:cubicBezTo>
                    <a:pt x="107" y="1"/>
                    <a:pt x="105" y="0"/>
                    <a:pt x="10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3600625" y="2606913"/>
              <a:ext cx="9375" cy="5575"/>
            </a:xfrm>
            <a:custGeom>
              <a:avLst/>
              <a:gdLst/>
              <a:ahLst/>
              <a:cxnLst/>
              <a:rect l="l" t="t" r="r" b="b"/>
              <a:pathLst>
                <a:path w="375" h="223" extrusionOk="0">
                  <a:moveTo>
                    <a:pt x="120" y="0"/>
                  </a:moveTo>
                  <a:cubicBezTo>
                    <a:pt x="88" y="0"/>
                    <a:pt x="59" y="6"/>
                    <a:pt x="37" y="13"/>
                  </a:cubicBezTo>
                  <a:cubicBezTo>
                    <a:pt x="0" y="25"/>
                    <a:pt x="14" y="75"/>
                    <a:pt x="47" y="75"/>
                  </a:cubicBezTo>
                  <a:cubicBezTo>
                    <a:pt x="50" y="75"/>
                    <a:pt x="53" y="75"/>
                    <a:pt x="57" y="74"/>
                  </a:cubicBezTo>
                  <a:cubicBezTo>
                    <a:pt x="60" y="73"/>
                    <a:pt x="87" y="64"/>
                    <a:pt x="123" y="64"/>
                  </a:cubicBezTo>
                  <a:cubicBezTo>
                    <a:pt x="181" y="64"/>
                    <a:pt x="263" y="87"/>
                    <a:pt x="309" y="203"/>
                  </a:cubicBezTo>
                  <a:cubicBezTo>
                    <a:pt x="313" y="214"/>
                    <a:pt x="325" y="222"/>
                    <a:pt x="337" y="222"/>
                  </a:cubicBezTo>
                  <a:cubicBezTo>
                    <a:pt x="341" y="222"/>
                    <a:pt x="346" y="222"/>
                    <a:pt x="351" y="220"/>
                  </a:cubicBezTo>
                  <a:cubicBezTo>
                    <a:pt x="367" y="214"/>
                    <a:pt x="374" y="195"/>
                    <a:pt x="368" y="179"/>
                  </a:cubicBezTo>
                  <a:cubicBezTo>
                    <a:pt x="312" y="39"/>
                    <a:pt x="205" y="0"/>
                    <a:pt x="120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3567475" y="2563463"/>
              <a:ext cx="74750" cy="68725"/>
            </a:xfrm>
            <a:custGeom>
              <a:avLst/>
              <a:gdLst/>
              <a:ahLst/>
              <a:cxnLst/>
              <a:rect l="l" t="t" r="r" b="b"/>
              <a:pathLst>
                <a:path w="2990" h="2749" extrusionOk="0">
                  <a:moveTo>
                    <a:pt x="1519" y="1"/>
                  </a:moveTo>
                  <a:cubicBezTo>
                    <a:pt x="1441" y="1"/>
                    <a:pt x="1363" y="7"/>
                    <a:pt x="1285" y="19"/>
                  </a:cubicBezTo>
                  <a:cubicBezTo>
                    <a:pt x="765" y="102"/>
                    <a:pt x="260" y="431"/>
                    <a:pt x="74" y="981"/>
                  </a:cubicBezTo>
                  <a:cubicBezTo>
                    <a:pt x="1" y="1201"/>
                    <a:pt x="33" y="1449"/>
                    <a:pt x="28" y="1674"/>
                  </a:cubicBezTo>
                  <a:cubicBezTo>
                    <a:pt x="26" y="1776"/>
                    <a:pt x="32" y="1874"/>
                    <a:pt x="33" y="1975"/>
                  </a:cubicBezTo>
                  <a:cubicBezTo>
                    <a:pt x="34" y="2042"/>
                    <a:pt x="19" y="2130"/>
                    <a:pt x="33" y="2192"/>
                  </a:cubicBezTo>
                  <a:cubicBezTo>
                    <a:pt x="63" y="2045"/>
                    <a:pt x="143" y="1916"/>
                    <a:pt x="230" y="1797"/>
                  </a:cubicBezTo>
                  <a:cubicBezTo>
                    <a:pt x="325" y="1667"/>
                    <a:pt x="506" y="1591"/>
                    <a:pt x="564" y="1436"/>
                  </a:cubicBezTo>
                  <a:lnTo>
                    <a:pt x="564" y="1436"/>
                  </a:lnTo>
                  <a:cubicBezTo>
                    <a:pt x="559" y="1581"/>
                    <a:pt x="552" y="1832"/>
                    <a:pt x="625" y="1955"/>
                  </a:cubicBezTo>
                  <a:cubicBezTo>
                    <a:pt x="697" y="1817"/>
                    <a:pt x="754" y="1693"/>
                    <a:pt x="855" y="1576"/>
                  </a:cubicBezTo>
                  <a:cubicBezTo>
                    <a:pt x="957" y="1459"/>
                    <a:pt x="1067" y="1352"/>
                    <a:pt x="1156" y="1226"/>
                  </a:cubicBezTo>
                  <a:lnTo>
                    <a:pt x="1156" y="1226"/>
                  </a:lnTo>
                  <a:cubicBezTo>
                    <a:pt x="1144" y="1414"/>
                    <a:pt x="1176" y="1605"/>
                    <a:pt x="1161" y="1794"/>
                  </a:cubicBezTo>
                  <a:cubicBezTo>
                    <a:pt x="1378" y="1751"/>
                    <a:pt x="1668" y="1560"/>
                    <a:pt x="1778" y="1348"/>
                  </a:cubicBezTo>
                  <a:cubicBezTo>
                    <a:pt x="1819" y="1487"/>
                    <a:pt x="1887" y="1631"/>
                    <a:pt x="1929" y="1773"/>
                  </a:cubicBezTo>
                  <a:cubicBezTo>
                    <a:pt x="1968" y="1902"/>
                    <a:pt x="2012" y="2266"/>
                    <a:pt x="2135" y="2337"/>
                  </a:cubicBezTo>
                  <a:cubicBezTo>
                    <a:pt x="2206" y="2222"/>
                    <a:pt x="2256" y="2120"/>
                    <a:pt x="2290" y="1985"/>
                  </a:cubicBezTo>
                  <a:cubicBezTo>
                    <a:pt x="2380" y="2220"/>
                    <a:pt x="2355" y="2497"/>
                    <a:pt x="2405" y="2743"/>
                  </a:cubicBezTo>
                  <a:cubicBezTo>
                    <a:pt x="2413" y="2734"/>
                    <a:pt x="2419" y="2731"/>
                    <a:pt x="2424" y="2731"/>
                  </a:cubicBezTo>
                  <a:cubicBezTo>
                    <a:pt x="2435" y="2731"/>
                    <a:pt x="2438" y="2748"/>
                    <a:pt x="2438" y="2748"/>
                  </a:cubicBezTo>
                  <a:cubicBezTo>
                    <a:pt x="2597" y="2721"/>
                    <a:pt x="2752" y="2478"/>
                    <a:pt x="2837" y="2342"/>
                  </a:cubicBezTo>
                  <a:cubicBezTo>
                    <a:pt x="2925" y="2203"/>
                    <a:pt x="2975" y="2043"/>
                    <a:pt x="2978" y="1879"/>
                  </a:cubicBezTo>
                  <a:cubicBezTo>
                    <a:pt x="2990" y="1498"/>
                    <a:pt x="2917" y="1092"/>
                    <a:pt x="2755" y="749"/>
                  </a:cubicBezTo>
                  <a:cubicBezTo>
                    <a:pt x="2524" y="256"/>
                    <a:pt x="2024" y="1"/>
                    <a:pt x="151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541725" y="2673863"/>
              <a:ext cx="105425" cy="126750"/>
            </a:xfrm>
            <a:custGeom>
              <a:avLst/>
              <a:gdLst/>
              <a:ahLst/>
              <a:cxnLst/>
              <a:rect l="l" t="t" r="r" b="b"/>
              <a:pathLst>
                <a:path w="4217" h="5070" extrusionOk="0">
                  <a:moveTo>
                    <a:pt x="3733" y="1"/>
                  </a:moveTo>
                  <a:cubicBezTo>
                    <a:pt x="3546" y="1"/>
                    <a:pt x="3356" y="107"/>
                    <a:pt x="3286" y="328"/>
                  </a:cubicBezTo>
                  <a:cubicBezTo>
                    <a:pt x="2937" y="1442"/>
                    <a:pt x="2858" y="3024"/>
                    <a:pt x="2886" y="3217"/>
                  </a:cubicBezTo>
                  <a:lnTo>
                    <a:pt x="57" y="4401"/>
                  </a:lnTo>
                  <a:cubicBezTo>
                    <a:pt x="0" y="4425"/>
                    <a:pt x="146" y="5063"/>
                    <a:pt x="431" y="5069"/>
                  </a:cubicBezTo>
                  <a:cubicBezTo>
                    <a:pt x="432" y="5069"/>
                    <a:pt x="433" y="5069"/>
                    <a:pt x="434" y="5069"/>
                  </a:cubicBezTo>
                  <a:cubicBezTo>
                    <a:pt x="692" y="5069"/>
                    <a:pt x="3285" y="4246"/>
                    <a:pt x="3405" y="4130"/>
                  </a:cubicBezTo>
                  <a:cubicBezTo>
                    <a:pt x="3560" y="3980"/>
                    <a:pt x="4217" y="991"/>
                    <a:pt x="4177" y="414"/>
                  </a:cubicBezTo>
                  <a:lnTo>
                    <a:pt x="4177" y="403"/>
                  </a:lnTo>
                  <a:cubicBezTo>
                    <a:pt x="4157" y="139"/>
                    <a:pt x="3947" y="1"/>
                    <a:pt x="3733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501275" y="2782638"/>
              <a:ext cx="52100" cy="28275"/>
            </a:xfrm>
            <a:custGeom>
              <a:avLst/>
              <a:gdLst/>
              <a:ahLst/>
              <a:cxnLst/>
              <a:rect l="l" t="t" r="r" b="b"/>
              <a:pathLst>
                <a:path w="2084" h="1131" extrusionOk="0">
                  <a:moveTo>
                    <a:pt x="1890" y="1"/>
                  </a:moveTo>
                  <a:cubicBezTo>
                    <a:pt x="1865" y="1"/>
                    <a:pt x="1837" y="9"/>
                    <a:pt x="1805" y="26"/>
                  </a:cubicBezTo>
                  <a:cubicBezTo>
                    <a:pt x="1751" y="55"/>
                    <a:pt x="1190" y="247"/>
                    <a:pt x="856" y="247"/>
                  </a:cubicBezTo>
                  <a:cubicBezTo>
                    <a:pt x="841" y="247"/>
                    <a:pt x="827" y="247"/>
                    <a:pt x="813" y="246"/>
                  </a:cubicBezTo>
                  <a:cubicBezTo>
                    <a:pt x="808" y="246"/>
                    <a:pt x="803" y="246"/>
                    <a:pt x="798" y="246"/>
                  </a:cubicBezTo>
                  <a:cubicBezTo>
                    <a:pt x="573" y="246"/>
                    <a:pt x="399" y="525"/>
                    <a:pt x="158" y="525"/>
                  </a:cubicBezTo>
                  <a:cubicBezTo>
                    <a:pt x="153" y="525"/>
                    <a:pt x="147" y="525"/>
                    <a:pt x="142" y="525"/>
                  </a:cubicBezTo>
                  <a:cubicBezTo>
                    <a:pt x="140" y="525"/>
                    <a:pt x="138" y="525"/>
                    <a:pt x="136" y="525"/>
                  </a:cubicBezTo>
                  <a:cubicBezTo>
                    <a:pt x="51" y="525"/>
                    <a:pt x="0" y="612"/>
                    <a:pt x="50" y="680"/>
                  </a:cubicBezTo>
                  <a:cubicBezTo>
                    <a:pt x="82" y="724"/>
                    <a:pt x="144" y="746"/>
                    <a:pt x="220" y="746"/>
                  </a:cubicBezTo>
                  <a:cubicBezTo>
                    <a:pt x="340" y="746"/>
                    <a:pt x="498" y="690"/>
                    <a:pt x="632" y="579"/>
                  </a:cubicBezTo>
                  <a:lnTo>
                    <a:pt x="632" y="579"/>
                  </a:lnTo>
                  <a:cubicBezTo>
                    <a:pt x="631" y="584"/>
                    <a:pt x="630" y="589"/>
                    <a:pt x="629" y="594"/>
                  </a:cubicBezTo>
                  <a:cubicBezTo>
                    <a:pt x="626" y="666"/>
                    <a:pt x="643" y="732"/>
                    <a:pt x="704" y="777"/>
                  </a:cubicBezTo>
                  <a:cubicBezTo>
                    <a:pt x="715" y="786"/>
                    <a:pt x="729" y="794"/>
                    <a:pt x="744" y="799"/>
                  </a:cubicBezTo>
                  <a:cubicBezTo>
                    <a:pt x="741" y="815"/>
                    <a:pt x="744" y="831"/>
                    <a:pt x="749" y="846"/>
                  </a:cubicBezTo>
                  <a:cubicBezTo>
                    <a:pt x="776" y="917"/>
                    <a:pt x="819" y="955"/>
                    <a:pt x="871" y="969"/>
                  </a:cubicBezTo>
                  <a:lnTo>
                    <a:pt x="871" y="971"/>
                  </a:lnTo>
                  <a:cubicBezTo>
                    <a:pt x="875" y="1062"/>
                    <a:pt x="956" y="1114"/>
                    <a:pt x="1041" y="1128"/>
                  </a:cubicBezTo>
                  <a:cubicBezTo>
                    <a:pt x="1050" y="1129"/>
                    <a:pt x="1059" y="1130"/>
                    <a:pt x="1067" y="1130"/>
                  </a:cubicBezTo>
                  <a:cubicBezTo>
                    <a:pt x="1112" y="1130"/>
                    <a:pt x="1154" y="1112"/>
                    <a:pt x="1192" y="1088"/>
                  </a:cubicBezTo>
                  <a:cubicBezTo>
                    <a:pt x="1378" y="1067"/>
                    <a:pt x="1553" y="925"/>
                    <a:pt x="1681" y="810"/>
                  </a:cubicBezTo>
                  <a:cubicBezTo>
                    <a:pt x="1767" y="733"/>
                    <a:pt x="1925" y="614"/>
                    <a:pt x="1991" y="521"/>
                  </a:cubicBezTo>
                  <a:cubicBezTo>
                    <a:pt x="2083" y="388"/>
                    <a:pt x="2067" y="1"/>
                    <a:pt x="1890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3545500" y="3171088"/>
              <a:ext cx="48975" cy="32975"/>
            </a:xfrm>
            <a:custGeom>
              <a:avLst/>
              <a:gdLst/>
              <a:ahLst/>
              <a:cxnLst/>
              <a:rect l="l" t="t" r="r" b="b"/>
              <a:pathLst>
                <a:path w="1959" h="1319" extrusionOk="0">
                  <a:moveTo>
                    <a:pt x="1177" y="0"/>
                  </a:moveTo>
                  <a:lnTo>
                    <a:pt x="1186" y="144"/>
                  </a:lnTo>
                  <a:lnTo>
                    <a:pt x="239" y="816"/>
                  </a:lnTo>
                  <a:cubicBezTo>
                    <a:pt x="0" y="965"/>
                    <a:pt x="122" y="1318"/>
                    <a:pt x="379" y="1318"/>
                  </a:cubicBezTo>
                  <a:cubicBezTo>
                    <a:pt x="398" y="1318"/>
                    <a:pt x="419" y="1316"/>
                    <a:pt x="440" y="1312"/>
                  </a:cubicBezTo>
                  <a:cubicBezTo>
                    <a:pt x="896" y="1212"/>
                    <a:pt x="1467" y="835"/>
                    <a:pt x="1763" y="623"/>
                  </a:cubicBezTo>
                  <a:cubicBezTo>
                    <a:pt x="1886" y="535"/>
                    <a:pt x="1959" y="393"/>
                    <a:pt x="1959" y="242"/>
                  </a:cubicBezTo>
                  <a:lnTo>
                    <a:pt x="1959" y="5"/>
                  </a:lnTo>
                  <a:cubicBezTo>
                    <a:pt x="1708" y="3"/>
                    <a:pt x="1441" y="0"/>
                    <a:pt x="1177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3686525" y="3057838"/>
              <a:ext cx="19300" cy="50850"/>
            </a:xfrm>
            <a:custGeom>
              <a:avLst/>
              <a:gdLst/>
              <a:ahLst/>
              <a:cxnLst/>
              <a:rect l="l" t="t" r="r" b="b"/>
              <a:pathLst>
                <a:path w="772" h="2034" extrusionOk="0">
                  <a:moveTo>
                    <a:pt x="426" y="1"/>
                  </a:moveTo>
                  <a:lnTo>
                    <a:pt x="0" y="619"/>
                  </a:lnTo>
                  <a:lnTo>
                    <a:pt x="48" y="671"/>
                  </a:lnTo>
                  <a:cubicBezTo>
                    <a:pt x="32" y="1177"/>
                    <a:pt x="57" y="1543"/>
                    <a:pt x="100" y="1805"/>
                  </a:cubicBezTo>
                  <a:cubicBezTo>
                    <a:pt x="126" y="1958"/>
                    <a:pt x="247" y="2033"/>
                    <a:pt x="368" y="2033"/>
                  </a:cubicBezTo>
                  <a:cubicBezTo>
                    <a:pt x="494" y="2033"/>
                    <a:pt x="620" y="1951"/>
                    <a:pt x="637" y="1790"/>
                  </a:cubicBezTo>
                  <a:lnTo>
                    <a:pt x="762" y="508"/>
                  </a:lnTo>
                  <a:cubicBezTo>
                    <a:pt x="772" y="407"/>
                    <a:pt x="735" y="305"/>
                    <a:pt x="661" y="233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687125" y="3771513"/>
              <a:ext cx="31500" cy="48850"/>
            </a:xfrm>
            <a:custGeom>
              <a:avLst/>
              <a:gdLst/>
              <a:ahLst/>
              <a:cxnLst/>
              <a:rect l="l" t="t" r="r" b="b"/>
              <a:pathLst>
                <a:path w="1260" h="1954" extrusionOk="0">
                  <a:moveTo>
                    <a:pt x="1183" y="1"/>
                  </a:moveTo>
                  <a:cubicBezTo>
                    <a:pt x="1096" y="1"/>
                    <a:pt x="1009" y="13"/>
                    <a:pt x="925" y="35"/>
                  </a:cubicBezTo>
                  <a:cubicBezTo>
                    <a:pt x="822" y="61"/>
                    <a:pt x="723" y="102"/>
                    <a:pt x="631" y="155"/>
                  </a:cubicBezTo>
                  <a:cubicBezTo>
                    <a:pt x="551" y="201"/>
                    <a:pt x="475" y="258"/>
                    <a:pt x="407" y="322"/>
                  </a:cubicBezTo>
                  <a:cubicBezTo>
                    <a:pt x="339" y="385"/>
                    <a:pt x="279" y="457"/>
                    <a:pt x="227" y="534"/>
                  </a:cubicBezTo>
                  <a:cubicBezTo>
                    <a:pt x="178" y="607"/>
                    <a:pt x="138" y="686"/>
                    <a:pt x="111" y="769"/>
                  </a:cubicBezTo>
                  <a:cubicBezTo>
                    <a:pt x="82" y="847"/>
                    <a:pt x="69" y="929"/>
                    <a:pt x="69" y="1012"/>
                  </a:cubicBezTo>
                  <a:cubicBezTo>
                    <a:pt x="69" y="1072"/>
                    <a:pt x="76" y="1119"/>
                    <a:pt x="95" y="1152"/>
                  </a:cubicBezTo>
                  <a:cubicBezTo>
                    <a:pt x="112" y="1186"/>
                    <a:pt x="142" y="1212"/>
                    <a:pt x="179" y="1222"/>
                  </a:cubicBezTo>
                  <a:cubicBezTo>
                    <a:pt x="208" y="1229"/>
                    <a:pt x="238" y="1232"/>
                    <a:pt x="268" y="1232"/>
                  </a:cubicBezTo>
                  <a:cubicBezTo>
                    <a:pt x="290" y="1232"/>
                    <a:pt x="313" y="1230"/>
                    <a:pt x="335" y="1226"/>
                  </a:cubicBezTo>
                  <a:cubicBezTo>
                    <a:pt x="414" y="1213"/>
                    <a:pt x="492" y="1196"/>
                    <a:pt x="569" y="1173"/>
                  </a:cubicBezTo>
                  <a:cubicBezTo>
                    <a:pt x="676" y="1143"/>
                    <a:pt x="748" y="1132"/>
                    <a:pt x="792" y="1129"/>
                  </a:cubicBezTo>
                  <a:cubicBezTo>
                    <a:pt x="795" y="1128"/>
                    <a:pt x="799" y="1128"/>
                    <a:pt x="802" y="1128"/>
                  </a:cubicBezTo>
                  <a:cubicBezTo>
                    <a:pt x="840" y="1128"/>
                    <a:pt x="859" y="1149"/>
                    <a:pt x="859" y="1187"/>
                  </a:cubicBezTo>
                  <a:cubicBezTo>
                    <a:pt x="858" y="1233"/>
                    <a:pt x="840" y="1276"/>
                    <a:pt x="811" y="1311"/>
                  </a:cubicBezTo>
                  <a:cubicBezTo>
                    <a:pt x="772" y="1357"/>
                    <a:pt x="725" y="1395"/>
                    <a:pt x="672" y="1422"/>
                  </a:cubicBezTo>
                  <a:cubicBezTo>
                    <a:pt x="595" y="1467"/>
                    <a:pt x="512" y="1499"/>
                    <a:pt x="425" y="1518"/>
                  </a:cubicBezTo>
                  <a:cubicBezTo>
                    <a:pt x="368" y="1529"/>
                    <a:pt x="309" y="1535"/>
                    <a:pt x="249" y="1535"/>
                  </a:cubicBezTo>
                  <a:cubicBezTo>
                    <a:pt x="221" y="1535"/>
                    <a:pt x="193" y="1534"/>
                    <a:pt x="164" y="1531"/>
                  </a:cubicBezTo>
                  <a:lnTo>
                    <a:pt x="1" y="1950"/>
                  </a:lnTo>
                  <a:cubicBezTo>
                    <a:pt x="25" y="1952"/>
                    <a:pt x="49" y="1954"/>
                    <a:pt x="73" y="1954"/>
                  </a:cubicBezTo>
                  <a:cubicBezTo>
                    <a:pt x="97" y="1954"/>
                    <a:pt x="121" y="1952"/>
                    <a:pt x="146" y="1950"/>
                  </a:cubicBezTo>
                  <a:cubicBezTo>
                    <a:pt x="205" y="1940"/>
                    <a:pt x="264" y="1928"/>
                    <a:pt x="321" y="1910"/>
                  </a:cubicBezTo>
                  <a:cubicBezTo>
                    <a:pt x="383" y="1892"/>
                    <a:pt x="445" y="1869"/>
                    <a:pt x="505" y="1843"/>
                  </a:cubicBezTo>
                  <a:cubicBezTo>
                    <a:pt x="658" y="1781"/>
                    <a:pt x="800" y="1692"/>
                    <a:pt x="923" y="1582"/>
                  </a:cubicBezTo>
                  <a:cubicBezTo>
                    <a:pt x="992" y="1520"/>
                    <a:pt x="1052" y="1451"/>
                    <a:pt x="1104" y="1376"/>
                  </a:cubicBezTo>
                  <a:cubicBezTo>
                    <a:pt x="1154" y="1307"/>
                    <a:pt x="1192" y="1230"/>
                    <a:pt x="1219" y="1151"/>
                  </a:cubicBezTo>
                  <a:cubicBezTo>
                    <a:pt x="1245" y="1075"/>
                    <a:pt x="1259" y="996"/>
                    <a:pt x="1259" y="916"/>
                  </a:cubicBezTo>
                  <a:cubicBezTo>
                    <a:pt x="1259" y="849"/>
                    <a:pt x="1249" y="798"/>
                    <a:pt x="1229" y="762"/>
                  </a:cubicBezTo>
                  <a:cubicBezTo>
                    <a:pt x="1212" y="725"/>
                    <a:pt x="1177" y="696"/>
                    <a:pt x="1135" y="689"/>
                  </a:cubicBezTo>
                  <a:cubicBezTo>
                    <a:pt x="1112" y="681"/>
                    <a:pt x="1084" y="677"/>
                    <a:pt x="1052" y="677"/>
                  </a:cubicBezTo>
                  <a:cubicBezTo>
                    <a:pt x="1027" y="677"/>
                    <a:pt x="999" y="680"/>
                    <a:pt x="968" y="685"/>
                  </a:cubicBezTo>
                  <a:cubicBezTo>
                    <a:pt x="897" y="696"/>
                    <a:pt x="811" y="716"/>
                    <a:pt x="712" y="742"/>
                  </a:cubicBezTo>
                  <a:cubicBezTo>
                    <a:pt x="662" y="757"/>
                    <a:pt x="621" y="767"/>
                    <a:pt x="588" y="776"/>
                  </a:cubicBezTo>
                  <a:cubicBezTo>
                    <a:pt x="563" y="783"/>
                    <a:pt x="537" y="787"/>
                    <a:pt x="510" y="787"/>
                  </a:cubicBezTo>
                  <a:cubicBezTo>
                    <a:pt x="494" y="787"/>
                    <a:pt x="479" y="781"/>
                    <a:pt x="468" y="769"/>
                  </a:cubicBezTo>
                  <a:lnTo>
                    <a:pt x="454" y="721"/>
                  </a:lnTo>
                  <a:cubicBezTo>
                    <a:pt x="454" y="673"/>
                    <a:pt x="473" y="628"/>
                    <a:pt x="504" y="592"/>
                  </a:cubicBezTo>
                  <a:cubicBezTo>
                    <a:pt x="539" y="550"/>
                    <a:pt x="584" y="514"/>
                    <a:pt x="632" y="487"/>
                  </a:cubicBezTo>
                  <a:cubicBezTo>
                    <a:pt x="693" y="451"/>
                    <a:pt x="757" y="426"/>
                    <a:pt x="826" y="411"/>
                  </a:cubicBezTo>
                  <a:cubicBezTo>
                    <a:pt x="882" y="401"/>
                    <a:pt x="939" y="396"/>
                    <a:pt x="996" y="396"/>
                  </a:cubicBezTo>
                  <a:cubicBezTo>
                    <a:pt x="1016" y="396"/>
                    <a:pt x="1035" y="397"/>
                    <a:pt x="1055" y="398"/>
                  </a:cubicBezTo>
                  <a:lnTo>
                    <a:pt x="1218" y="1"/>
                  </a:lnTo>
                  <a:cubicBezTo>
                    <a:pt x="1207" y="1"/>
                    <a:pt x="1195" y="1"/>
                    <a:pt x="1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2737575" y="3738838"/>
              <a:ext cx="32750" cy="56600"/>
            </a:xfrm>
            <a:custGeom>
              <a:avLst/>
              <a:gdLst/>
              <a:ahLst/>
              <a:cxnLst/>
              <a:rect l="l" t="t" r="r" b="b"/>
              <a:pathLst>
                <a:path w="1310" h="2264" extrusionOk="0">
                  <a:moveTo>
                    <a:pt x="1041" y="1"/>
                  </a:moveTo>
                  <a:cubicBezTo>
                    <a:pt x="949" y="1"/>
                    <a:pt x="833" y="41"/>
                    <a:pt x="692" y="123"/>
                  </a:cubicBezTo>
                  <a:cubicBezTo>
                    <a:pt x="616" y="168"/>
                    <a:pt x="543" y="218"/>
                    <a:pt x="475" y="273"/>
                  </a:cubicBezTo>
                  <a:cubicBezTo>
                    <a:pt x="405" y="329"/>
                    <a:pt x="341" y="388"/>
                    <a:pt x="279" y="451"/>
                  </a:cubicBezTo>
                  <a:cubicBezTo>
                    <a:pt x="223" y="508"/>
                    <a:pt x="171" y="568"/>
                    <a:pt x="123" y="631"/>
                  </a:cubicBezTo>
                  <a:cubicBezTo>
                    <a:pt x="82" y="684"/>
                    <a:pt x="45" y="741"/>
                    <a:pt x="13" y="802"/>
                  </a:cubicBezTo>
                  <a:lnTo>
                    <a:pt x="277" y="1001"/>
                  </a:lnTo>
                  <a:cubicBezTo>
                    <a:pt x="321" y="915"/>
                    <a:pt x="374" y="830"/>
                    <a:pt x="433" y="752"/>
                  </a:cubicBezTo>
                  <a:cubicBezTo>
                    <a:pt x="483" y="683"/>
                    <a:pt x="548" y="625"/>
                    <a:pt x="622" y="581"/>
                  </a:cubicBezTo>
                  <a:cubicBezTo>
                    <a:pt x="670" y="554"/>
                    <a:pt x="711" y="539"/>
                    <a:pt x="742" y="539"/>
                  </a:cubicBezTo>
                  <a:cubicBezTo>
                    <a:pt x="753" y="539"/>
                    <a:pt x="763" y="541"/>
                    <a:pt x="772" y="544"/>
                  </a:cubicBezTo>
                  <a:cubicBezTo>
                    <a:pt x="808" y="558"/>
                    <a:pt x="825" y="593"/>
                    <a:pt x="825" y="648"/>
                  </a:cubicBezTo>
                  <a:cubicBezTo>
                    <a:pt x="824" y="679"/>
                    <a:pt x="818" y="709"/>
                    <a:pt x="804" y="737"/>
                  </a:cubicBezTo>
                  <a:cubicBezTo>
                    <a:pt x="783" y="776"/>
                    <a:pt x="761" y="814"/>
                    <a:pt x="734" y="849"/>
                  </a:cubicBezTo>
                  <a:cubicBezTo>
                    <a:pt x="701" y="894"/>
                    <a:pt x="658" y="946"/>
                    <a:pt x="604" y="1012"/>
                  </a:cubicBezTo>
                  <a:cubicBezTo>
                    <a:pt x="549" y="1079"/>
                    <a:pt x="481" y="1160"/>
                    <a:pt x="399" y="1256"/>
                  </a:cubicBezTo>
                  <a:cubicBezTo>
                    <a:pt x="330" y="1339"/>
                    <a:pt x="267" y="1426"/>
                    <a:pt x="208" y="1517"/>
                  </a:cubicBezTo>
                  <a:cubicBezTo>
                    <a:pt x="160" y="1593"/>
                    <a:pt x="119" y="1674"/>
                    <a:pt x="86" y="1758"/>
                  </a:cubicBezTo>
                  <a:cubicBezTo>
                    <a:pt x="55" y="1836"/>
                    <a:pt x="34" y="1918"/>
                    <a:pt x="20" y="2001"/>
                  </a:cubicBezTo>
                  <a:cubicBezTo>
                    <a:pt x="7" y="2088"/>
                    <a:pt x="0" y="2176"/>
                    <a:pt x="2" y="2263"/>
                  </a:cubicBezTo>
                  <a:lnTo>
                    <a:pt x="1310" y="1507"/>
                  </a:lnTo>
                  <a:lnTo>
                    <a:pt x="1308" y="1077"/>
                  </a:lnTo>
                  <a:lnTo>
                    <a:pt x="641" y="1462"/>
                  </a:lnTo>
                  <a:cubicBezTo>
                    <a:pt x="661" y="1422"/>
                    <a:pt x="684" y="1377"/>
                    <a:pt x="709" y="1338"/>
                  </a:cubicBezTo>
                  <a:cubicBezTo>
                    <a:pt x="735" y="1299"/>
                    <a:pt x="763" y="1258"/>
                    <a:pt x="793" y="1218"/>
                  </a:cubicBezTo>
                  <a:cubicBezTo>
                    <a:pt x="822" y="1178"/>
                    <a:pt x="853" y="1138"/>
                    <a:pt x="882" y="1100"/>
                  </a:cubicBezTo>
                  <a:cubicBezTo>
                    <a:pt x="912" y="1063"/>
                    <a:pt x="940" y="1029"/>
                    <a:pt x="966" y="996"/>
                  </a:cubicBezTo>
                  <a:cubicBezTo>
                    <a:pt x="1005" y="947"/>
                    <a:pt x="1042" y="898"/>
                    <a:pt x="1079" y="845"/>
                  </a:cubicBezTo>
                  <a:cubicBezTo>
                    <a:pt x="1116" y="793"/>
                    <a:pt x="1149" y="737"/>
                    <a:pt x="1178" y="680"/>
                  </a:cubicBezTo>
                  <a:cubicBezTo>
                    <a:pt x="1208" y="622"/>
                    <a:pt x="1232" y="563"/>
                    <a:pt x="1250" y="500"/>
                  </a:cubicBezTo>
                  <a:cubicBezTo>
                    <a:pt x="1267" y="436"/>
                    <a:pt x="1277" y="372"/>
                    <a:pt x="1277" y="306"/>
                  </a:cubicBezTo>
                  <a:cubicBezTo>
                    <a:pt x="1276" y="148"/>
                    <a:pt x="1225" y="51"/>
                    <a:pt x="1125" y="14"/>
                  </a:cubicBezTo>
                  <a:cubicBezTo>
                    <a:pt x="1100" y="5"/>
                    <a:pt x="1072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776900" y="3728688"/>
              <a:ext cx="20750" cy="19600"/>
            </a:xfrm>
            <a:custGeom>
              <a:avLst/>
              <a:gdLst/>
              <a:ahLst/>
              <a:cxnLst/>
              <a:rect l="l" t="t" r="r" b="b"/>
              <a:pathLst>
                <a:path w="830" h="784" extrusionOk="0">
                  <a:moveTo>
                    <a:pt x="828" y="0"/>
                  </a:moveTo>
                  <a:lnTo>
                    <a:pt x="0" y="478"/>
                  </a:lnTo>
                  <a:lnTo>
                    <a:pt x="2" y="783"/>
                  </a:lnTo>
                  <a:lnTo>
                    <a:pt x="829" y="305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2776950" y="3743813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1"/>
                  </a:moveTo>
                  <a:lnTo>
                    <a:pt x="1" y="479"/>
                  </a:lnTo>
                  <a:lnTo>
                    <a:pt x="1" y="784"/>
                  </a:lnTo>
                  <a:lnTo>
                    <a:pt x="828" y="306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2816475" y="3690313"/>
              <a:ext cx="35350" cy="59575"/>
            </a:xfrm>
            <a:custGeom>
              <a:avLst/>
              <a:gdLst/>
              <a:ahLst/>
              <a:cxnLst/>
              <a:rect l="l" t="t" r="r" b="b"/>
              <a:pathLst>
                <a:path w="1414" h="2383" extrusionOk="0">
                  <a:moveTo>
                    <a:pt x="1401" y="1"/>
                  </a:moveTo>
                  <a:lnTo>
                    <a:pt x="975" y="247"/>
                  </a:lnTo>
                  <a:lnTo>
                    <a:pt x="729" y="832"/>
                  </a:lnTo>
                  <a:lnTo>
                    <a:pt x="705" y="904"/>
                  </a:lnTo>
                  <a:lnTo>
                    <a:pt x="680" y="860"/>
                  </a:lnTo>
                  <a:lnTo>
                    <a:pt x="431" y="562"/>
                  </a:lnTo>
                  <a:lnTo>
                    <a:pt x="8" y="806"/>
                  </a:lnTo>
                  <a:lnTo>
                    <a:pt x="480" y="1321"/>
                  </a:lnTo>
                  <a:lnTo>
                    <a:pt x="0" y="2382"/>
                  </a:lnTo>
                  <a:lnTo>
                    <a:pt x="0" y="2382"/>
                  </a:lnTo>
                  <a:lnTo>
                    <a:pt x="428" y="2136"/>
                  </a:lnTo>
                  <a:lnTo>
                    <a:pt x="684" y="1548"/>
                  </a:lnTo>
                  <a:lnTo>
                    <a:pt x="708" y="1477"/>
                  </a:lnTo>
                  <a:lnTo>
                    <a:pt x="731" y="1520"/>
                  </a:lnTo>
                  <a:lnTo>
                    <a:pt x="990" y="1810"/>
                  </a:lnTo>
                  <a:lnTo>
                    <a:pt x="1414" y="1566"/>
                  </a:lnTo>
                  <a:lnTo>
                    <a:pt x="931" y="106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2605625" y="3893013"/>
              <a:ext cx="37100" cy="62725"/>
            </a:xfrm>
            <a:custGeom>
              <a:avLst/>
              <a:gdLst/>
              <a:ahLst/>
              <a:cxnLst/>
              <a:rect l="l" t="t" r="r" b="b"/>
              <a:pathLst>
                <a:path w="1484" h="2509" extrusionOk="0">
                  <a:moveTo>
                    <a:pt x="1316" y="0"/>
                  </a:moveTo>
                  <a:cubicBezTo>
                    <a:pt x="1306" y="0"/>
                    <a:pt x="1295" y="0"/>
                    <a:pt x="1285" y="1"/>
                  </a:cubicBezTo>
                  <a:cubicBezTo>
                    <a:pt x="1232" y="2"/>
                    <a:pt x="1178" y="8"/>
                    <a:pt x="1125" y="19"/>
                  </a:cubicBezTo>
                  <a:cubicBezTo>
                    <a:pt x="1065" y="30"/>
                    <a:pt x="1005" y="46"/>
                    <a:pt x="948" y="68"/>
                  </a:cubicBezTo>
                  <a:cubicBezTo>
                    <a:pt x="880" y="91"/>
                    <a:pt x="816" y="121"/>
                    <a:pt x="754" y="157"/>
                  </a:cubicBezTo>
                  <a:cubicBezTo>
                    <a:pt x="562" y="268"/>
                    <a:pt x="397" y="424"/>
                    <a:pt x="276" y="611"/>
                  </a:cubicBezTo>
                  <a:cubicBezTo>
                    <a:pt x="214" y="705"/>
                    <a:pt x="164" y="806"/>
                    <a:pt x="128" y="912"/>
                  </a:cubicBezTo>
                  <a:cubicBezTo>
                    <a:pt x="92" y="1018"/>
                    <a:pt x="74" y="1129"/>
                    <a:pt x="75" y="1240"/>
                  </a:cubicBezTo>
                  <a:cubicBezTo>
                    <a:pt x="75" y="1321"/>
                    <a:pt x="85" y="1385"/>
                    <a:pt x="105" y="1434"/>
                  </a:cubicBezTo>
                  <a:cubicBezTo>
                    <a:pt x="122" y="1478"/>
                    <a:pt x="154" y="1515"/>
                    <a:pt x="198" y="1538"/>
                  </a:cubicBezTo>
                  <a:cubicBezTo>
                    <a:pt x="239" y="1559"/>
                    <a:pt x="285" y="1569"/>
                    <a:pt x="331" y="1569"/>
                  </a:cubicBezTo>
                  <a:cubicBezTo>
                    <a:pt x="339" y="1569"/>
                    <a:pt x="346" y="1569"/>
                    <a:pt x="354" y="1569"/>
                  </a:cubicBezTo>
                  <a:cubicBezTo>
                    <a:pt x="429" y="1566"/>
                    <a:pt x="503" y="1556"/>
                    <a:pt x="577" y="1539"/>
                  </a:cubicBezTo>
                  <a:cubicBezTo>
                    <a:pt x="638" y="1523"/>
                    <a:pt x="699" y="1509"/>
                    <a:pt x="752" y="1496"/>
                  </a:cubicBezTo>
                  <a:cubicBezTo>
                    <a:pt x="798" y="1484"/>
                    <a:pt x="845" y="1477"/>
                    <a:pt x="892" y="1473"/>
                  </a:cubicBezTo>
                  <a:cubicBezTo>
                    <a:pt x="897" y="1473"/>
                    <a:pt x="901" y="1473"/>
                    <a:pt x="904" y="1473"/>
                  </a:cubicBezTo>
                  <a:cubicBezTo>
                    <a:pt x="940" y="1473"/>
                    <a:pt x="968" y="1478"/>
                    <a:pt x="987" y="1491"/>
                  </a:cubicBezTo>
                  <a:cubicBezTo>
                    <a:pt x="1010" y="1502"/>
                    <a:pt x="1022" y="1529"/>
                    <a:pt x="1022" y="1570"/>
                  </a:cubicBezTo>
                  <a:cubicBezTo>
                    <a:pt x="1022" y="1675"/>
                    <a:pt x="947" y="1771"/>
                    <a:pt x="796" y="1857"/>
                  </a:cubicBezTo>
                  <a:cubicBezTo>
                    <a:pt x="730" y="1896"/>
                    <a:pt x="660" y="1927"/>
                    <a:pt x="585" y="1948"/>
                  </a:cubicBezTo>
                  <a:cubicBezTo>
                    <a:pt x="525" y="1964"/>
                    <a:pt x="461" y="1975"/>
                    <a:pt x="398" y="1980"/>
                  </a:cubicBezTo>
                  <a:cubicBezTo>
                    <a:pt x="379" y="1982"/>
                    <a:pt x="359" y="1983"/>
                    <a:pt x="339" y="1983"/>
                  </a:cubicBezTo>
                  <a:cubicBezTo>
                    <a:pt x="312" y="1983"/>
                    <a:pt x="284" y="1981"/>
                    <a:pt x="257" y="1977"/>
                  </a:cubicBezTo>
                  <a:cubicBezTo>
                    <a:pt x="233" y="1976"/>
                    <a:pt x="209" y="1971"/>
                    <a:pt x="186" y="1963"/>
                  </a:cubicBezTo>
                  <a:lnTo>
                    <a:pt x="1" y="2496"/>
                  </a:lnTo>
                  <a:cubicBezTo>
                    <a:pt x="44" y="2505"/>
                    <a:pt x="89" y="2509"/>
                    <a:pt x="133" y="2509"/>
                  </a:cubicBezTo>
                  <a:cubicBezTo>
                    <a:pt x="147" y="2509"/>
                    <a:pt x="162" y="2509"/>
                    <a:pt x="176" y="2508"/>
                  </a:cubicBezTo>
                  <a:cubicBezTo>
                    <a:pt x="245" y="2500"/>
                    <a:pt x="310" y="2489"/>
                    <a:pt x="376" y="2473"/>
                  </a:cubicBezTo>
                  <a:cubicBezTo>
                    <a:pt x="446" y="2456"/>
                    <a:pt x="516" y="2433"/>
                    <a:pt x="583" y="2407"/>
                  </a:cubicBezTo>
                  <a:cubicBezTo>
                    <a:pt x="752" y="2338"/>
                    <a:pt x="910" y="2241"/>
                    <a:pt x="1047" y="2121"/>
                  </a:cubicBezTo>
                  <a:cubicBezTo>
                    <a:pt x="1131" y="2051"/>
                    <a:pt x="1206" y="1971"/>
                    <a:pt x="1270" y="1883"/>
                  </a:cubicBezTo>
                  <a:cubicBezTo>
                    <a:pt x="1335" y="1793"/>
                    <a:pt x="1387" y="1696"/>
                    <a:pt x="1425" y="1593"/>
                  </a:cubicBezTo>
                  <a:cubicBezTo>
                    <a:pt x="1465" y="1484"/>
                    <a:pt x="1483" y="1369"/>
                    <a:pt x="1482" y="1254"/>
                  </a:cubicBezTo>
                  <a:cubicBezTo>
                    <a:pt x="1482" y="1157"/>
                    <a:pt x="1468" y="1081"/>
                    <a:pt x="1441" y="1026"/>
                  </a:cubicBezTo>
                  <a:cubicBezTo>
                    <a:pt x="1416" y="977"/>
                    <a:pt x="1375" y="938"/>
                    <a:pt x="1325" y="916"/>
                  </a:cubicBezTo>
                  <a:cubicBezTo>
                    <a:pt x="1285" y="901"/>
                    <a:pt x="1242" y="894"/>
                    <a:pt x="1199" y="894"/>
                  </a:cubicBezTo>
                  <a:cubicBezTo>
                    <a:pt x="1180" y="894"/>
                    <a:pt x="1161" y="896"/>
                    <a:pt x="1141" y="899"/>
                  </a:cubicBezTo>
                  <a:cubicBezTo>
                    <a:pt x="1061" y="909"/>
                    <a:pt x="982" y="925"/>
                    <a:pt x="902" y="946"/>
                  </a:cubicBezTo>
                  <a:cubicBezTo>
                    <a:pt x="840" y="962"/>
                    <a:pt x="783" y="977"/>
                    <a:pt x="736" y="988"/>
                  </a:cubicBezTo>
                  <a:cubicBezTo>
                    <a:pt x="698" y="998"/>
                    <a:pt x="658" y="1003"/>
                    <a:pt x="617" y="1004"/>
                  </a:cubicBezTo>
                  <a:cubicBezTo>
                    <a:pt x="614" y="1004"/>
                    <a:pt x="611" y="1004"/>
                    <a:pt x="607" y="1004"/>
                  </a:cubicBezTo>
                  <a:cubicBezTo>
                    <a:pt x="585" y="1004"/>
                    <a:pt x="561" y="997"/>
                    <a:pt x="543" y="984"/>
                  </a:cubicBezTo>
                  <a:cubicBezTo>
                    <a:pt x="526" y="969"/>
                    <a:pt x="516" y="946"/>
                    <a:pt x="516" y="910"/>
                  </a:cubicBezTo>
                  <a:cubicBezTo>
                    <a:pt x="516" y="849"/>
                    <a:pt x="537" y="791"/>
                    <a:pt x="574" y="744"/>
                  </a:cubicBezTo>
                  <a:cubicBezTo>
                    <a:pt x="620" y="686"/>
                    <a:pt x="677" y="637"/>
                    <a:pt x="741" y="601"/>
                  </a:cubicBezTo>
                  <a:cubicBezTo>
                    <a:pt x="795" y="570"/>
                    <a:pt x="850" y="547"/>
                    <a:pt x="910" y="532"/>
                  </a:cubicBezTo>
                  <a:cubicBezTo>
                    <a:pt x="959" y="518"/>
                    <a:pt x="1010" y="510"/>
                    <a:pt x="1062" y="507"/>
                  </a:cubicBezTo>
                  <a:cubicBezTo>
                    <a:pt x="1078" y="506"/>
                    <a:pt x="1094" y="505"/>
                    <a:pt x="1111" y="505"/>
                  </a:cubicBezTo>
                  <a:cubicBezTo>
                    <a:pt x="1134" y="505"/>
                    <a:pt x="1157" y="506"/>
                    <a:pt x="1180" y="508"/>
                  </a:cubicBezTo>
                  <a:cubicBezTo>
                    <a:pt x="1200" y="508"/>
                    <a:pt x="1219" y="512"/>
                    <a:pt x="1238" y="520"/>
                  </a:cubicBezTo>
                  <a:lnTo>
                    <a:pt x="1420" y="7"/>
                  </a:lnTo>
                  <a:cubicBezTo>
                    <a:pt x="1385" y="2"/>
                    <a:pt x="1351" y="0"/>
                    <a:pt x="1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2647675" y="3891838"/>
              <a:ext cx="10525" cy="45275"/>
            </a:xfrm>
            <a:custGeom>
              <a:avLst/>
              <a:gdLst/>
              <a:ahLst/>
              <a:cxnLst/>
              <a:rect l="l" t="t" r="r" b="b"/>
              <a:pathLst>
                <a:path w="421" h="1811" extrusionOk="0">
                  <a:moveTo>
                    <a:pt x="417" y="1"/>
                  </a:moveTo>
                  <a:lnTo>
                    <a:pt x="1" y="241"/>
                  </a:lnTo>
                  <a:lnTo>
                    <a:pt x="6" y="1810"/>
                  </a:lnTo>
                  <a:lnTo>
                    <a:pt x="421" y="1571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2647650" y="3876538"/>
              <a:ext cx="10425" cy="16850"/>
            </a:xfrm>
            <a:custGeom>
              <a:avLst/>
              <a:gdLst/>
              <a:ahLst/>
              <a:cxnLst/>
              <a:rect l="l" t="t" r="r" b="b"/>
              <a:pathLst>
                <a:path w="417" h="674" extrusionOk="0">
                  <a:moveTo>
                    <a:pt x="415" y="1"/>
                  </a:moveTo>
                  <a:lnTo>
                    <a:pt x="0" y="241"/>
                  </a:lnTo>
                  <a:lnTo>
                    <a:pt x="2" y="673"/>
                  </a:lnTo>
                  <a:lnTo>
                    <a:pt x="417" y="43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2665100" y="3872213"/>
              <a:ext cx="33150" cy="54850"/>
            </a:xfrm>
            <a:custGeom>
              <a:avLst/>
              <a:gdLst/>
              <a:ahLst/>
              <a:cxnLst/>
              <a:rect l="l" t="t" r="r" b="b"/>
              <a:pathLst>
                <a:path w="1326" h="2194" extrusionOk="0">
                  <a:moveTo>
                    <a:pt x="1106" y="1"/>
                  </a:moveTo>
                  <a:cubicBezTo>
                    <a:pt x="1054" y="1"/>
                    <a:pt x="987" y="25"/>
                    <a:pt x="906" y="72"/>
                  </a:cubicBezTo>
                  <a:cubicBezTo>
                    <a:pt x="786" y="140"/>
                    <a:pt x="680" y="228"/>
                    <a:pt x="588" y="332"/>
                  </a:cubicBezTo>
                  <a:cubicBezTo>
                    <a:pt x="499" y="431"/>
                    <a:pt x="427" y="546"/>
                    <a:pt x="376" y="670"/>
                  </a:cubicBezTo>
                  <a:lnTo>
                    <a:pt x="375" y="408"/>
                  </a:lnTo>
                  <a:lnTo>
                    <a:pt x="1" y="625"/>
                  </a:lnTo>
                  <a:lnTo>
                    <a:pt x="5" y="2194"/>
                  </a:lnTo>
                  <a:lnTo>
                    <a:pt x="421" y="1954"/>
                  </a:lnTo>
                  <a:lnTo>
                    <a:pt x="418" y="1054"/>
                  </a:lnTo>
                  <a:cubicBezTo>
                    <a:pt x="431" y="1005"/>
                    <a:pt x="448" y="958"/>
                    <a:pt x="470" y="912"/>
                  </a:cubicBezTo>
                  <a:cubicBezTo>
                    <a:pt x="491" y="866"/>
                    <a:pt x="516" y="823"/>
                    <a:pt x="545" y="782"/>
                  </a:cubicBezTo>
                  <a:cubicBezTo>
                    <a:pt x="569" y="743"/>
                    <a:pt x="598" y="706"/>
                    <a:pt x="630" y="673"/>
                  </a:cubicBezTo>
                  <a:cubicBezTo>
                    <a:pt x="656" y="646"/>
                    <a:pt x="687" y="621"/>
                    <a:pt x="721" y="601"/>
                  </a:cubicBezTo>
                  <a:cubicBezTo>
                    <a:pt x="751" y="584"/>
                    <a:pt x="778" y="575"/>
                    <a:pt x="803" y="575"/>
                  </a:cubicBezTo>
                  <a:cubicBezTo>
                    <a:pt x="823" y="575"/>
                    <a:pt x="840" y="581"/>
                    <a:pt x="854" y="594"/>
                  </a:cubicBezTo>
                  <a:cubicBezTo>
                    <a:pt x="888" y="621"/>
                    <a:pt x="906" y="685"/>
                    <a:pt x="906" y="791"/>
                  </a:cubicBezTo>
                  <a:lnTo>
                    <a:pt x="909" y="1671"/>
                  </a:lnTo>
                  <a:lnTo>
                    <a:pt x="1325" y="1432"/>
                  </a:lnTo>
                  <a:lnTo>
                    <a:pt x="1321" y="428"/>
                  </a:lnTo>
                  <a:cubicBezTo>
                    <a:pt x="1321" y="361"/>
                    <a:pt x="1316" y="296"/>
                    <a:pt x="1308" y="231"/>
                  </a:cubicBezTo>
                  <a:cubicBezTo>
                    <a:pt x="1300" y="174"/>
                    <a:pt x="1280" y="119"/>
                    <a:pt x="1248" y="72"/>
                  </a:cubicBezTo>
                  <a:cubicBezTo>
                    <a:pt x="1217" y="31"/>
                    <a:pt x="1171" y="6"/>
                    <a:pt x="1121" y="1"/>
                  </a:cubicBezTo>
                  <a:cubicBezTo>
                    <a:pt x="1116" y="1"/>
                    <a:pt x="1111" y="1"/>
                    <a:pt x="1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2719025" y="3839413"/>
              <a:ext cx="32725" cy="56575"/>
            </a:xfrm>
            <a:custGeom>
              <a:avLst/>
              <a:gdLst/>
              <a:ahLst/>
              <a:cxnLst/>
              <a:rect l="l" t="t" r="r" b="b"/>
              <a:pathLst>
                <a:path w="1309" h="2263" extrusionOk="0">
                  <a:moveTo>
                    <a:pt x="1042" y="1"/>
                  </a:moveTo>
                  <a:cubicBezTo>
                    <a:pt x="950" y="1"/>
                    <a:pt x="833" y="41"/>
                    <a:pt x="693" y="122"/>
                  </a:cubicBezTo>
                  <a:cubicBezTo>
                    <a:pt x="615" y="167"/>
                    <a:pt x="542" y="216"/>
                    <a:pt x="471" y="272"/>
                  </a:cubicBezTo>
                  <a:cubicBezTo>
                    <a:pt x="403" y="326"/>
                    <a:pt x="339" y="386"/>
                    <a:pt x="278" y="449"/>
                  </a:cubicBezTo>
                  <a:cubicBezTo>
                    <a:pt x="222" y="506"/>
                    <a:pt x="170" y="567"/>
                    <a:pt x="121" y="630"/>
                  </a:cubicBezTo>
                  <a:cubicBezTo>
                    <a:pt x="80" y="683"/>
                    <a:pt x="44" y="739"/>
                    <a:pt x="12" y="798"/>
                  </a:cubicBezTo>
                  <a:lnTo>
                    <a:pt x="275" y="999"/>
                  </a:lnTo>
                  <a:cubicBezTo>
                    <a:pt x="321" y="912"/>
                    <a:pt x="373" y="829"/>
                    <a:pt x="431" y="750"/>
                  </a:cubicBezTo>
                  <a:cubicBezTo>
                    <a:pt x="482" y="681"/>
                    <a:pt x="548" y="622"/>
                    <a:pt x="622" y="579"/>
                  </a:cubicBezTo>
                  <a:cubicBezTo>
                    <a:pt x="668" y="552"/>
                    <a:pt x="708" y="538"/>
                    <a:pt x="740" y="538"/>
                  </a:cubicBezTo>
                  <a:cubicBezTo>
                    <a:pt x="751" y="538"/>
                    <a:pt x="762" y="540"/>
                    <a:pt x="771" y="543"/>
                  </a:cubicBezTo>
                  <a:cubicBezTo>
                    <a:pt x="806" y="557"/>
                    <a:pt x="825" y="590"/>
                    <a:pt x="825" y="646"/>
                  </a:cubicBezTo>
                  <a:cubicBezTo>
                    <a:pt x="825" y="677"/>
                    <a:pt x="818" y="708"/>
                    <a:pt x="804" y="735"/>
                  </a:cubicBezTo>
                  <a:cubicBezTo>
                    <a:pt x="784" y="775"/>
                    <a:pt x="761" y="812"/>
                    <a:pt x="734" y="848"/>
                  </a:cubicBezTo>
                  <a:cubicBezTo>
                    <a:pt x="701" y="891"/>
                    <a:pt x="658" y="944"/>
                    <a:pt x="604" y="1013"/>
                  </a:cubicBezTo>
                  <a:cubicBezTo>
                    <a:pt x="549" y="1078"/>
                    <a:pt x="481" y="1157"/>
                    <a:pt x="399" y="1257"/>
                  </a:cubicBezTo>
                  <a:cubicBezTo>
                    <a:pt x="330" y="1338"/>
                    <a:pt x="265" y="1425"/>
                    <a:pt x="209" y="1514"/>
                  </a:cubicBezTo>
                  <a:cubicBezTo>
                    <a:pt x="160" y="1591"/>
                    <a:pt x="119" y="1673"/>
                    <a:pt x="86" y="1756"/>
                  </a:cubicBezTo>
                  <a:cubicBezTo>
                    <a:pt x="55" y="1835"/>
                    <a:pt x="33" y="1915"/>
                    <a:pt x="20" y="1998"/>
                  </a:cubicBezTo>
                  <a:cubicBezTo>
                    <a:pt x="7" y="2085"/>
                    <a:pt x="0" y="2173"/>
                    <a:pt x="2" y="2262"/>
                  </a:cubicBezTo>
                  <a:lnTo>
                    <a:pt x="1308" y="1507"/>
                  </a:lnTo>
                  <a:lnTo>
                    <a:pt x="1307" y="1076"/>
                  </a:lnTo>
                  <a:lnTo>
                    <a:pt x="642" y="1461"/>
                  </a:lnTo>
                  <a:cubicBezTo>
                    <a:pt x="662" y="1418"/>
                    <a:pt x="684" y="1377"/>
                    <a:pt x="710" y="1338"/>
                  </a:cubicBezTo>
                  <a:cubicBezTo>
                    <a:pt x="735" y="1296"/>
                    <a:pt x="762" y="1257"/>
                    <a:pt x="792" y="1217"/>
                  </a:cubicBezTo>
                  <a:cubicBezTo>
                    <a:pt x="820" y="1177"/>
                    <a:pt x="850" y="1138"/>
                    <a:pt x="881" y="1099"/>
                  </a:cubicBezTo>
                  <a:cubicBezTo>
                    <a:pt x="912" y="1062"/>
                    <a:pt x="939" y="1027"/>
                    <a:pt x="967" y="994"/>
                  </a:cubicBezTo>
                  <a:cubicBezTo>
                    <a:pt x="1004" y="946"/>
                    <a:pt x="1041" y="897"/>
                    <a:pt x="1080" y="844"/>
                  </a:cubicBezTo>
                  <a:cubicBezTo>
                    <a:pt x="1116" y="791"/>
                    <a:pt x="1150" y="736"/>
                    <a:pt x="1180" y="678"/>
                  </a:cubicBezTo>
                  <a:cubicBezTo>
                    <a:pt x="1208" y="621"/>
                    <a:pt x="1233" y="560"/>
                    <a:pt x="1251" y="497"/>
                  </a:cubicBezTo>
                  <a:cubicBezTo>
                    <a:pt x="1269" y="435"/>
                    <a:pt x="1277" y="370"/>
                    <a:pt x="1277" y="305"/>
                  </a:cubicBezTo>
                  <a:cubicBezTo>
                    <a:pt x="1277" y="145"/>
                    <a:pt x="1224" y="50"/>
                    <a:pt x="1125" y="14"/>
                  </a:cubicBezTo>
                  <a:cubicBezTo>
                    <a:pt x="1100" y="5"/>
                    <a:pt x="1072" y="1"/>
                    <a:pt x="1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2773550" y="3835638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0"/>
                  </a:moveTo>
                  <a:lnTo>
                    <a:pt x="1" y="479"/>
                  </a:lnTo>
                  <a:lnTo>
                    <a:pt x="1" y="783"/>
                  </a:lnTo>
                  <a:lnTo>
                    <a:pt x="828" y="306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2773500" y="3820513"/>
              <a:ext cx="20725" cy="19575"/>
            </a:xfrm>
            <a:custGeom>
              <a:avLst/>
              <a:gdLst/>
              <a:ahLst/>
              <a:cxnLst/>
              <a:rect l="l" t="t" r="r" b="b"/>
              <a:pathLst>
                <a:path w="829" h="783" extrusionOk="0">
                  <a:moveTo>
                    <a:pt x="828" y="1"/>
                  </a:moveTo>
                  <a:lnTo>
                    <a:pt x="0" y="478"/>
                  </a:lnTo>
                  <a:lnTo>
                    <a:pt x="1" y="783"/>
                  </a:lnTo>
                  <a:lnTo>
                    <a:pt x="829" y="306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2811150" y="3783113"/>
              <a:ext cx="35250" cy="73675"/>
            </a:xfrm>
            <a:custGeom>
              <a:avLst/>
              <a:gdLst/>
              <a:ahLst/>
              <a:cxnLst/>
              <a:rect l="l" t="t" r="r" b="b"/>
              <a:pathLst>
                <a:path w="1410" h="2947" extrusionOk="0">
                  <a:moveTo>
                    <a:pt x="1410" y="1"/>
                  </a:moveTo>
                  <a:lnTo>
                    <a:pt x="1021" y="226"/>
                  </a:lnTo>
                  <a:lnTo>
                    <a:pt x="751" y="1543"/>
                  </a:lnTo>
                  <a:lnTo>
                    <a:pt x="428" y="569"/>
                  </a:lnTo>
                  <a:lnTo>
                    <a:pt x="0" y="816"/>
                  </a:lnTo>
                  <a:lnTo>
                    <a:pt x="524" y="2085"/>
                  </a:lnTo>
                  <a:cubicBezTo>
                    <a:pt x="504" y="2197"/>
                    <a:pt x="482" y="2282"/>
                    <a:pt x="452" y="2339"/>
                  </a:cubicBezTo>
                  <a:cubicBezTo>
                    <a:pt x="429" y="2393"/>
                    <a:pt x="389" y="2436"/>
                    <a:pt x="341" y="2467"/>
                  </a:cubicBezTo>
                  <a:cubicBezTo>
                    <a:pt x="314" y="2482"/>
                    <a:pt x="286" y="2494"/>
                    <a:pt x="257" y="2506"/>
                  </a:cubicBezTo>
                  <a:cubicBezTo>
                    <a:pt x="223" y="2519"/>
                    <a:pt x="187" y="2529"/>
                    <a:pt x="151" y="2536"/>
                  </a:cubicBezTo>
                  <a:lnTo>
                    <a:pt x="153" y="2946"/>
                  </a:lnTo>
                  <a:cubicBezTo>
                    <a:pt x="192" y="2940"/>
                    <a:pt x="231" y="2929"/>
                    <a:pt x="268" y="2914"/>
                  </a:cubicBezTo>
                  <a:cubicBezTo>
                    <a:pt x="308" y="2898"/>
                    <a:pt x="345" y="2881"/>
                    <a:pt x="382" y="2859"/>
                  </a:cubicBezTo>
                  <a:cubicBezTo>
                    <a:pt x="507" y="2783"/>
                    <a:pt x="615" y="2679"/>
                    <a:pt x="698" y="2556"/>
                  </a:cubicBezTo>
                  <a:cubicBezTo>
                    <a:pt x="788" y="2426"/>
                    <a:pt x="854" y="2280"/>
                    <a:pt x="892" y="2126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3039050" y="3587488"/>
              <a:ext cx="38900" cy="67400"/>
            </a:xfrm>
            <a:custGeom>
              <a:avLst/>
              <a:gdLst/>
              <a:ahLst/>
              <a:cxnLst/>
              <a:rect l="l" t="t" r="r" b="b"/>
              <a:pathLst>
                <a:path w="1556" h="2696" extrusionOk="0">
                  <a:moveTo>
                    <a:pt x="1554" y="0"/>
                  </a:moveTo>
                  <a:lnTo>
                    <a:pt x="1" y="897"/>
                  </a:lnTo>
                  <a:lnTo>
                    <a:pt x="2" y="1328"/>
                  </a:lnTo>
                  <a:lnTo>
                    <a:pt x="565" y="1002"/>
                  </a:lnTo>
                  <a:lnTo>
                    <a:pt x="570" y="2695"/>
                  </a:lnTo>
                  <a:lnTo>
                    <a:pt x="998" y="2449"/>
                  </a:lnTo>
                  <a:lnTo>
                    <a:pt x="993" y="756"/>
                  </a:lnTo>
                  <a:lnTo>
                    <a:pt x="1555" y="431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3080550" y="3578863"/>
              <a:ext cx="36400" cy="70800"/>
            </a:xfrm>
            <a:custGeom>
              <a:avLst/>
              <a:gdLst/>
              <a:ahLst/>
              <a:cxnLst/>
              <a:rect l="l" t="t" r="r" b="b"/>
              <a:pathLst>
                <a:path w="1456" h="2832" extrusionOk="0">
                  <a:moveTo>
                    <a:pt x="857" y="757"/>
                  </a:moveTo>
                  <a:cubicBezTo>
                    <a:pt x="874" y="757"/>
                    <a:pt x="891" y="759"/>
                    <a:pt x="908" y="764"/>
                  </a:cubicBezTo>
                  <a:cubicBezTo>
                    <a:pt x="967" y="780"/>
                    <a:pt x="1007" y="823"/>
                    <a:pt x="1037" y="889"/>
                  </a:cubicBezTo>
                  <a:lnTo>
                    <a:pt x="1038" y="1218"/>
                  </a:lnTo>
                  <a:lnTo>
                    <a:pt x="1040" y="1218"/>
                  </a:lnTo>
                  <a:cubicBezTo>
                    <a:pt x="1009" y="1299"/>
                    <a:pt x="969" y="1374"/>
                    <a:pt x="921" y="1444"/>
                  </a:cubicBezTo>
                  <a:cubicBezTo>
                    <a:pt x="876" y="1508"/>
                    <a:pt x="818" y="1563"/>
                    <a:pt x="750" y="1602"/>
                  </a:cubicBezTo>
                  <a:cubicBezTo>
                    <a:pt x="710" y="1628"/>
                    <a:pt x="666" y="1643"/>
                    <a:pt x="620" y="1649"/>
                  </a:cubicBezTo>
                  <a:cubicBezTo>
                    <a:pt x="614" y="1650"/>
                    <a:pt x="607" y="1650"/>
                    <a:pt x="601" y="1650"/>
                  </a:cubicBezTo>
                  <a:cubicBezTo>
                    <a:pt x="571" y="1650"/>
                    <a:pt x="541" y="1642"/>
                    <a:pt x="516" y="1626"/>
                  </a:cubicBezTo>
                  <a:cubicBezTo>
                    <a:pt x="485" y="1604"/>
                    <a:pt x="462" y="1573"/>
                    <a:pt x="449" y="1537"/>
                  </a:cubicBezTo>
                  <a:cubicBezTo>
                    <a:pt x="430" y="1490"/>
                    <a:pt x="422" y="1440"/>
                    <a:pt x="423" y="1389"/>
                  </a:cubicBezTo>
                  <a:cubicBezTo>
                    <a:pt x="424" y="1332"/>
                    <a:pt x="430" y="1275"/>
                    <a:pt x="444" y="1221"/>
                  </a:cubicBezTo>
                  <a:cubicBezTo>
                    <a:pt x="460" y="1161"/>
                    <a:pt x="481" y="1104"/>
                    <a:pt x="506" y="1050"/>
                  </a:cubicBezTo>
                  <a:cubicBezTo>
                    <a:pt x="532" y="997"/>
                    <a:pt x="565" y="947"/>
                    <a:pt x="604" y="901"/>
                  </a:cubicBezTo>
                  <a:cubicBezTo>
                    <a:pt x="638" y="860"/>
                    <a:pt x="679" y="824"/>
                    <a:pt x="726" y="797"/>
                  </a:cubicBezTo>
                  <a:cubicBezTo>
                    <a:pt x="772" y="771"/>
                    <a:pt x="815" y="757"/>
                    <a:pt x="857" y="757"/>
                  </a:cubicBezTo>
                  <a:close/>
                  <a:moveTo>
                    <a:pt x="1451" y="1"/>
                  </a:moveTo>
                  <a:lnTo>
                    <a:pt x="1090" y="210"/>
                  </a:lnTo>
                  <a:lnTo>
                    <a:pt x="1092" y="466"/>
                  </a:lnTo>
                  <a:cubicBezTo>
                    <a:pt x="1048" y="406"/>
                    <a:pt x="979" y="367"/>
                    <a:pt x="905" y="362"/>
                  </a:cubicBezTo>
                  <a:cubicBezTo>
                    <a:pt x="899" y="362"/>
                    <a:pt x="893" y="362"/>
                    <a:pt x="887" y="362"/>
                  </a:cubicBezTo>
                  <a:cubicBezTo>
                    <a:pt x="813" y="362"/>
                    <a:pt x="726" y="390"/>
                    <a:pt x="632" y="444"/>
                  </a:cubicBezTo>
                  <a:cubicBezTo>
                    <a:pt x="535" y="501"/>
                    <a:pt x="449" y="572"/>
                    <a:pt x="376" y="656"/>
                  </a:cubicBezTo>
                  <a:cubicBezTo>
                    <a:pt x="296" y="743"/>
                    <a:pt x="230" y="839"/>
                    <a:pt x="175" y="942"/>
                  </a:cubicBezTo>
                  <a:cubicBezTo>
                    <a:pt x="119" y="1049"/>
                    <a:pt x="77" y="1160"/>
                    <a:pt x="46" y="1275"/>
                  </a:cubicBezTo>
                  <a:cubicBezTo>
                    <a:pt x="16" y="1388"/>
                    <a:pt x="0" y="1506"/>
                    <a:pt x="0" y="1622"/>
                  </a:cubicBezTo>
                  <a:cubicBezTo>
                    <a:pt x="0" y="1732"/>
                    <a:pt x="14" y="1830"/>
                    <a:pt x="44" y="1907"/>
                  </a:cubicBezTo>
                  <a:cubicBezTo>
                    <a:pt x="73" y="1985"/>
                    <a:pt x="114" y="2044"/>
                    <a:pt x="170" y="2084"/>
                  </a:cubicBezTo>
                  <a:cubicBezTo>
                    <a:pt x="221" y="2125"/>
                    <a:pt x="284" y="2147"/>
                    <a:pt x="349" y="2147"/>
                  </a:cubicBezTo>
                  <a:cubicBezTo>
                    <a:pt x="353" y="2147"/>
                    <a:pt x="356" y="2147"/>
                    <a:pt x="360" y="2147"/>
                  </a:cubicBezTo>
                  <a:cubicBezTo>
                    <a:pt x="434" y="2146"/>
                    <a:pt x="516" y="2120"/>
                    <a:pt x="606" y="2068"/>
                  </a:cubicBezTo>
                  <a:cubicBezTo>
                    <a:pt x="700" y="2011"/>
                    <a:pt x="787" y="1939"/>
                    <a:pt x="859" y="1855"/>
                  </a:cubicBezTo>
                  <a:cubicBezTo>
                    <a:pt x="937" y="1765"/>
                    <a:pt x="997" y="1662"/>
                    <a:pt x="1040" y="1550"/>
                  </a:cubicBezTo>
                  <a:lnTo>
                    <a:pt x="1040" y="1703"/>
                  </a:lnTo>
                  <a:cubicBezTo>
                    <a:pt x="1040" y="1773"/>
                    <a:pt x="1030" y="1844"/>
                    <a:pt x="1009" y="1912"/>
                  </a:cubicBezTo>
                  <a:cubicBezTo>
                    <a:pt x="990" y="1973"/>
                    <a:pt x="963" y="2032"/>
                    <a:pt x="927" y="2087"/>
                  </a:cubicBezTo>
                  <a:cubicBezTo>
                    <a:pt x="893" y="2137"/>
                    <a:pt x="854" y="2184"/>
                    <a:pt x="808" y="2227"/>
                  </a:cubicBezTo>
                  <a:cubicBezTo>
                    <a:pt x="766" y="2269"/>
                    <a:pt x="718" y="2305"/>
                    <a:pt x="666" y="2334"/>
                  </a:cubicBezTo>
                  <a:cubicBezTo>
                    <a:pt x="580" y="2384"/>
                    <a:pt x="498" y="2411"/>
                    <a:pt x="424" y="2415"/>
                  </a:cubicBezTo>
                  <a:cubicBezTo>
                    <a:pt x="415" y="2415"/>
                    <a:pt x="407" y="2416"/>
                    <a:pt x="398" y="2416"/>
                  </a:cubicBezTo>
                  <a:cubicBezTo>
                    <a:pt x="335" y="2416"/>
                    <a:pt x="279" y="2399"/>
                    <a:pt x="236" y="2367"/>
                  </a:cubicBezTo>
                  <a:lnTo>
                    <a:pt x="14" y="2755"/>
                  </a:lnTo>
                  <a:cubicBezTo>
                    <a:pt x="85" y="2808"/>
                    <a:pt x="164" y="2832"/>
                    <a:pt x="256" y="2832"/>
                  </a:cubicBezTo>
                  <a:cubicBezTo>
                    <a:pt x="266" y="2832"/>
                    <a:pt x="277" y="2832"/>
                    <a:pt x="288" y="2831"/>
                  </a:cubicBezTo>
                  <a:cubicBezTo>
                    <a:pt x="394" y="2824"/>
                    <a:pt x="519" y="2779"/>
                    <a:pt x="667" y="2692"/>
                  </a:cubicBezTo>
                  <a:cubicBezTo>
                    <a:pt x="783" y="2625"/>
                    <a:pt x="890" y="2546"/>
                    <a:pt x="988" y="2454"/>
                  </a:cubicBezTo>
                  <a:cubicBezTo>
                    <a:pt x="1082" y="2364"/>
                    <a:pt x="1165" y="2264"/>
                    <a:pt x="1237" y="2155"/>
                  </a:cubicBezTo>
                  <a:cubicBezTo>
                    <a:pt x="1305" y="2051"/>
                    <a:pt x="1359" y="1938"/>
                    <a:pt x="1398" y="1819"/>
                  </a:cubicBezTo>
                  <a:cubicBezTo>
                    <a:pt x="1436" y="1705"/>
                    <a:pt x="1456" y="1584"/>
                    <a:pt x="1456" y="1464"/>
                  </a:cubicBezTo>
                  <a:lnTo>
                    <a:pt x="14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3122850" y="3558138"/>
              <a:ext cx="32750" cy="56575"/>
            </a:xfrm>
            <a:custGeom>
              <a:avLst/>
              <a:gdLst/>
              <a:ahLst/>
              <a:cxnLst/>
              <a:rect l="l" t="t" r="r" b="b"/>
              <a:pathLst>
                <a:path w="1310" h="2263" extrusionOk="0">
                  <a:moveTo>
                    <a:pt x="1042" y="1"/>
                  </a:moveTo>
                  <a:cubicBezTo>
                    <a:pt x="950" y="1"/>
                    <a:pt x="835" y="40"/>
                    <a:pt x="694" y="122"/>
                  </a:cubicBezTo>
                  <a:cubicBezTo>
                    <a:pt x="616" y="167"/>
                    <a:pt x="543" y="217"/>
                    <a:pt x="472" y="272"/>
                  </a:cubicBezTo>
                  <a:cubicBezTo>
                    <a:pt x="405" y="327"/>
                    <a:pt x="341" y="385"/>
                    <a:pt x="280" y="447"/>
                  </a:cubicBezTo>
                  <a:cubicBezTo>
                    <a:pt x="225" y="505"/>
                    <a:pt x="171" y="567"/>
                    <a:pt x="122" y="630"/>
                  </a:cubicBezTo>
                  <a:cubicBezTo>
                    <a:pt x="80" y="684"/>
                    <a:pt x="42" y="741"/>
                    <a:pt x="11" y="801"/>
                  </a:cubicBezTo>
                  <a:lnTo>
                    <a:pt x="275" y="1002"/>
                  </a:lnTo>
                  <a:cubicBezTo>
                    <a:pt x="321" y="914"/>
                    <a:pt x="373" y="831"/>
                    <a:pt x="431" y="752"/>
                  </a:cubicBezTo>
                  <a:cubicBezTo>
                    <a:pt x="482" y="684"/>
                    <a:pt x="547" y="625"/>
                    <a:pt x="621" y="582"/>
                  </a:cubicBezTo>
                  <a:cubicBezTo>
                    <a:pt x="669" y="553"/>
                    <a:pt x="710" y="539"/>
                    <a:pt x="742" y="539"/>
                  </a:cubicBezTo>
                  <a:cubicBezTo>
                    <a:pt x="753" y="539"/>
                    <a:pt x="762" y="541"/>
                    <a:pt x="771" y="544"/>
                  </a:cubicBezTo>
                  <a:cubicBezTo>
                    <a:pt x="805" y="557"/>
                    <a:pt x="824" y="592"/>
                    <a:pt x="824" y="649"/>
                  </a:cubicBezTo>
                  <a:cubicBezTo>
                    <a:pt x="824" y="679"/>
                    <a:pt x="818" y="708"/>
                    <a:pt x="804" y="736"/>
                  </a:cubicBezTo>
                  <a:cubicBezTo>
                    <a:pt x="783" y="775"/>
                    <a:pt x="761" y="812"/>
                    <a:pt x="735" y="848"/>
                  </a:cubicBezTo>
                  <a:cubicBezTo>
                    <a:pt x="701" y="892"/>
                    <a:pt x="657" y="945"/>
                    <a:pt x="602" y="1012"/>
                  </a:cubicBezTo>
                  <a:cubicBezTo>
                    <a:pt x="548" y="1080"/>
                    <a:pt x="480" y="1159"/>
                    <a:pt x="399" y="1255"/>
                  </a:cubicBezTo>
                  <a:cubicBezTo>
                    <a:pt x="330" y="1338"/>
                    <a:pt x="267" y="1424"/>
                    <a:pt x="208" y="1516"/>
                  </a:cubicBezTo>
                  <a:cubicBezTo>
                    <a:pt x="159" y="1593"/>
                    <a:pt x="118" y="1673"/>
                    <a:pt x="85" y="1759"/>
                  </a:cubicBezTo>
                  <a:cubicBezTo>
                    <a:pt x="55" y="1837"/>
                    <a:pt x="33" y="1918"/>
                    <a:pt x="19" y="2000"/>
                  </a:cubicBezTo>
                  <a:cubicBezTo>
                    <a:pt x="7" y="2088"/>
                    <a:pt x="0" y="2175"/>
                    <a:pt x="0" y="2263"/>
                  </a:cubicBezTo>
                  <a:lnTo>
                    <a:pt x="1310" y="1507"/>
                  </a:lnTo>
                  <a:lnTo>
                    <a:pt x="1308" y="1076"/>
                  </a:lnTo>
                  <a:lnTo>
                    <a:pt x="643" y="1460"/>
                  </a:lnTo>
                  <a:cubicBezTo>
                    <a:pt x="662" y="1418"/>
                    <a:pt x="684" y="1377"/>
                    <a:pt x="709" y="1336"/>
                  </a:cubicBezTo>
                  <a:cubicBezTo>
                    <a:pt x="736" y="1297"/>
                    <a:pt x="763" y="1256"/>
                    <a:pt x="793" y="1216"/>
                  </a:cubicBezTo>
                  <a:cubicBezTo>
                    <a:pt x="822" y="1177"/>
                    <a:pt x="851" y="1138"/>
                    <a:pt x="882" y="1100"/>
                  </a:cubicBezTo>
                  <a:cubicBezTo>
                    <a:pt x="913" y="1061"/>
                    <a:pt x="940" y="1028"/>
                    <a:pt x="966" y="996"/>
                  </a:cubicBezTo>
                  <a:cubicBezTo>
                    <a:pt x="1005" y="946"/>
                    <a:pt x="1042" y="898"/>
                    <a:pt x="1079" y="845"/>
                  </a:cubicBezTo>
                  <a:cubicBezTo>
                    <a:pt x="1116" y="791"/>
                    <a:pt x="1150" y="736"/>
                    <a:pt x="1180" y="679"/>
                  </a:cubicBezTo>
                  <a:cubicBezTo>
                    <a:pt x="1209" y="622"/>
                    <a:pt x="1233" y="561"/>
                    <a:pt x="1250" y="499"/>
                  </a:cubicBezTo>
                  <a:cubicBezTo>
                    <a:pt x="1269" y="436"/>
                    <a:pt x="1277" y="371"/>
                    <a:pt x="1277" y="306"/>
                  </a:cubicBezTo>
                  <a:cubicBezTo>
                    <a:pt x="1276" y="147"/>
                    <a:pt x="1227" y="48"/>
                    <a:pt x="1125" y="13"/>
                  </a:cubicBezTo>
                  <a:cubicBezTo>
                    <a:pt x="1100" y="5"/>
                    <a:pt x="1072" y="1"/>
                    <a:pt x="1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3177350" y="3539238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0"/>
                  </a:moveTo>
                  <a:lnTo>
                    <a:pt x="0" y="478"/>
                  </a:lnTo>
                  <a:lnTo>
                    <a:pt x="2" y="783"/>
                  </a:lnTo>
                  <a:lnTo>
                    <a:pt x="829" y="305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3177375" y="3554363"/>
              <a:ext cx="20750" cy="19550"/>
            </a:xfrm>
            <a:custGeom>
              <a:avLst/>
              <a:gdLst/>
              <a:ahLst/>
              <a:cxnLst/>
              <a:rect l="l" t="t" r="r" b="b"/>
              <a:pathLst>
                <a:path w="830" h="782" extrusionOk="0">
                  <a:moveTo>
                    <a:pt x="828" y="1"/>
                  </a:moveTo>
                  <a:lnTo>
                    <a:pt x="1" y="479"/>
                  </a:lnTo>
                  <a:lnTo>
                    <a:pt x="2" y="781"/>
                  </a:lnTo>
                  <a:lnTo>
                    <a:pt x="829" y="303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3216925" y="3500863"/>
              <a:ext cx="35325" cy="59575"/>
            </a:xfrm>
            <a:custGeom>
              <a:avLst/>
              <a:gdLst/>
              <a:ahLst/>
              <a:cxnLst/>
              <a:rect l="l" t="t" r="r" b="b"/>
              <a:pathLst>
                <a:path w="1413" h="2383" extrusionOk="0">
                  <a:moveTo>
                    <a:pt x="1401" y="1"/>
                  </a:moveTo>
                  <a:lnTo>
                    <a:pt x="975" y="246"/>
                  </a:lnTo>
                  <a:lnTo>
                    <a:pt x="729" y="832"/>
                  </a:lnTo>
                  <a:lnTo>
                    <a:pt x="705" y="904"/>
                  </a:lnTo>
                  <a:lnTo>
                    <a:pt x="680" y="859"/>
                  </a:lnTo>
                  <a:lnTo>
                    <a:pt x="430" y="560"/>
                  </a:lnTo>
                  <a:lnTo>
                    <a:pt x="8" y="806"/>
                  </a:lnTo>
                  <a:lnTo>
                    <a:pt x="480" y="1321"/>
                  </a:lnTo>
                  <a:lnTo>
                    <a:pt x="0" y="2383"/>
                  </a:lnTo>
                  <a:lnTo>
                    <a:pt x="428" y="2135"/>
                  </a:lnTo>
                  <a:lnTo>
                    <a:pt x="684" y="1546"/>
                  </a:lnTo>
                  <a:lnTo>
                    <a:pt x="706" y="1475"/>
                  </a:lnTo>
                  <a:lnTo>
                    <a:pt x="731" y="1520"/>
                  </a:lnTo>
                  <a:lnTo>
                    <a:pt x="990" y="1810"/>
                  </a:lnTo>
                  <a:lnTo>
                    <a:pt x="1412" y="1566"/>
                  </a:lnTo>
                  <a:lnTo>
                    <a:pt x="931" y="1061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040300" y="3682838"/>
              <a:ext cx="40400" cy="59900"/>
            </a:xfrm>
            <a:custGeom>
              <a:avLst/>
              <a:gdLst/>
              <a:ahLst/>
              <a:cxnLst/>
              <a:rect l="l" t="t" r="r" b="b"/>
              <a:pathLst>
                <a:path w="1616" h="2396" extrusionOk="0">
                  <a:moveTo>
                    <a:pt x="1271" y="1"/>
                  </a:moveTo>
                  <a:cubicBezTo>
                    <a:pt x="1160" y="1"/>
                    <a:pt x="1033" y="42"/>
                    <a:pt x="889" y="124"/>
                  </a:cubicBezTo>
                  <a:cubicBezTo>
                    <a:pt x="748" y="207"/>
                    <a:pt x="621" y="311"/>
                    <a:pt x="513" y="435"/>
                  </a:cubicBezTo>
                  <a:cubicBezTo>
                    <a:pt x="405" y="557"/>
                    <a:pt x="311" y="692"/>
                    <a:pt x="234" y="837"/>
                  </a:cubicBezTo>
                  <a:cubicBezTo>
                    <a:pt x="159" y="977"/>
                    <a:pt x="100" y="1126"/>
                    <a:pt x="60" y="1279"/>
                  </a:cubicBezTo>
                  <a:cubicBezTo>
                    <a:pt x="22" y="1414"/>
                    <a:pt x="3" y="1554"/>
                    <a:pt x="3" y="1694"/>
                  </a:cubicBezTo>
                  <a:cubicBezTo>
                    <a:pt x="0" y="1818"/>
                    <a:pt x="22" y="1941"/>
                    <a:pt x="67" y="2056"/>
                  </a:cubicBezTo>
                  <a:cubicBezTo>
                    <a:pt x="104" y="2155"/>
                    <a:pt x="167" y="2240"/>
                    <a:pt x="250" y="2306"/>
                  </a:cubicBezTo>
                  <a:cubicBezTo>
                    <a:pt x="327" y="2363"/>
                    <a:pt x="419" y="2395"/>
                    <a:pt x="516" y="2395"/>
                  </a:cubicBezTo>
                  <a:cubicBezTo>
                    <a:pt x="519" y="2395"/>
                    <a:pt x="523" y="2395"/>
                    <a:pt x="527" y="2395"/>
                  </a:cubicBezTo>
                  <a:cubicBezTo>
                    <a:pt x="528" y="2395"/>
                    <a:pt x="530" y="2395"/>
                    <a:pt x="532" y="2395"/>
                  </a:cubicBezTo>
                  <a:cubicBezTo>
                    <a:pt x="637" y="2395"/>
                    <a:pt x="753" y="2359"/>
                    <a:pt x="880" y="2286"/>
                  </a:cubicBezTo>
                  <a:cubicBezTo>
                    <a:pt x="959" y="2239"/>
                    <a:pt x="1033" y="2185"/>
                    <a:pt x="1103" y="2124"/>
                  </a:cubicBezTo>
                  <a:cubicBezTo>
                    <a:pt x="1179" y="2057"/>
                    <a:pt x="1251" y="1984"/>
                    <a:pt x="1317" y="1906"/>
                  </a:cubicBezTo>
                  <a:cubicBezTo>
                    <a:pt x="1384" y="1824"/>
                    <a:pt x="1443" y="1738"/>
                    <a:pt x="1495" y="1645"/>
                  </a:cubicBezTo>
                  <a:cubicBezTo>
                    <a:pt x="1547" y="1558"/>
                    <a:pt x="1587" y="1464"/>
                    <a:pt x="1615" y="1366"/>
                  </a:cubicBezTo>
                  <a:lnTo>
                    <a:pt x="1264" y="1334"/>
                  </a:lnTo>
                  <a:cubicBezTo>
                    <a:pt x="1249" y="1393"/>
                    <a:pt x="1226" y="1451"/>
                    <a:pt x="1198" y="1507"/>
                  </a:cubicBezTo>
                  <a:cubicBezTo>
                    <a:pt x="1172" y="1558"/>
                    <a:pt x="1141" y="1605"/>
                    <a:pt x="1105" y="1651"/>
                  </a:cubicBezTo>
                  <a:cubicBezTo>
                    <a:pt x="1072" y="1692"/>
                    <a:pt x="1036" y="1730"/>
                    <a:pt x="997" y="1765"/>
                  </a:cubicBezTo>
                  <a:cubicBezTo>
                    <a:pt x="964" y="1795"/>
                    <a:pt x="928" y="1821"/>
                    <a:pt x="889" y="1843"/>
                  </a:cubicBezTo>
                  <a:cubicBezTo>
                    <a:pt x="821" y="1883"/>
                    <a:pt x="761" y="1899"/>
                    <a:pt x="704" y="1899"/>
                  </a:cubicBezTo>
                  <a:cubicBezTo>
                    <a:pt x="652" y="1895"/>
                    <a:pt x="601" y="1874"/>
                    <a:pt x="563" y="1838"/>
                  </a:cubicBezTo>
                  <a:cubicBezTo>
                    <a:pt x="520" y="1795"/>
                    <a:pt x="488" y="1743"/>
                    <a:pt x="470" y="1684"/>
                  </a:cubicBezTo>
                  <a:cubicBezTo>
                    <a:pt x="447" y="1612"/>
                    <a:pt x="435" y="1537"/>
                    <a:pt x="436" y="1461"/>
                  </a:cubicBezTo>
                  <a:cubicBezTo>
                    <a:pt x="436" y="1378"/>
                    <a:pt x="446" y="1297"/>
                    <a:pt x="462" y="1215"/>
                  </a:cubicBezTo>
                  <a:cubicBezTo>
                    <a:pt x="482" y="1128"/>
                    <a:pt x="509" y="1044"/>
                    <a:pt x="544" y="963"/>
                  </a:cubicBezTo>
                  <a:cubicBezTo>
                    <a:pt x="581" y="883"/>
                    <a:pt x="628" y="807"/>
                    <a:pt x="683" y="738"/>
                  </a:cubicBezTo>
                  <a:cubicBezTo>
                    <a:pt x="736" y="669"/>
                    <a:pt x="803" y="610"/>
                    <a:pt x="880" y="567"/>
                  </a:cubicBezTo>
                  <a:cubicBezTo>
                    <a:pt x="913" y="549"/>
                    <a:pt x="948" y="532"/>
                    <a:pt x="985" y="520"/>
                  </a:cubicBezTo>
                  <a:cubicBezTo>
                    <a:pt x="1014" y="510"/>
                    <a:pt x="1044" y="505"/>
                    <a:pt x="1075" y="505"/>
                  </a:cubicBezTo>
                  <a:cubicBezTo>
                    <a:pt x="1081" y="505"/>
                    <a:pt x="1088" y="505"/>
                    <a:pt x="1094" y="505"/>
                  </a:cubicBezTo>
                  <a:cubicBezTo>
                    <a:pt x="1129" y="508"/>
                    <a:pt x="1162" y="519"/>
                    <a:pt x="1190" y="539"/>
                  </a:cubicBezTo>
                  <a:cubicBezTo>
                    <a:pt x="1219" y="558"/>
                    <a:pt x="1243" y="592"/>
                    <a:pt x="1262" y="636"/>
                  </a:cubicBezTo>
                  <a:lnTo>
                    <a:pt x="1589" y="184"/>
                  </a:lnTo>
                  <a:cubicBezTo>
                    <a:pt x="1536" y="83"/>
                    <a:pt x="1434" y="15"/>
                    <a:pt x="1319" y="4"/>
                  </a:cubicBezTo>
                  <a:cubicBezTo>
                    <a:pt x="1304" y="2"/>
                    <a:pt x="1288" y="1"/>
                    <a:pt x="1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3083375" y="3667038"/>
              <a:ext cx="36525" cy="70800"/>
            </a:xfrm>
            <a:custGeom>
              <a:avLst/>
              <a:gdLst/>
              <a:ahLst/>
              <a:cxnLst/>
              <a:rect l="l" t="t" r="r" b="b"/>
              <a:pathLst>
                <a:path w="1461" h="2832" extrusionOk="0">
                  <a:moveTo>
                    <a:pt x="860" y="759"/>
                  </a:moveTo>
                  <a:cubicBezTo>
                    <a:pt x="878" y="759"/>
                    <a:pt x="896" y="761"/>
                    <a:pt x="913" y="766"/>
                  </a:cubicBezTo>
                  <a:cubicBezTo>
                    <a:pt x="969" y="780"/>
                    <a:pt x="1012" y="823"/>
                    <a:pt x="1039" y="889"/>
                  </a:cubicBezTo>
                  <a:lnTo>
                    <a:pt x="1041" y="1219"/>
                  </a:lnTo>
                  <a:cubicBezTo>
                    <a:pt x="1012" y="1299"/>
                    <a:pt x="972" y="1375"/>
                    <a:pt x="924" y="1444"/>
                  </a:cubicBezTo>
                  <a:cubicBezTo>
                    <a:pt x="880" y="1509"/>
                    <a:pt x="820" y="1563"/>
                    <a:pt x="753" y="1604"/>
                  </a:cubicBezTo>
                  <a:cubicBezTo>
                    <a:pt x="714" y="1629"/>
                    <a:pt x="670" y="1644"/>
                    <a:pt x="624" y="1649"/>
                  </a:cubicBezTo>
                  <a:cubicBezTo>
                    <a:pt x="617" y="1650"/>
                    <a:pt x="611" y="1650"/>
                    <a:pt x="604" y="1650"/>
                  </a:cubicBezTo>
                  <a:cubicBezTo>
                    <a:pt x="574" y="1650"/>
                    <a:pt x="546" y="1641"/>
                    <a:pt x="520" y="1625"/>
                  </a:cubicBezTo>
                  <a:cubicBezTo>
                    <a:pt x="489" y="1603"/>
                    <a:pt x="466" y="1573"/>
                    <a:pt x="451" y="1537"/>
                  </a:cubicBezTo>
                  <a:cubicBezTo>
                    <a:pt x="435" y="1490"/>
                    <a:pt x="426" y="1441"/>
                    <a:pt x="427" y="1391"/>
                  </a:cubicBezTo>
                  <a:cubicBezTo>
                    <a:pt x="427" y="1334"/>
                    <a:pt x="434" y="1277"/>
                    <a:pt x="448" y="1223"/>
                  </a:cubicBezTo>
                  <a:cubicBezTo>
                    <a:pt x="462" y="1163"/>
                    <a:pt x="483" y="1106"/>
                    <a:pt x="510" y="1052"/>
                  </a:cubicBezTo>
                  <a:cubicBezTo>
                    <a:pt x="536" y="998"/>
                    <a:pt x="567" y="948"/>
                    <a:pt x="606" y="903"/>
                  </a:cubicBezTo>
                  <a:cubicBezTo>
                    <a:pt x="642" y="860"/>
                    <a:pt x="684" y="825"/>
                    <a:pt x="731" y="797"/>
                  </a:cubicBezTo>
                  <a:cubicBezTo>
                    <a:pt x="776" y="771"/>
                    <a:pt x="819" y="759"/>
                    <a:pt x="860" y="759"/>
                  </a:cubicBezTo>
                  <a:close/>
                  <a:moveTo>
                    <a:pt x="1455" y="0"/>
                  </a:moveTo>
                  <a:lnTo>
                    <a:pt x="1093" y="209"/>
                  </a:lnTo>
                  <a:lnTo>
                    <a:pt x="1094" y="468"/>
                  </a:lnTo>
                  <a:cubicBezTo>
                    <a:pt x="1050" y="406"/>
                    <a:pt x="981" y="368"/>
                    <a:pt x="906" y="365"/>
                  </a:cubicBezTo>
                  <a:cubicBezTo>
                    <a:pt x="897" y="365"/>
                    <a:pt x="889" y="364"/>
                    <a:pt x="880" y="364"/>
                  </a:cubicBezTo>
                  <a:cubicBezTo>
                    <a:pt x="808" y="364"/>
                    <a:pt x="726" y="392"/>
                    <a:pt x="636" y="445"/>
                  </a:cubicBezTo>
                  <a:cubicBezTo>
                    <a:pt x="539" y="501"/>
                    <a:pt x="452" y="572"/>
                    <a:pt x="379" y="657"/>
                  </a:cubicBezTo>
                  <a:cubicBezTo>
                    <a:pt x="300" y="742"/>
                    <a:pt x="233" y="839"/>
                    <a:pt x="178" y="943"/>
                  </a:cubicBezTo>
                  <a:cubicBezTo>
                    <a:pt x="123" y="1048"/>
                    <a:pt x="79" y="1161"/>
                    <a:pt x="48" y="1276"/>
                  </a:cubicBezTo>
                  <a:cubicBezTo>
                    <a:pt x="17" y="1390"/>
                    <a:pt x="1" y="1506"/>
                    <a:pt x="1" y="1624"/>
                  </a:cubicBezTo>
                  <a:cubicBezTo>
                    <a:pt x="0" y="1721"/>
                    <a:pt x="16" y="1816"/>
                    <a:pt x="48" y="1908"/>
                  </a:cubicBezTo>
                  <a:cubicBezTo>
                    <a:pt x="78" y="1984"/>
                    <a:pt x="119" y="2046"/>
                    <a:pt x="172" y="2087"/>
                  </a:cubicBezTo>
                  <a:cubicBezTo>
                    <a:pt x="224" y="2127"/>
                    <a:pt x="288" y="2148"/>
                    <a:pt x="352" y="2148"/>
                  </a:cubicBezTo>
                  <a:cubicBezTo>
                    <a:pt x="356" y="2148"/>
                    <a:pt x="359" y="2148"/>
                    <a:pt x="363" y="2148"/>
                  </a:cubicBezTo>
                  <a:cubicBezTo>
                    <a:pt x="436" y="2145"/>
                    <a:pt x="518" y="2121"/>
                    <a:pt x="609" y="2069"/>
                  </a:cubicBezTo>
                  <a:cubicBezTo>
                    <a:pt x="705" y="2012"/>
                    <a:pt x="792" y="1939"/>
                    <a:pt x="863" y="1854"/>
                  </a:cubicBezTo>
                  <a:cubicBezTo>
                    <a:pt x="940" y="1765"/>
                    <a:pt x="1001" y="1662"/>
                    <a:pt x="1042" y="1551"/>
                  </a:cubicBezTo>
                  <a:lnTo>
                    <a:pt x="1042" y="1703"/>
                  </a:lnTo>
                  <a:cubicBezTo>
                    <a:pt x="1043" y="1774"/>
                    <a:pt x="1033" y="1843"/>
                    <a:pt x="1013" y="1911"/>
                  </a:cubicBezTo>
                  <a:cubicBezTo>
                    <a:pt x="995" y="1973"/>
                    <a:pt x="967" y="2031"/>
                    <a:pt x="932" y="2086"/>
                  </a:cubicBezTo>
                  <a:cubicBezTo>
                    <a:pt x="898" y="2138"/>
                    <a:pt x="858" y="2186"/>
                    <a:pt x="813" y="2230"/>
                  </a:cubicBezTo>
                  <a:cubicBezTo>
                    <a:pt x="769" y="2269"/>
                    <a:pt x="721" y="2305"/>
                    <a:pt x="669" y="2335"/>
                  </a:cubicBezTo>
                  <a:cubicBezTo>
                    <a:pt x="585" y="2384"/>
                    <a:pt x="504" y="2412"/>
                    <a:pt x="429" y="2415"/>
                  </a:cubicBezTo>
                  <a:cubicBezTo>
                    <a:pt x="418" y="2416"/>
                    <a:pt x="408" y="2417"/>
                    <a:pt x="398" y="2417"/>
                  </a:cubicBezTo>
                  <a:cubicBezTo>
                    <a:pt x="335" y="2417"/>
                    <a:pt x="283" y="2400"/>
                    <a:pt x="238" y="2367"/>
                  </a:cubicBezTo>
                  <a:lnTo>
                    <a:pt x="19" y="2755"/>
                  </a:lnTo>
                  <a:cubicBezTo>
                    <a:pt x="90" y="2808"/>
                    <a:pt x="173" y="2831"/>
                    <a:pt x="265" y="2831"/>
                  </a:cubicBezTo>
                  <a:cubicBezTo>
                    <a:pt x="274" y="2831"/>
                    <a:pt x="283" y="2831"/>
                    <a:pt x="292" y="2830"/>
                  </a:cubicBezTo>
                  <a:cubicBezTo>
                    <a:pt x="396" y="2824"/>
                    <a:pt x="523" y="2778"/>
                    <a:pt x="670" y="2693"/>
                  </a:cubicBezTo>
                  <a:cubicBezTo>
                    <a:pt x="785" y="2627"/>
                    <a:pt x="893" y="2547"/>
                    <a:pt x="990" y="2455"/>
                  </a:cubicBezTo>
                  <a:cubicBezTo>
                    <a:pt x="1084" y="2366"/>
                    <a:pt x="1168" y="2267"/>
                    <a:pt x="1239" y="2158"/>
                  </a:cubicBezTo>
                  <a:cubicBezTo>
                    <a:pt x="1308" y="2053"/>
                    <a:pt x="1363" y="1939"/>
                    <a:pt x="1402" y="1818"/>
                  </a:cubicBezTo>
                  <a:cubicBezTo>
                    <a:pt x="1441" y="1704"/>
                    <a:pt x="1459" y="1583"/>
                    <a:pt x="1460" y="1463"/>
                  </a:cubicBezTo>
                  <a:lnTo>
                    <a:pt x="14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3125750" y="3646313"/>
              <a:ext cx="32800" cy="56600"/>
            </a:xfrm>
            <a:custGeom>
              <a:avLst/>
              <a:gdLst/>
              <a:ahLst/>
              <a:cxnLst/>
              <a:rect l="l" t="t" r="r" b="b"/>
              <a:pathLst>
                <a:path w="1312" h="2264" extrusionOk="0">
                  <a:moveTo>
                    <a:pt x="1043" y="1"/>
                  </a:moveTo>
                  <a:cubicBezTo>
                    <a:pt x="950" y="1"/>
                    <a:pt x="834" y="41"/>
                    <a:pt x="693" y="123"/>
                  </a:cubicBezTo>
                  <a:cubicBezTo>
                    <a:pt x="616" y="166"/>
                    <a:pt x="543" y="217"/>
                    <a:pt x="475" y="273"/>
                  </a:cubicBezTo>
                  <a:cubicBezTo>
                    <a:pt x="406" y="327"/>
                    <a:pt x="341" y="387"/>
                    <a:pt x="279" y="450"/>
                  </a:cubicBezTo>
                  <a:cubicBezTo>
                    <a:pt x="225" y="507"/>
                    <a:pt x="172" y="568"/>
                    <a:pt x="125" y="630"/>
                  </a:cubicBezTo>
                  <a:cubicBezTo>
                    <a:pt x="83" y="684"/>
                    <a:pt x="45" y="741"/>
                    <a:pt x="13" y="801"/>
                  </a:cubicBezTo>
                  <a:lnTo>
                    <a:pt x="278" y="1000"/>
                  </a:lnTo>
                  <a:cubicBezTo>
                    <a:pt x="323" y="913"/>
                    <a:pt x="375" y="830"/>
                    <a:pt x="433" y="751"/>
                  </a:cubicBezTo>
                  <a:cubicBezTo>
                    <a:pt x="484" y="682"/>
                    <a:pt x="548" y="625"/>
                    <a:pt x="623" y="581"/>
                  </a:cubicBezTo>
                  <a:cubicBezTo>
                    <a:pt x="671" y="553"/>
                    <a:pt x="710" y="538"/>
                    <a:pt x="743" y="538"/>
                  </a:cubicBezTo>
                  <a:cubicBezTo>
                    <a:pt x="753" y="538"/>
                    <a:pt x="763" y="540"/>
                    <a:pt x="772" y="543"/>
                  </a:cubicBezTo>
                  <a:cubicBezTo>
                    <a:pt x="808" y="557"/>
                    <a:pt x="826" y="591"/>
                    <a:pt x="826" y="647"/>
                  </a:cubicBezTo>
                  <a:cubicBezTo>
                    <a:pt x="826" y="678"/>
                    <a:pt x="818" y="709"/>
                    <a:pt x="805" y="736"/>
                  </a:cubicBezTo>
                  <a:cubicBezTo>
                    <a:pt x="785" y="776"/>
                    <a:pt x="761" y="813"/>
                    <a:pt x="735" y="849"/>
                  </a:cubicBezTo>
                  <a:cubicBezTo>
                    <a:pt x="702" y="892"/>
                    <a:pt x="658" y="947"/>
                    <a:pt x="604" y="1014"/>
                  </a:cubicBezTo>
                  <a:cubicBezTo>
                    <a:pt x="549" y="1079"/>
                    <a:pt x="481" y="1159"/>
                    <a:pt x="400" y="1258"/>
                  </a:cubicBezTo>
                  <a:cubicBezTo>
                    <a:pt x="330" y="1339"/>
                    <a:pt x="267" y="1426"/>
                    <a:pt x="209" y="1517"/>
                  </a:cubicBezTo>
                  <a:cubicBezTo>
                    <a:pt x="161" y="1593"/>
                    <a:pt x="120" y="1674"/>
                    <a:pt x="86" y="1758"/>
                  </a:cubicBezTo>
                  <a:cubicBezTo>
                    <a:pt x="57" y="1836"/>
                    <a:pt x="34" y="1917"/>
                    <a:pt x="21" y="2000"/>
                  </a:cubicBezTo>
                  <a:cubicBezTo>
                    <a:pt x="7" y="2088"/>
                    <a:pt x="1" y="2175"/>
                    <a:pt x="2" y="2263"/>
                  </a:cubicBezTo>
                  <a:lnTo>
                    <a:pt x="1311" y="1507"/>
                  </a:lnTo>
                  <a:lnTo>
                    <a:pt x="1310" y="1077"/>
                  </a:lnTo>
                  <a:lnTo>
                    <a:pt x="642" y="1462"/>
                  </a:lnTo>
                  <a:cubicBezTo>
                    <a:pt x="662" y="1420"/>
                    <a:pt x="686" y="1379"/>
                    <a:pt x="711" y="1339"/>
                  </a:cubicBezTo>
                  <a:cubicBezTo>
                    <a:pt x="737" y="1297"/>
                    <a:pt x="765" y="1256"/>
                    <a:pt x="795" y="1217"/>
                  </a:cubicBezTo>
                  <a:cubicBezTo>
                    <a:pt x="823" y="1177"/>
                    <a:pt x="854" y="1138"/>
                    <a:pt x="884" y="1100"/>
                  </a:cubicBezTo>
                  <a:cubicBezTo>
                    <a:pt x="914" y="1063"/>
                    <a:pt x="942" y="1029"/>
                    <a:pt x="968" y="996"/>
                  </a:cubicBezTo>
                  <a:cubicBezTo>
                    <a:pt x="1007" y="947"/>
                    <a:pt x="1044" y="898"/>
                    <a:pt x="1081" y="845"/>
                  </a:cubicBezTo>
                  <a:cubicBezTo>
                    <a:pt x="1118" y="792"/>
                    <a:pt x="1150" y="737"/>
                    <a:pt x="1180" y="680"/>
                  </a:cubicBezTo>
                  <a:cubicBezTo>
                    <a:pt x="1210" y="622"/>
                    <a:pt x="1233" y="562"/>
                    <a:pt x="1252" y="500"/>
                  </a:cubicBezTo>
                  <a:cubicBezTo>
                    <a:pt x="1269" y="436"/>
                    <a:pt x="1278" y="372"/>
                    <a:pt x="1278" y="306"/>
                  </a:cubicBezTo>
                  <a:cubicBezTo>
                    <a:pt x="1278" y="147"/>
                    <a:pt x="1227" y="51"/>
                    <a:pt x="1127" y="14"/>
                  </a:cubicBezTo>
                  <a:cubicBezTo>
                    <a:pt x="1101" y="5"/>
                    <a:pt x="1073" y="1"/>
                    <a:pt x="1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3180275" y="3627388"/>
              <a:ext cx="20750" cy="19600"/>
            </a:xfrm>
            <a:custGeom>
              <a:avLst/>
              <a:gdLst/>
              <a:ahLst/>
              <a:cxnLst/>
              <a:rect l="l" t="t" r="r" b="b"/>
              <a:pathLst>
                <a:path w="830" h="784" extrusionOk="0">
                  <a:moveTo>
                    <a:pt x="828" y="1"/>
                  </a:moveTo>
                  <a:lnTo>
                    <a:pt x="1" y="479"/>
                  </a:lnTo>
                  <a:lnTo>
                    <a:pt x="2" y="783"/>
                  </a:lnTo>
                  <a:lnTo>
                    <a:pt x="830" y="305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3180325" y="3642538"/>
              <a:ext cx="20725" cy="19600"/>
            </a:xfrm>
            <a:custGeom>
              <a:avLst/>
              <a:gdLst/>
              <a:ahLst/>
              <a:cxnLst/>
              <a:rect l="l" t="t" r="r" b="b"/>
              <a:pathLst>
                <a:path w="829" h="784" extrusionOk="0">
                  <a:moveTo>
                    <a:pt x="828" y="0"/>
                  </a:moveTo>
                  <a:lnTo>
                    <a:pt x="0" y="478"/>
                  </a:lnTo>
                  <a:lnTo>
                    <a:pt x="1" y="783"/>
                  </a:lnTo>
                  <a:lnTo>
                    <a:pt x="829" y="305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3217950" y="3590038"/>
              <a:ext cx="35200" cy="73650"/>
            </a:xfrm>
            <a:custGeom>
              <a:avLst/>
              <a:gdLst/>
              <a:ahLst/>
              <a:cxnLst/>
              <a:rect l="l" t="t" r="r" b="b"/>
              <a:pathLst>
                <a:path w="1408" h="2946" extrusionOk="0">
                  <a:moveTo>
                    <a:pt x="1407" y="1"/>
                  </a:moveTo>
                  <a:lnTo>
                    <a:pt x="1018" y="225"/>
                  </a:lnTo>
                  <a:lnTo>
                    <a:pt x="750" y="1542"/>
                  </a:lnTo>
                  <a:lnTo>
                    <a:pt x="426" y="567"/>
                  </a:lnTo>
                  <a:lnTo>
                    <a:pt x="0" y="813"/>
                  </a:lnTo>
                  <a:lnTo>
                    <a:pt x="520" y="2084"/>
                  </a:lnTo>
                  <a:cubicBezTo>
                    <a:pt x="502" y="2197"/>
                    <a:pt x="478" y="2281"/>
                    <a:pt x="449" y="2339"/>
                  </a:cubicBezTo>
                  <a:cubicBezTo>
                    <a:pt x="426" y="2390"/>
                    <a:pt x="388" y="2435"/>
                    <a:pt x="341" y="2465"/>
                  </a:cubicBezTo>
                  <a:cubicBezTo>
                    <a:pt x="312" y="2479"/>
                    <a:pt x="284" y="2493"/>
                    <a:pt x="255" y="2505"/>
                  </a:cubicBezTo>
                  <a:cubicBezTo>
                    <a:pt x="221" y="2518"/>
                    <a:pt x="185" y="2528"/>
                    <a:pt x="149" y="2535"/>
                  </a:cubicBezTo>
                  <a:lnTo>
                    <a:pt x="150" y="2945"/>
                  </a:lnTo>
                  <a:cubicBezTo>
                    <a:pt x="190" y="2939"/>
                    <a:pt x="228" y="2928"/>
                    <a:pt x="265" y="2913"/>
                  </a:cubicBezTo>
                  <a:cubicBezTo>
                    <a:pt x="305" y="2897"/>
                    <a:pt x="343" y="2878"/>
                    <a:pt x="380" y="2857"/>
                  </a:cubicBezTo>
                  <a:cubicBezTo>
                    <a:pt x="507" y="2780"/>
                    <a:pt x="615" y="2676"/>
                    <a:pt x="696" y="2554"/>
                  </a:cubicBezTo>
                  <a:cubicBezTo>
                    <a:pt x="785" y="2424"/>
                    <a:pt x="851" y="2279"/>
                    <a:pt x="890" y="2126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4740250" y="2398313"/>
              <a:ext cx="124500" cy="156850"/>
            </a:xfrm>
            <a:custGeom>
              <a:avLst/>
              <a:gdLst/>
              <a:ahLst/>
              <a:cxnLst/>
              <a:rect l="l" t="t" r="r" b="b"/>
              <a:pathLst>
                <a:path w="4980" h="6274" extrusionOk="0">
                  <a:moveTo>
                    <a:pt x="4217" y="0"/>
                  </a:moveTo>
                  <a:cubicBezTo>
                    <a:pt x="3995" y="0"/>
                    <a:pt x="3774" y="98"/>
                    <a:pt x="3646" y="310"/>
                  </a:cubicBezTo>
                  <a:cubicBezTo>
                    <a:pt x="3577" y="422"/>
                    <a:pt x="3553" y="557"/>
                    <a:pt x="3558" y="690"/>
                  </a:cubicBezTo>
                  <a:lnTo>
                    <a:pt x="3607" y="2410"/>
                  </a:lnTo>
                  <a:lnTo>
                    <a:pt x="3606" y="2410"/>
                  </a:lnTo>
                  <a:lnTo>
                    <a:pt x="3638" y="3514"/>
                  </a:lnTo>
                  <a:lnTo>
                    <a:pt x="149" y="5736"/>
                  </a:lnTo>
                  <a:cubicBezTo>
                    <a:pt x="149" y="5736"/>
                    <a:pt x="93" y="5721"/>
                    <a:pt x="0" y="5706"/>
                  </a:cubicBezTo>
                  <a:lnTo>
                    <a:pt x="0" y="5706"/>
                  </a:lnTo>
                  <a:lnTo>
                    <a:pt x="237" y="6274"/>
                  </a:lnTo>
                  <a:cubicBezTo>
                    <a:pt x="290" y="6230"/>
                    <a:pt x="341" y="6183"/>
                    <a:pt x="387" y="6131"/>
                  </a:cubicBezTo>
                  <a:lnTo>
                    <a:pt x="3685" y="4844"/>
                  </a:lnTo>
                  <a:cubicBezTo>
                    <a:pt x="3719" y="4829"/>
                    <a:pt x="3753" y="4816"/>
                    <a:pt x="3787" y="4800"/>
                  </a:cubicBezTo>
                  <a:cubicBezTo>
                    <a:pt x="4265" y="4574"/>
                    <a:pt x="4571" y="4095"/>
                    <a:pt x="4623" y="3568"/>
                  </a:cubicBezTo>
                  <a:lnTo>
                    <a:pt x="4732" y="2492"/>
                  </a:lnTo>
                  <a:lnTo>
                    <a:pt x="4903" y="800"/>
                  </a:lnTo>
                  <a:cubicBezTo>
                    <a:pt x="4904" y="793"/>
                    <a:pt x="4905" y="787"/>
                    <a:pt x="4906" y="780"/>
                  </a:cubicBezTo>
                  <a:cubicBezTo>
                    <a:pt x="4979" y="286"/>
                    <a:pt x="4597" y="0"/>
                    <a:pt x="4217" y="0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4740800" y="2750288"/>
              <a:ext cx="48425" cy="42825"/>
            </a:xfrm>
            <a:custGeom>
              <a:avLst/>
              <a:gdLst/>
              <a:ahLst/>
              <a:cxnLst/>
              <a:rect l="l" t="t" r="r" b="b"/>
              <a:pathLst>
                <a:path w="1937" h="1713" extrusionOk="0">
                  <a:moveTo>
                    <a:pt x="1582" y="0"/>
                  </a:moveTo>
                  <a:lnTo>
                    <a:pt x="1027" y="329"/>
                  </a:lnTo>
                  <a:cubicBezTo>
                    <a:pt x="959" y="507"/>
                    <a:pt x="155" y="1351"/>
                    <a:pt x="107" y="1391"/>
                  </a:cubicBezTo>
                  <a:cubicBezTo>
                    <a:pt x="0" y="1477"/>
                    <a:pt x="91" y="1712"/>
                    <a:pt x="219" y="1712"/>
                  </a:cubicBezTo>
                  <a:cubicBezTo>
                    <a:pt x="224" y="1712"/>
                    <a:pt x="229" y="1712"/>
                    <a:pt x="235" y="1711"/>
                  </a:cubicBezTo>
                  <a:cubicBezTo>
                    <a:pt x="309" y="1696"/>
                    <a:pt x="381" y="1676"/>
                    <a:pt x="451" y="1649"/>
                  </a:cubicBezTo>
                  <a:cubicBezTo>
                    <a:pt x="875" y="1494"/>
                    <a:pt x="1588" y="1116"/>
                    <a:pt x="1706" y="1041"/>
                  </a:cubicBezTo>
                  <a:cubicBezTo>
                    <a:pt x="1885" y="926"/>
                    <a:pt x="1937" y="662"/>
                    <a:pt x="1813" y="477"/>
                  </a:cubicBezTo>
                  <a:lnTo>
                    <a:pt x="1582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4735200" y="2524888"/>
              <a:ext cx="193100" cy="266225"/>
            </a:xfrm>
            <a:custGeom>
              <a:avLst/>
              <a:gdLst/>
              <a:ahLst/>
              <a:cxnLst/>
              <a:rect l="l" t="t" r="r" b="b"/>
              <a:pathLst>
                <a:path w="7724" h="10649" extrusionOk="0">
                  <a:moveTo>
                    <a:pt x="4006" y="1"/>
                  </a:moveTo>
                  <a:lnTo>
                    <a:pt x="1063" y="2225"/>
                  </a:lnTo>
                  <a:lnTo>
                    <a:pt x="632" y="2562"/>
                  </a:lnTo>
                  <a:cubicBezTo>
                    <a:pt x="301" y="2806"/>
                    <a:pt x="60" y="3191"/>
                    <a:pt x="14" y="3628"/>
                  </a:cubicBezTo>
                  <a:cubicBezTo>
                    <a:pt x="0" y="3759"/>
                    <a:pt x="3" y="3890"/>
                    <a:pt x="20" y="4019"/>
                  </a:cubicBezTo>
                  <a:lnTo>
                    <a:pt x="369" y="5428"/>
                  </a:lnTo>
                  <a:lnTo>
                    <a:pt x="929" y="7697"/>
                  </a:lnTo>
                  <a:lnTo>
                    <a:pt x="1243" y="8962"/>
                  </a:lnTo>
                  <a:lnTo>
                    <a:pt x="1254" y="9316"/>
                  </a:lnTo>
                  <a:cubicBezTo>
                    <a:pt x="1259" y="9321"/>
                    <a:pt x="1258" y="9330"/>
                    <a:pt x="1251" y="9346"/>
                  </a:cubicBezTo>
                  <a:lnTo>
                    <a:pt x="1806" y="9016"/>
                  </a:lnTo>
                  <a:lnTo>
                    <a:pt x="1774" y="8952"/>
                  </a:lnTo>
                  <a:cubicBezTo>
                    <a:pt x="1773" y="8951"/>
                    <a:pt x="1773" y="8951"/>
                    <a:pt x="1774" y="8950"/>
                  </a:cubicBezTo>
                  <a:cubicBezTo>
                    <a:pt x="1764" y="8832"/>
                    <a:pt x="1756" y="8716"/>
                    <a:pt x="1746" y="8595"/>
                  </a:cubicBezTo>
                  <a:cubicBezTo>
                    <a:pt x="1780" y="7287"/>
                    <a:pt x="1757" y="6112"/>
                    <a:pt x="1654" y="5236"/>
                  </a:cubicBezTo>
                  <a:cubicBezTo>
                    <a:pt x="1567" y="4492"/>
                    <a:pt x="1424" y="3964"/>
                    <a:pt x="1211" y="3752"/>
                  </a:cubicBezTo>
                  <a:lnTo>
                    <a:pt x="3428" y="2277"/>
                  </a:lnTo>
                  <a:cubicBezTo>
                    <a:pt x="3498" y="2231"/>
                    <a:pt x="3578" y="2199"/>
                    <a:pt x="3661" y="2182"/>
                  </a:cubicBezTo>
                  <a:cubicBezTo>
                    <a:pt x="3704" y="2173"/>
                    <a:pt x="3749" y="2168"/>
                    <a:pt x="3794" y="2168"/>
                  </a:cubicBezTo>
                  <a:cubicBezTo>
                    <a:pt x="3822" y="2168"/>
                    <a:pt x="3849" y="2170"/>
                    <a:pt x="3877" y="2173"/>
                  </a:cubicBezTo>
                  <a:lnTo>
                    <a:pt x="4018" y="2188"/>
                  </a:lnTo>
                  <a:lnTo>
                    <a:pt x="2284" y="3349"/>
                  </a:lnTo>
                  <a:cubicBezTo>
                    <a:pt x="1897" y="3607"/>
                    <a:pt x="1686" y="4092"/>
                    <a:pt x="1734" y="4588"/>
                  </a:cubicBezTo>
                  <a:lnTo>
                    <a:pt x="1736" y="4602"/>
                  </a:lnTo>
                  <a:lnTo>
                    <a:pt x="1834" y="5273"/>
                  </a:lnTo>
                  <a:lnTo>
                    <a:pt x="2580" y="10464"/>
                  </a:lnTo>
                  <a:lnTo>
                    <a:pt x="2573" y="10649"/>
                  </a:lnTo>
                  <a:lnTo>
                    <a:pt x="3123" y="10462"/>
                  </a:lnTo>
                  <a:lnTo>
                    <a:pt x="3113" y="10442"/>
                  </a:lnTo>
                  <a:cubicBezTo>
                    <a:pt x="3113" y="10441"/>
                    <a:pt x="3112" y="10440"/>
                    <a:pt x="3112" y="10438"/>
                  </a:cubicBezTo>
                  <a:cubicBezTo>
                    <a:pt x="3113" y="10333"/>
                    <a:pt x="3177" y="8697"/>
                    <a:pt x="3151" y="7119"/>
                  </a:cubicBezTo>
                  <a:cubicBezTo>
                    <a:pt x="3139" y="6261"/>
                    <a:pt x="3098" y="5420"/>
                    <a:pt x="3008" y="4850"/>
                  </a:cubicBezTo>
                  <a:cubicBezTo>
                    <a:pt x="3010" y="4850"/>
                    <a:pt x="3010" y="4850"/>
                    <a:pt x="3008" y="4847"/>
                  </a:cubicBezTo>
                  <a:lnTo>
                    <a:pt x="5193" y="3923"/>
                  </a:lnTo>
                  <a:cubicBezTo>
                    <a:pt x="5193" y="3923"/>
                    <a:pt x="7723" y="3155"/>
                    <a:pt x="6828" y="736"/>
                  </a:cubicBezTo>
                  <a:lnTo>
                    <a:pt x="6501" y="85"/>
                  </a:lnTo>
                  <a:lnTo>
                    <a:pt x="6501" y="79"/>
                  </a:lnTo>
                  <a:cubicBezTo>
                    <a:pt x="5906" y="74"/>
                    <a:pt x="4006" y="1"/>
                    <a:pt x="4006" y="1"/>
                  </a:cubicBezTo>
                  <a:close/>
                </a:path>
              </a:pathLst>
            </a:custGeom>
            <a:solidFill>
              <a:srgbClr val="F5B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23800" y="2403663"/>
              <a:ext cx="90775" cy="137025"/>
            </a:xfrm>
            <a:custGeom>
              <a:avLst/>
              <a:gdLst/>
              <a:ahLst/>
              <a:cxnLst/>
              <a:rect l="l" t="t" r="r" b="b"/>
              <a:pathLst>
                <a:path w="3631" h="5481" extrusionOk="0">
                  <a:moveTo>
                    <a:pt x="1282" y="0"/>
                  </a:moveTo>
                  <a:lnTo>
                    <a:pt x="804" y="115"/>
                  </a:lnTo>
                  <a:lnTo>
                    <a:pt x="159" y="269"/>
                  </a:lnTo>
                  <a:cubicBezTo>
                    <a:pt x="5" y="1135"/>
                    <a:pt x="0" y="2020"/>
                    <a:pt x="141" y="2888"/>
                  </a:cubicBezTo>
                  <a:lnTo>
                    <a:pt x="462" y="4850"/>
                  </a:lnTo>
                  <a:cubicBezTo>
                    <a:pt x="462" y="4850"/>
                    <a:pt x="730" y="5481"/>
                    <a:pt x="1502" y="5481"/>
                  </a:cubicBezTo>
                  <a:cubicBezTo>
                    <a:pt x="1867" y="5481"/>
                    <a:pt x="2343" y="5340"/>
                    <a:pt x="2957" y="4926"/>
                  </a:cubicBezTo>
                  <a:lnTo>
                    <a:pt x="3631" y="739"/>
                  </a:lnTo>
                  <a:cubicBezTo>
                    <a:pt x="3398" y="528"/>
                    <a:pt x="2943" y="366"/>
                    <a:pt x="2538" y="248"/>
                  </a:cubicBezTo>
                  <a:cubicBezTo>
                    <a:pt x="2311" y="182"/>
                    <a:pt x="2100" y="129"/>
                    <a:pt x="1950" y="87"/>
                  </a:cubicBezTo>
                  <a:lnTo>
                    <a:pt x="1282" y="0"/>
                  </a:ln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4771475" y="2778663"/>
              <a:ext cx="47950" cy="40875"/>
            </a:xfrm>
            <a:custGeom>
              <a:avLst/>
              <a:gdLst/>
              <a:ahLst/>
              <a:cxnLst/>
              <a:rect l="l" t="t" r="r" b="b"/>
              <a:pathLst>
                <a:path w="1918" h="1635" extrusionOk="0">
                  <a:moveTo>
                    <a:pt x="1669" y="0"/>
                  </a:moveTo>
                  <a:lnTo>
                    <a:pt x="1121" y="187"/>
                  </a:lnTo>
                  <a:lnTo>
                    <a:pt x="1116" y="299"/>
                  </a:lnTo>
                  <a:cubicBezTo>
                    <a:pt x="1172" y="372"/>
                    <a:pt x="170" y="1265"/>
                    <a:pt x="116" y="1303"/>
                  </a:cubicBezTo>
                  <a:cubicBezTo>
                    <a:pt x="1" y="1382"/>
                    <a:pt x="77" y="1634"/>
                    <a:pt x="211" y="1634"/>
                  </a:cubicBezTo>
                  <a:cubicBezTo>
                    <a:pt x="214" y="1634"/>
                    <a:pt x="216" y="1634"/>
                    <a:pt x="219" y="1634"/>
                  </a:cubicBezTo>
                  <a:cubicBezTo>
                    <a:pt x="275" y="1629"/>
                    <a:pt x="438" y="1592"/>
                    <a:pt x="438" y="1592"/>
                  </a:cubicBezTo>
                  <a:lnTo>
                    <a:pt x="1534" y="1174"/>
                  </a:lnTo>
                  <a:cubicBezTo>
                    <a:pt x="1717" y="1105"/>
                    <a:pt x="1852" y="950"/>
                    <a:pt x="1897" y="761"/>
                  </a:cubicBezTo>
                  <a:cubicBezTo>
                    <a:pt x="1916" y="683"/>
                    <a:pt x="1917" y="607"/>
                    <a:pt x="1883" y="546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4855600" y="2375913"/>
              <a:ext cx="20075" cy="41625"/>
            </a:xfrm>
            <a:custGeom>
              <a:avLst/>
              <a:gdLst/>
              <a:ahLst/>
              <a:cxnLst/>
              <a:rect l="l" t="t" r="r" b="b"/>
              <a:pathLst>
                <a:path w="803" h="1665" extrusionOk="0">
                  <a:moveTo>
                    <a:pt x="135" y="0"/>
                  </a:moveTo>
                  <a:lnTo>
                    <a:pt x="19" y="1255"/>
                  </a:lnTo>
                  <a:cubicBezTo>
                    <a:pt x="0" y="1460"/>
                    <a:pt x="134" y="1642"/>
                    <a:pt x="318" y="1663"/>
                  </a:cubicBezTo>
                  <a:cubicBezTo>
                    <a:pt x="330" y="1664"/>
                    <a:pt x="342" y="1665"/>
                    <a:pt x="353" y="1665"/>
                  </a:cubicBezTo>
                  <a:cubicBezTo>
                    <a:pt x="523" y="1665"/>
                    <a:pt x="669" y="1522"/>
                    <a:pt x="686" y="1331"/>
                  </a:cubicBezTo>
                  <a:lnTo>
                    <a:pt x="803" y="7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A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4835475" y="2316038"/>
              <a:ext cx="67450" cy="84700"/>
            </a:xfrm>
            <a:custGeom>
              <a:avLst/>
              <a:gdLst/>
              <a:ahLst/>
              <a:cxnLst/>
              <a:rect l="l" t="t" r="r" b="b"/>
              <a:pathLst>
                <a:path w="2698" h="3388" extrusionOk="0">
                  <a:moveTo>
                    <a:pt x="1130" y="1"/>
                  </a:moveTo>
                  <a:cubicBezTo>
                    <a:pt x="607" y="1"/>
                    <a:pt x="82" y="381"/>
                    <a:pt x="27" y="1802"/>
                  </a:cubicBezTo>
                  <a:cubicBezTo>
                    <a:pt x="0" y="2492"/>
                    <a:pt x="235" y="3182"/>
                    <a:pt x="917" y="3367"/>
                  </a:cubicBezTo>
                  <a:cubicBezTo>
                    <a:pt x="968" y="3380"/>
                    <a:pt x="1019" y="3387"/>
                    <a:pt x="1069" y="3387"/>
                  </a:cubicBezTo>
                  <a:cubicBezTo>
                    <a:pt x="1457" y="3387"/>
                    <a:pt x="1830" y="3002"/>
                    <a:pt x="2098" y="2558"/>
                  </a:cubicBezTo>
                  <a:cubicBezTo>
                    <a:pt x="2303" y="2522"/>
                    <a:pt x="2524" y="2455"/>
                    <a:pt x="2622" y="2166"/>
                  </a:cubicBezTo>
                  <a:cubicBezTo>
                    <a:pt x="2698" y="1937"/>
                    <a:pt x="2672" y="1621"/>
                    <a:pt x="2490" y="1582"/>
                  </a:cubicBezTo>
                  <a:cubicBezTo>
                    <a:pt x="2476" y="1579"/>
                    <a:pt x="2462" y="1577"/>
                    <a:pt x="2447" y="1577"/>
                  </a:cubicBezTo>
                  <a:cubicBezTo>
                    <a:pt x="2403" y="1577"/>
                    <a:pt x="2353" y="1591"/>
                    <a:pt x="2304" y="1614"/>
                  </a:cubicBezTo>
                  <a:cubicBezTo>
                    <a:pt x="2239" y="930"/>
                    <a:pt x="1854" y="130"/>
                    <a:pt x="1397" y="31"/>
                  </a:cubicBezTo>
                  <a:cubicBezTo>
                    <a:pt x="1310" y="12"/>
                    <a:pt x="1220" y="1"/>
                    <a:pt x="1130" y="1"/>
                  </a:cubicBezTo>
                  <a:close/>
                </a:path>
              </a:pathLst>
            </a:custGeom>
            <a:solidFill>
              <a:srgbClr val="9A5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4862875" y="2361913"/>
              <a:ext cx="4775" cy="6125"/>
            </a:xfrm>
            <a:custGeom>
              <a:avLst/>
              <a:gdLst/>
              <a:ahLst/>
              <a:cxnLst/>
              <a:rect l="l" t="t" r="r" b="b"/>
              <a:pathLst>
                <a:path w="191" h="245" extrusionOk="0">
                  <a:moveTo>
                    <a:pt x="97" y="1"/>
                  </a:moveTo>
                  <a:cubicBezTo>
                    <a:pt x="44" y="1"/>
                    <a:pt x="1" y="55"/>
                    <a:pt x="1" y="122"/>
                  </a:cubicBezTo>
                  <a:cubicBezTo>
                    <a:pt x="0" y="190"/>
                    <a:pt x="44" y="245"/>
                    <a:pt x="96" y="245"/>
                  </a:cubicBezTo>
                  <a:cubicBezTo>
                    <a:pt x="96" y="245"/>
                    <a:pt x="97" y="245"/>
                    <a:pt x="97" y="245"/>
                  </a:cubicBezTo>
                  <a:cubicBezTo>
                    <a:pt x="149" y="245"/>
                    <a:pt x="191" y="191"/>
                    <a:pt x="191" y="123"/>
                  </a:cubicBezTo>
                  <a:cubicBezTo>
                    <a:pt x="191" y="55"/>
                    <a:pt x="149" y="1"/>
                    <a:pt x="97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4843175" y="2359813"/>
              <a:ext cx="4750" cy="6150"/>
            </a:xfrm>
            <a:custGeom>
              <a:avLst/>
              <a:gdLst/>
              <a:ahLst/>
              <a:cxnLst/>
              <a:rect l="l" t="t" r="r" b="b"/>
              <a:pathLst>
                <a:path w="190" h="246" extrusionOk="0">
                  <a:moveTo>
                    <a:pt x="96" y="0"/>
                  </a:moveTo>
                  <a:cubicBezTo>
                    <a:pt x="44" y="0"/>
                    <a:pt x="0" y="55"/>
                    <a:pt x="0" y="123"/>
                  </a:cubicBezTo>
                  <a:cubicBezTo>
                    <a:pt x="0" y="190"/>
                    <a:pt x="43" y="246"/>
                    <a:pt x="95" y="246"/>
                  </a:cubicBezTo>
                  <a:cubicBezTo>
                    <a:pt x="147" y="246"/>
                    <a:pt x="190" y="191"/>
                    <a:pt x="190" y="123"/>
                  </a:cubicBezTo>
                  <a:cubicBezTo>
                    <a:pt x="190" y="56"/>
                    <a:pt x="148" y="0"/>
                    <a:pt x="96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4864200" y="2349513"/>
              <a:ext cx="12350" cy="7925"/>
            </a:xfrm>
            <a:custGeom>
              <a:avLst/>
              <a:gdLst/>
              <a:ahLst/>
              <a:cxnLst/>
              <a:rect l="l" t="t" r="r" b="b"/>
              <a:pathLst>
                <a:path w="494" h="317" extrusionOk="0">
                  <a:moveTo>
                    <a:pt x="157" y="1"/>
                  </a:moveTo>
                  <a:cubicBezTo>
                    <a:pt x="109" y="1"/>
                    <a:pt x="65" y="11"/>
                    <a:pt x="33" y="25"/>
                  </a:cubicBezTo>
                  <a:cubicBezTo>
                    <a:pt x="10" y="35"/>
                    <a:pt x="1" y="61"/>
                    <a:pt x="8" y="84"/>
                  </a:cubicBezTo>
                  <a:cubicBezTo>
                    <a:pt x="14" y="103"/>
                    <a:pt x="30" y="114"/>
                    <a:pt x="48" y="114"/>
                  </a:cubicBezTo>
                  <a:cubicBezTo>
                    <a:pt x="53" y="114"/>
                    <a:pt x="58" y="113"/>
                    <a:pt x="62" y="111"/>
                  </a:cubicBezTo>
                  <a:cubicBezTo>
                    <a:pt x="66" y="110"/>
                    <a:pt x="106" y="94"/>
                    <a:pt x="159" y="94"/>
                  </a:cubicBezTo>
                  <a:cubicBezTo>
                    <a:pt x="236" y="94"/>
                    <a:pt x="342" y="128"/>
                    <a:pt x="406" y="289"/>
                  </a:cubicBezTo>
                  <a:cubicBezTo>
                    <a:pt x="412" y="305"/>
                    <a:pt x="427" y="316"/>
                    <a:pt x="444" y="317"/>
                  </a:cubicBezTo>
                  <a:cubicBezTo>
                    <a:pt x="450" y="317"/>
                    <a:pt x="456" y="316"/>
                    <a:pt x="461" y="313"/>
                  </a:cubicBezTo>
                  <a:cubicBezTo>
                    <a:pt x="484" y="301"/>
                    <a:pt x="493" y="274"/>
                    <a:pt x="484" y="251"/>
                  </a:cubicBezTo>
                  <a:cubicBezTo>
                    <a:pt x="405" y="55"/>
                    <a:pt x="269" y="1"/>
                    <a:pt x="157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4858575" y="2379463"/>
              <a:ext cx="10325" cy="8150"/>
            </a:xfrm>
            <a:custGeom>
              <a:avLst/>
              <a:gdLst/>
              <a:ahLst/>
              <a:cxnLst/>
              <a:rect l="l" t="t" r="r" b="b"/>
              <a:pathLst>
                <a:path w="413" h="326" extrusionOk="0">
                  <a:moveTo>
                    <a:pt x="371" y="0"/>
                  </a:moveTo>
                  <a:cubicBezTo>
                    <a:pt x="353" y="0"/>
                    <a:pt x="335" y="14"/>
                    <a:pt x="333" y="33"/>
                  </a:cubicBezTo>
                  <a:cubicBezTo>
                    <a:pt x="331" y="42"/>
                    <a:pt x="293" y="242"/>
                    <a:pt x="98" y="242"/>
                  </a:cubicBezTo>
                  <a:cubicBezTo>
                    <a:pt x="82" y="242"/>
                    <a:pt x="65" y="240"/>
                    <a:pt x="47" y="237"/>
                  </a:cubicBezTo>
                  <a:cubicBezTo>
                    <a:pt x="45" y="237"/>
                    <a:pt x="43" y="237"/>
                    <a:pt x="41" y="237"/>
                  </a:cubicBezTo>
                  <a:cubicBezTo>
                    <a:pt x="27" y="237"/>
                    <a:pt x="15" y="244"/>
                    <a:pt x="9" y="256"/>
                  </a:cubicBezTo>
                  <a:cubicBezTo>
                    <a:pt x="6" y="261"/>
                    <a:pt x="5" y="266"/>
                    <a:pt x="4" y="272"/>
                  </a:cubicBezTo>
                  <a:cubicBezTo>
                    <a:pt x="0" y="294"/>
                    <a:pt x="15" y="316"/>
                    <a:pt x="36" y="320"/>
                  </a:cubicBezTo>
                  <a:cubicBezTo>
                    <a:pt x="58" y="324"/>
                    <a:pt x="80" y="326"/>
                    <a:pt x="100" y="326"/>
                  </a:cubicBezTo>
                  <a:cubicBezTo>
                    <a:pt x="302" y="326"/>
                    <a:pt x="390" y="151"/>
                    <a:pt x="408" y="50"/>
                  </a:cubicBezTo>
                  <a:cubicBezTo>
                    <a:pt x="413" y="28"/>
                    <a:pt x="399" y="6"/>
                    <a:pt x="378" y="1"/>
                  </a:cubicBezTo>
                  <a:cubicBezTo>
                    <a:pt x="376" y="1"/>
                    <a:pt x="373" y="0"/>
                    <a:pt x="371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4838975" y="2348688"/>
              <a:ext cx="11025" cy="5175"/>
            </a:xfrm>
            <a:custGeom>
              <a:avLst/>
              <a:gdLst/>
              <a:ahLst/>
              <a:cxnLst/>
              <a:rect l="l" t="t" r="r" b="b"/>
              <a:pathLst>
                <a:path w="441" h="207" extrusionOk="0">
                  <a:moveTo>
                    <a:pt x="251" y="1"/>
                  </a:moveTo>
                  <a:cubicBezTo>
                    <a:pt x="134" y="1"/>
                    <a:pt x="48" y="84"/>
                    <a:pt x="11" y="146"/>
                  </a:cubicBezTo>
                  <a:cubicBezTo>
                    <a:pt x="0" y="163"/>
                    <a:pt x="5" y="187"/>
                    <a:pt x="21" y="200"/>
                  </a:cubicBezTo>
                  <a:cubicBezTo>
                    <a:pt x="27" y="204"/>
                    <a:pt x="34" y="206"/>
                    <a:pt x="40" y="206"/>
                  </a:cubicBezTo>
                  <a:cubicBezTo>
                    <a:pt x="52" y="206"/>
                    <a:pt x="64" y="200"/>
                    <a:pt x="71" y="189"/>
                  </a:cubicBezTo>
                  <a:cubicBezTo>
                    <a:pt x="74" y="183"/>
                    <a:pt x="138" y="79"/>
                    <a:pt x="250" y="79"/>
                  </a:cubicBezTo>
                  <a:cubicBezTo>
                    <a:pt x="289" y="79"/>
                    <a:pt x="333" y="91"/>
                    <a:pt x="383" y="123"/>
                  </a:cubicBezTo>
                  <a:cubicBezTo>
                    <a:pt x="388" y="127"/>
                    <a:pt x="394" y="128"/>
                    <a:pt x="400" y="128"/>
                  </a:cubicBezTo>
                  <a:cubicBezTo>
                    <a:pt x="407" y="128"/>
                    <a:pt x="415" y="126"/>
                    <a:pt x="421" y="121"/>
                  </a:cubicBezTo>
                  <a:cubicBezTo>
                    <a:pt x="425" y="118"/>
                    <a:pt x="429" y="113"/>
                    <a:pt x="431" y="108"/>
                  </a:cubicBezTo>
                  <a:cubicBezTo>
                    <a:pt x="441" y="91"/>
                    <a:pt x="436" y="68"/>
                    <a:pt x="419" y="55"/>
                  </a:cubicBezTo>
                  <a:cubicBezTo>
                    <a:pt x="358" y="16"/>
                    <a:pt x="302" y="1"/>
                    <a:pt x="251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4847675" y="2359813"/>
              <a:ext cx="8275" cy="22675"/>
            </a:xfrm>
            <a:custGeom>
              <a:avLst/>
              <a:gdLst/>
              <a:ahLst/>
              <a:cxnLst/>
              <a:rect l="l" t="t" r="r" b="b"/>
              <a:pathLst>
                <a:path w="331" h="907" extrusionOk="0">
                  <a:moveTo>
                    <a:pt x="290" y="0"/>
                  </a:moveTo>
                  <a:cubicBezTo>
                    <a:pt x="275" y="0"/>
                    <a:pt x="262" y="10"/>
                    <a:pt x="258" y="24"/>
                  </a:cubicBezTo>
                  <a:lnTo>
                    <a:pt x="72" y="517"/>
                  </a:lnTo>
                  <a:cubicBezTo>
                    <a:pt x="3" y="663"/>
                    <a:pt x="0" y="792"/>
                    <a:pt x="67" y="861"/>
                  </a:cubicBezTo>
                  <a:cubicBezTo>
                    <a:pt x="87" y="884"/>
                    <a:pt x="113" y="898"/>
                    <a:pt x="141" y="903"/>
                  </a:cubicBezTo>
                  <a:cubicBezTo>
                    <a:pt x="152" y="906"/>
                    <a:pt x="164" y="907"/>
                    <a:pt x="175" y="907"/>
                  </a:cubicBezTo>
                  <a:cubicBezTo>
                    <a:pt x="218" y="907"/>
                    <a:pt x="265" y="891"/>
                    <a:pt x="312" y="860"/>
                  </a:cubicBezTo>
                  <a:cubicBezTo>
                    <a:pt x="327" y="849"/>
                    <a:pt x="331" y="827"/>
                    <a:pt x="321" y="810"/>
                  </a:cubicBezTo>
                  <a:cubicBezTo>
                    <a:pt x="315" y="799"/>
                    <a:pt x="303" y="793"/>
                    <a:pt x="292" y="793"/>
                  </a:cubicBezTo>
                  <a:cubicBezTo>
                    <a:pt x="285" y="793"/>
                    <a:pt x="278" y="795"/>
                    <a:pt x="273" y="799"/>
                  </a:cubicBezTo>
                  <a:cubicBezTo>
                    <a:pt x="239" y="821"/>
                    <a:pt x="205" y="832"/>
                    <a:pt x="175" y="832"/>
                  </a:cubicBezTo>
                  <a:cubicBezTo>
                    <a:pt x="150" y="832"/>
                    <a:pt x="128" y="824"/>
                    <a:pt x="113" y="808"/>
                  </a:cubicBezTo>
                  <a:cubicBezTo>
                    <a:pt x="81" y="772"/>
                    <a:pt x="67" y="687"/>
                    <a:pt x="133" y="549"/>
                  </a:cubicBezTo>
                  <a:lnTo>
                    <a:pt x="321" y="52"/>
                  </a:lnTo>
                  <a:cubicBezTo>
                    <a:pt x="328" y="34"/>
                    <a:pt x="320" y="13"/>
                    <a:pt x="302" y="3"/>
                  </a:cubicBezTo>
                  <a:cubicBezTo>
                    <a:pt x="298" y="1"/>
                    <a:pt x="294" y="0"/>
                    <a:pt x="290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4821750" y="2308188"/>
              <a:ext cx="77900" cy="69000"/>
            </a:xfrm>
            <a:custGeom>
              <a:avLst/>
              <a:gdLst/>
              <a:ahLst/>
              <a:cxnLst/>
              <a:rect l="l" t="t" r="r" b="b"/>
              <a:pathLst>
                <a:path w="3116" h="2760" extrusionOk="0">
                  <a:moveTo>
                    <a:pt x="1764" y="0"/>
                  </a:moveTo>
                  <a:cubicBezTo>
                    <a:pt x="1396" y="0"/>
                    <a:pt x="1028" y="137"/>
                    <a:pt x="784" y="401"/>
                  </a:cubicBezTo>
                  <a:cubicBezTo>
                    <a:pt x="0" y="1249"/>
                    <a:pt x="568" y="1961"/>
                    <a:pt x="563" y="1987"/>
                  </a:cubicBezTo>
                  <a:cubicBezTo>
                    <a:pt x="578" y="1923"/>
                    <a:pt x="812" y="1593"/>
                    <a:pt x="799" y="1228"/>
                  </a:cubicBezTo>
                  <a:lnTo>
                    <a:pt x="799" y="1228"/>
                  </a:lnTo>
                  <a:cubicBezTo>
                    <a:pt x="822" y="1330"/>
                    <a:pt x="868" y="1431"/>
                    <a:pt x="916" y="1510"/>
                  </a:cubicBezTo>
                  <a:cubicBezTo>
                    <a:pt x="978" y="1612"/>
                    <a:pt x="1071" y="1670"/>
                    <a:pt x="1149" y="1751"/>
                  </a:cubicBezTo>
                  <a:cubicBezTo>
                    <a:pt x="1150" y="1639"/>
                    <a:pt x="1139" y="1554"/>
                    <a:pt x="1163" y="1440"/>
                  </a:cubicBezTo>
                  <a:cubicBezTo>
                    <a:pt x="1187" y="1336"/>
                    <a:pt x="1225" y="1242"/>
                    <a:pt x="1261" y="1146"/>
                  </a:cubicBezTo>
                  <a:cubicBezTo>
                    <a:pt x="1369" y="1295"/>
                    <a:pt x="1426" y="1460"/>
                    <a:pt x="1585" y="1558"/>
                  </a:cubicBezTo>
                  <a:cubicBezTo>
                    <a:pt x="1733" y="1650"/>
                    <a:pt x="1893" y="1707"/>
                    <a:pt x="2049" y="1763"/>
                  </a:cubicBezTo>
                  <a:cubicBezTo>
                    <a:pt x="1964" y="1660"/>
                    <a:pt x="1889" y="1536"/>
                    <a:pt x="1893" y="1385"/>
                  </a:cubicBezTo>
                  <a:lnTo>
                    <a:pt x="1893" y="1385"/>
                  </a:lnTo>
                  <a:cubicBezTo>
                    <a:pt x="1990" y="1418"/>
                    <a:pt x="2105" y="1561"/>
                    <a:pt x="2179" y="1639"/>
                  </a:cubicBezTo>
                  <a:cubicBezTo>
                    <a:pt x="2303" y="1768"/>
                    <a:pt x="2471" y="1896"/>
                    <a:pt x="2528" y="2090"/>
                  </a:cubicBezTo>
                  <a:cubicBezTo>
                    <a:pt x="2578" y="2259"/>
                    <a:pt x="2548" y="2432"/>
                    <a:pt x="2501" y="2594"/>
                  </a:cubicBezTo>
                  <a:cubicBezTo>
                    <a:pt x="2485" y="2646"/>
                    <a:pt x="2452" y="2709"/>
                    <a:pt x="2449" y="2759"/>
                  </a:cubicBezTo>
                  <a:cubicBezTo>
                    <a:pt x="2557" y="2759"/>
                    <a:pt x="2781" y="2726"/>
                    <a:pt x="3008" y="1811"/>
                  </a:cubicBezTo>
                  <a:cubicBezTo>
                    <a:pt x="3115" y="1378"/>
                    <a:pt x="3086" y="911"/>
                    <a:pt x="2853" y="553"/>
                  </a:cubicBezTo>
                  <a:cubicBezTo>
                    <a:pt x="2613" y="180"/>
                    <a:pt x="2188" y="0"/>
                    <a:pt x="1764" y="0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4719150" y="2529263"/>
              <a:ext cx="196075" cy="74975"/>
            </a:xfrm>
            <a:custGeom>
              <a:avLst/>
              <a:gdLst/>
              <a:ahLst/>
              <a:cxnLst/>
              <a:rect l="l" t="t" r="r" b="b"/>
              <a:pathLst>
                <a:path w="7843" h="2999" extrusionOk="0">
                  <a:moveTo>
                    <a:pt x="7843" y="1706"/>
                  </a:moveTo>
                  <a:lnTo>
                    <a:pt x="3510" y="0"/>
                  </a:lnTo>
                  <a:lnTo>
                    <a:pt x="1" y="881"/>
                  </a:lnTo>
                  <a:lnTo>
                    <a:pt x="4480" y="2999"/>
                  </a:lnTo>
                  <a:close/>
                </a:path>
              </a:pathLst>
            </a:custGeom>
            <a:solidFill>
              <a:srgbClr val="C8D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4703050" y="2474163"/>
              <a:ext cx="212175" cy="135375"/>
            </a:xfrm>
            <a:custGeom>
              <a:avLst/>
              <a:gdLst/>
              <a:ahLst/>
              <a:cxnLst/>
              <a:rect l="l" t="t" r="r" b="b"/>
              <a:pathLst>
                <a:path w="8487" h="5415" extrusionOk="0">
                  <a:moveTo>
                    <a:pt x="1" y="1"/>
                  </a:moveTo>
                  <a:lnTo>
                    <a:pt x="696" y="3287"/>
                  </a:lnTo>
                  <a:lnTo>
                    <a:pt x="5197" y="5415"/>
                  </a:lnTo>
                  <a:lnTo>
                    <a:pt x="8465" y="4171"/>
                  </a:lnTo>
                  <a:lnTo>
                    <a:pt x="8487" y="3910"/>
                  </a:lnTo>
                  <a:lnTo>
                    <a:pt x="5124" y="5203"/>
                  </a:lnTo>
                  <a:lnTo>
                    <a:pt x="4143" y="1960"/>
                  </a:lnTo>
                  <a:close/>
                </a:path>
              </a:pathLst>
            </a:custGeom>
            <a:solidFill>
              <a:srgbClr val="E1E5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4806600" y="2519438"/>
              <a:ext cx="30275" cy="84800"/>
            </a:xfrm>
            <a:custGeom>
              <a:avLst/>
              <a:gdLst/>
              <a:ahLst/>
              <a:cxnLst/>
              <a:rect l="l" t="t" r="r" b="b"/>
              <a:pathLst>
                <a:path w="1211" h="3392" extrusionOk="0">
                  <a:moveTo>
                    <a:pt x="1211" y="3304"/>
                  </a:moveTo>
                  <a:lnTo>
                    <a:pt x="198" y="1"/>
                  </a:lnTo>
                  <a:lnTo>
                    <a:pt x="1" y="149"/>
                  </a:lnTo>
                  <a:lnTo>
                    <a:pt x="982" y="3392"/>
                  </a:lnTo>
                  <a:close/>
                </a:path>
              </a:pathLst>
            </a:custGeom>
            <a:solidFill>
              <a:srgbClr val="8A9D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4703050" y="2470238"/>
              <a:ext cx="108500" cy="52950"/>
            </a:xfrm>
            <a:custGeom>
              <a:avLst/>
              <a:gdLst/>
              <a:ahLst/>
              <a:cxnLst/>
              <a:rect l="l" t="t" r="r" b="b"/>
              <a:pathLst>
                <a:path w="4340" h="2118" extrusionOk="0">
                  <a:moveTo>
                    <a:pt x="4340" y="1969"/>
                  </a:moveTo>
                  <a:lnTo>
                    <a:pt x="4143" y="2117"/>
                  </a:lnTo>
                  <a:lnTo>
                    <a:pt x="1" y="158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C8D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4748675" y="2533538"/>
              <a:ext cx="24375" cy="19525"/>
            </a:xfrm>
            <a:custGeom>
              <a:avLst/>
              <a:gdLst/>
              <a:ahLst/>
              <a:cxnLst/>
              <a:rect l="l" t="t" r="r" b="b"/>
              <a:pathLst>
                <a:path w="975" h="781" extrusionOk="0">
                  <a:moveTo>
                    <a:pt x="385" y="0"/>
                  </a:moveTo>
                  <a:cubicBezTo>
                    <a:pt x="271" y="0"/>
                    <a:pt x="170" y="44"/>
                    <a:pt x="110" y="129"/>
                  </a:cubicBezTo>
                  <a:cubicBezTo>
                    <a:pt x="0" y="289"/>
                    <a:pt x="78" y="536"/>
                    <a:pt x="286" y="680"/>
                  </a:cubicBezTo>
                  <a:cubicBezTo>
                    <a:pt x="383" y="748"/>
                    <a:pt x="491" y="781"/>
                    <a:pt x="589" y="781"/>
                  </a:cubicBezTo>
                  <a:cubicBezTo>
                    <a:pt x="703" y="781"/>
                    <a:pt x="804" y="737"/>
                    <a:pt x="864" y="652"/>
                  </a:cubicBezTo>
                  <a:cubicBezTo>
                    <a:pt x="975" y="492"/>
                    <a:pt x="896" y="245"/>
                    <a:pt x="689" y="100"/>
                  </a:cubicBezTo>
                  <a:cubicBezTo>
                    <a:pt x="592" y="33"/>
                    <a:pt x="484" y="0"/>
                    <a:pt x="385" y="0"/>
                  </a:cubicBezTo>
                  <a:close/>
                </a:path>
              </a:pathLst>
            </a:custGeom>
            <a:solidFill>
              <a:srgbClr val="BDC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4825650" y="2407638"/>
              <a:ext cx="120600" cy="153500"/>
            </a:xfrm>
            <a:custGeom>
              <a:avLst/>
              <a:gdLst/>
              <a:ahLst/>
              <a:cxnLst/>
              <a:rect l="l" t="t" r="r" b="b"/>
              <a:pathLst>
                <a:path w="4824" h="6140" extrusionOk="0">
                  <a:moveTo>
                    <a:pt x="4060" y="1"/>
                  </a:moveTo>
                  <a:cubicBezTo>
                    <a:pt x="3839" y="1"/>
                    <a:pt x="3619" y="98"/>
                    <a:pt x="3491" y="308"/>
                  </a:cubicBezTo>
                  <a:cubicBezTo>
                    <a:pt x="3421" y="422"/>
                    <a:pt x="3398" y="558"/>
                    <a:pt x="3404" y="690"/>
                  </a:cubicBezTo>
                  <a:lnTo>
                    <a:pt x="3452" y="2411"/>
                  </a:lnTo>
                  <a:lnTo>
                    <a:pt x="3450" y="2411"/>
                  </a:lnTo>
                  <a:lnTo>
                    <a:pt x="3483" y="3514"/>
                  </a:lnTo>
                  <a:lnTo>
                    <a:pt x="0" y="5733"/>
                  </a:lnTo>
                  <a:lnTo>
                    <a:pt x="225" y="6140"/>
                  </a:lnTo>
                  <a:cubicBezTo>
                    <a:pt x="227" y="6137"/>
                    <a:pt x="230" y="6135"/>
                    <a:pt x="232" y="6132"/>
                  </a:cubicBezTo>
                  <a:lnTo>
                    <a:pt x="3529" y="4847"/>
                  </a:lnTo>
                  <a:cubicBezTo>
                    <a:pt x="3566" y="4832"/>
                    <a:pt x="3600" y="4818"/>
                    <a:pt x="3633" y="4801"/>
                  </a:cubicBezTo>
                  <a:cubicBezTo>
                    <a:pt x="4113" y="4577"/>
                    <a:pt x="4416" y="4097"/>
                    <a:pt x="4468" y="3571"/>
                  </a:cubicBezTo>
                  <a:lnTo>
                    <a:pt x="4578" y="2494"/>
                  </a:lnTo>
                  <a:lnTo>
                    <a:pt x="4749" y="801"/>
                  </a:lnTo>
                  <a:cubicBezTo>
                    <a:pt x="4751" y="795"/>
                    <a:pt x="4752" y="789"/>
                    <a:pt x="4752" y="783"/>
                  </a:cubicBezTo>
                  <a:cubicBezTo>
                    <a:pt x="4823" y="288"/>
                    <a:pt x="4440" y="1"/>
                    <a:pt x="4060" y="1"/>
                  </a:cubicBezTo>
                  <a:close/>
                </a:path>
              </a:pathLst>
            </a:custGeom>
            <a:solidFill>
              <a:srgbClr val="223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820950" y="2550188"/>
              <a:ext cx="10325" cy="16075"/>
            </a:xfrm>
            <a:custGeom>
              <a:avLst/>
              <a:gdLst/>
              <a:ahLst/>
              <a:cxnLst/>
              <a:rect l="l" t="t" r="r" b="b"/>
              <a:pathLst>
                <a:path w="413" h="643" extrusionOk="0">
                  <a:moveTo>
                    <a:pt x="0" y="0"/>
                  </a:moveTo>
                  <a:lnTo>
                    <a:pt x="198" y="642"/>
                  </a:lnTo>
                  <a:cubicBezTo>
                    <a:pt x="274" y="579"/>
                    <a:pt x="346" y="511"/>
                    <a:pt x="413" y="438"/>
                  </a:cubicBezTo>
                  <a:lnTo>
                    <a:pt x="188" y="31"/>
                  </a:lnTo>
                  <a:lnTo>
                    <a:pt x="183" y="36"/>
                  </a:lnTo>
                  <a:cubicBezTo>
                    <a:pt x="183" y="36"/>
                    <a:pt x="93" y="13"/>
                    <a:pt x="0" y="0"/>
                  </a:cubicBezTo>
                  <a:close/>
                </a:path>
              </a:pathLst>
            </a:custGeom>
            <a:solidFill>
              <a:srgbClr val="7A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4715975" y="2917938"/>
              <a:ext cx="106975" cy="129775"/>
            </a:xfrm>
            <a:custGeom>
              <a:avLst/>
              <a:gdLst/>
              <a:ahLst/>
              <a:cxnLst/>
              <a:rect l="l" t="t" r="r" b="b"/>
              <a:pathLst>
                <a:path w="4279" h="5191" extrusionOk="0">
                  <a:moveTo>
                    <a:pt x="3056" y="0"/>
                  </a:moveTo>
                  <a:cubicBezTo>
                    <a:pt x="3054" y="0"/>
                    <a:pt x="3053" y="0"/>
                    <a:pt x="3051" y="0"/>
                  </a:cubicBezTo>
                  <a:lnTo>
                    <a:pt x="1290" y="155"/>
                  </a:lnTo>
                  <a:cubicBezTo>
                    <a:pt x="1309" y="320"/>
                    <a:pt x="1171" y="601"/>
                    <a:pt x="1095" y="744"/>
                  </a:cubicBezTo>
                  <a:cubicBezTo>
                    <a:pt x="1001" y="915"/>
                    <a:pt x="887" y="1073"/>
                    <a:pt x="756" y="1217"/>
                  </a:cubicBezTo>
                  <a:cubicBezTo>
                    <a:pt x="493" y="1510"/>
                    <a:pt x="182" y="1744"/>
                    <a:pt x="55" y="2168"/>
                  </a:cubicBezTo>
                  <a:cubicBezTo>
                    <a:pt x="0" y="2350"/>
                    <a:pt x="21" y="2527"/>
                    <a:pt x="117" y="2677"/>
                  </a:cubicBezTo>
                  <a:cubicBezTo>
                    <a:pt x="273" y="2925"/>
                    <a:pt x="348" y="3187"/>
                    <a:pt x="347" y="3502"/>
                  </a:cubicBezTo>
                  <a:cubicBezTo>
                    <a:pt x="347" y="3718"/>
                    <a:pt x="286" y="3870"/>
                    <a:pt x="205" y="4054"/>
                  </a:cubicBezTo>
                  <a:cubicBezTo>
                    <a:pt x="120" y="4240"/>
                    <a:pt x="144" y="4410"/>
                    <a:pt x="228" y="4587"/>
                  </a:cubicBezTo>
                  <a:cubicBezTo>
                    <a:pt x="302" y="4744"/>
                    <a:pt x="408" y="4806"/>
                    <a:pt x="539" y="4806"/>
                  </a:cubicBezTo>
                  <a:cubicBezTo>
                    <a:pt x="573" y="4806"/>
                    <a:pt x="609" y="4802"/>
                    <a:pt x="646" y="4794"/>
                  </a:cubicBezTo>
                  <a:cubicBezTo>
                    <a:pt x="874" y="4746"/>
                    <a:pt x="1080" y="4677"/>
                    <a:pt x="1313" y="4677"/>
                  </a:cubicBezTo>
                  <a:cubicBezTo>
                    <a:pt x="1324" y="4677"/>
                    <a:pt x="1336" y="4677"/>
                    <a:pt x="1348" y="4677"/>
                  </a:cubicBezTo>
                  <a:cubicBezTo>
                    <a:pt x="1657" y="4686"/>
                    <a:pt x="1971" y="4842"/>
                    <a:pt x="2254" y="4975"/>
                  </a:cubicBezTo>
                  <a:cubicBezTo>
                    <a:pt x="2523" y="5100"/>
                    <a:pt x="2786" y="5172"/>
                    <a:pt x="3072" y="5172"/>
                  </a:cubicBezTo>
                  <a:cubicBezTo>
                    <a:pt x="3095" y="5172"/>
                    <a:pt x="3117" y="5171"/>
                    <a:pt x="3140" y="5170"/>
                  </a:cubicBezTo>
                  <a:cubicBezTo>
                    <a:pt x="3395" y="5161"/>
                    <a:pt x="3834" y="5190"/>
                    <a:pt x="3943" y="4832"/>
                  </a:cubicBezTo>
                  <a:cubicBezTo>
                    <a:pt x="4002" y="4639"/>
                    <a:pt x="4036" y="4373"/>
                    <a:pt x="4015" y="4167"/>
                  </a:cubicBezTo>
                  <a:cubicBezTo>
                    <a:pt x="3989" y="3898"/>
                    <a:pt x="3836" y="3679"/>
                    <a:pt x="3844" y="3398"/>
                  </a:cubicBezTo>
                  <a:cubicBezTo>
                    <a:pt x="3852" y="3101"/>
                    <a:pt x="4018" y="2802"/>
                    <a:pt x="4119" y="2538"/>
                  </a:cubicBezTo>
                  <a:cubicBezTo>
                    <a:pt x="4219" y="2273"/>
                    <a:pt x="4278" y="2005"/>
                    <a:pt x="4249" y="1710"/>
                  </a:cubicBezTo>
                  <a:cubicBezTo>
                    <a:pt x="4223" y="1448"/>
                    <a:pt x="4103" y="1168"/>
                    <a:pt x="3994" y="943"/>
                  </a:cubicBezTo>
                  <a:cubicBezTo>
                    <a:pt x="3887" y="721"/>
                    <a:pt x="3759" y="516"/>
                    <a:pt x="3631" y="313"/>
                  </a:cubicBezTo>
                  <a:cubicBezTo>
                    <a:pt x="3525" y="148"/>
                    <a:pt x="3363" y="87"/>
                    <a:pt x="3202" y="33"/>
                  </a:cubicBezTo>
                  <a:cubicBezTo>
                    <a:pt x="3154" y="17"/>
                    <a:pt x="3106" y="0"/>
                    <a:pt x="3056" y="0"/>
                  </a:cubicBezTo>
                  <a:close/>
                </a:path>
              </a:pathLst>
            </a:custGeom>
            <a:solidFill>
              <a:srgbClr val="FF9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4723325" y="3001613"/>
              <a:ext cx="48000" cy="96550"/>
            </a:xfrm>
            <a:custGeom>
              <a:avLst/>
              <a:gdLst/>
              <a:ahLst/>
              <a:cxnLst/>
              <a:rect l="l" t="t" r="r" b="b"/>
              <a:pathLst>
                <a:path w="1920" h="3862" extrusionOk="0">
                  <a:moveTo>
                    <a:pt x="1241" y="0"/>
                  </a:moveTo>
                  <a:cubicBezTo>
                    <a:pt x="1218" y="0"/>
                    <a:pt x="1195" y="1"/>
                    <a:pt x="1173" y="4"/>
                  </a:cubicBezTo>
                  <a:cubicBezTo>
                    <a:pt x="921" y="31"/>
                    <a:pt x="721" y="210"/>
                    <a:pt x="631" y="436"/>
                  </a:cubicBezTo>
                  <a:cubicBezTo>
                    <a:pt x="322" y="1230"/>
                    <a:pt x="33" y="3352"/>
                    <a:pt x="33" y="3352"/>
                  </a:cubicBezTo>
                  <a:lnTo>
                    <a:pt x="1" y="3379"/>
                  </a:lnTo>
                  <a:cubicBezTo>
                    <a:pt x="221" y="3523"/>
                    <a:pt x="487" y="3695"/>
                    <a:pt x="737" y="3861"/>
                  </a:cubicBezTo>
                  <a:cubicBezTo>
                    <a:pt x="858" y="3710"/>
                    <a:pt x="951" y="3536"/>
                    <a:pt x="1012" y="3352"/>
                  </a:cubicBezTo>
                  <a:lnTo>
                    <a:pt x="1813" y="870"/>
                  </a:lnTo>
                  <a:cubicBezTo>
                    <a:pt x="1920" y="585"/>
                    <a:pt x="1825" y="252"/>
                    <a:pt x="1559" y="91"/>
                  </a:cubicBezTo>
                  <a:cubicBezTo>
                    <a:pt x="1463" y="31"/>
                    <a:pt x="1353" y="0"/>
                    <a:pt x="124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692100" y="3150313"/>
              <a:ext cx="131025" cy="328925"/>
            </a:xfrm>
            <a:custGeom>
              <a:avLst/>
              <a:gdLst/>
              <a:ahLst/>
              <a:cxnLst/>
              <a:rect l="l" t="t" r="r" b="b"/>
              <a:pathLst>
                <a:path w="5241" h="13157" extrusionOk="0">
                  <a:moveTo>
                    <a:pt x="1290" y="0"/>
                  </a:moveTo>
                  <a:cubicBezTo>
                    <a:pt x="0" y="1438"/>
                    <a:pt x="1199" y="8143"/>
                    <a:pt x="1722" y="13034"/>
                  </a:cubicBezTo>
                  <a:lnTo>
                    <a:pt x="2543" y="13034"/>
                  </a:lnTo>
                  <a:cubicBezTo>
                    <a:pt x="2543" y="10184"/>
                    <a:pt x="2589" y="6393"/>
                    <a:pt x="2589" y="3862"/>
                  </a:cubicBezTo>
                  <a:cubicBezTo>
                    <a:pt x="2637" y="5960"/>
                    <a:pt x="3580" y="9500"/>
                    <a:pt x="4093" y="13157"/>
                  </a:cubicBezTo>
                  <a:lnTo>
                    <a:pt x="4914" y="13157"/>
                  </a:lnTo>
                  <a:cubicBezTo>
                    <a:pt x="5017" y="7568"/>
                    <a:pt x="5241" y="1397"/>
                    <a:pt x="4469" y="0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4713325" y="3001588"/>
              <a:ext cx="107400" cy="176000"/>
            </a:xfrm>
            <a:custGeom>
              <a:avLst/>
              <a:gdLst/>
              <a:ahLst/>
              <a:cxnLst/>
              <a:rect l="l" t="t" r="r" b="b"/>
              <a:pathLst>
                <a:path w="4296" h="7040" extrusionOk="0">
                  <a:moveTo>
                    <a:pt x="1804" y="1"/>
                  </a:moveTo>
                  <a:cubicBezTo>
                    <a:pt x="1482" y="1"/>
                    <a:pt x="1185" y="189"/>
                    <a:pt x="1051" y="489"/>
                  </a:cubicBezTo>
                  <a:lnTo>
                    <a:pt x="294" y="2185"/>
                  </a:lnTo>
                  <a:cubicBezTo>
                    <a:pt x="185" y="2430"/>
                    <a:pt x="220" y="2715"/>
                    <a:pt x="385" y="2927"/>
                  </a:cubicBezTo>
                  <a:lnTo>
                    <a:pt x="618" y="3224"/>
                  </a:lnTo>
                  <a:cubicBezTo>
                    <a:pt x="797" y="3454"/>
                    <a:pt x="859" y="3758"/>
                    <a:pt x="782" y="4040"/>
                  </a:cubicBezTo>
                  <a:lnTo>
                    <a:pt x="1" y="6941"/>
                  </a:lnTo>
                  <a:lnTo>
                    <a:pt x="3931" y="7039"/>
                  </a:lnTo>
                  <a:lnTo>
                    <a:pt x="3638" y="5416"/>
                  </a:lnTo>
                  <a:cubicBezTo>
                    <a:pt x="3403" y="4126"/>
                    <a:pt x="3557" y="2796"/>
                    <a:pt x="4078" y="1592"/>
                  </a:cubicBezTo>
                  <a:cubicBezTo>
                    <a:pt x="4155" y="1411"/>
                    <a:pt x="4295" y="1006"/>
                    <a:pt x="3890" y="677"/>
                  </a:cubicBezTo>
                  <a:cubicBezTo>
                    <a:pt x="3504" y="365"/>
                    <a:pt x="2575" y="126"/>
                    <a:pt x="2575" y="126"/>
                  </a:cubicBezTo>
                  <a:lnTo>
                    <a:pt x="1949" y="14"/>
                  </a:lnTo>
                  <a:cubicBezTo>
                    <a:pt x="1900" y="5"/>
                    <a:pt x="1852" y="1"/>
                    <a:pt x="1804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4762500" y="2981913"/>
              <a:ext cx="24375" cy="40800"/>
            </a:xfrm>
            <a:custGeom>
              <a:avLst/>
              <a:gdLst/>
              <a:ahLst/>
              <a:cxnLst/>
              <a:rect l="l" t="t" r="r" b="b"/>
              <a:pathLst>
                <a:path w="975" h="1632" extrusionOk="0">
                  <a:moveTo>
                    <a:pt x="271" y="0"/>
                  </a:moveTo>
                  <a:cubicBezTo>
                    <a:pt x="243" y="0"/>
                    <a:pt x="219" y="20"/>
                    <a:pt x="215" y="48"/>
                  </a:cubicBezTo>
                  <a:lnTo>
                    <a:pt x="3" y="1254"/>
                  </a:lnTo>
                  <a:cubicBezTo>
                    <a:pt x="2" y="1258"/>
                    <a:pt x="2" y="1263"/>
                    <a:pt x="2" y="1268"/>
                  </a:cubicBezTo>
                  <a:cubicBezTo>
                    <a:pt x="0" y="1486"/>
                    <a:pt x="183" y="1632"/>
                    <a:pt x="374" y="1632"/>
                  </a:cubicBezTo>
                  <a:cubicBezTo>
                    <a:pt x="457" y="1632"/>
                    <a:pt x="542" y="1604"/>
                    <a:pt x="614" y="1544"/>
                  </a:cubicBezTo>
                  <a:cubicBezTo>
                    <a:pt x="693" y="1477"/>
                    <a:pt x="751" y="1420"/>
                    <a:pt x="756" y="1386"/>
                  </a:cubicBezTo>
                  <a:lnTo>
                    <a:pt x="968" y="180"/>
                  </a:lnTo>
                  <a:cubicBezTo>
                    <a:pt x="974" y="150"/>
                    <a:pt x="955" y="121"/>
                    <a:pt x="925" y="114"/>
                  </a:cubicBezTo>
                  <a:lnTo>
                    <a:pt x="278" y="0"/>
                  </a:lnTo>
                  <a:cubicBezTo>
                    <a:pt x="276" y="0"/>
                    <a:pt x="274" y="0"/>
                    <a:pt x="271" y="0"/>
                  </a:cubicBez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4738425" y="2915563"/>
              <a:ext cx="73650" cy="84100"/>
            </a:xfrm>
            <a:custGeom>
              <a:avLst/>
              <a:gdLst/>
              <a:ahLst/>
              <a:cxnLst/>
              <a:rect l="l" t="t" r="r" b="b"/>
              <a:pathLst>
                <a:path w="2946" h="3364" extrusionOk="0">
                  <a:moveTo>
                    <a:pt x="1285" y="1"/>
                  </a:moveTo>
                  <a:cubicBezTo>
                    <a:pt x="898" y="1"/>
                    <a:pt x="549" y="195"/>
                    <a:pt x="312" y="830"/>
                  </a:cubicBezTo>
                  <a:cubicBezTo>
                    <a:pt x="217" y="1085"/>
                    <a:pt x="139" y="1413"/>
                    <a:pt x="86" y="1828"/>
                  </a:cubicBezTo>
                  <a:cubicBezTo>
                    <a:pt x="0" y="2476"/>
                    <a:pt x="392" y="3192"/>
                    <a:pt x="1007" y="3346"/>
                  </a:cubicBezTo>
                  <a:cubicBezTo>
                    <a:pt x="1056" y="3358"/>
                    <a:pt x="1105" y="3363"/>
                    <a:pt x="1156" y="3363"/>
                  </a:cubicBezTo>
                  <a:cubicBezTo>
                    <a:pt x="1507" y="3363"/>
                    <a:pt x="1899" y="3087"/>
                    <a:pt x="2175" y="2736"/>
                  </a:cubicBezTo>
                  <a:cubicBezTo>
                    <a:pt x="2238" y="2656"/>
                    <a:pt x="2295" y="2571"/>
                    <a:pt x="2346" y="2484"/>
                  </a:cubicBezTo>
                  <a:cubicBezTo>
                    <a:pt x="2558" y="2440"/>
                    <a:pt x="2787" y="2363"/>
                    <a:pt x="2875" y="2072"/>
                  </a:cubicBezTo>
                  <a:cubicBezTo>
                    <a:pt x="2946" y="1843"/>
                    <a:pt x="2904" y="1531"/>
                    <a:pt x="2712" y="1501"/>
                  </a:cubicBezTo>
                  <a:cubicBezTo>
                    <a:pt x="2701" y="1499"/>
                    <a:pt x="2690" y="1498"/>
                    <a:pt x="2678" y="1498"/>
                  </a:cubicBezTo>
                  <a:cubicBezTo>
                    <a:pt x="2629" y="1498"/>
                    <a:pt x="2574" y="1515"/>
                    <a:pt x="2520" y="1542"/>
                  </a:cubicBezTo>
                  <a:cubicBezTo>
                    <a:pt x="2422" y="870"/>
                    <a:pt x="1982" y="95"/>
                    <a:pt x="1501" y="19"/>
                  </a:cubicBezTo>
                  <a:cubicBezTo>
                    <a:pt x="1428" y="7"/>
                    <a:pt x="1356" y="1"/>
                    <a:pt x="1285" y="1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4750400" y="2967913"/>
              <a:ext cx="7000" cy="7200"/>
            </a:xfrm>
            <a:custGeom>
              <a:avLst/>
              <a:gdLst/>
              <a:ahLst/>
              <a:cxnLst/>
              <a:rect l="l" t="t" r="r" b="b"/>
              <a:pathLst>
                <a:path w="280" h="288" extrusionOk="0">
                  <a:moveTo>
                    <a:pt x="236" y="0"/>
                  </a:moveTo>
                  <a:cubicBezTo>
                    <a:pt x="231" y="0"/>
                    <a:pt x="225" y="2"/>
                    <a:pt x="220" y="6"/>
                  </a:cubicBezTo>
                  <a:cubicBezTo>
                    <a:pt x="153" y="43"/>
                    <a:pt x="1" y="137"/>
                    <a:pt x="19" y="217"/>
                  </a:cubicBezTo>
                  <a:cubicBezTo>
                    <a:pt x="33" y="274"/>
                    <a:pt x="117" y="284"/>
                    <a:pt x="179" y="288"/>
                  </a:cubicBezTo>
                  <a:lnTo>
                    <a:pt x="186" y="288"/>
                  </a:lnTo>
                  <a:lnTo>
                    <a:pt x="186" y="287"/>
                  </a:lnTo>
                  <a:cubicBezTo>
                    <a:pt x="220" y="279"/>
                    <a:pt x="216" y="231"/>
                    <a:pt x="183" y="230"/>
                  </a:cubicBezTo>
                  <a:cubicBezTo>
                    <a:pt x="85" y="225"/>
                    <a:pt x="76" y="204"/>
                    <a:pt x="76" y="204"/>
                  </a:cubicBezTo>
                  <a:cubicBezTo>
                    <a:pt x="70" y="180"/>
                    <a:pt x="154" y="108"/>
                    <a:pt x="248" y="56"/>
                  </a:cubicBezTo>
                  <a:cubicBezTo>
                    <a:pt x="279" y="42"/>
                    <a:pt x="263" y="0"/>
                    <a:pt x="236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4756075" y="2973963"/>
              <a:ext cx="15975" cy="10075"/>
            </a:xfrm>
            <a:custGeom>
              <a:avLst/>
              <a:gdLst/>
              <a:ahLst/>
              <a:cxnLst/>
              <a:rect l="l" t="t" r="r" b="b"/>
              <a:pathLst>
                <a:path w="639" h="403" extrusionOk="0">
                  <a:moveTo>
                    <a:pt x="598" y="0"/>
                  </a:moveTo>
                  <a:cubicBezTo>
                    <a:pt x="586" y="0"/>
                    <a:pt x="573" y="7"/>
                    <a:pt x="568" y="24"/>
                  </a:cubicBezTo>
                  <a:cubicBezTo>
                    <a:pt x="481" y="297"/>
                    <a:pt x="253" y="338"/>
                    <a:pt x="127" y="338"/>
                  </a:cubicBezTo>
                  <a:cubicBezTo>
                    <a:pt x="79" y="338"/>
                    <a:pt x="46" y="332"/>
                    <a:pt x="41" y="331"/>
                  </a:cubicBezTo>
                  <a:cubicBezTo>
                    <a:pt x="39" y="330"/>
                    <a:pt x="37" y="330"/>
                    <a:pt x="35" y="330"/>
                  </a:cubicBezTo>
                  <a:cubicBezTo>
                    <a:pt x="20" y="330"/>
                    <a:pt x="5" y="342"/>
                    <a:pt x="3" y="358"/>
                  </a:cubicBezTo>
                  <a:cubicBezTo>
                    <a:pt x="0" y="375"/>
                    <a:pt x="11" y="393"/>
                    <a:pt x="30" y="396"/>
                  </a:cubicBezTo>
                  <a:cubicBezTo>
                    <a:pt x="47" y="399"/>
                    <a:pt x="66" y="400"/>
                    <a:pt x="83" y="401"/>
                  </a:cubicBezTo>
                  <a:cubicBezTo>
                    <a:pt x="94" y="402"/>
                    <a:pt x="107" y="403"/>
                    <a:pt x="121" y="403"/>
                  </a:cubicBezTo>
                  <a:cubicBezTo>
                    <a:pt x="264" y="403"/>
                    <a:pt x="533" y="357"/>
                    <a:pt x="631" y="43"/>
                  </a:cubicBezTo>
                  <a:cubicBezTo>
                    <a:pt x="639" y="18"/>
                    <a:pt x="619" y="0"/>
                    <a:pt x="598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768300" y="2961413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106" y="0"/>
                  </a:moveTo>
                  <a:cubicBezTo>
                    <a:pt x="56" y="0"/>
                    <a:pt x="13" y="41"/>
                    <a:pt x="7" y="97"/>
                  </a:cubicBezTo>
                  <a:cubicBezTo>
                    <a:pt x="0" y="155"/>
                    <a:pt x="39" y="207"/>
                    <a:pt x="92" y="212"/>
                  </a:cubicBezTo>
                  <a:cubicBezTo>
                    <a:pt x="95" y="213"/>
                    <a:pt x="98" y="213"/>
                    <a:pt x="101" y="213"/>
                  </a:cubicBezTo>
                  <a:cubicBezTo>
                    <a:pt x="150" y="213"/>
                    <a:pt x="194" y="172"/>
                    <a:pt x="200" y="116"/>
                  </a:cubicBezTo>
                  <a:cubicBezTo>
                    <a:pt x="206" y="57"/>
                    <a:pt x="168" y="5"/>
                    <a:pt x="114" y="0"/>
                  </a:cubicBezTo>
                  <a:cubicBezTo>
                    <a:pt x="112" y="0"/>
                    <a:pt x="109" y="0"/>
                    <a:pt x="106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746675" y="2960263"/>
              <a:ext cx="5150" cy="5350"/>
            </a:xfrm>
            <a:custGeom>
              <a:avLst/>
              <a:gdLst/>
              <a:ahLst/>
              <a:cxnLst/>
              <a:rect l="l" t="t" r="r" b="b"/>
              <a:pathLst>
                <a:path w="206" h="214" extrusionOk="0">
                  <a:moveTo>
                    <a:pt x="105" y="0"/>
                  </a:moveTo>
                  <a:cubicBezTo>
                    <a:pt x="55" y="0"/>
                    <a:pt x="12" y="41"/>
                    <a:pt x="6" y="97"/>
                  </a:cubicBezTo>
                  <a:cubicBezTo>
                    <a:pt x="1" y="155"/>
                    <a:pt x="39" y="207"/>
                    <a:pt x="93" y="212"/>
                  </a:cubicBezTo>
                  <a:cubicBezTo>
                    <a:pt x="96" y="213"/>
                    <a:pt x="99" y="213"/>
                    <a:pt x="103" y="213"/>
                  </a:cubicBezTo>
                  <a:cubicBezTo>
                    <a:pt x="152" y="213"/>
                    <a:pt x="193" y="172"/>
                    <a:pt x="199" y="117"/>
                  </a:cubicBezTo>
                  <a:cubicBezTo>
                    <a:pt x="205" y="58"/>
                    <a:pt x="167" y="6"/>
                    <a:pt x="114" y="1"/>
                  </a:cubicBezTo>
                  <a:cubicBezTo>
                    <a:pt x="111" y="0"/>
                    <a:pt x="108" y="0"/>
                    <a:pt x="105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4769225" y="2950463"/>
              <a:ext cx="9850" cy="5825"/>
            </a:xfrm>
            <a:custGeom>
              <a:avLst/>
              <a:gdLst/>
              <a:ahLst/>
              <a:cxnLst/>
              <a:rect l="l" t="t" r="r" b="b"/>
              <a:pathLst>
                <a:path w="394" h="233" extrusionOk="0">
                  <a:moveTo>
                    <a:pt x="128" y="0"/>
                  </a:moveTo>
                  <a:cubicBezTo>
                    <a:pt x="95" y="0"/>
                    <a:pt x="65" y="6"/>
                    <a:pt x="42" y="14"/>
                  </a:cubicBezTo>
                  <a:cubicBezTo>
                    <a:pt x="1" y="25"/>
                    <a:pt x="14" y="80"/>
                    <a:pt x="49" y="80"/>
                  </a:cubicBezTo>
                  <a:cubicBezTo>
                    <a:pt x="53" y="80"/>
                    <a:pt x="58" y="79"/>
                    <a:pt x="63" y="77"/>
                  </a:cubicBezTo>
                  <a:cubicBezTo>
                    <a:pt x="65" y="75"/>
                    <a:pt x="93" y="66"/>
                    <a:pt x="130" y="66"/>
                  </a:cubicBezTo>
                  <a:cubicBezTo>
                    <a:pt x="191" y="66"/>
                    <a:pt x="278" y="90"/>
                    <a:pt x="325" y="212"/>
                  </a:cubicBezTo>
                  <a:cubicBezTo>
                    <a:pt x="330" y="223"/>
                    <a:pt x="341" y="232"/>
                    <a:pt x="355" y="233"/>
                  </a:cubicBezTo>
                  <a:cubicBezTo>
                    <a:pt x="359" y="233"/>
                    <a:pt x="364" y="232"/>
                    <a:pt x="369" y="230"/>
                  </a:cubicBezTo>
                  <a:cubicBezTo>
                    <a:pt x="386" y="223"/>
                    <a:pt x="393" y="204"/>
                    <a:pt x="387" y="187"/>
                  </a:cubicBezTo>
                  <a:cubicBezTo>
                    <a:pt x="329" y="40"/>
                    <a:pt x="217" y="0"/>
                    <a:pt x="128" y="0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4745500" y="2946988"/>
              <a:ext cx="10475" cy="4325"/>
            </a:xfrm>
            <a:custGeom>
              <a:avLst/>
              <a:gdLst/>
              <a:ahLst/>
              <a:cxnLst/>
              <a:rect l="l" t="t" r="r" b="b"/>
              <a:pathLst>
                <a:path w="419" h="173" extrusionOk="0">
                  <a:moveTo>
                    <a:pt x="240" y="1"/>
                  </a:moveTo>
                  <a:cubicBezTo>
                    <a:pt x="132" y="1"/>
                    <a:pt x="52" y="69"/>
                    <a:pt x="18" y="120"/>
                  </a:cubicBezTo>
                  <a:cubicBezTo>
                    <a:pt x="1" y="146"/>
                    <a:pt x="23" y="172"/>
                    <a:pt x="46" y="172"/>
                  </a:cubicBezTo>
                  <a:cubicBezTo>
                    <a:pt x="56" y="172"/>
                    <a:pt x="66" y="168"/>
                    <a:pt x="73" y="158"/>
                  </a:cubicBezTo>
                  <a:cubicBezTo>
                    <a:pt x="76" y="153"/>
                    <a:pt x="136" y="67"/>
                    <a:pt x="240" y="67"/>
                  </a:cubicBezTo>
                  <a:cubicBezTo>
                    <a:pt x="276" y="67"/>
                    <a:pt x="317" y="78"/>
                    <a:pt x="364" y="106"/>
                  </a:cubicBezTo>
                  <a:cubicBezTo>
                    <a:pt x="369" y="108"/>
                    <a:pt x="375" y="110"/>
                    <a:pt x="381" y="110"/>
                  </a:cubicBezTo>
                  <a:cubicBezTo>
                    <a:pt x="387" y="110"/>
                    <a:pt x="394" y="108"/>
                    <a:pt x="400" y="104"/>
                  </a:cubicBezTo>
                  <a:cubicBezTo>
                    <a:pt x="403" y="102"/>
                    <a:pt x="407" y="98"/>
                    <a:pt x="410" y="94"/>
                  </a:cubicBezTo>
                  <a:cubicBezTo>
                    <a:pt x="418" y="78"/>
                    <a:pt x="413" y="58"/>
                    <a:pt x="398" y="49"/>
                  </a:cubicBezTo>
                  <a:cubicBezTo>
                    <a:pt x="341" y="14"/>
                    <a:pt x="288" y="1"/>
                    <a:pt x="240" y="1"/>
                  </a:cubicBezTo>
                  <a:close/>
                </a:path>
              </a:pathLst>
            </a:custGeom>
            <a:solidFill>
              <a:srgbClr val="272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4750400" y="3479213"/>
              <a:ext cx="64650" cy="54525"/>
            </a:xfrm>
            <a:custGeom>
              <a:avLst/>
              <a:gdLst/>
              <a:ahLst/>
              <a:cxnLst/>
              <a:rect l="l" t="t" r="r" b="b"/>
              <a:pathLst>
                <a:path w="2586" h="2181" extrusionOk="0">
                  <a:moveTo>
                    <a:pt x="1762" y="1"/>
                  </a:moveTo>
                  <a:lnTo>
                    <a:pt x="1735" y="941"/>
                  </a:lnTo>
                  <a:cubicBezTo>
                    <a:pt x="1735" y="941"/>
                    <a:pt x="1" y="1751"/>
                    <a:pt x="714" y="2173"/>
                  </a:cubicBezTo>
                  <a:cubicBezTo>
                    <a:pt x="723" y="2178"/>
                    <a:pt x="735" y="2181"/>
                    <a:pt x="751" y="2181"/>
                  </a:cubicBezTo>
                  <a:cubicBezTo>
                    <a:pt x="1043" y="2181"/>
                    <a:pt x="2490" y="1356"/>
                    <a:pt x="2490" y="1356"/>
                  </a:cubicBezTo>
                  <a:cubicBezTo>
                    <a:pt x="2552" y="1287"/>
                    <a:pt x="2586" y="1196"/>
                    <a:pt x="2586" y="1103"/>
                  </a:cubicBezTo>
                  <a:lnTo>
                    <a:pt x="2582" y="1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4694125" y="3476113"/>
              <a:ext cx="61700" cy="48725"/>
            </a:xfrm>
            <a:custGeom>
              <a:avLst/>
              <a:gdLst/>
              <a:ahLst/>
              <a:cxnLst/>
              <a:rect l="l" t="t" r="r" b="b"/>
              <a:pathLst>
                <a:path w="2468" h="1949" extrusionOk="0">
                  <a:moveTo>
                    <a:pt x="1643" y="1"/>
                  </a:moveTo>
                  <a:lnTo>
                    <a:pt x="1616" y="941"/>
                  </a:lnTo>
                  <a:cubicBezTo>
                    <a:pt x="1616" y="941"/>
                    <a:pt x="1" y="1526"/>
                    <a:pt x="714" y="1948"/>
                  </a:cubicBezTo>
                  <a:lnTo>
                    <a:pt x="2372" y="1356"/>
                  </a:lnTo>
                  <a:cubicBezTo>
                    <a:pt x="2432" y="1287"/>
                    <a:pt x="2467" y="1196"/>
                    <a:pt x="2467" y="1103"/>
                  </a:cubicBezTo>
                  <a:lnTo>
                    <a:pt x="2463" y="2"/>
                  </a:lnTo>
                  <a:lnTo>
                    <a:pt x="1643" y="1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4635575" y="3086088"/>
              <a:ext cx="106175" cy="73025"/>
            </a:xfrm>
            <a:custGeom>
              <a:avLst/>
              <a:gdLst/>
              <a:ahLst/>
              <a:cxnLst/>
              <a:rect l="l" t="t" r="r" b="b"/>
              <a:pathLst>
                <a:path w="4247" h="2921" extrusionOk="0">
                  <a:moveTo>
                    <a:pt x="3510" y="0"/>
                  </a:moveTo>
                  <a:lnTo>
                    <a:pt x="1082" y="2043"/>
                  </a:lnTo>
                  <a:cubicBezTo>
                    <a:pt x="1035" y="2081"/>
                    <a:pt x="977" y="2102"/>
                    <a:pt x="916" y="2102"/>
                  </a:cubicBezTo>
                  <a:cubicBezTo>
                    <a:pt x="905" y="2102"/>
                    <a:pt x="893" y="2101"/>
                    <a:pt x="881" y="2100"/>
                  </a:cubicBezTo>
                  <a:cubicBezTo>
                    <a:pt x="812" y="2090"/>
                    <a:pt x="717" y="2081"/>
                    <a:pt x="613" y="2081"/>
                  </a:cubicBezTo>
                  <a:cubicBezTo>
                    <a:pt x="515" y="2081"/>
                    <a:pt x="409" y="2089"/>
                    <a:pt x="312" y="2115"/>
                  </a:cubicBezTo>
                  <a:cubicBezTo>
                    <a:pt x="117" y="2162"/>
                    <a:pt x="1" y="2347"/>
                    <a:pt x="55" y="2532"/>
                  </a:cubicBezTo>
                  <a:cubicBezTo>
                    <a:pt x="108" y="2713"/>
                    <a:pt x="261" y="2921"/>
                    <a:pt x="675" y="2921"/>
                  </a:cubicBezTo>
                  <a:cubicBezTo>
                    <a:pt x="774" y="2921"/>
                    <a:pt x="889" y="2909"/>
                    <a:pt x="1021" y="2881"/>
                  </a:cubicBezTo>
                  <a:cubicBezTo>
                    <a:pt x="1103" y="2864"/>
                    <a:pt x="1180" y="2828"/>
                    <a:pt x="1247" y="2778"/>
                  </a:cubicBezTo>
                  <a:lnTo>
                    <a:pt x="3938" y="779"/>
                  </a:lnTo>
                  <a:cubicBezTo>
                    <a:pt x="4054" y="694"/>
                    <a:pt x="4158" y="593"/>
                    <a:pt x="4247" y="482"/>
                  </a:cubicBezTo>
                  <a:cubicBezTo>
                    <a:pt x="3997" y="316"/>
                    <a:pt x="3731" y="144"/>
                    <a:pt x="3510" y="0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4715000" y="3097238"/>
              <a:ext cx="60850" cy="111825"/>
            </a:xfrm>
            <a:custGeom>
              <a:avLst/>
              <a:gdLst/>
              <a:ahLst/>
              <a:cxnLst/>
              <a:rect l="l" t="t" r="r" b="b"/>
              <a:pathLst>
                <a:path w="2434" h="4473" extrusionOk="0">
                  <a:moveTo>
                    <a:pt x="2426" y="0"/>
                  </a:moveTo>
                  <a:lnTo>
                    <a:pt x="1" y="1495"/>
                  </a:lnTo>
                  <a:lnTo>
                    <a:pt x="9" y="4473"/>
                  </a:lnTo>
                  <a:lnTo>
                    <a:pt x="2433" y="2977"/>
                  </a:lnTo>
                  <a:lnTo>
                    <a:pt x="2426" y="0"/>
                  </a:lnTo>
                  <a:close/>
                </a:path>
              </a:pathLst>
            </a:custGeom>
            <a:solidFill>
              <a:srgbClr val="62A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646675" y="3058088"/>
              <a:ext cx="129000" cy="76550"/>
            </a:xfrm>
            <a:custGeom>
              <a:avLst/>
              <a:gdLst/>
              <a:ahLst/>
              <a:cxnLst/>
              <a:rect l="l" t="t" r="r" b="b"/>
              <a:pathLst>
                <a:path w="5160" h="3062" extrusionOk="0">
                  <a:moveTo>
                    <a:pt x="2532" y="0"/>
                  </a:moveTo>
                  <a:lnTo>
                    <a:pt x="0" y="1473"/>
                  </a:lnTo>
                  <a:lnTo>
                    <a:pt x="2734" y="3061"/>
                  </a:lnTo>
                  <a:lnTo>
                    <a:pt x="5159" y="1566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B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4646675" y="3094913"/>
              <a:ext cx="68575" cy="114150"/>
            </a:xfrm>
            <a:custGeom>
              <a:avLst/>
              <a:gdLst/>
              <a:ahLst/>
              <a:cxnLst/>
              <a:rect l="l" t="t" r="r" b="b"/>
              <a:pathLst>
                <a:path w="2743" h="4566" extrusionOk="0">
                  <a:moveTo>
                    <a:pt x="0" y="0"/>
                  </a:moveTo>
                  <a:lnTo>
                    <a:pt x="9" y="2978"/>
                  </a:lnTo>
                  <a:lnTo>
                    <a:pt x="2742" y="4566"/>
                  </a:lnTo>
                  <a:lnTo>
                    <a:pt x="2734" y="1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4775600" y="3018088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260" y="1"/>
                  </a:moveTo>
                  <a:cubicBezTo>
                    <a:pt x="1237" y="1"/>
                    <a:pt x="1213" y="2"/>
                    <a:pt x="1190" y="5"/>
                  </a:cubicBezTo>
                  <a:cubicBezTo>
                    <a:pt x="938" y="32"/>
                    <a:pt x="737" y="221"/>
                    <a:pt x="647" y="456"/>
                  </a:cubicBezTo>
                  <a:cubicBezTo>
                    <a:pt x="338" y="1287"/>
                    <a:pt x="48" y="3509"/>
                    <a:pt x="48" y="3509"/>
                  </a:cubicBezTo>
                  <a:lnTo>
                    <a:pt x="1" y="3550"/>
                  </a:lnTo>
                  <a:lnTo>
                    <a:pt x="829" y="3928"/>
                  </a:lnTo>
                  <a:cubicBezTo>
                    <a:pt x="915" y="3798"/>
                    <a:pt x="982" y="3657"/>
                    <a:pt x="1028" y="3508"/>
                  </a:cubicBezTo>
                  <a:lnTo>
                    <a:pt x="1830" y="909"/>
                  </a:lnTo>
                  <a:cubicBezTo>
                    <a:pt x="1937" y="612"/>
                    <a:pt x="1843" y="264"/>
                    <a:pt x="1575" y="93"/>
                  </a:cubicBezTo>
                  <a:cubicBezTo>
                    <a:pt x="1481" y="33"/>
                    <a:pt x="1371" y="1"/>
                    <a:pt x="126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4688250" y="3106838"/>
              <a:ext cx="108100" cy="76025"/>
            </a:xfrm>
            <a:custGeom>
              <a:avLst/>
              <a:gdLst/>
              <a:ahLst/>
              <a:cxnLst/>
              <a:rect l="l" t="t" r="r" b="b"/>
              <a:pathLst>
                <a:path w="4324" h="3041" extrusionOk="0">
                  <a:moveTo>
                    <a:pt x="3495" y="0"/>
                  </a:moveTo>
                  <a:lnTo>
                    <a:pt x="1083" y="2121"/>
                  </a:lnTo>
                  <a:cubicBezTo>
                    <a:pt x="1037" y="2162"/>
                    <a:pt x="977" y="2185"/>
                    <a:pt x="915" y="2185"/>
                  </a:cubicBezTo>
                  <a:cubicBezTo>
                    <a:pt x="903" y="2185"/>
                    <a:pt x="892" y="2184"/>
                    <a:pt x="880" y="2183"/>
                  </a:cubicBezTo>
                  <a:cubicBezTo>
                    <a:pt x="812" y="2173"/>
                    <a:pt x="717" y="2163"/>
                    <a:pt x="614" y="2163"/>
                  </a:cubicBezTo>
                  <a:cubicBezTo>
                    <a:pt x="515" y="2163"/>
                    <a:pt x="409" y="2172"/>
                    <a:pt x="310" y="2197"/>
                  </a:cubicBezTo>
                  <a:cubicBezTo>
                    <a:pt x="118" y="2248"/>
                    <a:pt x="1" y="2443"/>
                    <a:pt x="54" y="2633"/>
                  </a:cubicBezTo>
                  <a:cubicBezTo>
                    <a:pt x="109" y="2823"/>
                    <a:pt x="261" y="3041"/>
                    <a:pt x="676" y="3041"/>
                  </a:cubicBezTo>
                  <a:cubicBezTo>
                    <a:pt x="775" y="3041"/>
                    <a:pt x="890" y="3028"/>
                    <a:pt x="1021" y="3000"/>
                  </a:cubicBezTo>
                  <a:cubicBezTo>
                    <a:pt x="1103" y="2981"/>
                    <a:pt x="1180" y="2944"/>
                    <a:pt x="1245" y="2892"/>
                  </a:cubicBezTo>
                  <a:lnTo>
                    <a:pt x="3938" y="800"/>
                  </a:lnTo>
                  <a:cubicBezTo>
                    <a:pt x="4089" y="683"/>
                    <a:pt x="4221" y="540"/>
                    <a:pt x="4323" y="378"/>
                  </a:cubicBezTo>
                  <a:lnTo>
                    <a:pt x="3495" y="0"/>
                  </a:ln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4737950" y="2912063"/>
              <a:ext cx="73050" cy="64700"/>
            </a:xfrm>
            <a:custGeom>
              <a:avLst/>
              <a:gdLst/>
              <a:ahLst/>
              <a:cxnLst/>
              <a:rect l="l" t="t" r="r" b="b"/>
              <a:pathLst>
                <a:path w="2922" h="2588" extrusionOk="0">
                  <a:moveTo>
                    <a:pt x="1551" y="1"/>
                  </a:moveTo>
                  <a:cubicBezTo>
                    <a:pt x="1536" y="1"/>
                    <a:pt x="1521" y="1"/>
                    <a:pt x="1506" y="1"/>
                  </a:cubicBezTo>
                  <a:cubicBezTo>
                    <a:pt x="1200" y="8"/>
                    <a:pt x="880" y="41"/>
                    <a:pt x="606" y="185"/>
                  </a:cubicBezTo>
                  <a:cubicBezTo>
                    <a:pt x="347" y="320"/>
                    <a:pt x="129" y="538"/>
                    <a:pt x="56" y="835"/>
                  </a:cubicBezTo>
                  <a:cubicBezTo>
                    <a:pt x="1" y="1063"/>
                    <a:pt x="193" y="1250"/>
                    <a:pt x="238" y="1275"/>
                  </a:cubicBezTo>
                  <a:cubicBezTo>
                    <a:pt x="283" y="1299"/>
                    <a:pt x="335" y="1307"/>
                    <a:pt x="387" y="1307"/>
                  </a:cubicBezTo>
                  <a:cubicBezTo>
                    <a:pt x="422" y="1307"/>
                    <a:pt x="457" y="1303"/>
                    <a:pt x="490" y="1298"/>
                  </a:cubicBezTo>
                  <a:cubicBezTo>
                    <a:pt x="537" y="1291"/>
                    <a:pt x="583" y="1280"/>
                    <a:pt x="629" y="1265"/>
                  </a:cubicBezTo>
                  <a:cubicBezTo>
                    <a:pt x="664" y="1254"/>
                    <a:pt x="726" y="1210"/>
                    <a:pt x="762" y="1210"/>
                  </a:cubicBezTo>
                  <a:cubicBezTo>
                    <a:pt x="763" y="1210"/>
                    <a:pt x="763" y="1210"/>
                    <a:pt x="764" y="1210"/>
                  </a:cubicBezTo>
                  <a:cubicBezTo>
                    <a:pt x="811" y="1213"/>
                    <a:pt x="858" y="1276"/>
                    <a:pt x="900" y="1301"/>
                  </a:cubicBezTo>
                  <a:cubicBezTo>
                    <a:pt x="953" y="1330"/>
                    <a:pt x="1013" y="1348"/>
                    <a:pt x="1073" y="1351"/>
                  </a:cubicBezTo>
                  <a:cubicBezTo>
                    <a:pt x="1105" y="1354"/>
                    <a:pt x="1137" y="1355"/>
                    <a:pt x="1169" y="1355"/>
                  </a:cubicBezTo>
                  <a:cubicBezTo>
                    <a:pt x="1229" y="1355"/>
                    <a:pt x="1288" y="1351"/>
                    <a:pt x="1347" y="1343"/>
                  </a:cubicBezTo>
                  <a:cubicBezTo>
                    <a:pt x="1414" y="1334"/>
                    <a:pt x="1488" y="1299"/>
                    <a:pt x="1553" y="1297"/>
                  </a:cubicBezTo>
                  <a:cubicBezTo>
                    <a:pt x="1567" y="1521"/>
                    <a:pt x="1658" y="1676"/>
                    <a:pt x="1898" y="1704"/>
                  </a:cubicBezTo>
                  <a:cubicBezTo>
                    <a:pt x="1903" y="1705"/>
                    <a:pt x="1911" y="1705"/>
                    <a:pt x="1921" y="1705"/>
                  </a:cubicBezTo>
                  <a:cubicBezTo>
                    <a:pt x="1926" y="1705"/>
                    <a:pt x="1930" y="1705"/>
                    <a:pt x="1935" y="1705"/>
                  </a:cubicBezTo>
                  <a:cubicBezTo>
                    <a:pt x="1972" y="1705"/>
                    <a:pt x="2020" y="1706"/>
                    <a:pt x="2027" y="1721"/>
                  </a:cubicBezTo>
                  <a:cubicBezTo>
                    <a:pt x="2034" y="1735"/>
                    <a:pt x="1969" y="1873"/>
                    <a:pt x="1964" y="1896"/>
                  </a:cubicBezTo>
                  <a:cubicBezTo>
                    <a:pt x="1938" y="2028"/>
                    <a:pt x="1940" y="2160"/>
                    <a:pt x="1950" y="2293"/>
                  </a:cubicBezTo>
                  <a:cubicBezTo>
                    <a:pt x="1959" y="2399"/>
                    <a:pt x="1999" y="2488"/>
                    <a:pt x="2036" y="2588"/>
                  </a:cubicBezTo>
                  <a:cubicBezTo>
                    <a:pt x="2078" y="2563"/>
                    <a:pt x="2099" y="2482"/>
                    <a:pt x="2124" y="2440"/>
                  </a:cubicBezTo>
                  <a:cubicBezTo>
                    <a:pt x="2166" y="2372"/>
                    <a:pt x="2217" y="2319"/>
                    <a:pt x="2269" y="2261"/>
                  </a:cubicBezTo>
                  <a:cubicBezTo>
                    <a:pt x="2359" y="2160"/>
                    <a:pt x="2447" y="2066"/>
                    <a:pt x="2532" y="1962"/>
                  </a:cubicBezTo>
                  <a:cubicBezTo>
                    <a:pt x="2780" y="1662"/>
                    <a:pt x="2921" y="1316"/>
                    <a:pt x="2884" y="922"/>
                  </a:cubicBezTo>
                  <a:cubicBezTo>
                    <a:pt x="2851" y="562"/>
                    <a:pt x="2627" y="254"/>
                    <a:pt x="2280" y="135"/>
                  </a:cubicBezTo>
                  <a:cubicBezTo>
                    <a:pt x="2033" y="51"/>
                    <a:pt x="1808" y="1"/>
                    <a:pt x="1551" y="1"/>
                  </a:cubicBezTo>
                  <a:close/>
                </a:path>
              </a:pathLst>
            </a:custGeom>
            <a:solidFill>
              <a:srgbClr val="FF9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266800" y="3493563"/>
              <a:ext cx="29675" cy="49875"/>
            </a:xfrm>
            <a:custGeom>
              <a:avLst/>
              <a:gdLst/>
              <a:ahLst/>
              <a:cxnLst/>
              <a:rect l="l" t="t" r="r" b="b"/>
              <a:pathLst>
                <a:path w="1187" h="1995" extrusionOk="0">
                  <a:moveTo>
                    <a:pt x="6" y="0"/>
                  </a:moveTo>
                  <a:lnTo>
                    <a:pt x="3" y="1074"/>
                  </a:lnTo>
                  <a:lnTo>
                    <a:pt x="2" y="1510"/>
                  </a:lnTo>
                  <a:cubicBezTo>
                    <a:pt x="1" y="1778"/>
                    <a:pt x="216" y="1994"/>
                    <a:pt x="484" y="1994"/>
                  </a:cubicBezTo>
                  <a:lnTo>
                    <a:pt x="869" y="1994"/>
                  </a:lnTo>
                  <a:cubicBezTo>
                    <a:pt x="870" y="1995"/>
                    <a:pt x="871" y="1995"/>
                    <a:pt x="871" y="1995"/>
                  </a:cubicBezTo>
                  <a:cubicBezTo>
                    <a:pt x="1042" y="1995"/>
                    <a:pt x="1182" y="1855"/>
                    <a:pt x="1182" y="1684"/>
                  </a:cubicBezTo>
                  <a:lnTo>
                    <a:pt x="1185" y="509"/>
                  </a:lnTo>
                  <a:lnTo>
                    <a:pt x="1186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91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238900" y="3433013"/>
              <a:ext cx="76525" cy="85425"/>
            </a:xfrm>
            <a:custGeom>
              <a:avLst/>
              <a:gdLst/>
              <a:ahLst/>
              <a:cxnLst/>
              <a:rect l="l" t="t" r="r" b="b"/>
              <a:pathLst>
                <a:path w="3061" h="3417" extrusionOk="0">
                  <a:moveTo>
                    <a:pt x="1585" y="1"/>
                  </a:moveTo>
                  <a:cubicBezTo>
                    <a:pt x="1442" y="1"/>
                    <a:pt x="1292" y="32"/>
                    <a:pt x="1137" y="106"/>
                  </a:cubicBezTo>
                  <a:cubicBezTo>
                    <a:pt x="801" y="266"/>
                    <a:pt x="572" y="583"/>
                    <a:pt x="492" y="946"/>
                  </a:cubicBezTo>
                  <a:cubicBezTo>
                    <a:pt x="454" y="1127"/>
                    <a:pt x="419" y="1334"/>
                    <a:pt x="421" y="1497"/>
                  </a:cubicBezTo>
                  <a:cubicBezTo>
                    <a:pt x="423" y="1580"/>
                    <a:pt x="391" y="1662"/>
                    <a:pt x="331" y="1721"/>
                  </a:cubicBezTo>
                  <a:lnTo>
                    <a:pt x="38" y="2009"/>
                  </a:lnTo>
                  <a:cubicBezTo>
                    <a:pt x="6" y="2040"/>
                    <a:pt x="1" y="2088"/>
                    <a:pt x="24" y="2124"/>
                  </a:cubicBezTo>
                  <a:cubicBezTo>
                    <a:pt x="61" y="2178"/>
                    <a:pt x="121" y="2248"/>
                    <a:pt x="200" y="2271"/>
                  </a:cubicBezTo>
                  <a:cubicBezTo>
                    <a:pt x="200" y="2271"/>
                    <a:pt x="224" y="2736"/>
                    <a:pt x="463" y="3097"/>
                  </a:cubicBezTo>
                  <a:cubicBezTo>
                    <a:pt x="540" y="3210"/>
                    <a:pt x="657" y="3291"/>
                    <a:pt x="791" y="3322"/>
                  </a:cubicBezTo>
                  <a:cubicBezTo>
                    <a:pt x="1051" y="3385"/>
                    <a:pt x="1286" y="3417"/>
                    <a:pt x="1497" y="3417"/>
                  </a:cubicBezTo>
                  <a:cubicBezTo>
                    <a:pt x="2441" y="3417"/>
                    <a:pt x="2911" y="2789"/>
                    <a:pt x="3029" y="1623"/>
                  </a:cubicBezTo>
                  <a:cubicBezTo>
                    <a:pt x="3060" y="1311"/>
                    <a:pt x="2971" y="999"/>
                    <a:pt x="2781" y="750"/>
                  </a:cubicBezTo>
                  <a:cubicBezTo>
                    <a:pt x="2545" y="439"/>
                    <a:pt x="2117" y="1"/>
                    <a:pt x="1585" y="1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253200" y="3467763"/>
              <a:ext cx="11150" cy="4875"/>
            </a:xfrm>
            <a:custGeom>
              <a:avLst/>
              <a:gdLst/>
              <a:ahLst/>
              <a:cxnLst/>
              <a:rect l="l" t="t" r="r" b="b"/>
              <a:pathLst>
                <a:path w="446" h="195" extrusionOk="0">
                  <a:moveTo>
                    <a:pt x="186" y="0"/>
                  </a:moveTo>
                  <a:cubicBezTo>
                    <a:pt x="123" y="0"/>
                    <a:pt x="67" y="21"/>
                    <a:pt x="32" y="43"/>
                  </a:cubicBezTo>
                  <a:cubicBezTo>
                    <a:pt x="0" y="64"/>
                    <a:pt x="20" y="107"/>
                    <a:pt x="50" y="107"/>
                  </a:cubicBezTo>
                  <a:cubicBezTo>
                    <a:pt x="56" y="107"/>
                    <a:pt x="62" y="105"/>
                    <a:pt x="68" y="102"/>
                  </a:cubicBezTo>
                  <a:cubicBezTo>
                    <a:pt x="72" y="99"/>
                    <a:pt x="122" y="70"/>
                    <a:pt x="186" y="70"/>
                  </a:cubicBezTo>
                  <a:cubicBezTo>
                    <a:pt x="243" y="70"/>
                    <a:pt x="312" y="93"/>
                    <a:pt x="371" y="179"/>
                  </a:cubicBezTo>
                  <a:cubicBezTo>
                    <a:pt x="378" y="189"/>
                    <a:pt x="387" y="194"/>
                    <a:pt x="399" y="195"/>
                  </a:cubicBezTo>
                  <a:lnTo>
                    <a:pt x="399" y="194"/>
                  </a:lnTo>
                  <a:cubicBezTo>
                    <a:pt x="399" y="194"/>
                    <a:pt x="400" y="194"/>
                    <a:pt x="400" y="194"/>
                  </a:cubicBezTo>
                  <a:cubicBezTo>
                    <a:pt x="428" y="194"/>
                    <a:pt x="445" y="162"/>
                    <a:pt x="430" y="139"/>
                  </a:cubicBezTo>
                  <a:cubicBezTo>
                    <a:pt x="356" y="33"/>
                    <a:pt x="266" y="0"/>
                    <a:pt x="186" y="0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248775" y="3489138"/>
              <a:ext cx="9400" cy="6875"/>
            </a:xfrm>
            <a:custGeom>
              <a:avLst/>
              <a:gdLst/>
              <a:ahLst/>
              <a:cxnLst/>
              <a:rect l="l" t="t" r="r" b="b"/>
              <a:pathLst>
                <a:path w="376" h="275" extrusionOk="0">
                  <a:moveTo>
                    <a:pt x="337" y="1"/>
                  </a:moveTo>
                  <a:cubicBezTo>
                    <a:pt x="322" y="1"/>
                    <a:pt x="307" y="9"/>
                    <a:pt x="303" y="29"/>
                  </a:cubicBezTo>
                  <a:cubicBezTo>
                    <a:pt x="302" y="36"/>
                    <a:pt x="267" y="205"/>
                    <a:pt x="85" y="205"/>
                  </a:cubicBezTo>
                  <a:cubicBezTo>
                    <a:pt x="72" y="205"/>
                    <a:pt x="58" y="204"/>
                    <a:pt x="43" y="202"/>
                  </a:cubicBezTo>
                  <a:cubicBezTo>
                    <a:pt x="42" y="202"/>
                    <a:pt x="40" y="202"/>
                    <a:pt x="39" y="202"/>
                  </a:cubicBezTo>
                  <a:cubicBezTo>
                    <a:pt x="29" y="202"/>
                    <a:pt x="21" y="205"/>
                    <a:pt x="14" y="212"/>
                  </a:cubicBezTo>
                  <a:cubicBezTo>
                    <a:pt x="8" y="217"/>
                    <a:pt x="5" y="224"/>
                    <a:pt x="5" y="232"/>
                  </a:cubicBezTo>
                  <a:cubicBezTo>
                    <a:pt x="1" y="252"/>
                    <a:pt x="14" y="269"/>
                    <a:pt x="34" y="271"/>
                  </a:cubicBezTo>
                  <a:cubicBezTo>
                    <a:pt x="52" y="274"/>
                    <a:pt x="70" y="275"/>
                    <a:pt x="86" y="275"/>
                  </a:cubicBezTo>
                  <a:cubicBezTo>
                    <a:pt x="277" y="275"/>
                    <a:pt x="356" y="127"/>
                    <a:pt x="372" y="41"/>
                  </a:cubicBezTo>
                  <a:cubicBezTo>
                    <a:pt x="376" y="16"/>
                    <a:pt x="356" y="1"/>
                    <a:pt x="337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253775" y="3475738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16" y="1"/>
                  </a:moveTo>
                  <a:cubicBezTo>
                    <a:pt x="71" y="1"/>
                    <a:pt x="28" y="34"/>
                    <a:pt x="15" y="84"/>
                  </a:cubicBezTo>
                  <a:cubicBezTo>
                    <a:pt x="0" y="144"/>
                    <a:pt x="31" y="202"/>
                    <a:pt x="84" y="215"/>
                  </a:cubicBezTo>
                  <a:cubicBezTo>
                    <a:pt x="92" y="217"/>
                    <a:pt x="100" y="218"/>
                    <a:pt x="107" y="218"/>
                  </a:cubicBezTo>
                  <a:cubicBezTo>
                    <a:pt x="153" y="218"/>
                    <a:pt x="195" y="185"/>
                    <a:pt x="208" y="134"/>
                  </a:cubicBezTo>
                  <a:cubicBezTo>
                    <a:pt x="223" y="75"/>
                    <a:pt x="192" y="17"/>
                    <a:pt x="139" y="4"/>
                  </a:cubicBezTo>
                  <a:cubicBezTo>
                    <a:pt x="131" y="2"/>
                    <a:pt x="124" y="1"/>
                    <a:pt x="116" y="1"/>
                  </a:cubicBez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3253425" y="3705588"/>
              <a:ext cx="80675" cy="263850"/>
            </a:xfrm>
            <a:custGeom>
              <a:avLst/>
              <a:gdLst/>
              <a:ahLst/>
              <a:cxnLst/>
              <a:rect l="l" t="t" r="r" b="b"/>
              <a:pathLst>
                <a:path w="3227" h="10554" extrusionOk="0">
                  <a:moveTo>
                    <a:pt x="2348" y="1"/>
                  </a:moveTo>
                  <a:cubicBezTo>
                    <a:pt x="2290" y="1"/>
                    <a:pt x="2230" y="7"/>
                    <a:pt x="2169" y="21"/>
                  </a:cubicBezTo>
                  <a:lnTo>
                    <a:pt x="816" y="335"/>
                  </a:lnTo>
                  <a:lnTo>
                    <a:pt x="87" y="4588"/>
                  </a:lnTo>
                  <a:cubicBezTo>
                    <a:pt x="28" y="4931"/>
                    <a:pt x="1" y="5279"/>
                    <a:pt x="4" y="5627"/>
                  </a:cubicBezTo>
                  <a:lnTo>
                    <a:pt x="55" y="10494"/>
                  </a:lnTo>
                  <a:lnTo>
                    <a:pt x="1052" y="10553"/>
                  </a:lnTo>
                  <a:lnTo>
                    <a:pt x="1445" y="5027"/>
                  </a:lnTo>
                  <a:cubicBezTo>
                    <a:pt x="2177" y="3757"/>
                    <a:pt x="2733" y="2393"/>
                    <a:pt x="3097" y="974"/>
                  </a:cubicBezTo>
                  <a:cubicBezTo>
                    <a:pt x="3227" y="468"/>
                    <a:pt x="2839" y="1"/>
                    <a:pt x="2348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3223300" y="3967963"/>
              <a:ext cx="56450" cy="27000"/>
            </a:xfrm>
            <a:custGeom>
              <a:avLst/>
              <a:gdLst/>
              <a:ahLst/>
              <a:cxnLst/>
              <a:rect l="l" t="t" r="r" b="b"/>
              <a:pathLst>
                <a:path w="2258" h="1080" extrusionOk="0">
                  <a:moveTo>
                    <a:pt x="1260" y="0"/>
                  </a:moveTo>
                  <a:lnTo>
                    <a:pt x="1144" y="208"/>
                  </a:lnTo>
                  <a:cubicBezTo>
                    <a:pt x="1144" y="208"/>
                    <a:pt x="932" y="137"/>
                    <a:pt x="506" y="137"/>
                  </a:cubicBezTo>
                  <a:cubicBezTo>
                    <a:pt x="483" y="137"/>
                    <a:pt x="459" y="137"/>
                    <a:pt x="434" y="138"/>
                  </a:cubicBezTo>
                  <a:cubicBezTo>
                    <a:pt x="83" y="144"/>
                    <a:pt x="0" y="465"/>
                    <a:pt x="308" y="633"/>
                  </a:cubicBezTo>
                  <a:cubicBezTo>
                    <a:pt x="615" y="801"/>
                    <a:pt x="864" y="872"/>
                    <a:pt x="1702" y="1058"/>
                  </a:cubicBezTo>
                  <a:cubicBezTo>
                    <a:pt x="1766" y="1072"/>
                    <a:pt x="1828" y="1079"/>
                    <a:pt x="1885" y="1079"/>
                  </a:cubicBezTo>
                  <a:cubicBezTo>
                    <a:pt x="2088" y="1079"/>
                    <a:pt x="2239" y="987"/>
                    <a:pt x="2244" y="758"/>
                  </a:cubicBezTo>
                  <a:lnTo>
                    <a:pt x="2257" y="58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3201675" y="3710838"/>
              <a:ext cx="87575" cy="268950"/>
            </a:xfrm>
            <a:custGeom>
              <a:avLst/>
              <a:gdLst/>
              <a:ahLst/>
              <a:cxnLst/>
              <a:rect l="l" t="t" r="r" b="b"/>
              <a:pathLst>
                <a:path w="3503" h="10758" extrusionOk="0">
                  <a:moveTo>
                    <a:pt x="3502" y="1"/>
                  </a:moveTo>
                  <a:lnTo>
                    <a:pt x="963" y="535"/>
                  </a:lnTo>
                  <a:lnTo>
                    <a:pt x="151" y="4773"/>
                  </a:lnTo>
                  <a:cubicBezTo>
                    <a:pt x="85" y="5115"/>
                    <a:pt x="50" y="5462"/>
                    <a:pt x="47" y="5810"/>
                  </a:cubicBezTo>
                  <a:lnTo>
                    <a:pt x="1" y="10678"/>
                  </a:lnTo>
                  <a:lnTo>
                    <a:pt x="997" y="10757"/>
                  </a:lnTo>
                  <a:lnTo>
                    <a:pt x="1498" y="5238"/>
                  </a:lnTo>
                  <a:cubicBezTo>
                    <a:pt x="3159" y="2498"/>
                    <a:pt x="3502" y="1"/>
                    <a:pt x="3502" y="1"/>
                  </a:cubicBezTo>
                  <a:close/>
                </a:path>
              </a:pathLst>
            </a:custGeom>
            <a:solidFill>
              <a:srgbClr val="120F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3169975" y="3977763"/>
              <a:ext cx="56625" cy="27325"/>
            </a:xfrm>
            <a:custGeom>
              <a:avLst/>
              <a:gdLst/>
              <a:ahLst/>
              <a:cxnLst/>
              <a:rect l="l" t="t" r="r" b="b"/>
              <a:pathLst>
                <a:path w="2265" h="1093" extrusionOk="0">
                  <a:moveTo>
                    <a:pt x="1269" y="1"/>
                  </a:moveTo>
                  <a:lnTo>
                    <a:pt x="1147" y="206"/>
                  </a:lnTo>
                  <a:cubicBezTo>
                    <a:pt x="1147" y="206"/>
                    <a:pt x="915" y="123"/>
                    <a:pt x="440" y="122"/>
                  </a:cubicBezTo>
                  <a:cubicBezTo>
                    <a:pt x="90" y="122"/>
                    <a:pt x="1" y="440"/>
                    <a:pt x="304" y="615"/>
                  </a:cubicBezTo>
                  <a:cubicBezTo>
                    <a:pt x="607" y="790"/>
                    <a:pt x="854" y="865"/>
                    <a:pt x="1690" y="1067"/>
                  </a:cubicBezTo>
                  <a:cubicBezTo>
                    <a:pt x="1758" y="1084"/>
                    <a:pt x="1825" y="1093"/>
                    <a:pt x="1886" y="1093"/>
                  </a:cubicBezTo>
                  <a:cubicBezTo>
                    <a:pt x="2082" y="1093"/>
                    <a:pt x="2228" y="1002"/>
                    <a:pt x="2236" y="779"/>
                  </a:cubicBezTo>
                  <a:lnTo>
                    <a:pt x="2265" y="80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rgbClr val="FF17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3091975" y="3574338"/>
              <a:ext cx="99275" cy="79050"/>
            </a:xfrm>
            <a:custGeom>
              <a:avLst/>
              <a:gdLst/>
              <a:ahLst/>
              <a:cxnLst/>
              <a:rect l="l" t="t" r="r" b="b"/>
              <a:pathLst>
                <a:path w="3971" h="3162" extrusionOk="0">
                  <a:moveTo>
                    <a:pt x="125" y="1"/>
                  </a:moveTo>
                  <a:cubicBezTo>
                    <a:pt x="107" y="1"/>
                    <a:pt x="88" y="10"/>
                    <a:pt x="78" y="28"/>
                  </a:cubicBezTo>
                  <a:cubicBezTo>
                    <a:pt x="0" y="157"/>
                    <a:pt x="81" y="277"/>
                    <a:pt x="190" y="354"/>
                  </a:cubicBezTo>
                  <a:cubicBezTo>
                    <a:pt x="298" y="428"/>
                    <a:pt x="412" y="493"/>
                    <a:pt x="532" y="546"/>
                  </a:cubicBezTo>
                  <a:cubicBezTo>
                    <a:pt x="497" y="891"/>
                    <a:pt x="662" y="1225"/>
                    <a:pt x="978" y="1384"/>
                  </a:cubicBezTo>
                  <a:cubicBezTo>
                    <a:pt x="1056" y="1424"/>
                    <a:pt x="1141" y="1441"/>
                    <a:pt x="1222" y="1475"/>
                  </a:cubicBezTo>
                  <a:cubicBezTo>
                    <a:pt x="1341" y="1526"/>
                    <a:pt x="1432" y="1615"/>
                    <a:pt x="1551" y="1661"/>
                  </a:cubicBezTo>
                  <a:cubicBezTo>
                    <a:pt x="1619" y="1687"/>
                    <a:pt x="1688" y="1698"/>
                    <a:pt x="1757" y="1698"/>
                  </a:cubicBezTo>
                  <a:cubicBezTo>
                    <a:pt x="1813" y="1698"/>
                    <a:pt x="1869" y="1691"/>
                    <a:pt x="1925" y="1679"/>
                  </a:cubicBezTo>
                  <a:cubicBezTo>
                    <a:pt x="2432" y="2199"/>
                    <a:pt x="3597" y="3162"/>
                    <a:pt x="3597" y="3162"/>
                  </a:cubicBezTo>
                  <a:cubicBezTo>
                    <a:pt x="3652" y="3044"/>
                    <a:pt x="3970" y="2124"/>
                    <a:pt x="3970" y="2124"/>
                  </a:cubicBezTo>
                  <a:cubicBezTo>
                    <a:pt x="3299" y="1808"/>
                    <a:pt x="2593" y="1314"/>
                    <a:pt x="1991" y="882"/>
                  </a:cubicBezTo>
                  <a:cubicBezTo>
                    <a:pt x="1735" y="698"/>
                    <a:pt x="1486" y="495"/>
                    <a:pt x="1194" y="368"/>
                  </a:cubicBezTo>
                  <a:cubicBezTo>
                    <a:pt x="1055" y="308"/>
                    <a:pt x="915" y="280"/>
                    <a:pt x="766" y="252"/>
                  </a:cubicBezTo>
                  <a:cubicBezTo>
                    <a:pt x="554" y="214"/>
                    <a:pt x="378" y="130"/>
                    <a:pt x="195" y="19"/>
                  </a:cubicBezTo>
                  <a:cubicBezTo>
                    <a:pt x="187" y="14"/>
                    <a:pt x="177" y="11"/>
                    <a:pt x="167" y="11"/>
                  </a:cubicBezTo>
                  <a:cubicBezTo>
                    <a:pt x="164" y="11"/>
                    <a:pt x="161" y="11"/>
                    <a:pt x="158" y="12"/>
                  </a:cubicBezTo>
                  <a:cubicBezTo>
                    <a:pt x="148" y="5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A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3170700" y="3526463"/>
              <a:ext cx="161075" cy="222600"/>
            </a:xfrm>
            <a:custGeom>
              <a:avLst/>
              <a:gdLst/>
              <a:ahLst/>
              <a:cxnLst/>
              <a:rect l="l" t="t" r="r" b="b"/>
              <a:pathLst>
                <a:path w="6443" h="8904" extrusionOk="0">
                  <a:moveTo>
                    <a:pt x="4843" y="1"/>
                  </a:moveTo>
                  <a:cubicBezTo>
                    <a:pt x="4551" y="1"/>
                    <a:pt x="4251" y="68"/>
                    <a:pt x="3954" y="188"/>
                  </a:cubicBezTo>
                  <a:cubicBezTo>
                    <a:pt x="3250" y="468"/>
                    <a:pt x="2601" y="903"/>
                    <a:pt x="2051" y="1435"/>
                  </a:cubicBezTo>
                  <a:cubicBezTo>
                    <a:pt x="1678" y="1797"/>
                    <a:pt x="1455" y="2268"/>
                    <a:pt x="1287" y="2751"/>
                  </a:cubicBezTo>
                  <a:cubicBezTo>
                    <a:pt x="1156" y="3124"/>
                    <a:pt x="1008" y="3489"/>
                    <a:pt x="871" y="3859"/>
                  </a:cubicBezTo>
                  <a:cubicBezTo>
                    <a:pt x="780" y="3806"/>
                    <a:pt x="587" y="3687"/>
                    <a:pt x="587" y="3687"/>
                  </a:cubicBezTo>
                  <a:cubicBezTo>
                    <a:pt x="0" y="4245"/>
                    <a:pt x="170" y="5006"/>
                    <a:pt x="170" y="5006"/>
                  </a:cubicBezTo>
                  <a:cubicBezTo>
                    <a:pt x="170" y="5006"/>
                    <a:pt x="1049" y="5709"/>
                    <a:pt x="1257" y="5709"/>
                  </a:cubicBezTo>
                  <a:cubicBezTo>
                    <a:pt x="1257" y="5709"/>
                    <a:pt x="1257" y="5709"/>
                    <a:pt x="1257" y="5709"/>
                  </a:cubicBezTo>
                  <a:cubicBezTo>
                    <a:pt x="1828" y="5706"/>
                    <a:pt x="2101" y="4550"/>
                    <a:pt x="2217" y="4247"/>
                  </a:cubicBezTo>
                  <a:lnTo>
                    <a:pt x="2217" y="4247"/>
                  </a:lnTo>
                  <a:cubicBezTo>
                    <a:pt x="2009" y="6448"/>
                    <a:pt x="2072" y="8327"/>
                    <a:pt x="2126" y="8482"/>
                  </a:cubicBezTo>
                  <a:cubicBezTo>
                    <a:pt x="2802" y="8788"/>
                    <a:pt x="3454" y="8903"/>
                    <a:pt x="4037" y="8903"/>
                  </a:cubicBezTo>
                  <a:cubicBezTo>
                    <a:pt x="5427" y="8903"/>
                    <a:pt x="6424" y="8249"/>
                    <a:pt x="6428" y="7974"/>
                  </a:cubicBezTo>
                  <a:cubicBezTo>
                    <a:pt x="6442" y="7017"/>
                    <a:pt x="6186" y="2632"/>
                    <a:pt x="6090" y="1058"/>
                  </a:cubicBezTo>
                  <a:cubicBezTo>
                    <a:pt x="6063" y="586"/>
                    <a:pt x="5740" y="174"/>
                    <a:pt x="5283" y="55"/>
                  </a:cubicBezTo>
                  <a:cubicBezTo>
                    <a:pt x="5139" y="18"/>
                    <a:pt x="4992" y="1"/>
                    <a:pt x="4843" y="1"/>
                  </a:cubicBezTo>
                  <a:close/>
                </a:path>
              </a:pathLst>
            </a:custGeom>
            <a:solidFill>
              <a:srgbClr val="83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3240775" y="3422713"/>
              <a:ext cx="84800" cy="89075"/>
            </a:xfrm>
            <a:custGeom>
              <a:avLst/>
              <a:gdLst/>
              <a:ahLst/>
              <a:cxnLst/>
              <a:rect l="l" t="t" r="r" b="b"/>
              <a:pathLst>
                <a:path w="3392" h="3563" extrusionOk="0">
                  <a:moveTo>
                    <a:pt x="1401" y="1"/>
                  </a:moveTo>
                  <a:cubicBezTo>
                    <a:pt x="1385" y="1"/>
                    <a:pt x="1370" y="1"/>
                    <a:pt x="1354" y="2"/>
                  </a:cubicBezTo>
                  <a:cubicBezTo>
                    <a:pt x="1214" y="7"/>
                    <a:pt x="1085" y="59"/>
                    <a:pt x="955" y="107"/>
                  </a:cubicBezTo>
                  <a:cubicBezTo>
                    <a:pt x="583" y="244"/>
                    <a:pt x="327" y="638"/>
                    <a:pt x="161" y="976"/>
                  </a:cubicBezTo>
                  <a:lnTo>
                    <a:pt x="182" y="850"/>
                  </a:lnTo>
                  <a:lnTo>
                    <a:pt x="182" y="850"/>
                  </a:lnTo>
                  <a:cubicBezTo>
                    <a:pt x="136" y="1054"/>
                    <a:pt x="0" y="1272"/>
                    <a:pt x="62" y="1490"/>
                  </a:cubicBezTo>
                  <a:cubicBezTo>
                    <a:pt x="121" y="1477"/>
                    <a:pt x="190" y="1362"/>
                    <a:pt x="238" y="1322"/>
                  </a:cubicBezTo>
                  <a:cubicBezTo>
                    <a:pt x="318" y="1255"/>
                    <a:pt x="424" y="1184"/>
                    <a:pt x="528" y="1162"/>
                  </a:cubicBezTo>
                  <a:lnTo>
                    <a:pt x="528" y="1162"/>
                  </a:lnTo>
                  <a:cubicBezTo>
                    <a:pt x="529" y="1259"/>
                    <a:pt x="515" y="1337"/>
                    <a:pt x="564" y="1430"/>
                  </a:cubicBezTo>
                  <a:cubicBezTo>
                    <a:pt x="598" y="1497"/>
                    <a:pt x="643" y="1588"/>
                    <a:pt x="701" y="1637"/>
                  </a:cubicBezTo>
                  <a:cubicBezTo>
                    <a:pt x="816" y="1518"/>
                    <a:pt x="1000" y="1420"/>
                    <a:pt x="1154" y="1370"/>
                  </a:cubicBezTo>
                  <a:cubicBezTo>
                    <a:pt x="1183" y="1554"/>
                    <a:pt x="1287" y="1707"/>
                    <a:pt x="1338" y="1888"/>
                  </a:cubicBezTo>
                  <a:cubicBezTo>
                    <a:pt x="1374" y="2014"/>
                    <a:pt x="1385" y="2147"/>
                    <a:pt x="1371" y="2277"/>
                  </a:cubicBezTo>
                  <a:cubicBezTo>
                    <a:pt x="1364" y="2361"/>
                    <a:pt x="1329" y="2450"/>
                    <a:pt x="1333" y="2533"/>
                  </a:cubicBezTo>
                  <a:cubicBezTo>
                    <a:pt x="1350" y="2540"/>
                    <a:pt x="1369" y="2543"/>
                    <a:pt x="1388" y="2543"/>
                  </a:cubicBezTo>
                  <a:cubicBezTo>
                    <a:pt x="1445" y="2543"/>
                    <a:pt x="1509" y="2519"/>
                    <a:pt x="1553" y="2499"/>
                  </a:cubicBezTo>
                  <a:cubicBezTo>
                    <a:pt x="1662" y="2449"/>
                    <a:pt x="1790" y="2398"/>
                    <a:pt x="1888" y="2330"/>
                  </a:cubicBezTo>
                  <a:cubicBezTo>
                    <a:pt x="1963" y="2278"/>
                    <a:pt x="2008" y="2160"/>
                    <a:pt x="2081" y="2117"/>
                  </a:cubicBezTo>
                  <a:cubicBezTo>
                    <a:pt x="2094" y="2109"/>
                    <a:pt x="2108" y="2106"/>
                    <a:pt x="2121" y="2106"/>
                  </a:cubicBezTo>
                  <a:cubicBezTo>
                    <a:pt x="2159" y="2106"/>
                    <a:pt x="2197" y="2131"/>
                    <a:pt x="2230" y="2157"/>
                  </a:cubicBezTo>
                  <a:cubicBezTo>
                    <a:pt x="2461" y="2349"/>
                    <a:pt x="2509" y="2885"/>
                    <a:pt x="2263" y="3067"/>
                  </a:cubicBezTo>
                  <a:cubicBezTo>
                    <a:pt x="2126" y="3169"/>
                    <a:pt x="1998" y="3247"/>
                    <a:pt x="1825" y="3250"/>
                  </a:cubicBezTo>
                  <a:cubicBezTo>
                    <a:pt x="1816" y="3320"/>
                    <a:pt x="1860" y="3439"/>
                    <a:pt x="1886" y="3503"/>
                  </a:cubicBezTo>
                  <a:cubicBezTo>
                    <a:pt x="1907" y="3552"/>
                    <a:pt x="1943" y="3563"/>
                    <a:pt x="1988" y="3563"/>
                  </a:cubicBezTo>
                  <a:cubicBezTo>
                    <a:pt x="2008" y="3563"/>
                    <a:pt x="2030" y="3561"/>
                    <a:pt x="2054" y="3559"/>
                  </a:cubicBezTo>
                  <a:cubicBezTo>
                    <a:pt x="2309" y="3539"/>
                    <a:pt x="2586" y="3395"/>
                    <a:pt x="2766" y="3216"/>
                  </a:cubicBezTo>
                  <a:cubicBezTo>
                    <a:pt x="2853" y="3128"/>
                    <a:pt x="2931" y="3009"/>
                    <a:pt x="3002" y="2910"/>
                  </a:cubicBezTo>
                  <a:cubicBezTo>
                    <a:pt x="3107" y="2762"/>
                    <a:pt x="3187" y="2600"/>
                    <a:pt x="3240" y="2427"/>
                  </a:cubicBezTo>
                  <a:cubicBezTo>
                    <a:pt x="3333" y="2137"/>
                    <a:pt x="3391" y="1836"/>
                    <a:pt x="3327" y="1531"/>
                  </a:cubicBezTo>
                  <a:cubicBezTo>
                    <a:pt x="3228" y="1067"/>
                    <a:pt x="3050" y="532"/>
                    <a:pt x="2618" y="270"/>
                  </a:cubicBezTo>
                  <a:cubicBezTo>
                    <a:pt x="2387" y="129"/>
                    <a:pt x="2106" y="66"/>
                    <a:pt x="1838" y="37"/>
                  </a:cubicBezTo>
                  <a:cubicBezTo>
                    <a:pt x="1695" y="24"/>
                    <a:pt x="1546" y="1"/>
                    <a:pt x="1401" y="1"/>
                  </a:cubicBezTo>
                  <a:close/>
                </a:path>
              </a:pathLst>
            </a:custGeom>
            <a:solidFill>
              <a:srgbClr val="157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1701050" y="2002238"/>
              <a:ext cx="21450" cy="7475"/>
            </a:xfrm>
            <a:custGeom>
              <a:avLst/>
              <a:gdLst/>
              <a:ahLst/>
              <a:cxnLst/>
              <a:rect l="l" t="t" r="r" b="b"/>
              <a:pathLst>
                <a:path w="858" h="299" extrusionOk="0">
                  <a:moveTo>
                    <a:pt x="858" y="1"/>
                  </a:moveTo>
                  <a:lnTo>
                    <a:pt x="1" y="285"/>
                  </a:lnTo>
                  <a:lnTo>
                    <a:pt x="23" y="298"/>
                  </a:lnTo>
                  <a:lnTo>
                    <a:pt x="770" y="52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1734850" y="2023363"/>
              <a:ext cx="27050" cy="3725"/>
            </a:xfrm>
            <a:custGeom>
              <a:avLst/>
              <a:gdLst/>
              <a:ahLst/>
              <a:cxnLst/>
              <a:rect l="l" t="t" r="r" b="b"/>
              <a:pathLst>
                <a:path w="1082" h="149" extrusionOk="0">
                  <a:moveTo>
                    <a:pt x="765" y="9"/>
                  </a:moveTo>
                  <a:cubicBezTo>
                    <a:pt x="835" y="16"/>
                    <a:pt x="903" y="29"/>
                    <a:pt x="969" y="46"/>
                  </a:cubicBezTo>
                  <a:lnTo>
                    <a:pt x="969" y="46"/>
                  </a:lnTo>
                  <a:cubicBezTo>
                    <a:pt x="957" y="43"/>
                    <a:pt x="944" y="40"/>
                    <a:pt x="932" y="37"/>
                  </a:cubicBezTo>
                  <a:cubicBezTo>
                    <a:pt x="878" y="24"/>
                    <a:pt x="822" y="15"/>
                    <a:pt x="765" y="9"/>
                  </a:cubicBezTo>
                  <a:close/>
                  <a:moveTo>
                    <a:pt x="969" y="46"/>
                  </a:moveTo>
                  <a:cubicBezTo>
                    <a:pt x="1007" y="57"/>
                    <a:pt x="1044" y="68"/>
                    <a:pt x="1081" y="82"/>
                  </a:cubicBezTo>
                  <a:cubicBezTo>
                    <a:pt x="1045" y="69"/>
                    <a:pt x="1008" y="57"/>
                    <a:pt x="969" y="46"/>
                  </a:cubicBezTo>
                  <a:close/>
                  <a:moveTo>
                    <a:pt x="611" y="1"/>
                  </a:moveTo>
                  <a:cubicBezTo>
                    <a:pt x="390" y="1"/>
                    <a:pt x="169" y="50"/>
                    <a:pt x="0" y="148"/>
                  </a:cubicBezTo>
                  <a:cubicBezTo>
                    <a:pt x="170" y="50"/>
                    <a:pt x="391" y="1"/>
                    <a:pt x="612" y="1"/>
                  </a:cubicBezTo>
                  <a:cubicBezTo>
                    <a:pt x="664" y="1"/>
                    <a:pt x="715" y="4"/>
                    <a:pt x="765" y="9"/>
                  </a:cubicBezTo>
                  <a:lnTo>
                    <a:pt x="765" y="9"/>
                  </a:lnTo>
                  <a:cubicBezTo>
                    <a:pt x="714" y="4"/>
                    <a:pt x="663" y="1"/>
                    <a:pt x="61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1765225" y="2027013"/>
              <a:ext cx="35175" cy="20375"/>
            </a:xfrm>
            <a:custGeom>
              <a:avLst/>
              <a:gdLst/>
              <a:ahLst/>
              <a:cxnLst/>
              <a:rect l="l" t="t" r="r" b="b"/>
              <a:pathLst>
                <a:path w="1407" h="815" extrusionOk="0">
                  <a:moveTo>
                    <a:pt x="0" y="1"/>
                  </a:moveTo>
                  <a:lnTo>
                    <a:pt x="1406" y="815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1803700" y="2049988"/>
              <a:ext cx="1375" cy="1450"/>
            </a:xfrm>
            <a:custGeom>
              <a:avLst/>
              <a:gdLst/>
              <a:ahLst/>
              <a:cxnLst/>
              <a:rect l="l" t="t" r="r" b="b"/>
              <a:pathLst>
                <a:path w="55" h="5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2"/>
                    <a:pt x="3" y="2"/>
                  </a:cubicBezTo>
                  <a:lnTo>
                    <a:pt x="3" y="2"/>
                  </a:lnTo>
                  <a:cubicBezTo>
                    <a:pt x="2" y="2"/>
                    <a:pt x="2" y="1"/>
                    <a:pt x="1" y="1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2" y="21"/>
                    <a:pt x="38" y="38"/>
                    <a:pt x="54" y="58"/>
                  </a:cubicBezTo>
                  <a:cubicBezTo>
                    <a:pt x="38" y="39"/>
                    <a:pt x="22" y="19"/>
                    <a:pt x="3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1805525" y="2052363"/>
              <a:ext cx="725" cy="1375"/>
            </a:xfrm>
            <a:custGeom>
              <a:avLst/>
              <a:gdLst/>
              <a:ahLst/>
              <a:cxnLst/>
              <a:rect l="l" t="t" r="r" b="b"/>
              <a:pathLst>
                <a:path w="29" h="55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7"/>
                    <a:pt x="20" y="36"/>
                    <a:pt x="28" y="55"/>
                  </a:cubicBezTo>
                  <a:lnTo>
                    <a:pt x="28" y="55"/>
                  </a:lnTo>
                  <a:cubicBezTo>
                    <a:pt x="20" y="36"/>
                    <a:pt x="11" y="17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1800375" y="2047363"/>
              <a:ext cx="2700" cy="1950"/>
            </a:xfrm>
            <a:custGeom>
              <a:avLst/>
              <a:gdLst/>
              <a:ahLst/>
              <a:cxnLst/>
              <a:rect l="l" t="t" r="r" b="b"/>
              <a:pathLst>
                <a:path w="108" h="78" extrusionOk="0">
                  <a:moveTo>
                    <a:pt x="0" y="1"/>
                  </a:moveTo>
                  <a:lnTo>
                    <a:pt x="0" y="1"/>
                  </a:lnTo>
                  <a:cubicBezTo>
                    <a:pt x="38" y="23"/>
                    <a:pt x="74" y="48"/>
                    <a:pt x="108" y="77"/>
                  </a:cubicBezTo>
                  <a:cubicBezTo>
                    <a:pt x="74" y="48"/>
                    <a:pt x="38" y="22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1806375" y="2054738"/>
              <a:ext cx="250" cy="1375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18"/>
                    <a:pt x="8" y="36"/>
                    <a:pt x="9" y="55"/>
                  </a:cubicBezTo>
                  <a:lnTo>
                    <a:pt x="9" y="55"/>
                  </a:lnTo>
                  <a:cubicBezTo>
                    <a:pt x="8" y="36"/>
                    <a:pt x="4" y="18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1828325" y="2071088"/>
              <a:ext cx="15950" cy="2075"/>
            </a:xfrm>
            <a:custGeom>
              <a:avLst/>
              <a:gdLst/>
              <a:ahLst/>
              <a:cxnLst/>
              <a:rect l="l" t="t" r="r" b="b"/>
              <a:pathLst>
                <a:path w="638" h="83" extrusionOk="0">
                  <a:moveTo>
                    <a:pt x="167" y="0"/>
                  </a:moveTo>
                  <a:cubicBezTo>
                    <a:pt x="111" y="0"/>
                    <a:pt x="56" y="4"/>
                    <a:pt x="1" y="10"/>
                  </a:cubicBezTo>
                  <a:cubicBezTo>
                    <a:pt x="56" y="4"/>
                    <a:pt x="112" y="1"/>
                    <a:pt x="168" y="1"/>
                  </a:cubicBezTo>
                  <a:cubicBezTo>
                    <a:pt x="227" y="1"/>
                    <a:pt x="286" y="4"/>
                    <a:pt x="343" y="11"/>
                  </a:cubicBezTo>
                  <a:lnTo>
                    <a:pt x="343" y="11"/>
                  </a:lnTo>
                  <a:cubicBezTo>
                    <a:pt x="285" y="4"/>
                    <a:pt x="226" y="0"/>
                    <a:pt x="167" y="0"/>
                  </a:cubicBezTo>
                  <a:close/>
                  <a:moveTo>
                    <a:pt x="343" y="11"/>
                  </a:moveTo>
                  <a:cubicBezTo>
                    <a:pt x="382" y="16"/>
                    <a:pt x="420" y="22"/>
                    <a:pt x="459" y="30"/>
                  </a:cubicBezTo>
                  <a:lnTo>
                    <a:pt x="459" y="30"/>
                  </a:lnTo>
                  <a:cubicBezTo>
                    <a:pt x="421" y="22"/>
                    <a:pt x="382" y="16"/>
                    <a:pt x="343" y="11"/>
                  </a:cubicBezTo>
                  <a:close/>
                  <a:moveTo>
                    <a:pt x="459" y="30"/>
                  </a:moveTo>
                  <a:cubicBezTo>
                    <a:pt x="476" y="34"/>
                    <a:pt x="493" y="38"/>
                    <a:pt x="510" y="42"/>
                  </a:cubicBezTo>
                  <a:lnTo>
                    <a:pt x="510" y="42"/>
                  </a:lnTo>
                  <a:cubicBezTo>
                    <a:pt x="502" y="40"/>
                    <a:pt x="495" y="38"/>
                    <a:pt x="487" y="36"/>
                  </a:cubicBezTo>
                  <a:cubicBezTo>
                    <a:pt x="478" y="34"/>
                    <a:pt x="468" y="32"/>
                    <a:pt x="459" y="30"/>
                  </a:cubicBezTo>
                  <a:close/>
                  <a:moveTo>
                    <a:pt x="510" y="42"/>
                  </a:moveTo>
                  <a:cubicBezTo>
                    <a:pt x="553" y="53"/>
                    <a:pt x="595" y="66"/>
                    <a:pt x="637" y="82"/>
                  </a:cubicBezTo>
                  <a:cubicBezTo>
                    <a:pt x="596" y="66"/>
                    <a:pt x="554" y="53"/>
                    <a:pt x="510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1817200" y="2071338"/>
              <a:ext cx="11150" cy="3450"/>
            </a:xfrm>
            <a:custGeom>
              <a:avLst/>
              <a:gdLst/>
              <a:ahLst/>
              <a:cxnLst/>
              <a:rect l="l" t="t" r="r" b="b"/>
              <a:pathLst>
                <a:path w="446" h="138" extrusionOk="0">
                  <a:moveTo>
                    <a:pt x="446" y="0"/>
                  </a:moveTo>
                  <a:cubicBezTo>
                    <a:pt x="282" y="19"/>
                    <a:pt x="127" y="65"/>
                    <a:pt x="1" y="138"/>
                  </a:cubicBezTo>
                  <a:cubicBezTo>
                    <a:pt x="127" y="65"/>
                    <a:pt x="282" y="19"/>
                    <a:pt x="446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1683650" y="2074263"/>
              <a:ext cx="36750" cy="21500"/>
            </a:xfrm>
            <a:custGeom>
              <a:avLst/>
              <a:gdLst/>
              <a:ahLst/>
              <a:cxnLst/>
              <a:rect l="l" t="t" r="r" b="b"/>
              <a:pathLst>
                <a:path w="1470" h="860" extrusionOk="0">
                  <a:moveTo>
                    <a:pt x="1405" y="815"/>
                  </a:moveTo>
                  <a:cubicBezTo>
                    <a:pt x="1428" y="828"/>
                    <a:pt x="1449" y="843"/>
                    <a:pt x="1470" y="859"/>
                  </a:cubicBezTo>
                  <a:cubicBezTo>
                    <a:pt x="1449" y="843"/>
                    <a:pt x="1428" y="828"/>
                    <a:pt x="1405" y="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1617625" y="2081763"/>
              <a:ext cx="22775" cy="13250"/>
            </a:xfrm>
            <a:custGeom>
              <a:avLst/>
              <a:gdLst/>
              <a:ahLst/>
              <a:cxnLst/>
              <a:rect l="l" t="t" r="r" b="b"/>
              <a:pathLst>
                <a:path w="911" h="530" extrusionOk="0">
                  <a:moveTo>
                    <a:pt x="15" y="520"/>
                  </a:moveTo>
                  <a:cubicBezTo>
                    <a:pt x="10" y="522"/>
                    <a:pt x="6" y="526"/>
                    <a:pt x="1" y="530"/>
                  </a:cubicBezTo>
                  <a:cubicBezTo>
                    <a:pt x="6" y="526"/>
                    <a:pt x="10" y="522"/>
                    <a:pt x="15" y="520"/>
                  </a:cubicBezTo>
                  <a:lnTo>
                    <a:pt x="910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1775925" y="2101638"/>
              <a:ext cx="100" cy="350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3" y="1"/>
                  </a:moveTo>
                  <a:lnTo>
                    <a:pt x="3" y="1"/>
                  </a:lnTo>
                  <a:cubicBezTo>
                    <a:pt x="1" y="5"/>
                    <a:pt x="2" y="10"/>
                    <a:pt x="1" y="13"/>
                  </a:cubicBezTo>
                  <a:cubicBezTo>
                    <a:pt x="2" y="10"/>
                    <a:pt x="2" y="5"/>
                    <a:pt x="3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1886050" y="2097663"/>
              <a:ext cx="1350" cy="1500"/>
            </a:xfrm>
            <a:custGeom>
              <a:avLst/>
              <a:gdLst/>
              <a:ahLst/>
              <a:cxnLst/>
              <a:rect l="l" t="t" r="r" b="b"/>
              <a:pathLst>
                <a:path w="54" h="60" extrusionOk="0">
                  <a:moveTo>
                    <a:pt x="0" y="0"/>
                  </a:moveTo>
                  <a:lnTo>
                    <a:pt x="4" y="4"/>
                  </a:lnTo>
                  <a:cubicBezTo>
                    <a:pt x="17" y="17"/>
                    <a:pt x="30" y="31"/>
                    <a:pt x="43" y="46"/>
                  </a:cubicBezTo>
                  <a:lnTo>
                    <a:pt x="43" y="46"/>
                  </a:lnTo>
                  <a:cubicBezTo>
                    <a:pt x="30" y="30"/>
                    <a:pt x="16" y="15"/>
                    <a:pt x="0" y="0"/>
                  </a:cubicBezTo>
                  <a:close/>
                  <a:moveTo>
                    <a:pt x="43" y="46"/>
                  </a:moveTo>
                  <a:cubicBezTo>
                    <a:pt x="46" y="50"/>
                    <a:pt x="50" y="55"/>
                    <a:pt x="54" y="60"/>
                  </a:cubicBezTo>
                  <a:cubicBezTo>
                    <a:pt x="50" y="55"/>
                    <a:pt x="46" y="50"/>
                    <a:pt x="43" y="4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1847575" y="2074713"/>
              <a:ext cx="37875" cy="22275"/>
            </a:xfrm>
            <a:custGeom>
              <a:avLst/>
              <a:gdLst/>
              <a:ahLst/>
              <a:cxnLst/>
              <a:rect l="l" t="t" r="r" b="b"/>
              <a:pathLst>
                <a:path w="1515" h="891" extrusionOk="0">
                  <a:moveTo>
                    <a:pt x="1406" y="81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406" y="813"/>
                  </a:lnTo>
                  <a:cubicBezTo>
                    <a:pt x="1444" y="835"/>
                    <a:pt x="1481" y="861"/>
                    <a:pt x="1515" y="891"/>
                  </a:cubicBezTo>
                  <a:lnTo>
                    <a:pt x="1515" y="891"/>
                  </a:lnTo>
                  <a:cubicBezTo>
                    <a:pt x="1481" y="861"/>
                    <a:pt x="1444" y="835"/>
                    <a:pt x="1406" y="813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1888750" y="2102413"/>
              <a:ext cx="225" cy="1375"/>
            </a:xfrm>
            <a:custGeom>
              <a:avLst/>
              <a:gdLst/>
              <a:ahLst/>
              <a:cxnLst/>
              <a:rect l="l" t="t" r="r" b="b"/>
              <a:pathLst>
                <a:path w="9" h="55" extrusionOk="0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5" y="19"/>
                    <a:pt x="7" y="37"/>
                    <a:pt x="9" y="54"/>
                  </a:cubicBezTo>
                  <a:lnTo>
                    <a:pt x="9" y="54"/>
                  </a:lnTo>
                  <a:cubicBezTo>
                    <a:pt x="7" y="37"/>
                    <a:pt x="5" y="19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1887875" y="2100063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0" y="18"/>
                    <a:pt x="20" y="36"/>
                    <a:pt x="27" y="54"/>
                  </a:cubicBezTo>
                  <a:lnTo>
                    <a:pt x="27" y="54"/>
                  </a:lnTo>
                  <a:cubicBezTo>
                    <a:pt x="20" y="36"/>
                    <a:pt x="10" y="18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1887375" y="2107563"/>
              <a:ext cx="525" cy="950"/>
            </a:xfrm>
            <a:custGeom>
              <a:avLst/>
              <a:gdLst/>
              <a:ahLst/>
              <a:cxnLst/>
              <a:rect l="l" t="t" r="r" b="b"/>
              <a:pathLst>
                <a:path w="21" h="38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3"/>
                    <a:pt x="8" y="25"/>
                    <a:pt x="1" y="38"/>
                  </a:cubicBezTo>
                  <a:cubicBezTo>
                    <a:pt x="8" y="27"/>
                    <a:pt x="14" y="14"/>
                    <a:pt x="2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1888550" y="2105138"/>
              <a:ext cx="225" cy="1100"/>
            </a:xfrm>
            <a:custGeom>
              <a:avLst/>
              <a:gdLst/>
              <a:ahLst/>
              <a:cxnLst/>
              <a:rect l="l" t="t" r="r" b="b"/>
              <a:pathLst>
                <a:path w="9" h="44" extrusionOk="0">
                  <a:moveTo>
                    <a:pt x="8" y="1"/>
                  </a:moveTo>
                  <a:cubicBezTo>
                    <a:pt x="7" y="15"/>
                    <a:pt x="4" y="28"/>
                    <a:pt x="1" y="43"/>
                  </a:cubicBezTo>
                  <a:cubicBezTo>
                    <a:pt x="4" y="29"/>
                    <a:pt x="7" y="16"/>
                    <a:pt x="8" y="2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1571750" y="2117888"/>
              <a:ext cx="23275" cy="3675"/>
            </a:xfrm>
            <a:custGeom>
              <a:avLst/>
              <a:gdLst/>
              <a:ahLst/>
              <a:cxnLst/>
              <a:rect l="l" t="t" r="r" b="b"/>
              <a:pathLst>
                <a:path w="931" h="147" extrusionOk="0">
                  <a:moveTo>
                    <a:pt x="609" y="0"/>
                  </a:moveTo>
                  <a:cubicBezTo>
                    <a:pt x="609" y="0"/>
                    <a:pt x="609" y="0"/>
                    <a:pt x="609" y="0"/>
                  </a:cubicBezTo>
                  <a:lnTo>
                    <a:pt x="609" y="0"/>
                  </a:lnTo>
                  <a:cubicBezTo>
                    <a:pt x="718" y="0"/>
                    <a:pt x="827" y="12"/>
                    <a:pt x="931" y="36"/>
                  </a:cubicBezTo>
                  <a:cubicBezTo>
                    <a:pt x="828" y="12"/>
                    <a:pt x="718" y="0"/>
                    <a:pt x="609" y="0"/>
                  </a:cubicBezTo>
                  <a:close/>
                  <a:moveTo>
                    <a:pt x="608" y="0"/>
                  </a:moveTo>
                  <a:cubicBezTo>
                    <a:pt x="388" y="0"/>
                    <a:pt x="168" y="49"/>
                    <a:pt x="0" y="146"/>
                  </a:cubicBezTo>
                  <a:cubicBezTo>
                    <a:pt x="168" y="49"/>
                    <a:pt x="389" y="0"/>
                    <a:pt x="609" y="0"/>
                  </a:cubicBezTo>
                  <a:lnTo>
                    <a:pt x="609" y="0"/>
                  </a:lnTo>
                  <a:cubicBezTo>
                    <a:pt x="608" y="0"/>
                    <a:pt x="608" y="0"/>
                    <a:pt x="60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1743325" y="2118338"/>
              <a:ext cx="7525" cy="850"/>
            </a:xfrm>
            <a:custGeom>
              <a:avLst/>
              <a:gdLst/>
              <a:ahLst/>
              <a:cxnLst/>
              <a:rect l="l" t="t" r="r" b="b"/>
              <a:pathLst>
                <a:path w="301" h="34" extrusionOk="0">
                  <a:moveTo>
                    <a:pt x="1" y="34"/>
                  </a:moveTo>
                  <a:cubicBezTo>
                    <a:pt x="100" y="12"/>
                    <a:pt x="200" y="1"/>
                    <a:pt x="300" y="1"/>
                  </a:cubicBezTo>
                  <a:cubicBezTo>
                    <a:pt x="200" y="1"/>
                    <a:pt x="100" y="12"/>
                    <a:pt x="1" y="3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1914775" y="2118763"/>
              <a:ext cx="8125" cy="975"/>
            </a:xfrm>
            <a:custGeom>
              <a:avLst/>
              <a:gdLst/>
              <a:ahLst/>
              <a:cxnLst/>
              <a:rect l="l" t="t" r="r" b="b"/>
              <a:pathLst>
                <a:path w="325" h="39" extrusionOk="0">
                  <a:moveTo>
                    <a:pt x="324" y="38"/>
                  </a:moveTo>
                  <a:cubicBezTo>
                    <a:pt x="219" y="13"/>
                    <a:pt x="110" y="1"/>
                    <a:pt x="1" y="2"/>
                  </a:cubicBezTo>
                  <a:cubicBezTo>
                    <a:pt x="110" y="1"/>
                    <a:pt x="219" y="13"/>
                    <a:pt x="324" y="38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1253175" y="2116163"/>
              <a:ext cx="775800" cy="263125"/>
            </a:xfrm>
            <a:custGeom>
              <a:avLst/>
              <a:gdLst/>
              <a:ahLst/>
              <a:cxnLst/>
              <a:rect l="l" t="t" r="r" b="b"/>
              <a:pathLst>
                <a:path w="31032" h="10525" extrusionOk="0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2"/>
                  </a:lnTo>
                  <a:lnTo>
                    <a:pt x="0" y="1"/>
                  </a:lnTo>
                  <a:close/>
                  <a:moveTo>
                    <a:pt x="0" y="2"/>
                  </a:moveTo>
                  <a:lnTo>
                    <a:pt x="3" y="782"/>
                  </a:lnTo>
                  <a:cubicBezTo>
                    <a:pt x="5" y="1122"/>
                    <a:pt x="228" y="1461"/>
                    <a:pt x="674" y="1720"/>
                  </a:cubicBezTo>
                  <a:lnTo>
                    <a:pt x="15206" y="10135"/>
                  </a:lnTo>
                  <a:cubicBezTo>
                    <a:pt x="15654" y="10395"/>
                    <a:pt x="16242" y="10525"/>
                    <a:pt x="16831" y="10525"/>
                  </a:cubicBezTo>
                  <a:cubicBezTo>
                    <a:pt x="17424" y="10525"/>
                    <a:pt x="18018" y="10393"/>
                    <a:pt x="18472" y="10130"/>
                  </a:cubicBezTo>
                  <a:lnTo>
                    <a:pt x="30350" y="3249"/>
                  </a:lnTo>
                  <a:cubicBezTo>
                    <a:pt x="30805" y="2986"/>
                    <a:pt x="31032" y="2640"/>
                    <a:pt x="31030" y="2296"/>
                  </a:cubicBezTo>
                  <a:lnTo>
                    <a:pt x="31027" y="1513"/>
                  </a:lnTo>
                  <a:lnTo>
                    <a:pt x="31027" y="1516"/>
                  </a:lnTo>
                  <a:cubicBezTo>
                    <a:pt x="31027" y="1539"/>
                    <a:pt x="31023" y="1564"/>
                    <a:pt x="31022" y="1584"/>
                  </a:cubicBezTo>
                  <a:cubicBezTo>
                    <a:pt x="31019" y="1604"/>
                    <a:pt x="31019" y="1625"/>
                    <a:pt x="31017" y="1645"/>
                  </a:cubicBezTo>
                  <a:cubicBezTo>
                    <a:pt x="31013" y="1668"/>
                    <a:pt x="31006" y="1690"/>
                    <a:pt x="30999" y="1713"/>
                  </a:cubicBezTo>
                  <a:cubicBezTo>
                    <a:pt x="30994" y="1732"/>
                    <a:pt x="30991" y="1752"/>
                    <a:pt x="30985" y="1772"/>
                  </a:cubicBezTo>
                  <a:cubicBezTo>
                    <a:pt x="30976" y="1796"/>
                    <a:pt x="30965" y="1818"/>
                    <a:pt x="30955" y="1841"/>
                  </a:cubicBezTo>
                  <a:cubicBezTo>
                    <a:pt x="30946" y="1860"/>
                    <a:pt x="30940" y="1880"/>
                    <a:pt x="30931" y="1898"/>
                  </a:cubicBezTo>
                  <a:cubicBezTo>
                    <a:pt x="30919" y="1922"/>
                    <a:pt x="30904" y="1944"/>
                    <a:pt x="30889" y="1967"/>
                  </a:cubicBezTo>
                  <a:cubicBezTo>
                    <a:pt x="30878" y="1985"/>
                    <a:pt x="30869" y="2004"/>
                    <a:pt x="30857" y="2021"/>
                  </a:cubicBezTo>
                  <a:cubicBezTo>
                    <a:pt x="30840" y="2045"/>
                    <a:pt x="30821" y="2067"/>
                    <a:pt x="30802" y="2089"/>
                  </a:cubicBezTo>
                  <a:cubicBezTo>
                    <a:pt x="30788" y="2107"/>
                    <a:pt x="30776" y="2124"/>
                    <a:pt x="30760" y="2141"/>
                  </a:cubicBezTo>
                  <a:cubicBezTo>
                    <a:pt x="30739" y="2166"/>
                    <a:pt x="30713" y="2188"/>
                    <a:pt x="30689" y="2212"/>
                  </a:cubicBezTo>
                  <a:cubicBezTo>
                    <a:pt x="30674" y="2227"/>
                    <a:pt x="30660" y="2242"/>
                    <a:pt x="30644" y="2255"/>
                  </a:cubicBezTo>
                  <a:cubicBezTo>
                    <a:pt x="30617" y="2280"/>
                    <a:pt x="30586" y="2302"/>
                    <a:pt x="30555" y="2326"/>
                  </a:cubicBezTo>
                  <a:cubicBezTo>
                    <a:pt x="30537" y="2339"/>
                    <a:pt x="30524" y="2352"/>
                    <a:pt x="30506" y="2364"/>
                  </a:cubicBezTo>
                  <a:cubicBezTo>
                    <a:pt x="30457" y="2400"/>
                    <a:pt x="30404" y="2434"/>
                    <a:pt x="30347" y="2467"/>
                  </a:cubicBezTo>
                  <a:lnTo>
                    <a:pt x="18468" y="9348"/>
                  </a:lnTo>
                  <a:cubicBezTo>
                    <a:pt x="18015" y="9610"/>
                    <a:pt x="17421" y="9742"/>
                    <a:pt x="16827" y="9742"/>
                  </a:cubicBezTo>
                  <a:cubicBezTo>
                    <a:pt x="16238" y="9742"/>
                    <a:pt x="15649" y="9612"/>
                    <a:pt x="15201" y="9352"/>
                  </a:cubicBezTo>
                  <a:lnTo>
                    <a:pt x="672" y="937"/>
                  </a:lnTo>
                  <a:cubicBezTo>
                    <a:pt x="616" y="905"/>
                    <a:pt x="564" y="872"/>
                    <a:pt x="514" y="836"/>
                  </a:cubicBezTo>
                  <a:cubicBezTo>
                    <a:pt x="498" y="825"/>
                    <a:pt x="486" y="813"/>
                    <a:pt x="471" y="802"/>
                  </a:cubicBezTo>
                  <a:cubicBezTo>
                    <a:pt x="439" y="777"/>
                    <a:pt x="407" y="754"/>
                    <a:pt x="378" y="728"/>
                  </a:cubicBezTo>
                  <a:cubicBezTo>
                    <a:pt x="362" y="714"/>
                    <a:pt x="350" y="699"/>
                    <a:pt x="334" y="685"/>
                  </a:cubicBezTo>
                  <a:cubicBezTo>
                    <a:pt x="309" y="661"/>
                    <a:pt x="284" y="639"/>
                    <a:pt x="263" y="615"/>
                  </a:cubicBezTo>
                  <a:cubicBezTo>
                    <a:pt x="248" y="599"/>
                    <a:pt x="236" y="582"/>
                    <a:pt x="222" y="564"/>
                  </a:cubicBezTo>
                  <a:cubicBezTo>
                    <a:pt x="203" y="542"/>
                    <a:pt x="184" y="520"/>
                    <a:pt x="169" y="498"/>
                  </a:cubicBezTo>
                  <a:cubicBezTo>
                    <a:pt x="156" y="479"/>
                    <a:pt x="146" y="462"/>
                    <a:pt x="135" y="443"/>
                  </a:cubicBezTo>
                  <a:cubicBezTo>
                    <a:pt x="122" y="421"/>
                    <a:pt x="107" y="398"/>
                    <a:pt x="94" y="375"/>
                  </a:cubicBezTo>
                  <a:cubicBezTo>
                    <a:pt x="86" y="356"/>
                    <a:pt x="80" y="338"/>
                    <a:pt x="71" y="319"/>
                  </a:cubicBezTo>
                  <a:cubicBezTo>
                    <a:pt x="61" y="296"/>
                    <a:pt x="50" y="273"/>
                    <a:pt x="42" y="251"/>
                  </a:cubicBezTo>
                  <a:cubicBezTo>
                    <a:pt x="35" y="231"/>
                    <a:pt x="33" y="211"/>
                    <a:pt x="28" y="192"/>
                  </a:cubicBezTo>
                  <a:cubicBezTo>
                    <a:pt x="21" y="169"/>
                    <a:pt x="14" y="147"/>
                    <a:pt x="10" y="123"/>
                  </a:cubicBezTo>
                  <a:cubicBezTo>
                    <a:pt x="8" y="105"/>
                    <a:pt x="7" y="84"/>
                    <a:pt x="5" y="65"/>
                  </a:cubicBezTo>
                  <a:cubicBezTo>
                    <a:pt x="4" y="43"/>
                    <a:pt x="0" y="23"/>
                    <a:pt x="0" y="2"/>
                  </a:cubicBezTo>
                  <a:close/>
                </a:path>
              </a:pathLst>
            </a:custGeom>
            <a:solidFill>
              <a:srgbClr val="FF6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1536450" y="2121538"/>
              <a:ext cx="35325" cy="20450"/>
            </a:xfrm>
            <a:custGeom>
              <a:avLst/>
              <a:gdLst/>
              <a:ahLst/>
              <a:cxnLst/>
              <a:rect l="l" t="t" r="r" b="b"/>
              <a:pathLst>
                <a:path w="1413" h="818" extrusionOk="0">
                  <a:moveTo>
                    <a:pt x="0" y="818"/>
                  </a:moveTo>
                  <a:lnTo>
                    <a:pt x="1412" y="0"/>
                  </a:lnTo>
                  <a:lnTo>
                    <a:pt x="1412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1864275" y="2122463"/>
              <a:ext cx="35325" cy="20500"/>
            </a:xfrm>
            <a:custGeom>
              <a:avLst/>
              <a:gdLst/>
              <a:ahLst/>
              <a:cxnLst/>
              <a:rect l="l" t="t" r="r" b="b"/>
              <a:pathLst>
                <a:path w="1413" h="820" extrusionOk="0">
                  <a:moveTo>
                    <a:pt x="1" y="819"/>
                  </a:moveTo>
                  <a:lnTo>
                    <a:pt x="1" y="819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1530325" y="2148438"/>
              <a:ext cx="200" cy="1050"/>
            </a:xfrm>
            <a:custGeom>
              <a:avLst/>
              <a:gdLst/>
              <a:ahLst/>
              <a:cxnLst/>
              <a:rect l="l" t="t" r="r" b="b"/>
              <a:pathLst>
                <a:path w="8" h="42" extrusionOk="0">
                  <a:moveTo>
                    <a:pt x="0" y="41"/>
                  </a:moveTo>
                  <a:lnTo>
                    <a:pt x="0" y="41"/>
                  </a:lnTo>
                  <a:cubicBezTo>
                    <a:pt x="1" y="28"/>
                    <a:pt x="4" y="14"/>
                    <a:pt x="7" y="0"/>
                  </a:cubicBezTo>
                  <a:lnTo>
                    <a:pt x="7" y="0"/>
                  </a:lnTo>
                  <a:cubicBezTo>
                    <a:pt x="4" y="14"/>
                    <a:pt x="1" y="28"/>
                    <a:pt x="0" y="4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1533000" y="2143938"/>
              <a:ext cx="675" cy="750"/>
            </a:xfrm>
            <a:custGeom>
              <a:avLst/>
              <a:gdLst/>
              <a:ahLst/>
              <a:cxnLst/>
              <a:rect l="l" t="t" r="r" b="b"/>
              <a:pathLst>
                <a:path w="27" h="30" extrusionOk="0">
                  <a:moveTo>
                    <a:pt x="27" y="1"/>
                  </a:moveTo>
                  <a:lnTo>
                    <a:pt x="27" y="1"/>
                  </a:lnTo>
                  <a:cubicBezTo>
                    <a:pt x="17" y="10"/>
                    <a:pt x="9" y="21"/>
                    <a:pt x="1" y="29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12" y="18"/>
                    <a:pt x="18" y="10"/>
                    <a:pt x="2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1531200" y="2146138"/>
              <a:ext cx="500" cy="950"/>
            </a:xfrm>
            <a:custGeom>
              <a:avLst/>
              <a:gdLst/>
              <a:ahLst/>
              <a:cxnLst/>
              <a:rect l="l" t="t" r="r" b="b"/>
              <a:pathLst>
                <a:path w="20" h="38" extrusionOk="0">
                  <a:moveTo>
                    <a:pt x="19" y="0"/>
                  </a:moveTo>
                  <a:cubicBezTo>
                    <a:pt x="12" y="12"/>
                    <a:pt x="6" y="25"/>
                    <a:pt x="1" y="37"/>
                  </a:cubicBezTo>
                  <a:lnTo>
                    <a:pt x="1" y="38"/>
                  </a:lnTo>
                  <a:cubicBezTo>
                    <a:pt x="6" y="25"/>
                    <a:pt x="12" y="12"/>
                    <a:pt x="19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1640625" y="2144513"/>
              <a:ext cx="1325" cy="1450"/>
            </a:xfrm>
            <a:custGeom>
              <a:avLst/>
              <a:gdLst/>
              <a:ahLst/>
              <a:cxnLst/>
              <a:rect l="l" t="t" r="r" b="b"/>
              <a:pathLst>
                <a:path w="53" h="58" extrusionOk="0">
                  <a:moveTo>
                    <a:pt x="0" y="0"/>
                  </a:moveTo>
                  <a:lnTo>
                    <a:pt x="0" y="1"/>
                  </a:lnTo>
                  <a:cubicBezTo>
                    <a:pt x="19" y="19"/>
                    <a:pt x="36" y="37"/>
                    <a:pt x="52" y="57"/>
                  </a:cubicBezTo>
                  <a:cubicBezTo>
                    <a:pt x="36" y="37"/>
                    <a:pt x="19" y="18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1642375" y="2146863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8"/>
                    <a:pt x="20" y="36"/>
                    <a:pt x="28" y="55"/>
                  </a:cubicBezTo>
                  <a:lnTo>
                    <a:pt x="28" y="55"/>
                  </a:lnTo>
                  <a:cubicBezTo>
                    <a:pt x="20" y="36"/>
                    <a:pt x="11" y="18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1643250" y="2149238"/>
              <a:ext cx="225" cy="1400"/>
            </a:xfrm>
            <a:custGeom>
              <a:avLst/>
              <a:gdLst/>
              <a:ahLst/>
              <a:cxnLst/>
              <a:rect l="l" t="t" r="r" b="b"/>
              <a:pathLst>
                <a:path w="9" h="56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18"/>
                    <a:pt x="8" y="37"/>
                    <a:pt x="9" y="55"/>
                  </a:cubicBezTo>
                  <a:lnTo>
                    <a:pt x="9" y="55"/>
                  </a:lnTo>
                  <a:cubicBezTo>
                    <a:pt x="8" y="37"/>
                    <a:pt x="4" y="18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1807150" y="2149738"/>
              <a:ext cx="250" cy="1350"/>
            </a:xfrm>
            <a:custGeom>
              <a:avLst/>
              <a:gdLst/>
              <a:ahLst/>
              <a:cxnLst/>
              <a:rect l="l" t="t" r="r" b="b"/>
              <a:pathLst>
                <a:path w="10" h="54" extrusionOk="0">
                  <a:moveTo>
                    <a:pt x="0" y="1"/>
                  </a:moveTo>
                  <a:lnTo>
                    <a:pt x="0" y="1"/>
                  </a:lnTo>
                  <a:cubicBezTo>
                    <a:pt x="5" y="18"/>
                    <a:pt x="8" y="35"/>
                    <a:pt x="9" y="54"/>
                  </a:cubicBezTo>
                  <a:lnTo>
                    <a:pt x="9" y="54"/>
                  </a:lnTo>
                  <a:cubicBezTo>
                    <a:pt x="8" y="35"/>
                    <a:pt x="5" y="18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1806600" y="2147938"/>
              <a:ext cx="425" cy="775"/>
            </a:xfrm>
            <a:custGeom>
              <a:avLst/>
              <a:gdLst/>
              <a:ahLst/>
              <a:cxnLst/>
              <a:rect l="l" t="t" r="r" b="b"/>
              <a:pathLst>
                <a:path w="17" h="31" extrusionOk="0">
                  <a:moveTo>
                    <a:pt x="0" y="1"/>
                  </a:moveTo>
                  <a:cubicBezTo>
                    <a:pt x="6" y="11"/>
                    <a:pt x="11" y="20"/>
                    <a:pt x="16" y="30"/>
                  </a:cubicBezTo>
                  <a:lnTo>
                    <a:pt x="16" y="30"/>
                  </a:lnTo>
                  <a:cubicBezTo>
                    <a:pt x="11" y="20"/>
                    <a:pt x="6" y="11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1859075" y="2147038"/>
              <a:ext cx="500" cy="925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19" y="1"/>
                  </a:moveTo>
                  <a:cubicBezTo>
                    <a:pt x="13" y="9"/>
                    <a:pt x="9" y="18"/>
                    <a:pt x="4" y="28"/>
                  </a:cubicBezTo>
                  <a:lnTo>
                    <a:pt x="4" y="28"/>
                  </a:lnTo>
                  <a:cubicBezTo>
                    <a:pt x="9" y="18"/>
                    <a:pt x="13" y="10"/>
                    <a:pt x="19" y="1"/>
                  </a:cubicBezTo>
                  <a:close/>
                  <a:moveTo>
                    <a:pt x="4" y="28"/>
                  </a:moveTo>
                  <a:cubicBezTo>
                    <a:pt x="3" y="30"/>
                    <a:pt x="2" y="33"/>
                    <a:pt x="1" y="35"/>
                  </a:cubicBezTo>
                  <a:cubicBezTo>
                    <a:pt x="1" y="35"/>
                    <a:pt x="1" y="37"/>
                    <a:pt x="1" y="37"/>
                  </a:cubicBezTo>
                  <a:cubicBezTo>
                    <a:pt x="2" y="34"/>
                    <a:pt x="3" y="31"/>
                    <a:pt x="4" y="28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1858200" y="2149363"/>
              <a:ext cx="200" cy="1025"/>
            </a:xfrm>
            <a:custGeom>
              <a:avLst/>
              <a:gdLst/>
              <a:ahLst/>
              <a:cxnLst/>
              <a:rect l="l" t="t" r="r" b="b"/>
              <a:pathLst>
                <a:path w="8" h="41" extrusionOk="0">
                  <a:moveTo>
                    <a:pt x="7" y="1"/>
                  </a:moveTo>
                  <a:cubicBezTo>
                    <a:pt x="5" y="13"/>
                    <a:pt x="2" y="27"/>
                    <a:pt x="1" y="40"/>
                  </a:cubicBezTo>
                  <a:cubicBezTo>
                    <a:pt x="2" y="27"/>
                    <a:pt x="5" y="14"/>
                    <a:pt x="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1860800" y="2144888"/>
              <a:ext cx="750" cy="800"/>
            </a:xfrm>
            <a:custGeom>
              <a:avLst/>
              <a:gdLst/>
              <a:ahLst/>
              <a:cxnLst/>
              <a:rect l="l" t="t" r="r" b="b"/>
              <a:pathLst>
                <a:path w="30" h="32" extrusionOk="0">
                  <a:moveTo>
                    <a:pt x="29" y="0"/>
                  </a:moveTo>
                  <a:cubicBezTo>
                    <a:pt x="26" y="3"/>
                    <a:pt x="23" y="7"/>
                    <a:pt x="20" y="10"/>
                  </a:cubicBezTo>
                  <a:lnTo>
                    <a:pt x="20" y="10"/>
                  </a:lnTo>
                  <a:cubicBezTo>
                    <a:pt x="23" y="7"/>
                    <a:pt x="26" y="3"/>
                    <a:pt x="29" y="0"/>
                  </a:cubicBezTo>
                  <a:close/>
                  <a:moveTo>
                    <a:pt x="20" y="10"/>
                  </a:moveTo>
                  <a:cubicBezTo>
                    <a:pt x="16" y="14"/>
                    <a:pt x="13" y="18"/>
                    <a:pt x="9" y="22"/>
                  </a:cubicBezTo>
                  <a:lnTo>
                    <a:pt x="9" y="22"/>
                  </a:lnTo>
                  <a:cubicBezTo>
                    <a:pt x="13" y="18"/>
                    <a:pt x="16" y="14"/>
                    <a:pt x="20" y="10"/>
                  </a:cubicBezTo>
                  <a:close/>
                  <a:moveTo>
                    <a:pt x="9" y="22"/>
                  </a:moveTo>
                  <a:cubicBezTo>
                    <a:pt x="8" y="22"/>
                    <a:pt x="8" y="23"/>
                    <a:pt x="7" y="24"/>
                  </a:cubicBezTo>
                  <a:cubicBezTo>
                    <a:pt x="5" y="25"/>
                    <a:pt x="4" y="27"/>
                    <a:pt x="3" y="29"/>
                  </a:cubicBezTo>
                  <a:lnTo>
                    <a:pt x="3" y="29"/>
                  </a:lnTo>
                  <a:cubicBezTo>
                    <a:pt x="5" y="27"/>
                    <a:pt x="7" y="24"/>
                    <a:pt x="9" y="22"/>
                  </a:cubicBezTo>
                  <a:close/>
                  <a:moveTo>
                    <a:pt x="3" y="29"/>
                  </a:moveTo>
                  <a:cubicBezTo>
                    <a:pt x="2" y="30"/>
                    <a:pt x="1" y="30"/>
                    <a:pt x="1" y="31"/>
                  </a:cubicBezTo>
                  <a:cubicBezTo>
                    <a:pt x="2" y="30"/>
                    <a:pt x="2" y="30"/>
                    <a:pt x="3" y="29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1863925" y="2142938"/>
              <a:ext cx="375" cy="225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5" y="0"/>
                  </a:moveTo>
                  <a:cubicBezTo>
                    <a:pt x="10" y="2"/>
                    <a:pt x="6" y="6"/>
                    <a:pt x="1" y="9"/>
                  </a:cubicBezTo>
                  <a:cubicBezTo>
                    <a:pt x="6" y="6"/>
                    <a:pt x="10" y="2"/>
                    <a:pt x="1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1929975" y="2122438"/>
              <a:ext cx="37850" cy="22275"/>
            </a:xfrm>
            <a:custGeom>
              <a:avLst/>
              <a:gdLst/>
              <a:ahLst/>
              <a:cxnLst/>
              <a:rect l="l" t="t" r="r" b="b"/>
              <a:pathLst>
                <a:path w="1514" h="891" extrusionOk="0">
                  <a:moveTo>
                    <a:pt x="1404" y="813"/>
                  </a:moveTo>
                  <a:lnTo>
                    <a:pt x="1" y="0"/>
                  </a:lnTo>
                  <a:lnTo>
                    <a:pt x="1404" y="813"/>
                  </a:lnTo>
                  <a:cubicBezTo>
                    <a:pt x="1443" y="835"/>
                    <a:pt x="1480" y="861"/>
                    <a:pt x="1513" y="891"/>
                  </a:cubicBezTo>
                  <a:lnTo>
                    <a:pt x="1513" y="891"/>
                  </a:lnTo>
                  <a:cubicBezTo>
                    <a:pt x="1480" y="861"/>
                    <a:pt x="1443" y="835"/>
                    <a:pt x="1404" y="813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1970250" y="2147788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1" y="19"/>
                    <a:pt x="20" y="36"/>
                    <a:pt x="27" y="55"/>
                  </a:cubicBezTo>
                  <a:cubicBezTo>
                    <a:pt x="20" y="36"/>
                    <a:pt x="11" y="18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1971100" y="2150163"/>
              <a:ext cx="250" cy="1375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8"/>
                    <a:pt x="8" y="37"/>
                    <a:pt x="10" y="54"/>
                  </a:cubicBezTo>
                  <a:lnTo>
                    <a:pt x="10" y="54"/>
                  </a:lnTo>
                  <a:cubicBezTo>
                    <a:pt x="8" y="37"/>
                    <a:pt x="6" y="18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1968425" y="2145363"/>
              <a:ext cx="1350" cy="1525"/>
            </a:xfrm>
            <a:custGeom>
              <a:avLst/>
              <a:gdLst/>
              <a:ahLst/>
              <a:cxnLst/>
              <a:rect l="l" t="t" r="r" b="b"/>
              <a:pathLst>
                <a:path w="54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2"/>
                    <a:pt x="2" y="2"/>
                  </a:cubicBezTo>
                  <a:lnTo>
                    <a:pt x="2" y="2"/>
                  </a:lnTo>
                  <a:cubicBezTo>
                    <a:pt x="1" y="2"/>
                    <a:pt x="1" y="1"/>
                    <a:pt x="0" y="1"/>
                  </a:cubicBezTo>
                  <a:close/>
                  <a:moveTo>
                    <a:pt x="2" y="2"/>
                  </a:moveTo>
                  <a:cubicBezTo>
                    <a:pt x="21" y="20"/>
                    <a:pt x="38" y="40"/>
                    <a:pt x="53" y="60"/>
                  </a:cubicBezTo>
                  <a:cubicBezTo>
                    <a:pt x="39" y="41"/>
                    <a:pt x="21" y="21"/>
                    <a:pt x="4" y="3"/>
                  </a:cubicBezTo>
                  <a:cubicBezTo>
                    <a:pt x="3" y="3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1654125" y="2164663"/>
              <a:ext cx="23275" cy="4600"/>
            </a:xfrm>
            <a:custGeom>
              <a:avLst/>
              <a:gdLst/>
              <a:ahLst/>
              <a:cxnLst/>
              <a:rect l="l" t="t" r="r" b="b"/>
              <a:pathLst>
                <a:path w="931" h="184" extrusionOk="0">
                  <a:moveTo>
                    <a:pt x="0" y="184"/>
                  </a:moveTo>
                  <a:lnTo>
                    <a:pt x="0" y="184"/>
                  </a:lnTo>
                  <a:cubicBezTo>
                    <a:pt x="251" y="38"/>
                    <a:pt x="621" y="1"/>
                    <a:pt x="930" y="74"/>
                  </a:cubicBezTo>
                  <a:cubicBezTo>
                    <a:pt x="621" y="1"/>
                    <a:pt x="251" y="38"/>
                    <a:pt x="0" y="18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1487850" y="2167563"/>
              <a:ext cx="12675" cy="3075"/>
            </a:xfrm>
            <a:custGeom>
              <a:avLst/>
              <a:gdLst/>
              <a:ahLst/>
              <a:cxnLst/>
              <a:rect l="l" t="t" r="r" b="b"/>
              <a:pathLst>
                <a:path w="507" h="123" extrusionOk="0">
                  <a:moveTo>
                    <a:pt x="507" y="1"/>
                  </a:moveTo>
                  <a:cubicBezTo>
                    <a:pt x="324" y="1"/>
                    <a:pt x="139" y="42"/>
                    <a:pt x="1" y="122"/>
                  </a:cubicBezTo>
                  <a:cubicBezTo>
                    <a:pt x="141" y="42"/>
                    <a:pt x="324" y="1"/>
                    <a:pt x="50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1503925" y="2167763"/>
              <a:ext cx="6450" cy="1500"/>
            </a:xfrm>
            <a:custGeom>
              <a:avLst/>
              <a:gdLst/>
              <a:ahLst/>
              <a:cxnLst/>
              <a:rect l="l" t="t" r="r" b="b"/>
              <a:pathLst>
                <a:path w="258" h="60" extrusionOk="0">
                  <a:moveTo>
                    <a:pt x="1" y="0"/>
                  </a:moveTo>
                  <a:cubicBezTo>
                    <a:pt x="45" y="5"/>
                    <a:pt x="90" y="13"/>
                    <a:pt x="133" y="23"/>
                  </a:cubicBezTo>
                  <a:cubicBezTo>
                    <a:pt x="175" y="33"/>
                    <a:pt x="216" y="45"/>
                    <a:pt x="257" y="60"/>
                  </a:cubicBezTo>
                  <a:cubicBezTo>
                    <a:pt x="174" y="29"/>
                    <a:pt x="89" y="9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1818025" y="2166063"/>
              <a:ext cx="19100" cy="3675"/>
            </a:xfrm>
            <a:custGeom>
              <a:avLst/>
              <a:gdLst/>
              <a:ahLst/>
              <a:cxnLst/>
              <a:rect l="l" t="t" r="r" b="b"/>
              <a:pathLst>
                <a:path w="764" h="147" extrusionOk="0">
                  <a:moveTo>
                    <a:pt x="608" y="0"/>
                  </a:moveTo>
                  <a:cubicBezTo>
                    <a:pt x="388" y="0"/>
                    <a:pt x="169" y="49"/>
                    <a:pt x="0" y="146"/>
                  </a:cubicBezTo>
                  <a:cubicBezTo>
                    <a:pt x="168" y="49"/>
                    <a:pt x="388" y="1"/>
                    <a:pt x="607" y="1"/>
                  </a:cubicBezTo>
                  <a:cubicBezTo>
                    <a:pt x="659" y="1"/>
                    <a:pt x="712" y="3"/>
                    <a:pt x="763" y="9"/>
                  </a:cubicBezTo>
                  <a:cubicBezTo>
                    <a:pt x="711" y="3"/>
                    <a:pt x="659" y="0"/>
                    <a:pt x="608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1513125" y="2170588"/>
              <a:ext cx="20125" cy="11625"/>
            </a:xfrm>
            <a:custGeom>
              <a:avLst/>
              <a:gdLst/>
              <a:ahLst/>
              <a:cxnLst/>
              <a:rect l="l" t="t" r="r" b="b"/>
              <a:pathLst>
                <a:path w="805" h="465" extrusionOk="0">
                  <a:moveTo>
                    <a:pt x="1" y="0"/>
                  </a:moveTo>
                  <a:lnTo>
                    <a:pt x="804" y="465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1320925" y="1952463"/>
              <a:ext cx="402975" cy="232900"/>
            </a:xfrm>
            <a:custGeom>
              <a:avLst/>
              <a:gdLst/>
              <a:ahLst/>
              <a:cxnLst/>
              <a:rect l="l" t="t" r="r" b="b"/>
              <a:pathLst>
                <a:path w="16119" h="9316" extrusionOk="0">
                  <a:moveTo>
                    <a:pt x="12625" y="0"/>
                  </a:moveTo>
                  <a:lnTo>
                    <a:pt x="0" y="7318"/>
                  </a:lnTo>
                  <a:lnTo>
                    <a:pt x="3470" y="9316"/>
                  </a:lnTo>
                  <a:lnTo>
                    <a:pt x="16119" y="2024"/>
                  </a:lnTo>
                  <a:lnTo>
                    <a:pt x="126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1407650" y="2002238"/>
              <a:ext cx="315475" cy="183125"/>
            </a:xfrm>
            <a:custGeom>
              <a:avLst/>
              <a:gdLst/>
              <a:ahLst/>
              <a:cxnLst/>
              <a:rect l="l" t="t" r="r" b="b"/>
              <a:pathLst>
                <a:path w="12619" h="7325" extrusionOk="0">
                  <a:moveTo>
                    <a:pt x="12594" y="1"/>
                  </a:moveTo>
                  <a:lnTo>
                    <a:pt x="12506" y="52"/>
                  </a:lnTo>
                  <a:lnTo>
                    <a:pt x="1" y="7325"/>
                  </a:lnTo>
                  <a:lnTo>
                    <a:pt x="12619" y="15"/>
                  </a:lnTo>
                  <a:lnTo>
                    <a:pt x="125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1538250" y="2188363"/>
              <a:ext cx="200" cy="1150"/>
            </a:xfrm>
            <a:custGeom>
              <a:avLst/>
              <a:gdLst/>
              <a:ahLst/>
              <a:cxnLst/>
              <a:rect l="l" t="t" r="r" b="b"/>
              <a:pathLst>
                <a:path w="8" h="46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15"/>
                    <a:pt x="6" y="30"/>
                    <a:pt x="8" y="46"/>
                  </a:cubicBezTo>
                  <a:lnTo>
                    <a:pt x="8" y="46"/>
                  </a:lnTo>
                  <a:cubicBezTo>
                    <a:pt x="6" y="30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1536000" y="2184388"/>
              <a:ext cx="1150" cy="1275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1" y="1"/>
                  </a:moveTo>
                  <a:lnTo>
                    <a:pt x="2" y="2"/>
                  </a:lnTo>
                  <a:cubicBezTo>
                    <a:pt x="17" y="17"/>
                    <a:pt x="32" y="33"/>
                    <a:pt x="46" y="50"/>
                  </a:cubicBezTo>
                  <a:cubicBezTo>
                    <a:pt x="32" y="32"/>
                    <a:pt x="17" y="15"/>
                    <a:pt x="1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1537500" y="2186363"/>
              <a:ext cx="600" cy="1200"/>
            </a:xfrm>
            <a:custGeom>
              <a:avLst/>
              <a:gdLst/>
              <a:ahLst/>
              <a:cxnLst/>
              <a:rect l="l" t="t" r="r" b="b"/>
              <a:pathLst>
                <a:path w="24" h="48" extrusionOk="0">
                  <a:moveTo>
                    <a:pt x="0" y="1"/>
                  </a:moveTo>
                  <a:cubicBezTo>
                    <a:pt x="10" y="16"/>
                    <a:pt x="18" y="32"/>
                    <a:pt x="24" y="48"/>
                  </a:cubicBezTo>
                  <a:cubicBezTo>
                    <a:pt x="18" y="31"/>
                    <a:pt x="10" y="16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1618825" y="2169238"/>
              <a:ext cx="35325" cy="20475"/>
            </a:xfrm>
            <a:custGeom>
              <a:avLst/>
              <a:gdLst/>
              <a:ahLst/>
              <a:cxnLst/>
              <a:rect l="l" t="t" r="r" b="b"/>
              <a:pathLst>
                <a:path w="1413" h="819" extrusionOk="0">
                  <a:moveTo>
                    <a:pt x="0" y="818"/>
                  </a:moveTo>
                  <a:lnTo>
                    <a:pt x="1412" y="1"/>
                  </a:lnTo>
                  <a:lnTo>
                    <a:pt x="1412" y="1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1848400" y="2169688"/>
              <a:ext cx="35100" cy="20350"/>
            </a:xfrm>
            <a:custGeom>
              <a:avLst/>
              <a:gdLst/>
              <a:ahLst/>
              <a:cxnLst/>
              <a:rect l="l" t="t" r="r" b="b"/>
              <a:pathLst>
                <a:path w="1404" h="814" extrusionOk="0">
                  <a:moveTo>
                    <a:pt x="1404" y="81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1446925" y="2170613"/>
              <a:ext cx="40950" cy="23800"/>
            </a:xfrm>
            <a:custGeom>
              <a:avLst/>
              <a:gdLst/>
              <a:ahLst/>
              <a:cxnLst/>
              <a:rect l="l" t="t" r="r" b="b"/>
              <a:pathLst>
                <a:path w="1638" h="952" extrusionOk="0">
                  <a:moveTo>
                    <a:pt x="23" y="937"/>
                  </a:moveTo>
                  <a:cubicBezTo>
                    <a:pt x="14" y="942"/>
                    <a:pt x="9" y="947"/>
                    <a:pt x="0" y="952"/>
                  </a:cubicBezTo>
                  <a:cubicBezTo>
                    <a:pt x="9" y="947"/>
                    <a:pt x="14" y="942"/>
                    <a:pt x="23" y="937"/>
                  </a:cubicBezTo>
                  <a:lnTo>
                    <a:pt x="1638" y="0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1612675" y="2196163"/>
              <a:ext cx="225" cy="1075"/>
            </a:xfrm>
            <a:custGeom>
              <a:avLst/>
              <a:gdLst/>
              <a:ahLst/>
              <a:cxnLst/>
              <a:rect l="l" t="t" r="r" b="b"/>
              <a:pathLst>
                <a:path w="9" h="43" extrusionOk="0">
                  <a:moveTo>
                    <a:pt x="1" y="42"/>
                  </a:moveTo>
                  <a:lnTo>
                    <a:pt x="1" y="42"/>
                  </a:lnTo>
                  <a:cubicBezTo>
                    <a:pt x="2" y="27"/>
                    <a:pt x="4" y="14"/>
                    <a:pt x="8" y="0"/>
                  </a:cubicBezTo>
                  <a:lnTo>
                    <a:pt x="8" y="0"/>
                  </a:lnTo>
                  <a:cubicBezTo>
                    <a:pt x="4" y="14"/>
                    <a:pt x="2" y="27"/>
                    <a:pt x="1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1613550" y="2193838"/>
              <a:ext cx="475" cy="1000"/>
            </a:xfrm>
            <a:custGeom>
              <a:avLst/>
              <a:gdLst/>
              <a:ahLst/>
              <a:cxnLst/>
              <a:rect l="l" t="t" r="r" b="b"/>
              <a:pathLst>
                <a:path w="19" h="40" extrusionOk="0">
                  <a:moveTo>
                    <a:pt x="19" y="0"/>
                  </a:moveTo>
                  <a:lnTo>
                    <a:pt x="19" y="0"/>
                  </a:lnTo>
                  <a:cubicBezTo>
                    <a:pt x="12" y="13"/>
                    <a:pt x="5" y="25"/>
                    <a:pt x="0" y="39"/>
                  </a:cubicBezTo>
                  <a:lnTo>
                    <a:pt x="0" y="40"/>
                  </a:lnTo>
                  <a:cubicBezTo>
                    <a:pt x="5" y="26"/>
                    <a:pt x="12" y="13"/>
                    <a:pt x="19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1615350" y="2191663"/>
              <a:ext cx="700" cy="800"/>
            </a:xfrm>
            <a:custGeom>
              <a:avLst/>
              <a:gdLst/>
              <a:ahLst/>
              <a:cxnLst/>
              <a:rect l="l" t="t" r="r" b="b"/>
              <a:pathLst>
                <a:path w="28" h="32" extrusionOk="0">
                  <a:moveTo>
                    <a:pt x="28" y="1"/>
                  </a:moveTo>
                  <a:cubicBezTo>
                    <a:pt x="16" y="9"/>
                    <a:pt x="10" y="20"/>
                    <a:pt x="0" y="32"/>
                  </a:cubicBezTo>
                  <a:lnTo>
                    <a:pt x="4" y="28"/>
                  </a:lnTo>
                  <a:cubicBezTo>
                    <a:pt x="13" y="19"/>
                    <a:pt x="18" y="9"/>
                    <a:pt x="28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1777475" y="2194288"/>
              <a:ext cx="525" cy="10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1" y="1"/>
                  </a:moveTo>
                  <a:lnTo>
                    <a:pt x="21" y="1"/>
                  </a:lnTo>
                  <a:cubicBezTo>
                    <a:pt x="15" y="10"/>
                    <a:pt x="9" y="21"/>
                    <a:pt x="5" y="31"/>
                  </a:cubicBezTo>
                  <a:lnTo>
                    <a:pt x="5" y="31"/>
                  </a:lnTo>
                  <a:cubicBezTo>
                    <a:pt x="10" y="21"/>
                    <a:pt x="15" y="11"/>
                    <a:pt x="21" y="1"/>
                  </a:cubicBezTo>
                  <a:close/>
                  <a:moveTo>
                    <a:pt x="5" y="31"/>
                  </a:moveTo>
                  <a:lnTo>
                    <a:pt x="5" y="31"/>
                  </a:lnTo>
                  <a:cubicBezTo>
                    <a:pt x="3" y="34"/>
                    <a:pt x="2" y="37"/>
                    <a:pt x="1" y="39"/>
                  </a:cubicBezTo>
                  <a:cubicBezTo>
                    <a:pt x="1" y="39"/>
                    <a:pt x="1" y="41"/>
                    <a:pt x="1" y="41"/>
                  </a:cubicBezTo>
                  <a:cubicBezTo>
                    <a:pt x="2" y="37"/>
                    <a:pt x="3" y="34"/>
                    <a:pt x="5" y="3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1777950" y="2203688"/>
              <a:ext cx="1375" cy="1475"/>
            </a:xfrm>
            <a:custGeom>
              <a:avLst/>
              <a:gdLst/>
              <a:ahLst/>
              <a:cxnLst/>
              <a:rect l="l" t="t" r="r" b="b"/>
              <a:pathLst>
                <a:path w="55" h="59" extrusionOk="0">
                  <a:moveTo>
                    <a:pt x="0" y="0"/>
                  </a:moveTo>
                  <a:cubicBezTo>
                    <a:pt x="4" y="4"/>
                    <a:pt x="7" y="8"/>
                    <a:pt x="10" y="12"/>
                  </a:cubicBezTo>
                  <a:lnTo>
                    <a:pt x="10" y="12"/>
                  </a:lnTo>
                  <a:cubicBezTo>
                    <a:pt x="7" y="8"/>
                    <a:pt x="4" y="4"/>
                    <a:pt x="0" y="0"/>
                  </a:cubicBezTo>
                  <a:close/>
                  <a:moveTo>
                    <a:pt x="10" y="12"/>
                  </a:moveTo>
                  <a:lnTo>
                    <a:pt x="10" y="12"/>
                  </a:lnTo>
                  <a:cubicBezTo>
                    <a:pt x="19" y="23"/>
                    <a:pt x="29" y="34"/>
                    <a:pt x="39" y="44"/>
                  </a:cubicBezTo>
                  <a:lnTo>
                    <a:pt x="39" y="44"/>
                  </a:lnTo>
                  <a:cubicBezTo>
                    <a:pt x="29" y="33"/>
                    <a:pt x="19" y="23"/>
                    <a:pt x="10" y="12"/>
                  </a:cubicBezTo>
                  <a:close/>
                  <a:moveTo>
                    <a:pt x="39" y="44"/>
                  </a:moveTo>
                  <a:cubicBezTo>
                    <a:pt x="43" y="48"/>
                    <a:pt x="48" y="53"/>
                    <a:pt x="52" y="57"/>
                  </a:cubicBezTo>
                  <a:lnTo>
                    <a:pt x="55" y="58"/>
                  </a:lnTo>
                  <a:cubicBezTo>
                    <a:pt x="49" y="54"/>
                    <a:pt x="44" y="49"/>
                    <a:pt x="39" y="44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1776625" y="2196613"/>
              <a:ext cx="200" cy="1050"/>
            </a:xfrm>
            <a:custGeom>
              <a:avLst/>
              <a:gdLst/>
              <a:ahLst/>
              <a:cxnLst/>
              <a:rect l="l" t="t" r="r" b="b"/>
              <a:pathLst>
                <a:path w="8" h="42" extrusionOk="0">
                  <a:moveTo>
                    <a:pt x="0" y="42"/>
                  </a:moveTo>
                  <a:lnTo>
                    <a:pt x="0" y="42"/>
                  </a:lnTo>
                  <a:cubicBezTo>
                    <a:pt x="1" y="28"/>
                    <a:pt x="4" y="14"/>
                    <a:pt x="7" y="1"/>
                  </a:cubicBezTo>
                  <a:lnTo>
                    <a:pt x="7" y="1"/>
                  </a:lnTo>
                  <a:cubicBezTo>
                    <a:pt x="4" y="14"/>
                    <a:pt x="1" y="28"/>
                    <a:pt x="0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1779275" y="2192138"/>
              <a:ext cx="700" cy="750"/>
            </a:xfrm>
            <a:custGeom>
              <a:avLst/>
              <a:gdLst/>
              <a:ahLst/>
              <a:cxnLst/>
              <a:rect l="l" t="t" r="r" b="b"/>
              <a:pathLst>
                <a:path w="28" h="30" extrusionOk="0">
                  <a:moveTo>
                    <a:pt x="28" y="0"/>
                  </a:moveTo>
                  <a:cubicBezTo>
                    <a:pt x="18" y="9"/>
                    <a:pt x="10" y="18"/>
                    <a:pt x="3" y="27"/>
                  </a:cubicBezTo>
                  <a:lnTo>
                    <a:pt x="3" y="27"/>
                  </a:lnTo>
                  <a:cubicBezTo>
                    <a:pt x="3" y="27"/>
                    <a:pt x="3" y="27"/>
                    <a:pt x="3" y="27"/>
                  </a:cubicBezTo>
                  <a:cubicBezTo>
                    <a:pt x="12" y="18"/>
                    <a:pt x="19" y="9"/>
                    <a:pt x="28" y="0"/>
                  </a:cubicBezTo>
                  <a:close/>
                  <a:moveTo>
                    <a:pt x="3" y="27"/>
                  </a:moveTo>
                  <a:lnTo>
                    <a:pt x="3" y="27"/>
                  </a:lnTo>
                  <a:cubicBezTo>
                    <a:pt x="2" y="28"/>
                    <a:pt x="1" y="29"/>
                    <a:pt x="1" y="30"/>
                  </a:cubicBezTo>
                  <a:cubicBezTo>
                    <a:pt x="1" y="29"/>
                    <a:pt x="2" y="28"/>
                    <a:pt x="3" y="27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779925" y="2205813"/>
              <a:ext cx="2750" cy="1975"/>
            </a:xfrm>
            <a:custGeom>
              <a:avLst/>
              <a:gdLst/>
              <a:ahLst/>
              <a:cxnLst/>
              <a:rect l="l" t="t" r="r" b="b"/>
              <a:pathLst>
                <a:path w="110" h="79" extrusionOk="0">
                  <a:moveTo>
                    <a:pt x="110" y="79"/>
                  </a:moveTo>
                  <a:cubicBezTo>
                    <a:pt x="71" y="56"/>
                    <a:pt x="34" y="30"/>
                    <a:pt x="1" y="1"/>
                  </a:cubicBezTo>
                  <a:lnTo>
                    <a:pt x="1" y="1"/>
                  </a:lnTo>
                  <a:cubicBezTo>
                    <a:pt x="34" y="30"/>
                    <a:pt x="71" y="56"/>
                    <a:pt x="110" y="79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1889525" y="2197438"/>
              <a:ext cx="225" cy="1350"/>
            </a:xfrm>
            <a:custGeom>
              <a:avLst/>
              <a:gdLst/>
              <a:ahLst/>
              <a:cxnLst/>
              <a:rect l="l" t="t" r="r" b="b"/>
              <a:pathLst>
                <a:path w="9" h="54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17"/>
                    <a:pt x="8" y="36"/>
                    <a:pt x="9" y="53"/>
                  </a:cubicBezTo>
                  <a:lnTo>
                    <a:pt x="9" y="53"/>
                  </a:lnTo>
                  <a:cubicBezTo>
                    <a:pt x="8" y="36"/>
                    <a:pt x="5" y="17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1888625" y="2194988"/>
              <a:ext cx="750" cy="1450"/>
            </a:xfrm>
            <a:custGeom>
              <a:avLst/>
              <a:gdLst/>
              <a:ahLst/>
              <a:cxnLst/>
              <a:rect l="l" t="t" r="r" b="b"/>
              <a:pathLst>
                <a:path w="30" h="58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19"/>
                    <a:pt x="21" y="37"/>
                    <a:pt x="30" y="57"/>
                  </a:cubicBezTo>
                  <a:lnTo>
                    <a:pt x="30" y="57"/>
                  </a:lnTo>
                  <a:cubicBezTo>
                    <a:pt x="21" y="37"/>
                    <a:pt x="11" y="19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442400" y="2199388"/>
              <a:ext cx="150" cy="875"/>
            </a:xfrm>
            <a:custGeom>
              <a:avLst/>
              <a:gdLst/>
              <a:ahLst/>
              <a:cxnLst/>
              <a:rect l="l" t="t" r="r" b="b"/>
              <a:pathLst>
                <a:path w="6" h="35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11"/>
                    <a:pt x="1" y="22"/>
                    <a:pt x="1" y="33"/>
                  </a:cubicBezTo>
                  <a:lnTo>
                    <a:pt x="1" y="35"/>
                  </a:lnTo>
                  <a:cubicBezTo>
                    <a:pt x="1" y="24"/>
                    <a:pt x="3" y="11"/>
                    <a:pt x="5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444450" y="2195638"/>
              <a:ext cx="725" cy="825"/>
            </a:xfrm>
            <a:custGeom>
              <a:avLst/>
              <a:gdLst/>
              <a:ahLst/>
              <a:cxnLst/>
              <a:rect l="l" t="t" r="r" b="b"/>
              <a:pathLst>
                <a:path w="29" h="33" extrusionOk="0">
                  <a:moveTo>
                    <a:pt x="29" y="0"/>
                  </a:moveTo>
                  <a:cubicBezTo>
                    <a:pt x="25" y="3"/>
                    <a:pt x="22" y="6"/>
                    <a:pt x="20" y="10"/>
                  </a:cubicBezTo>
                  <a:lnTo>
                    <a:pt x="20" y="10"/>
                  </a:lnTo>
                  <a:cubicBezTo>
                    <a:pt x="23" y="6"/>
                    <a:pt x="26" y="3"/>
                    <a:pt x="29" y="0"/>
                  </a:cubicBezTo>
                  <a:close/>
                  <a:moveTo>
                    <a:pt x="20" y="10"/>
                  </a:moveTo>
                  <a:cubicBezTo>
                    <a:pt x="15" y="15"/>
                    <a:pt x="10" y="21"/>
                    <a:pt x="5" y="27"/>
                  </a:cubicBezTo>
                  <a:lnTo>
                    <a:pt x="5" y="27"/>
                  </a:lnTo>
                  <a:cubicBezTo>
                    <a:pt x="6" y="26"/>
                    <a:pt x="7" y="25"/>
                    <a:pt x="8" y="24"/>
                  </a:cubicBezTo>
                  <a:cubicBezTo>
                    <a:pt x="12" y="19"/>
                    <a:pt x="16" y="14"/>
                    <a:pt x="20" y="10"/>
                  </a:cubicBezTo>
                  <a:close/>
                  <a:moveTo>
                    <a:pt x="5" y="27"/>
                  </a:moveTo>
                  <a:cubicBezTo>
                    <a:pt x="3" y="28"/>
                    <a:pt x="2" y="30"/>
                    <a:pt x="0" y="32"/>
                  </a:cubicBezTo>
                  <a:cubicBezTo>
                    <a:pt x="2" y="30"/>
                    <a:pt x="3" y="29"/>
                    <a:pt x="5" y="27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1443075" y="2197463"/>
              <a:ext cx="500" cy="850"/>
            </a:xfrm>
            <a:custGeom>
              <a:avLst/>
              <a:gdLst/>
              <a:ahLst/>
              <a:cxnLst/>
              <a:rect l="l" t="t" r="r" b="b"/>
              <a:pathLst>
                <a:path w="20" h="34" extrusionOk="0">
                  <a:moveTo>
                    <a:pt x="19" y="0"/>
                  </a:moveTo>
                  <a:lnTo>
                    <a:pt x="19" y="0"/>
                  </a:lnTo>
                  <a:cubicBezTo>
                    <a:pt x="17" y="4"/>
                    <a:pt x="14" y="8"/>
                    <a:pt x="12" y="13"/>
                  </a:cubicBezTo>
                  <a:lnTo>
                    <a:pt x="12" y="13"/>
                  </a:lnTo>
                  <a:cubicBezTo>
                    <a:pt x="14" y="8"/>
                    <a:pt x="17" y="4"/>
                    <a:pt x="19" y="0"/>
                  </a:cubicBezTo>
                  <a:close/>
                  <a:moveTo>
                    <a:pt x="12" y="13"/>
                  </a:moveTo>
                  <a:cubicBezTo>
                    <a:pt x="8" y="20"/>
                    <a:pt x="4" y="27"/>
                    <a:pt x="1" y="34"/>
                  </a:cubicBezTo>
                  <a:cubicBezTo>
                    <a:pt x="2" y="32"/>
                    <a:pt x="2" y="31"/>
                    <a:pt x="3" y="29"/>
                  </a:cubicBezTo>
                  <a:cubicBezTo>
                    <a:pt x="6" y="23"/>
                    <a:pt x="9" y="18"/>
                    <a:pt x="12" y="13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1763550" y="2215338"/>
              <a:ext cx="3325" cy="1625"/>
            </a:xfrm>
            <a:custGeom>
              <a:avLst/>
              <a:gdLst/>
              <a:ahLst/>
              <a:cxnLst/>
              <a:rect l="l" t="t" r="r" b="b"/>
              <a:pathLst>
                <a:path w="133" h="65" extrusionOk="0">
                  <a:moveTo>
                    <a:pt x="0" y="1"/>
                  </a:moveTo>
                  <a:lnTo>
                    <a:pt x="0" y="1"/>
                  </a:lnTo>
                  <a:cubicBezTo>
                    <a:pt x="45" y="19"/>
                    <a:pt x="90" y="40"/>
                    <a:pt x="132" y="64"/>
                  </a:cubicBezTo>
                  <a:lnTo>
                    <a:pt x="133" y="64"/>
                  </a:lnTo>
                  <a:cubicBezTo>
                    <a:pt x="90" y="40"/>
                    <a:pt x="45" y="19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1755775" y="2213538"/>
              <a:ext cx="7725" cy="1800"/>
            </a:xfrm>
            <a:custGeom>
              <a:avLst/>
              <a:gdLst/>
              <a:ahLst/>
              <a:cxnLst/>
              <a:rect l="l" t="t" r="r" b="b"/>
              <a:pathLst>
                <a:path w="309" h="72" extrusionOk="0">
                  <a:moveTo>
                    <a:pt x="309" y="72"/>
                  </a:moveTo>
                  <a:cubicBezTo>
                    <a:pt x="210" y="35"/>
                    <a:pt x="106" y="11"/>
                    <a:pt x="0" y="0"/>
                  </a:cubicBezTo>
                  <a:cubicBezTo>
                    <a:pt x="106" y="11"/>
                    <a:pt x="210" y="35"/>
                    <a:pt x="309" y="7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597375" y="2219963"/>
              <a:ext cx="1075" cy="1200"/>
            </a:xfrm>
            <a:custGeom>
              <a:avLst/>
              <a:gdLst/>
              <a:ahLst/>
              <a:cxnLst/>
              <a:rect l="l" t="t" r="r" b="b"/>
              <a:pathLst>
                <a:path w="43" h="48" extrusionOk="0">
                  <a:moveTo>
                    <a:pt x="1" y="1"/>
                  </a:moveTo>
                  <a:cubicBezTo>
                    <a:pt x="1" y="1"/>
                    <a:pt x="2" y="2"/>
                    <a:pt x="3" y="2"/>
                  </a:cubicBezTo>
                  <a:lnTo>
                    <a:pt x="3" y="2"/>
                  </a:lnTo>
                  <a:cubicBezTo>
                    <a:pt x="2" y="1"/>
                    <a:pt x="2" y="1"/>
                    <a:pt x="1" y="1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18" y="17"/>
                    <a:pt x="31" y="32"/>
                    <a:pt x="43" y="48"/>
                  </a:cubicBezTo>
                  <a:cubicBezTo>
                    <a:pt x="31" y="31"/>
                    <a:pt x="17" y="16"/>
                    <a:pt x="3" y="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1594575" y="2217738"/>
              <a:ext cx="2275" cy="1625"/>
            </a:xfrm>
            <a:custGeom>
              <a:avLst/>
              <a:gdLst/>
              <a:ahLst/>
              <a:cxnLst/>
              <a:rect l="l" t="t" r="r" b="b"/>
              <a:pathLst>
                <a:path w="91" h="65" extrusionOk="0">
                  <a:moveTo>
                    <a:pt x="0" y="1"/>
                  </a:moveTo>
                  <a:cubicBezTo>
                    <a:pt x="32" y="19"/>
                    <a:pt x="63" y="40"/>
                    <a:pt x="91" y="65"/>
                  </a:cubicBezTo>
                  <a:lnTo>
                    <a:pt x="91" y="65"/>
                  </a:lnTo>
                  <a:cubicBezTo>
                    <a:pt x="63" y="40"/>
                    <a:pt x="32" y="19"/>
                    <a:pt x="0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1598875" y="2221963"/>
              <a:ext cx="550" cy="1100"/>
            </a:xfrm>
            <a:custGeom>
              <a:avLst/>
              <a:gdLst/>
              <a:ahLst/>
              <a:cxnLst/>
              <a:rect l="l" t="t" r="r" b="b"/>
              <a:pathLst>
                <a:path w="22" h="44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4"/>
                    <a:pt x="16" y="28"/>
                    <a:pt x="21" y="43"/>
                  </a:cubicBezTo>
                  <a:lnTo>
                    <a:pt x="21" y="43"/>
                  </a:lnTo>
                  <a:cubicBezTo>
                    <a:pt x="16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1599575" y="2223938"/>
              <a:ext cx="200" cy="1100"/>
            </a:xfrm>
            <a:custGeom>
              <a:avLst/>
              <a:gdLst/>
              <a:ahLst/>
              <a:cxnLst/>
              <a:rect l="l" t="t" r="r" b="b"/>
              <a:pathLst>
                <a:path w="8" h="44" extrusionOk="0">
                  <a:moveTo>
                    <a:pt x="1" y="0"/>
                  </a:moveTo>
                  <a:cubicBezTo>
                    <a:pt x="3" y="14"/>
                    <a:pt x="6" y="29"/>
                    <a:pt x="7" y="44"/>
                  </a:cubicBezTo>
                  <a:cubicBezTo>
                    <a:pt x="6" y="29"/>
                    <a:pt x="5" y="14"/>
                    <a:pt x="1" y="0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503725" y="2234913"/>
              <a:ext cx="175" cy="900"/>
            </a:xfrm>
            <a:custGeom>
              <a:avLst/>
              <a:gdLst/>
              <a:ahLst/>
              <a:cxnLst/>
              <a:rect l="l" t="t" r="r" b="b"/>
              <a:pathLst>
                <a:path w="7" h="36" extrusionOk="0">
                  <a:moveTo>
                    <a:pt x="0" y="36"/>
                  </a:moveTo>
                  <a:lnTo>
                    <a:pt x="0" y="36"/>
                  </a:lnTo>
                  <a:cubicBezTo>
                    <a:pt x="1" y="23"/>
                    <a:pt x="4" y="12"/>
                    <a:pt x="6" y="1"/>
                  </a:cubicBezTo>
                  <a:lnTo>
                    <a:pt x="6" y="1"/>
                  </a:lnTo>
                  <a:cubicBezTo>
                    <a:pt x="4" y="12"/>
                    <a:pt x="1" y="23"/>
                    <a:pt x="0" y="36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1766850" y="2216938"/>
              <a:ext cx="35125" cy="20325"/>
            </a:xfrm>
            <a:custGeom>
              <a:avLst/>
              <a:gdLst/>
              <a:ahLst/>
              <a:cxnLst/>
              <a:rect l="l" t="t" r="r" b="b"/>
              <a:pathLst>
                <a:path w="1405" h="813" extrusionOk="0">
                  <a:moveTo>
                    <a:pt x="1" y="0"/>
                  </a:moveTo>
                  <a:lnTo>
                    <a:pt x="1" y="0"/>
                  </a:lnTo>
                  <a:lnTo>
                    <a:pt x="1404" y="813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1700850" y="2216938"/>
              <a:ext cx="35650" cy="20725"/>
            </a:xfrm>
            <a:custGeom>
              <a:avLst/>
              <a:gdLst/>
              <a:ahLst/>
              <a:cxnLst/>
              <a:rect l="l" t="t" r="r" b="b"/>
              <a:pathLst>
                <a:path w="1426" h="829" extrusionOk="0">
                  <a:moveTo>
                    <a:pt x="14" y="819"/>
                  </a:moveTo>
                  <a:cubicBezTo>
                    <a:pt x="9" y="822"/>
                    <a:pt x="5" y="825"/>
                    <a:pt x="0" y="829"/>
                  </a:cubicBezTo>
                  <a:cubicBezTo>
                    <a:pt x="5" y="825"/>
                    <a:pt x="9" y="822"/>
                    <a:pt x="14" y="819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1695075" y="2243863"/>
              <a:ext cx="175" cy="1050"/>
            </a:xfrm>
            <a:custGeom>
              <a:avLst/>
              <a:gdLst/>
              <a:ahLst/>
              <a:cxnLst/>
              <a:rect l="l" t="t" r="r" b="b"/>
              <a:pathLst>
                <a:path w="7" h="42" extrusionOk="0">
                  <a:moveTo>
                    <a:pt x="1" y="42"/>
                  </a:moveTo>
                  <a:lnTo>
                    <a:pt x="1" y="42"/>
                  </a:lnTo>
                  <a:cubicBezTo>
                    <a:pt x="2" y="27"/>
                    <a:pt x="4" y="13"/>
                    <a:pt x="7" y="1"/>
                  </a:cubicBezTo>
                  <a:lnTo>
                    <a:pt x="7" y="1"/>
                  </a:lnTo>
                  <a:cubicBezTo>
                    <a:pt x="4" y="13"/>
                    <a:pt x="2" y="27"/>
                    <a:pt x="1" y="42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1562850" y="2235888"/>
              <a:ext cx="52525" cy="29625"/>
            </a:xfrm>
            <a:custGeom>
              <a:avLst/>
              <a:gdLst/>
              <a:ahLst/>
              <a:cxnLst/>
              <a:rect l="l" t="t" r="r" b="b"/>
              <a:pathLst>
                <a:path w="2101" h="1185" extrusionOk="0">
                  <a:moveTo>
                    <a:pt x="1938" y="62"/>
                  </a:moveTo>
                  <a:cubicBezTo>
                    <a:pt x="1989" y="34"/>
                    <a:pt x="2043" y="13"/>
                    <a:pt x="2100" y="0"/>
                  </a:cubicBezTo>
                  <a:cubicBezTo>
                    <a:pt x="2043" y="13"/>
                    <a:pt x="1989" y="34"/>
                    <a:pt x="1938" y="62"/>
                  </a:cubicBezTo>
                  <a:lnTo>
                    <a:pt x="1" y="1185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1628575" y="2237438"/>
              <a:ext cx="93100" cy="53925"/>
            </a:xfrm>
            <a:custGeom>
              <a:avLst/>
              <a:gdLst/>
              <a:ahLst/>
              <a:cxnLst/>
              <a:rect l="l" t="t" r="r" b="b"/>
              <a:pathLst>
                <a:path w="3724" h="2157" extrusionOk="0">
                  <a:moveTo>
                    <a:pt x="0" y="0"/>
                  </a:moveTo>
                  <a:lnTo>
                    <a:pt x="3723" y="2157"/>
                  </a:ln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252500" y="1910388"/>
              <a:ext cx="776325" cy="449325"/>
            </a:xfrm>
            <a:custGeom>
              <a:avLst/>
              <a:gdLst/>
              <a:ahLst/>
              <a:cxnLst/>
              <a:rect l="l" t="t" r="r" b="b"/>
              <a:pathLst>
                <a:path w="31053" h="17973" extrusionOk="0">
                  <a:moveTo>
                    <a:pt x="15362" y="1683"/>
                  </a:moveTo>
                  <a:lnTo>
                    <a:pt x="18800" y="3675"/>
                  </a:lnTo>
                  <a:lnTo>
                    <a:pt x="18825" y="3689"/>
                  </a:lnTo>
                  <a:lnTo>
                    <a:pt x="6207" y="10998"/>
                  </a:lnTo>
                  <a:lnTo>
                    <a:pt x="6197" y="11004"/>
                  </a:lnTo>
                  <a:lnTo>
                    <a:pt x="2737" y="9001"/>
                  </a:lnTo>
                  <a:lnTo>
                    <a:pt x="15362" y="1683"/>
                  </a:lnTo>
                  <a:close/>
                  <a:moveTo>
                    <a:pt x="14227" y="1"/>
                  </a:moveTo>
                  <a:cubicBezTo>
                    <a:pt x="13634" y="1"/>
                    <a:pt x="13040" y="133"/>
                    <a:pt x="12586" y="395"/>
                  </a:cubicBezTo>
                  <a:lnTo>
                    <a:pt x="707" y="7277"/>
                  </a:lnTo>
                  <a:cubicBezTo>
                    <a:pt x="224" y="7557"/>
                    <a:pt x="0" y="7930"/>
                    <a:pt x="32" y="8296"/>
                  </a:cubicBezTo>
                  <a:cubicBezTo>
                    <a:pt x="34" y="8315"/>
                    <a:pt x="34" y="8336"/>
                    <a:pt x="37" y="8354"/>
                  </a:cubicBezTo>
                  <a:cubicBezTo>
                    <a:pt x="41" y="8378"/>
                    <a:pt x="48" y="8400"/>
                    <a:pt x="53" y="8423"/>
                  </a:cubicBezTo>
                  <a:cubicBezTo>
                    <a:pt x="58" y="8442"/>
                    <a:pt x="62" y="8462"/>
                    <a:pt x="69" y="8482"/>
                  </a:cubicBezTo>
                  <a:cubicBezTo>
                    <a:pt x="77" y="8504"/>
                    <a:pt x="88" y="8527"/>
                    <a:pt x="98" y="8550"/>
                  </a:cubicBezTo>
                  <a:cubicBezTo>
                    <a:pt x="105" y="8569"/>
                    <a:pt x="113" y="8587"/>
                    <a:pt x="121" y="8606"/>
                  </a:cubicBezTo>
                  <a:cubicBezTo>
                    <a:pt x="134" y="8629"/>
                    <a:pt x="149" y="8652"/>
                    <a:pt x="162" y="8674"/>
                  </a:cubicBezTo>
                  <a:cubicBezTo>
                    <a:pt x="173" y="8693"/>
                    <a:pt x="182" y="8710"/>
                    <a:pt x="195" y="8729"/>
                  </a:cubicBezTo>
                  <a:cubicBezTo>
                    <a:pt x="211" y="8751"/>
                    <a:pt x="230" y="8773"/>
                    <a:pt x="249" y="8795"/>
                  </a:cubicBezTo>
                  <a:cubicBezTo>
                    <a:pt x="263" y="8813"/>
                    <a:pt x="275" y="8830"/>
                    <a:pt x="289" y="8846"/>
                  </a:cubicBezTo>
                  <a:cubicBezTo>
                    <a:pt x="311" y="8870"/>
                    <a:pt x="336" y="8892"/>
                    <a:pt x="361" y="8916"/>
                  </a:cubicBezTo>
                  <a:cubicBezTo>
                    <a:pt x="375" y="8930"/>
                    <a:pt x="389" y="8945"/>
                    <a:pt x="405" y="8959"/>
                  </a:cubicBezTo>
                  <a:cubicBezTo>
                    <a:pt x="434" y="8985"/>
                    <a:pt x="466" y="9008"/>
                    <a:pt x="498" y="9033"/>
                  </a:cubicBezTo>
                  <a:cubicBezTo>
                    <a:pt x="513" y="9044"/>
                    <a:pt x="525" y="9056"/>
                    <a:pt x="541" y="9067"/>
                  </a:cubicBezTo>
                  <a:cubicBezTo>
                    <a:pt x="590" y="9103"/>
                    <a:pt x="643" y="9136"/>
                    <a:pt x="699" y="9168"/>
                  </a:cubicBezTo>
                  <a:lnTo>
                    <a:pt x="15228" y="17583"/>
                  </a:lnTo>
                  <a:cubicBezTo>
                    <a:pt x="15676" y="17843"/>
                    <a:pt x="16265" y="17973"/>
                    <a:pt x="16854" y="17973"/>
                  </a:cubicBezTo>
                  <a:cubicBezTo>
                    <a:pt x="17448" y="17973"/>
                    <a:pt x="18042" y="17841"/>
                    <a:pt x="18495" y="17579"/>
                  </a:cubicBezTo>
                  <a:lnTo>
                    <a:pt x="30374" y="10698"/>
                  </a:lnTo>
                  <a:cubicBezTo>
                    <a:pt x="30431" y="10665"/>
                    <a:pt x="30484" y="10631"/>
                    <a:pt x="30533" y="10595"/>
                  </a:cubicBezTo>
                  <a:cubicBezTo>
                    <a:pt x="30551" y="10583"/>
                    <a:pt x="30564" y="10570"/>
                    <a:pt x="30582" y="10557"/>
                  </a:cubicBezTo>
                  <a:cubicBezTo>
                    <a:pt x="30613" y="10533"/>
                    <a:pt x="30644" y="10511"/>
                    <a:pt x="30671" y="10486"/>
                  </a:cubicBezTo>
                  <a:cubicBezTo>
                    <a:pt x="30687" y="10473"/>
                    <a:pt x="30701" y="10458"/>
                    <a:pt x="30716" y="10443"/>
                  </a:cubicBezTo>
                  <a:cubicBezTo>
                    <a:pt x="30740" y="10419"/>
                    <a:pt x="30766" y="10397"/>
                    <a:pt x="30787" y="10372"/>
                  </a:cubicBezTo>
                  <a:cubicBezTo>
                    <a:pt x="30803" y="10355"/>
                    <a:pt x="30815" y="10338"/>
                    <a:pt x="30829" y="10320"/>
                  </a:cubicBezTo>
                  <a:cubicBezTo>
                    <a:pt x="30848" y="10298"/>
                    <a:pt x="30867" y="10276"/>
                    <a:pt x="30884" y="10252"/>
                  </a:cubicBezTo>
                  <a:cubicBezTo>
                    <a:pt x="30896" y="10235"/>
                    <a:pt x="30905" y="10216"/>
                    <a:pt x="30916" y="10198"/>
                  </a:cubicBezTo>
                  <a:cubicBezTo>
                    <a:pt x="30931" y="10175"/>
                    <a:pt x="30946" y="10153"/>
                    <a:pt x="30958" y="10129"/>
                  </a:cubicBezTo>
                  <a:cubicBezTo>
                    <a:pt x="30967" y="10111"/>
                    <a:pt x="30973" y="10091"/>
                    <a:pt x="30982" y="10072"/>
                  </a:cubicBezTo>
                  <a:cubicBezTo>
                    <a:pt x="30992" y="10049"/>
                    <a:pt x="31003" y="10027"/>
                    <a:pt x="31012" y="10003"/>
                  </a:cubicBezTo>
                  <a:cubicBezTo>
                    <a:pt x="31018" y="9983"/>
                    <a:pt x="31021" y="9963"/>
                    <a:pt x="31026" y="9944"/>
                  </a:cubicBezTo>
                  <a:cubicBezTo>
                    <a:pt x="31033" y="9921"/>
                    <a:pt x="31040" y="9899"/>
                    <a:pt x="31044" y="9876"/>
                  </a:cubicBezTo>
                  <a:cubicBezTo>
                    <a:pt x="31046" y="9856"/>
                    <a:pt x="31046" y="9835"/>
                    <a:pt x="31049" y="9815"/>
                  </a:cubicBezTo>
                  <a:cubicBezTo>
                    <a:pt x="31050" y="9795"/>
                    <a:pt x="31052" y="9770"/>
                    <a:pt x="31052" y="9747"/>
                  </a:cubicBezTo>
                  <a:cubicBezTo>
                    <a:pt x="31052" y="9406"/>
                    <a:pt x="30829" y="9065"/>
                    <a:pt x="30381" y="8805"/>
                  </a:cubicBezTo>
                  <a:lnTo>
                    <a:pt x="15851" y="390"/>
                  </a:lnTo>
                  <a:cubicBezTo>
                    <a:pt x="15403" y="130"/>
                    <a:pt x="14816" y="1"/>
                    <a:pt x="14227" y="1"/>
                  </a:cubicBezTo>
                  <a:close/>
                </a:path>
              </a:pathLst>
            </a:custGeom>
            <a:solidFill>
              <a:srgbClr val="FF0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1692575" y="2023388"/>
              <a:ext cx="114000" cy="65675"/>
            </a:xfrm>
            <a:custGeom>
              <a:avLst/>
              <a:gdLst/>
              <a:ahLst/>
              <a:cxnLst/>
              <a:rect l="l" t="t" r="r" b="b"/>
              <a:pathLst>
                <a:path w="4560" h="2627" extrusionOk="0">
                  <a:moveTo>
                    <a:pt x="2303" y="1"/>
                  </a:moveTo>
                  <a:cubicBezTo>
                    <a:pt x="2081" y="1"/>
                    <a:pt x="1860" y="50"/>
                    <a:pt x="1691" y="147"/>
                  </a:cubicBezTo>
                  <a:lnTo>
                    <a:pt x="279" y="966"/>
                  </a:lnTo>
                  <a:cubicBezTo>
                    <a:pt x="239" y="987"/>
                    <a:pt x="202" y="1013"/>
                    <a:pt x="169" y="1043"/>
                  </a:cubicBezTo>
                  <a:cubicBezTo>
                    <a:pt x="43" y="1153"/>
                    <a:pt x="0" y="1287"/>
                    <a:pt x="43" y="1412"/>
                  </a:cubicBezTo>
                  <a:cubicBezTo>
                    <a:pt x="74" y="1506"/>
                    <a:pt x="152" y="1595"/>
                    <a:pt x="278" y="1668"/>
                  </a:cubicBezTo>
                  <a:lnTo>
                    <a:pt x="1681" y="2482"/>
                  </a:lnTo>
                  <a:cubicBezTo>
                    <a:pt x="1848" y="2578"/>
                    <a:pt x="2067" y="2627"/>
                    <a:pt x="2287" y="2627"/>
                  </a:cubicBezTo>
                  <a:cubicBezTo>
                    <a:pt x="2507" y="2627"/>
                    <a:pt x="2727" y="2578"/>
                    <a:pt x="2895" y="2481"/>
                  </a:cubicBezTo>
                  <a:lnTo>
                    <a:pt x="4307" y="1663"/>
                  </a:lnTo>
                  <a:cubicBezTo>
                    <a:pt x="4346" y="1640"/>
                    <a:pt x="4383" y="1614"/>
                    <a:pt x="4417" y="1584"/>
                  </a:cubicBezTo>
                  <a:cubicBezTo>
                    <a:pt x="4513" y="1501"/>
                    <a:pt x="4560" y="1404"/>
                    <a:pt x="4560" y="1309"/>
                  </a:cubicBezTo>
                  <a:cubicBezTo>
                    <a:pt x="4559" y="1290"/>
                    <a:pt x="4556" y="1272"/>
                    <a:pt x="4551" y="1254"/>
                  </a:cubicBezTo>
                  <a:cubicBezTo>
                    <a:pt x="4550" y="1241"/>
                    <a:pt x="4549" y="1228"/>
                    <a:pt x="4545" y="1215"/>
                  </a:cubicBezTo>
                  <a:cubicBezTo>
                    <a:pt x="4545" y="1215"/>
                    <a:pt x="4545" y="1215"/>
                    <a:pt x="4545" y="1214"/>
                  </a:cubicBezTo>
                  <a:cubicBezTo>
                    <a:pt x="4538" y="1195"/>
                    <a:pt x="4529" y="1176"/>
                    <a:pt x="4518" y="1159"/>
                  </a:cubicBezTo>
                  <a:cubicBezTo>
                    <a:pt x="4512" y="1147"/>
                    <a:pt x="4505" y="1134"/>
                    <a:pt x="4499" y="1122"/>
                  </a:cubicBezTo>
                  <a:cubicBezTo>
                    <a:pt x="4483" y="1102"/>
                    <a:pt x="4466" y="1082"/>
                    <a:pt x="4446" y="1065"/>
                  </a:cubicBezTo>
                  <a:cubicBezTo>
                    <a:pt x="4437" y="1055"/>
                    <a:pt x="4431" y="1045"/>
                    <a:pt x="4420" y="1036"/>
                  </a:cubicBezTo>
                  <a:cubicBezTo>
                    <a:pt x="4386" y="1008"/>
                    <a:pt x="4350" y="982"/>
                    <a:pt x="4312" y="960"/>
                  </a:cubicBezTo>
                  <a:lnTo>
                    <a:pt x="2906" y="146"/>
                  </a:lnTo>
                  <a:cubicBezTo>
                    <a:pt x="2863" y="121"/>
                    <a:pt x="2818" y="99"/>
                    <a:pt x="2772" y="81"/>
                  </a:cubicBezTo>
                  <a:cubicBezTo>
                    <a:pt x="2631" y="28"/>
                    <a:pt x="2467" y="1"/>
                    <a:pt x="2303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1611650" y="2070613"/>
              <a:ext cx="115350" cy="65725"/>
            </a:xfrm>
            <a:custGeom>
              <a:avLst/>
              <a:gdLst/>
              <a:ahLst/>
              <a:cxnLst/>
              <a:rect l="l" t="t" r="r" b="b"/>
              <a:pathLst>
                <a:path w="4614" h="2629" extrusionOk="0">
                  <a:moveTo>
                    <a:pt x="2274" y="1"/>
                  </a:moveTo>
                  <a:cubicBezTo>
                    <a:pt x="2053" y="2"/>
                    <a:pt x="1834" y="50"/>
                    <a:pt x="1666" y="147"/>
                  </a:cubicBezTo>
                  <a:lnTo>
                    <a:pt x="1149" y="447"/>
                  </a:lnTo>
                  <a:lnTo>
                    <a:pt x="254" y="966"/>
                  </a:lnTo>
                  <a:cubicBezTo>
                    <a:pt x="249" y="968"/>
                    <a:pt x="245" y="972"/>
                    <a:pt x="240" y="976"/>
                  </a:cubicBezTo>
                  <a:cubicBezTo>
                    <a:pt x="207" y="995"/>
                    <a:pt x="174" y="1018"/>
                    <a:pt x="143" y="1044"/>
                  </a:cubicBezTo>
                  <a:cubicBezTo>
                    <a:pt x="48" y="1127"/>
                    <a:pt x="1" y="1222"/>
                    <a:pt x="1" y="1317"/>
                  </a:cubicBezTo>
                  <a:cubicBezTo>
                    <a:pt x="1" y="1386"/>
                    <a:pt x="23" y="1451"/>
                    <a:pt x="63" y="1506"/>
                  </a:cubicBezTo>
                  <a:cubicBezTo>
                    <a:pt x="112" y="1573"/>
                    <a:pt x="177" y="1630"/>
                    <a:pt x="251" y="1670"/>
                  </a:cubicBezTo>
                  <a:lnTo>
                    <a:pt x="1656" y="2484"/>
                  </a:lnTo>
                  <a:cubicBezTo>
                    <a:pt x="1781" y="2556"/>
                    <a:pt x="1936" y="2602"/>
                    <a:pt x="2098" y="2619"/>
                  </a:cubicBezTo>
                  <a:cubicBezTo>
                    <a:pt x="2151" y="2625"/>
                    <a:pt x="2205" y="2628"/>
                    <a:pt x="2259" y="2628"/>
                  </a:cubicBezTo>
                  <a:cubicBezTo>
                    <a:pt x="2480" y="2628"/>
                    <a:pt x="2702" y="2579"/>
                    <a:pt x="2871" y="2481"/>
                  </a:cubicBezTo>
                  <a:lnTo>
                    <a:pt x="4283" y="1663"/>
                  </a:lnTo>
                  <a:cubicBezTo>
                    <a:pt x="4594" y="1483"/>
                    <a:pt x="4614" y="1201"/>
                    <a:pt x="4350" y="1005"/>
                  </a:cubicBezTo>
                  <a:cubicBezTo>
                    <a:pt x="4329" y="989"/>
                    <a:pt x="4308" y="974"/>
                    <a:pt x="4285" y="961"/>
                  </a:cubicBezTo>
                  <a:lnTo>
                    <a:pt x="2881" y="147"/>
                  </a:lnTo>
                  <a:cubicBezTo>
                    <a:pt x="2712" y="49"/>
                    <a:pt x="2493" y="1"/>
                    <a:pt x="2274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775525" y="2071088"/>
              <a:ext cx="113450" cy="65675"/>
            </a:xfrm>
            <a:custGeom>
              <a:avLst/>
              <a:gdLst/>
              <a:ahLst/>
              <a:cxnLst/>
              <a:rect l="l" t="t" r="r" b="b"/>
              <a:pathLst>
                <a:path w="4538" h="2627" extrusionOk="0">
                  <a:moveTo>
                    <a:pt x="2280" y="1"/>
                  </a:moveTo>
                  <a:cubicBezTo>
                    <a:pt x="2224" y="1"/>
                    <a:pt x="2168" y="4"/>
                    <a:pt x="2113" y="10"/>
                  </a:cubicBezTo>
                  <a:cubicBezTo>
                    <a:pt x="1950" y="29"/>
                    <a:pt x="1794" y="75"/>
                    <a:pt x="1668" y="148"/>
                  </a:cubicBezTo>
                  <a:lnTo>
                    <a:pt x="256" y="965"/>
                  </a:lnTo>
                  <a:cubicBezTo>
                    <a:pt x="217" y="988"/>
                    <a:pt x="180" y="1014"/>
                    <a:pt x="146" y="1043"/>
                  </a:cubicBezTo>
                  <a:cubicBezTo>
                    <a:pt x="100" y="1083"/>
                    <a:pt x="61" y="1134"/>
                    <a:pt x="35" y="1189"/>
                  </a:cubicBezTo>
                  <a:cubicBezTo>
                    <a:pt x="32" y="1201"/>
                    <a:pt x="23" y="1212"/>
                    <a:pt x="19" y="1222"/>
                  </a:cubicBezTo>
                  <a:cubicBezTo>
                    <a:pt x="18" y="1227"/>
                    <a:pt x="19" y="1230"/>
                    <a:pt x="18" y="1235"/>
                  </a:cubicBezTo>
                  <a:cubicBezTo>
                    <a:pt x="1" y="1292"/>
                    <a:pt x="1" y="1354"/>
                    <a:pt x="19" y="1411"/>
                  </a:cubicBezTo>
                  <a:cubicBezTo>
                    <a:pt x="30" y="1445"/>
                    <a:pt x="47" y="1476"/>
                    <a:pt x="66" y="1504"/>
                  </a:cubicBezTo>
                  <a:cubicBezTo>
                    <a:pt x="116" y="1572"/>
                    <a:pt x="180" y="1628"/>
                    <a:pt x="255" y="1669"/>
                  </a:cubicBezTo>
                  <a:lnTo>
                    <a:pt x="1658" y="2481"/>
                  </a:lnTo>
                  <a:cubicBezTo>
                    <a:pt x="1825" y="2578"/>
                    <a:pt x="2044" y="2627"/>
                    <a:pt x="2264" y="2627"/>
                  </a:cubicBezTo>
                  <a:cubicBezTo>
                    <a:pt x="2319" y="2627"/>
                    <a:pt x="2375" y="2624"/>
                    <a:pt x="2430" y="2618"/>
                  </a:cubicBezTo>
                  <a:cubicBezTo>
                    <a:pt x="2592" y="2599"/>
                    <a:pt x="2747" y="2553"/>
                    <a:pt x="2873" y="2481"/>
                  </a:cubicBezTo>
                  <a:lnTo>
                    <a:pt x="4283" y="1663"/>
                  </a:lnTo>
                  <a:cubicBezTo>
                    <a:pt x="4358" y="1622"/>
                    <a:pt x="4423" y="1565"/>
                    <a:pt x="4473" y="1497"/>
                  </a:cubicBezTo>
                  <a:cubicBezTo>
                    <a:pt x="4481" y="1484"/>
                    <a:pt x="4487" y="1472"/>
                    <a:pt x="4493" y="1458"/>
                  </a:cubicBezTo>
                  <a:cubicBezTo>
                    <a:pt x="4493" y="1460"/>
                    <a:pt x="4493" y="1460"/>
                    <a:pt x="4493" y="1460"/>
                  </a:cubicBezTo>
                  <a:cubicBezTo>
                    <a:pt x="4504" y="1442"/>
                    <a:pt x="4513" y="1424"/>
                    <a:pt x="4522" y="1404"/>
                  </a:cubicBezTo>
                  <a:cubicBezTo>
                    <a:pt x="4524" y="1390"/>
                    <a:pt x="4527" y="1377"/>
                    <a:pt x="4528" y="1363"/>
                  </a:cubicBezTo>
                  <a:lnTo>
                    <a:pt x="4528" y="1364"/>
                  </a:lnTo>
                  <a:cubicBezTo>
                    <a:pt x="4533" y="1346"/>
                    <a:pt x="4537" y="1327"/>
                    <a:pt x="4538" y="1308"/>
                  </a:cubicBezTo>
                  <a:cubicBezTo>
                    <a:pt x="4537" y="1290"/>
                    <a:pt x="4533" y="1271"/>
                    <a:pt x="4528" y="1254"/>
                  </a:cubicBezTo>
                  <a:cubicBezTo>
                    <a:pt x="4527" y="1240"/>
                    <a:pt x="4525" y="1227"/>
                    <a:pt x="4522" y="1214"/>
                  </a:cubicBezTo>
                  <a:cubicBezTo>
                    <a:pt x="4514" y="1194"/>
                    <a:pt x="4504" y="1176"/>
                    <a:pt x="4493" y="1159"/>
                  </a:cubicBezTo>
                  <a:cubicBezTo>
                    <a:pt x="4488" y="1146"/>
                    <a:pt x="4482" y="1134"/>
                    <a:pt x="4475" y="1123"/>
                  </a:cubicBezTo>
                  <a:cubicBezTo>
                    <a:pt x="4459" y="1100"/>
                    <a:pt x="4441" y="1082"/>
                    <a:pt x="4421" y="1063"/>
                  </a:cubicBezTo>
                  <a:cubicBezTo>
                    <a:pt x="4411" y="1054"/>
                    <a:pt x="4407" y="1045"/>
                    <a:pt x="4397" y="1036"/>
                  </a:cubicBezTo>
                  <a:cubicBezTo>
                    <a:pt x="4363" y="1006"/>
                    <a:pt x="4326" y="980"/>
                    <a:pt x="4286" y="958"/>
                  </a:cubicBezTo>
                  <a:lnTo>
                    <a:pt x="2883" y="145"/>
                  </a:lnTo>
                  <a:cubicBezTo>
                    <a:pt x="2840" y="121"/>
                    <a:pt x="2795" y="99"/>
                    <a:pt x="2749" y="82"/>
                  </a:cubicBezTo>
                  <a:cubicBezTo>
                    <a:pt x="2607" y="28"/>
                    <a:pt x="2444" y="1"/>
                    <a:pt x="2280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530075" y="2117888"/>
              <a:ext cx="113400" cy="65650"/>
            </a:xfrm>
            <a:custGeom>
              <a:avLst/>
              <a:gdLst/>
              <a:ahLst/>
              <a:cxnLst/>
              <a:rect l="l" t="t" r="r" b="b"/>
              <a:pathLst>
                <a:path w="4536" h="2626" extrusionOk="0">
                  <a:moveTo>
                    <a:pt x="2276" y="0"/>
                  </a:moveTo>
                  <a:cubicBezTo>
                    <a:pt x="2056" y="0"/>
                    <a:pt x="1835" y="49"/>
                    <a:pt x="1667" y="146"/>
                  </a:cubicBezTo>
                  <a:lnTo>
                    <a:pt x="255" y="964"/>
                  </a:lnTo>
                  <a:cubicBezTo>
                    <a:pt x="216" y="987"/>
                    <a:pt x="178" y="1013"/>
                    <a:pt x="144" y="1043"/>
                  </a:cubicBezTo>
                  <a:cubicBezTo>
                    <a:pt x="133" y="1052"/>
                    <a:pt x="126" y="1063"/>
                    <a:pt x="118" y="1071"/>
                  </a:cubicBezTo>
                  <a:cubicBezTo>
                    <a:pt x="98" y="1090"/>
                    <a:pt x="81" y="1109"/>
                    <a:pt x="65" y="1130"/>
                  </a:cubicBezTo>
                  <a:cubicBezTo>
                    <a:pt x="57" y="1142"/>
                    <a:pt x="51" y="1154"/>
                    <a:pt x="46" y="1168"/>
                  </a:cubicBezTo>
                  <a:cubicBezTo>
                    <a:pt x="35" y="1185"/>
                    <a:pt x="25" y="1204"/>
                    <a:pt x="17" y="1222"/>
                  </a:cubicBezTo>
                  <a:cubicBezTo>
                    <a:pt x="14" y="1236"/>
                    <a:pt x="11" y="1250"/>
                    <a:pt x="10" y="1263"/>
                  </a:cubicBezTo>
                  <a:cubicBezTo>
                    <a:pt x="5" y="1281"/>
                    <a:pt x="3" y="1298"/>
                    <a:pt x="1" y="1315"/>
                  </a:cubicBezTo>
                  <a:cubicBezTo>
                    <a:pt x="0" y="1443"/>
                    <a:pt x="84" y="1571"/>
                    <a:pt x="252" y="1667"/>
                  </a:cubicBezTo>
                  <a:lnTo>
                    <a:pt x="1656" y="2481"/>
                  </a:lnTo>
                  <a:cubicBezTo>
                    <a:pt x="1823" y="2577"/>
                    <a:pt x="2042" y="2626"/>
                    <a:pt x="2261" y="2626"/>
                  </a:cubicBezTo>
                  <a:cubicBezTo>
                    <a:pt x="2481" y="2626"/>
                    <a:pt x="2702" y="2577"/>
                    <a:pt x="2871" y="2478"/>
                  </a:cubicBezTo>
                  <a:lnTo>
                    <a:pt x="4283" y="1661"/>
                  </a:lnTo>
                  <a:cubicBezTo>
                    <a:pt x="4452" y="1563"/>
                    <a:pt x="4536" y="1436"/>
                    <a:pt x="4536" y="1308"/>
                  </a:cubicBezTo>
                  <a:cubicBezTo>
                    <a:pt x="4533" y="1289"/>
                    <a:pt x="4531" y="1271"/>
                    <a:pt x="4526" y="1253"/>
                  </a:cubicBezTo>
                  <a:cubicBezTo>
                    <a:pt x="4525" y="1240"/>
                    <a:pt x="4524" y="1227"/>
                    <a:pt x="4520" y="1214"/>
                  </a:cubicBezTo>
                  <a:cubicBezTo>
                    <a:pt x="4512" y="1194"/>
                    <a:pt x="4503" y="1175"/>
                    <a:pt x="4493" y="1158"/>
                  </a:cubicBezTo>
                  <a:cubicBezTo>
                    <a:pt x="4486" y="1146"/>
                    <a:pt x="4480" y="1133"/>
                    <a:pt x="4474" y="1122"/>
                  </a:cubicBezTo>
                  <a:cubicBezTo>
                    <a:pt x="4458" y="1101"/>
                    <a:pt x="4441" y="1081"/>
                    <a:pt x="4422" y="1064"/>
                  </a:cubicBezTo>
                  <a:lnTo>
                    <a:pt x="4422" y="1065"/>
                  </a:lnTo>
                  <a:cubicBezTo>
                    <a:pt x="4413" y="1055"/>
                    <a:pt x="4407" y="1045"/>
                    <a:pt x="4396" y="1035"/>
                  </a:cubicBezTo>
                  <a:cubicBezTo>
                    <a:pt x="4363" y="1007"/>
                    <a:pt x="4325" y="981"/>
                    <a:pt x="4287" y="959"/>
                  </a:cubicBezTo>
                  <a:lnTo>
                    <a:pt x="2881" y="145"/>
                  </a:lnTo>
                  <a:cubicBezTo>
                    <a:pt x="2792" y="95"/>
                    <a:pt x="2697" y="58"/>
                    <a:pt x="2598" y="36"/>
                  </a:cubicBezTo>
                  <a:cubicBezTo>
                    <a:pt x="2495" y="12"/>
                    <a:pt x="2385" y="0"/>
                    <a:pt x="2276" y="0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1691900" y="2118338"/>
              <a:ext cx="115500" cy="65700"/>
            </a:xfrm>
            <a:custGeom>
              <a:avLst/>
              <a:gdLst/>
              <a:ahLst/>
              <a:cxnLst/>
              <a:rect l="l" t="t" r="r" b="b"/>
              <a:pathLst>
                <a:path w="4620" h="2628" extrusionOk="0">
                  <a:moveTo>
                    <a:pt x="2357" y="1"/>
                  </a:moveTo>
                  <a:cubicBezTo>
                    <a:pt x="2257" y="1"/>
                    <a:pt x="2157" y="12"/>
                    <a:pt x="2058" y="34"/>
                  </a:cubicBezTo>
                  <a:cubicBezTo>
                    <a:pt x="1950" y="55"/>
                    <a:pt x="1847" y="93"/>
                    <a:pt x="1750" y="147"/>
                  </a:cubicBezTo>
                  <a:lnTo>
                    <a:pt x="338" y="964"/>
                  </a:lnTo>
                  <a:cubicBezTo>
                    <a:pt x="1" y="1160"/>
                    <a:pt x="0" y="1475"/>
                    <a:pt x="336" y="1669"/>
                  </a:cubicBezTo>
                  <a:lnTo>
                    <a:pt x="1739" y="2482"/>
                  </a:lnTo>
                  <a:cubicBezTo>
                    <a:pt x="1908" y="2579"/>
                    <a:pt x="2127" y="2628"/>
                    <a:pt x="2347" y="2628"/>
                  </a:cubicBezTo>
                  <a:cubicBezTo>
                    <a:pt x="2567" y="2626"/>
                    <a:pt x="2787" y="2578"/>
                    <a:pt x="2956" y="2480"/>
                  </a:cubicBezTo>
                  <a:lnTo>
                    <a:pt x="4368" y="1663"/>
                  </a:lnTo>
                  <a:cubicBezTo>
                    <a:pt x="4536" y="1565"/>
                    <a:pt x="4619" y="1437"/>
                    <a:pt x="4619" y="1310"/>
                  </a:cubicBezTo>
                  <a:cubicBezTo>
                    <a:pt x="4618" y="1291"/>
                    <a:pt x="4615" y="1274"/>
                    <a:pt x="4610" y="1257"/>
                  </a:cubicBezTo>
                  <a:cubicBezTo>
                    <a:pt x="4609" y="1242"/>
                    <a:pt x="4607" y="1228"/>
                    <a:pt x="4604" y="1214"/>
                  </a:cubicBezTo>
                  <a:cubicBezTo>
                    <a:pt x="4599" y="1204"/>
                    <a:pt x="4594" y="1195"/>
                    <a:pt x="4588" y="1185"/>
                  </a:cubicBezTo>
                  <a:cubicBezTo>
                    <a:pt x="4551" y="1102"/>
                    <a:pt x="4480" y="1024"/>
                    <a:pt x="4369" y="959"/>
                  </a:cubicBezTo>
                  <a:lnTo>
                    <a:pt x="2965" y="147"/>
                  </a:lnTo>
                  <a:cubicBezTo>
                    <a:pt x="2797" y="49"/>
                    <a:pt x="2578" y="1"/>
                    <a:pt x="2357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1857950" y="2118788"/>
              <a:ext cx="113400" cy="65700"/>
            </a:xfrm>
            <a:custGeom>
              <a:avLst/>
              <a:gdLst/>
              <a:ahLst/>
              <a:cxnLst/>
              <a:rect l="l" t="t" r="r" b="b"/>
              <a:pathLst>
                <a:path w="4536" h="2628" extrusionOk="0">
                  <a:moveTo>
                    <a:pt x="2274" y="1"/>
                  </a:moveTo>
                  <a:cubicBezTo>
                    <a:pt x="2165" y="1"/>
                    <a:pt x="2057" y="13"/>
                    <a:pt x="1951" y="37"/>
                  </a:cubicBezTo>
                  <a:cubicBezTo>
                    <a:pt x="1850" y="61"/>
                    <a:pt x="1755" y="98"/>
                    <a:pt x="1666" y="147"/>
                  </a:cubicBezTo>
                  <a:lnTo>
                    <a:pt x="254" y="965"/>
                  </a:lnTo>
                  <a:cubicBezTo>
                    <a:pt x="249" y="968"/>
                    <a:pt x="245" y="972"/>
                    <a:pt x="240" y="975"/>
                  </a:cubicBezTo>
                  <a:cubicBezTo>
                    <a:pt x="207" y="995"/>
                    <a:pt x="173" y="1018"/>
                    <a:pt x="143" y="1044"/>
                  </a:cubicBezTo>
                  <a:cubicBezTo>
                    <a:pt x="132" y="1054"/>
                    <a:pt x="125" y="1065"/>
                    <a:pt x="115" y="1075"/>
                  </a:cubicBezTo>
                  <a:cubicBezTo>
                    <a:pt x="96" y="1092"/>
                    <a:pt x="80" y="1111"/>
                    <a:pt x="64" y="1131"/>
                  </a:cubicBezTo>
                  <a:cubicBezTo>
                    <a:pt x="58" y="1143"/>
                    <a:pt x="52" y="1154"/>
                    <a:pt x="46" y="1167"/>
                  </a:cubicBezTo>
                  <a:cubicBezTo>
                    <a:pt x="34" y="1185"/>
                    <a:pt x="24" y="1204"/>
                    <a:pt x="17" y="1224"/>
                  </a:cubicBezTo>
                  <a:cubicBezTo>
                    <a:pt x="15" y="1237"/>
                    <a:pt x="12" y="1250"/>
                    <a:pt x="11" y="1263"/>
                  </a:cubicBezTo>
                  <a:cubicBezTo>
                    <a:pt x="6" y="1281"/>
                    <a:pt x="2" y="1299"/>
                    <a:pt x="1" y="1318"/>
                  </a:cubicBezTo>
                  <a:cubicBezTo>
                    <a:pt x="1" y="1445"/>
                    <a:pt x="84" y="1573"/>
                    <a:pt x="252" y="1670"/>
                  </a:cubicBezTo>
                  <a:lnTo>
                    <a:pt x="1656" y="2482"/>
                  </a:lnTo>
                  <a:cubicBezTo>
                    <a:pt x="1823" y="2579"/>
                    <a:pt x="2043" y="2627"/>
                    <a:pt x="2262" y="2627"/>
                  </a:cubicBezTo>
                  <a:cubicBezTo>
                    <a:pt x="2482" y="2627"/>
                    <a:pt x="2703" y="2579"/>
                    <a:pt x="2871" y="2482"/>
                  </a:cubicBezTo>
                  <a:lnTo>
                    <a:pt x="4283" y="1663"/>
                  </a:lnTo>
                  <a:cubicBezTo>
                    <a:pt x="4409" y="1590"/>
                    <a:pt x="4488" y="1500"/>
                    <a:pt x="4519" y="1406"/>
                  </a:cubicBezTo>
                  <a:cubicBezTo>
                    <a:pt x="4531" y="1375"/>
                    <a:pt x="4536" y="1343"/>
                    <a:pt x="4536" y="1309"/>
                  </a:cubicBezTo>
                  <a:cubicBezTo>
                    <a:pt x="4534" y="1292"/>
                    <a:pt x="4532" y="1273"/>
                    <a:pt x="4527" y="1256"/>
                  </a:cubicBezTo>
                  <a:cubicBezTo>
                    <a:pt x="4526" y="1242"/>
                    <a:pt x="4523" y="1229"/>
                    <a:pt x="4519" y="1215"/>
                  </a:cubicBezTo>
                  <a:cubicBezTo>
                    <a:pt x="4512" y="1196"/>
                    <a:pt x="4503" y="1178"/>
                    <a:pt x="4492" y="1160"/>
                  </a:cubicBezTo>
                  <a:cubicBezTo>
                    <a:pt x="4487" y="1148"/>
                    <a:pt x="4480" y="1134"/>
                    <a:pt x="4472" y="1123"/>
                  </a:cubicBezTo>
                  <a:cubicBezTo>
                    <a:pt x="4456" y="1102"/>
                    <a:pt x="4439" y="1082"/>
                    <a:pt x="4419" y="1064"/>
                  </a:cubicBezTo>
                  <a:cubicBezTo>
                    <a:pt x="4410" y="1055"/>
                    <a:pt x="4404" y="1045"/>
                    <a:pt x="4394" y="1037"/>
                  </a:cubicBezTo>
                  <a:cubicBezTo>
                    <a:pt x="4361" y="1007"/>
                    <a:pt x="4324" y="981"/>
                    <a:pt x="4285" y="957"/>
                  </a:cubicBezTo>
                  <a:lnTo>
                    <a:pt x="2882" y="145"/>
                  </a:lnTo>
                  <a:cubicBezTo>
                    <a:pt x="2793" y="95"/>
                    <a:pt x="2697" y="58"/>
                    <a:pt x="2597" y="37"/>
                  </a:cubicBezTo>
                  <a:cubicBezTo>
                    <a:pt x="2491" y="13"/>
                    <a:pt x="2382" y="1"/>
                    <a:pt x="2274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1442100" y="2167563"/>
              <a:ext cx="96350" cy="55750"/>
            </a:xfrm>
            <a:custGeom>
              <a:avLst/>
              <a:gdLst/>
              <a:ahLst/>
              <a:cxnLst/>
              <a:rect l="l" t="t" r="r" b="b"/>
              <a:pathLst>
                <a:path w="3854" h="2230" extrusionOk="0">
                  <a:moveTo>
                    <a:pt x="2337" y="1"/>
                  </a:moveTo>
                  <a:cubicBezTo>
                    <a:pt x="2154" y="1"/>
                    <a:pt x="1970" y="42"/>
                    <a:pt x="1831" y="122"/>
                  </a:cubicBezTo>
                  <a:lnTo>
                    <a:pt x="214" y="1059"/>
                  </a:lnTo>
                  <a:cubicBezTo>
                    <a:pt x="207" y="1064"/>
                    <a:pt x="201" y="1070"/>
                    <a:pt x="193" y="1075"/>
                  </a:cubicBezTo>
                  <a:cubicBezTo>
                    <a:pt x="169" y="1090"/>
                    <a:pt x="145" y="1106"/>
                    <a:pt x="123" y="1124"/>
                  </a:cubicBezTo>
                  <a:cubicBezTo>
                    <a:pt x="113" y="1134"/>
                    <a:pt x="103" y="1144"/>
                    <a:pt x="94" y="1155"/>
                  </a:cubicBezTo>
                  <a:cubicBezTo>
                    <a:pt x="81" y="1168"/>
                    <a:pt x="68" y="1181"/>
                    <a:pt x="57" y="1196"/>
                  </a:cubicBezTo>
                  <a:cubicBezTo>
                    <a:pt x="51" y="1207"/>
                    <a:pt x="45" y="1219"/>
                    <a:pt x="40" y="1230"/>
                  </a:cubicBezTo>
                  <a:cubicBezTo>
                    <a:pt x="31" y="1245"/>
                    <a:pt x="24" y="1258"/>
                    <a:pt x="18" y="1274"/>
                  </a:cubicBezTo>
                  <a:cubicBezTo>
                    <a:pt x="15" y="1285"/>
                    <a:pt x="14" y="1297"/>
                    <a:pt x="13" y="1308"/>
                  </a:cubicBezTo>
                  <a:cubicBezTo>
                    <a:pt x="0" y="1349"/>
                    <a:pt x="3" y="1392"/>
                    <a:pt x="18" y="1432"/>
                  </a:cubicBezTo>
                  <a:cubicBezTo>
                    <a:pt x="44" y="1510"/>
                    <a:pt x="109" y="1584"/>
                    <a:pt x="213" y="1645"/>
                  </a:cubicBezTo>
                  <a:lnTo>
                    <a:pt x="1016" y="2109"/>
                  </a:lnTo>
                  <a:cubicBezTo>
                    <a:pt x="1155" y="2189"/>
                    <a:pt x="1337" y="2230"/>
                    <a:pt x="1520" y="2230"/>
                  </a:cubicBezTo>
                  <a:cubicBezTo>
                    <a:pt x="1703" y="2230"/>
                    <a:pt x="1887" y="2189"/>
                    <a:pt x="2028" y="2108"/>
                  </a:cubicBezTo>
                  <a:lnTo>
                    <a:pt x="3642" y="1173"/>
                  </a:lnTo>
                  <a:cubicBezTo>
                    <a:pt x="3783" y="1091"/>
                    <a:pt x="3854" y="984"/>
                    <a:pt x="3854" y="878"/>
                  </a:cubicBezTo>
                  <a:cubicBezTo>
                    <a:pt x="3852" y="863"/>
                    <a:pt x="3850" y="848"/>
                    <a:pt x="3846" y="833"/>
                  </a:cubicBezTo>
                  <a:cubicBezTo>
                    <a:pt x="3845" y="822"/>
                    <a:pt x="3844" y="811"/>
                    <a:pt x="3840" y="800"/>
                  </a:cubicBezTo>
                  <a:lnTo>
                    <a:pt x="3840" y="799"/>
                  </a:lnTo>
                  <a:cubicBezTo>
                    <a:pt x="3834" y="783"/>
                    <a:pt x="3826" y="768"/>
                    <a:pt x="3816" y="753"/>
                  </a:cubicBezTo>
                  <a:cubicBezTo>
                    <a:pt x="3811" y="743"/>
                    <a:pt x="3808" y="733"/>
                    <a:pt x="3802" y="723"/>
                  </a:cubicBezTo>
                  <a:cubicBezTo>
                    <a:pt x="3788" y="706"/>
                    <a:pt x="3773" y="690"/>
                    <a:pt x="3757" y="675"/>
                  </a:cubicBezTo>
                  <a:cubicBezTo>
                    <a:pt x="3749" y="667"/>
                    <a:pt x="3745" y="659"/>
                    <a:pt x="3737" y="651"/>
                  </a:cubicBezTo>
                  <a:cubicBezTo>
                    <a:pt x="3709" y="626"/>
                    <a:pt x="3678" y="605"/>
                    <a:pt x="3645" y="587"/>
                  </a:cubicBezTo>
                  <a:lnTo>
                    <a:pt x="2842" y="121"/>
                  </a:lnTo>
                  <a:cubicBezTo>
                    <a:pt x="2806" y="101"/>
                    <a:pt x="2769" y="84"/>
                    <a:pt x="2730" y="69"/>
                  </a:cubicBezTo>
                  <a:cubicBezTo>
                    <a:pt x="2647" y="38"/>
                    <a:pt x="2562" y="18"/>
                    <a:pt x="2474" y="8"/>
                  </a:cubicBezTo>
                  <a:cubicBezTo>
                    <a:pt x="2429" y="3"/>
                    <a:pt x="2383" y="1"/>
                    <a:pt x="2337" y="1"/>
                  </a:cubicBezTo>
                  <a:close/>
                </a:path>
              </a:pathLst>
            </a:custGeom>
            <a:solidFill>
              <a:srgbClr val="030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612475" y="2165588"/>
              <a:ext cx="115475" cy="65675"/>
            </a:xfrm>
            <a:custGeom>
              <a:avLst/>
              <a:gdLst/>
              <a:ahLst/>
              <a:cxnLst/>
              <a:rect l="l" t="t" r="r" b="b"/>
              <a:pathLst>
                <a:path w="4619" h="2627" extrusionOk="0">
                  <a:moveTo>
                    <a:pt x="2275" y="0"/>
                  </a:moveTo>
                  <a:cubicBezTo>
                    <a:pt x="2054" y="0"/>
                    <a:pt x="1834" y="49"/>
                    <a:pt x="1666" y="147"/>
                  </a:cubicBezTo>
                  <a:lnTo>
                    <a:pt x="254" y="964"/>
                  </a:lnTo>
                  <a:cubicBezTo>
                    <a:pt x="214" y="987"/>
                    <a:pt x="177" y="1014"/>
                    <a:pt x="143" y="1044"/>
                  </a:cubicBezTo>
                  <a:cubicBezTo>
                    <a:pt x="131" y="1052"/>
                    <a:pt x="125" y="1063"/>
                    <a:pt x="115" y="1073"/>
                  </a:cubicBezTo>
                  <a:cubicBezTo>
                    <a:pt x="97" y="1091"/>
                    <a:pt x="79" y="1111"/>
                    <a:pt x="63" y="1130"/>
                  </a:cubicBezTo>
                  <a:cubicBezTo>
                    <a:pt x="48" y="1161"/>
                    <a:pt x="32" y="1192"/>
                    <a:pt x="16" y="1223"/>
                  </a:cubicBezTo>
                  <a:cubicBezTo>
                    <a:pt x="12" y="1237"/>
                    <a:pt x="10" y="1250"/>
                    <a:pt x="9" y="1265"/>
                  </a:cubicBezTo>
                  <a:cubicBezTo>
                    <a:pt x="5" y="1283"/>
                    <a:pt x="1" y="1300"/>
                    <a:pt x="0" y="1317"/>
                  </a:cubicBezTo>
                  <a:cubicBezTo>
                    <a:pt x="0" y="1445"/>
                    <a:pt x="83" y="1573"/>
                    <a:pt x="250" y="1669"/>
                  </a:cubicBezTo>
                  <a:lnTo>
                    <a:pt x="1655" y="2482"/>
                  </a:lnTo>
                  <a:cubicBezTo>
                    <a:pt x="1822" y="2579"/>
                    <a:pt x="2040" y="2627"/>
                    <a:pt x="2260" y="2627"/>
                  </a:cubicBezTo>
                  <a:cubicBezTo>
                    <a:pt x="2480" y="2627"/>
                    <a:pt x="2702" y="2578"/>
                    <a:pt x="2871" y="2480"/>
                  </a:cubicBezTo>
                  <a:lnTo>
                    <a:pt x="4282" y="1663"/>
                  </a:lnTo>
                  <a:cubicBezTo>
                    <a:pt x="4618" y="1467"/>
                    <a:pt x="4619" y="1153"/>
                    <a:pt x="4283" y="958"/>
                  </a:cubicBezTo>
                  <a:lnTo>
                    <a:pt x="2880" y="146"/>
                  </a:lnTo>
                  <a:cubicBezTo>
                    <a:pt x="2792" y="96"/>
                    <a:pt x="2695" y="59"/>
                    <a:pt x="2596" y="37"/>
                  </a:cubicBezTo>
                  <a:cubicBezTo>
                    <a:pt x="2493" y="12"/>
                    <a:pt x="2384" y="0"/>
                    <a:pt x="2275" y="0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1776400" y="2166063"/>
              <a:ext cx="113350" cy="65675"/>
            </a:xfrm>
            <a:custGeom>
              <a:avLst/>
              <a:gdLst/>
              <a:ahLst/>
              <a:cxnLst/>
              <a:rect l="l" t="t" r="r" b="b"/>
              <a:pathLst>
                <a:path w="4534" h="2627" extrusionOk="0">
                  <a:moveTo>
                    <a:pt x="2273" y="1"/>
                  </a:moveTo>
                  <a:cubicBezTo>
                    <a:pt x="2053" y="1"/>
                    <a:pt x="1834" y="50"/>
                    <a:pt x="1666" y="148"/>
                  </a:cubicBezTo>
                  <a:lnTo>
                    <a:pt x="254" y="965"/>
                  </a:lnTo>
                  <a:cubicBezTo>
                    <a:pt x="215" y="987"/>
                    <a:pt x="178" y="1013"/>
                    <a:pt x="143" y="1043"/>
                  </a:cubicBezTo>
                  <a:cubicBezTo>
                    <a:pt x="133" y="1054"/>
                    <a:pt x="125" y="1064"/>
                    <a:pt x="116" y="1074"/>
                  </a:cubicBezTo>
                  <a:cubicBezTo>
                    <a:pt x="97" y="1093"/>
                    <a:pt x="80" y="1111"/>
                    <a:pt x="65" y="1131"/>
                  </a:cubicBezTo>
                  <a:cubicBezTo>
                    <a:pt x="56" y="1145"/>
                    <a:pt x="50" y="1157"/>
                    <a:pt x="44" y="1171"/>
                  </a:cubicBezTo>
                  <a:cubicBezTo>
                    <a:pt x="34" y="1188"/>
                    <a:pt x="24" y="1205"/>
                    <a:pt x="16" y="1224"/>
                  </a:cubicBezTo>
                  <a:cubicBezTo>
                    <a:pt x="14" y="1238"/>
                    <a:pt x="12" y="1251"/>
                    <a:pt x="10" y="1265"/>
                  </a:cubicBezTo>
                  <a:cubicBezTo>
                    <a:pt x="5" y="1282"/>
                    <a:pt x="2" y="1301"/>
                    <a:pt x="0" y="1318"/>
                  </a:cubicBezTo>
                  <a:cubicBezTo>
                    <a:pt x="2" y="1385"/>
                    <a:pt x="23" y="1451"/>
                    <a:pt x="62" y="1505"/>
                  </a:cubicBezTo>
                  <a:cubicBezTo>
                    <a:pt x="78" y="1526"/>
                    <a:pt x="97" y="1546"/>
                    <a:pt x="116" y="1564"/>
                  </a:cubicBezTo>
                  <a:lnTo>
                    <a:pt x="116" y="1564"/>
                  </a:lnTo>
                  <a:cubicBezTo>
                    <a:pt x="125" y="1573"/>
                    <a:pt x="131" y="1583"/>
                    <a:pt x="142" y="1592"/>
                  </a:cubicBezTo>
                  <a:cubicBezTo>
                    <a:pt x="175" y="1622"/>
                    <a:pt x="212" y="1646"/>
                    <a:pt x="251" y="1669"/>
                  </a:cubicBezTo>
                  <a:lnTo>
                    <a:pt x="1654" y="2482"/>
                  </a:lnTo>
                  <a:cubicBezTo>
                    <a:pt x="1743" y="2532"/>
                    <a:pt x="1839" y="2568"/>
                    <a:pt x="1939" y="2590"/>
                  </a:cubicBezTo>
                  <a:cubicBezTo>
                    <a:pt x="2042" y="2615"/>
                    <a:pt x="2151" y="2627"/>
                    <a:pt x="2261" y="2627"/>
                  </a:cubicBezTo>
                  <a:cubicBezTo>
                    <a:pt x="2481" y="2627"/>
                    <a:pt x="2702" y="2578"/>
                    <a:pt x="2870" y="2480"/>
                  </a:cubicBezTo>
                  <a:lnTo>
                    <a:pt x="4282" y="1661"/>
                  </a:lnTo>
                  <a:cubicBezTo>
                    <a:pt x="4451" y="1565"/>
                    <a:pt x="4534" y="1437"/>
                    <a:pt x="4534" y="1310"/>
                  </a:cubicBezTo>
                  <a:cubicBezTo>
                    <a:pt x="4533" y="1291"/>
                    <a:pt x="4530" y="1272"/>
                    <a:pt x="4525" y="1255"/>
                  </a:cubicBezTo>
                  <a:cubicBezTo>
                    <a:pt x="4524" y="1241"/>
                    <a:pt x="4521" y="1228"/>
                    <a:pt x="4519" y="1214"/>
                  </a:cubicBezTo>
                  <a:cubicBezTo>
                    <a:pt x="4510" y="1194"/>
                    <a:pt x="4502" y="1176"/>
                    <a:pt x="4489" y="1157"/>
                  </a:cubicBezTo>
                  <a:cubicBezTo>
                    <a:pt x="4484" y="1146"/>
                    <a:pt x="4478" y="1134"/>
                    <a:pt x="4472" y="1122"/>
                  </a:cubicBezTo>
                  <a:cubicBezTo>
                    <a:pt x="4422" y="1054"/>
                    <a:pt x="4358" y="999"/>
                    <a:pt x="4284" y="959"/>
                  </a:cubicBezTo>
                  <a:lnTo>
                    <a:pt x="2880" y="145"/>
                  </a:lnTo>
                  <a:cubicBezTo>
                    <a:pt x="2753" y="71"/>
                    <a:pt x="2594" y="26"/>
                    <a:pt x="2428" y="9"/>
                  </a:cubicBezTo>
                  <a:cubicBezTo>
                    <a:pt x="2377" y="3"/>
                    <a:pt x="2325" y="1"/>
                    <a:pt x="2273" y="1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1503525" y="2203088"/>
              <a:ext cx="96250" cy="55725"/>
            </a:xfrm>
            <a:custGeom>
              <a:avLst/>
              <a:gdLst/>
              <a:ahLst/>
              <a:cxnLst/>
              <a:rect l="l" t="t" r="r" b="b"/>
              <a:pathLst>
                <a:path w="3850" h="2229" extrusionOk="0">
                  <a:moveTo>
                    <a:pt x="2341" y="1"/>
                  </a:moveTo>
                  <a:cubicBezTo>
                    <a:pt x="2338" y="1"/>
                    <a:pt x="2336" y="1"/>
                    <a:pt x="2333" y="1"/>
                  </a:cubicBezTo>
                  <a:cubicBezTo>
                    <a:pt x="2151" y="1"/>
                    <a:pt x="1966" y="42"/>
                    <a:pt x="1828" y="122"/>
                  </a:cubicBezTo>
                  <a:lnTo>
                    <a:pt x="211" y="1058"/>
                  </a:lnTo>
                  <a:cubicBezTo>
                    <a:pt x="107" y="1119"/>
                    <a:pt x="40" y="1193"/>
                    <a:pt x="14" y="1273"/>
                  </a:cubicBezTo>
                  <a:cubicBezTo>
                    <a:pt x="11" y="1284"/>
                    <a:pt x="9" y="1296"/>
                    <a:pt x="8" y="1307"/>
                  </a:cubicBezTo>
                  <a:cubicBezTo>
                    <a:pt x="4" y="1322"/>
                    <a:pt x="2" y="1337"/>
                    <a:pt x="1" y="1352"/>
                  </a:cubicBezTo>
                  <a:cubicBezTo>
                    <a:pt x="1" y="1378"/>
                    <a:pt x="4" y="1405"/>
                    <a:pt x="13" y="1430"/>
                  </a:cubicBezTo>
                  <a:cubicBezTo>
                    <a:pt x="22" y="1457"/>
                    <a:pt x="35" y="1483"/>
                    <a:pt x="53" y="1507"/>
                  </a:cubicBezTo>
                  <a:cubicBezTo>
                    <a:pt x="94" y="1564"/>
                    <a:pt x="147" y="1611"/>
                    <a:pt x="209" y="1644"/>
                  </a:cubicBezTo>
                  <a:lnTo>
                    <a:pt x="1011" y="2109"/>
                  </a:lnTo>
                  <a:cubicBezTo>
                    <a:pt x="1150" y="2189"/>
                    <a:pt x="1333" y="2229"/>
                    <a:pt x="1517" y="2229"/>
                  </a:cubicBezTo>
                  <a:cubicBezTo>
                    <a:pt x="1562" y="2229"/>
                    <a:pt x="1608" y="2226"/>
                    <a:pt x="1653" y="2222"/>
                  </a:cubicBezTo>
                  <a:cubicBezTo>
                    <a:pt x="1789" y="2205"/>
                    <a:pt x="1918" y="2168"/>
                    <a:pt x="2023" y="2108"/>
                  </a:cubicBezTo>
                  <a:lnTo>
                    <a:pt x="3638" y="1171"/>
                  </a:lnTo>
                  <a:cubicBezTo>
                    <a:pt x="3778" y="1089"/>
                    <a:pt x="3849" y="983"/>
                    <a:pt x="3849" y="878"/>
                  </a:cubicBezTo>
                  <a:lnTo>
                    <a:pt x="3849" y="876"/>
                  </a:lnTo>
                  <a:cubicBezTo>
                    <a:pt x="3848" y="862"/>
                    <a:pt x="3845" y="847"/>
                    <a:pt x="3842" y="833"/>
                  </a:cubicBezTo>
                  <a:cubicBezTo>
                    <a:pt x="3840" y="821"/>
                    <a:pt x="3839" y="808"/>
                    <a:pt x="3835" y="797"/>
                  </a:cubicBezTo>
                  <a:cubicBezTo>
                    <a:pt x="3829" y="782"/>
                    <a:pt x="3823" y="767"/>
                    <a:pt x="3814" y="754"/>
                  </a:cubicBezTo>
                  <a:cubicBezTo>
                    <a:pt x="3809" y="743"/>
                    <a:pt x="3803" y="731"/>
                    <a:pt x="3797" y="722"/>
                  </a:cubicBezTo>
                  <a:cubicBezTo>
                    <a:pt x="3785" y="704"/>
                    <a:pt x="3770" y="689"/>
                    <a:pt x="3755" y="674"/>
                  </a:cubicBezTo>
                  <a:cubicBezTo>
                    <a:pt x="3747" y="667"/>
                    <a:pt x="3741" y="658"/>
                    <a:pt x="3733" y="650"/>
                  </a:cubicBezTo>
                  <a:cubicBezTo>
                    <a:pt x="3704" y="626"/>
                    <a:pt x="3674" y="604"/>
                    <a:pt x="3642" y="585"/>
                  </a:cubicBezTo>
                  <a:lnTo>
                    <a:pt x="2838" y="121"/>
                  </a:lnTo>
                  <a:cubicBezTo>
                    <a:pt x="2700" y="41"/>
                    <a:pt x="2522" y="1"/>
                    <a:pt x="2341" y="1"/>
                  </a:cubicBezTo>
                  <a:close/>
                </a:path>
              </a:pathLst>
            </a:custGeom>
            <a:solidFill>
              <a:srgbClr val="030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1694700" y="2213313"/>
              <a:ext cx="113550" cy="65675"/>
            </a:xfrm>
            <a:custGeom>
              <a:avLst/>
              <a:gdLst/>
              <a:ahLst/>
              <a:cxnLst/>
              <a:rect l="l" t="t" r="r" b="b"/>
              <a:pathLst>
                <a:path w="4542" h="2627" extrusionOk="0">
                  <a:moveTo>
                    <a:pt x="2282" y="0"/>
                  </a:moveTo>
                  <a:cubicBezTo>
                    <a:pt x="2061" y="0"/>
                    <a:pt x="1840" y="49"/>
                    <a:pt x="1672" y="147"/>
                  </a:cubicBezTo>
                  <a:lnTo>
                    <a:pt x="260" y="964"/>
                  </a:lnTo>
                  <a:cubicBezTo>
                    <a:pt x="255" y="968"/>
                    <a:pt x="251" y="972"/>
                    <a:pt x="246" y="974"/>
                  </a:cubicBezTo>
                  <a:cubicBezTo>
                    <a:pt x="211" y="994"/>
                    <a:pt x="179" y="1017"/>
                    <a:pt x="148" y="1043"/>
                  </a:cubicBezTo>
                  <a:cubicBezTo>
                    <a:pt x="91" y="1090"/>
                    <a:pt x="48" y="1152"/>
                    <a:pt x="22" y="1222"/>
                  </a:cubicBezTo>
                  <a:cubicBezTo>
                    <a:pt x="22" y="1222"/>
                    <a:pt x="22" y="1223"/>
                    <a:pt x="22" y="1223"/>
                  </a:cubicBezTo>
                  <a:cubicBezTo>
                    <a:pt x="19" y="1237"/>
                    <a:pt x="17" y="1250"/>
                    <a:pt x="16" y="1264"/>
                  </a:cubicBezTo>
                  <a:cubicBezTo>
                    <a:pt x="1" y="1312"/>
                    <a:pt x="3" y="1364"/>
                    <a:pt x="22" y="1412"/>
                  </a:cubicBezTo>
                  <a:cubicBezTo>
                    <a:pt x="47" y="1482"/>
                    <a:pt x="90" y="1544"/>
                    <a:pt x="147" y="1591"/>
                  </a:cubicBezTo>
                  <a:cubicBezTo>
                    <a:pt x="180" y="1621"/>
                    <a:pt x="218" y="1647"/>
                    <a:pt x="257" y="1669"/>
                  </a:cubicBezTo>
                  <a:lnTo>
                    <a:pt x="1661" y="2481"/>
                  </a:lnTo>
                  <a:cubicBezTo>
                    <a:pt x="1828" y="2578"/>
                    <a:pt x="2046" y="2626"/>
                    <a:pt x="2265" y="2626"/>
                  </a:cubicBezTo>
                  <a:cubicBezTo>
                    <a:pt x="2486" y="2626"/>
                    <a:pt x="2708" y="2577"/>
                    <a:pt x="2877" y="2479"/>
                  </a:cubicBezTo>
                  <a:lnTo>
                    <a:pt x="4289" y="1661"/>
                  </a:lnTo>
                  <a:cubicBezTo>
                    <a:pt x="4456" y="1565"/>
                    <a:pt x="4540" y="1437"/>
                    <a:pt x="4540" y="1310"/>
                  </a:cubicBezTo>
                  <a:cubicBezTo>
                    <a:pt x="4542" y="1182"/>
                    <a:pt x="4457" y="1054"/>
                    <a:pt x="4289" y="958"/>
                  </a:cubicBezTo>
                  <a:lnTo>
                    <a:pt x="2886" y="145"/>
                  </a:lnTo>
                  <a:cubicBezTo>
                    <a:pt x="2842" y="121"/>
                    <a:pt x="2798" y="100"/>
                    <a:pt x="2752" y="82"/>
                  </a:cubicBezTo>
                  <a:cubicBezTo>
                    <a:pt x="2652" y="45"/>
                    <a:pt x="2549" y="20"/>
                    <a:pt x="2443" y="9"/>
                  </a:cubicBezTo>
                  <a:cubicBezTo>
                    <a:pt x="2390" y="3"/>
                    <a:pt x="2336" y="0"/>
                    <a:pt x="2282" y="0"/>
                  </a:cubicBezTo>
                  <a:close/>
                </a:path>
              </a:pathLst>
            </a:custGeom>
            <a:solidFill>
              <a:srgbClr val="B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559225" y="2235363"/>
              <a:ext cx="166900" cy="96150"/>
            </a:xfrm>
            <a:custGeom>
              <a:avLst/>
              <a:gdLst/>
              <a:ahLst/>
              <a:cxnLst/>
              <a:rect l="l" t="t" r="r" b="b"/>
              <a:pathLst>
                <a:path w="6676" h="3846" extrusionOk="0">
                  <a:moveTo>
                    <a:pt x="2429" y="0"/>
                  </a:moveTo>
                  <a:cubicBezTo>
                    <a:pt x="2367" y="0"/>
                    <a:pt x="2305" y="8"/>
                    <a:pt x="2245" y="21"/>
                  </a:cubicBezTo>
                  <a:cubicBezTo>
                    <a:pt x="2188" y="34"/>
                    <a:pt x="2134" y="55"/>
                    <a:pt x="2083" y="83"/>
                  </a:cubicBezTo>
                  <a:lnTo>
                    <a:pt x="145" y="1206"/>
                  </a:lnTo>
                  <a:cubicBezTo>
                    <a:pt x="49" y="1261"/>
                    <a:pt x="1" y="1333"/>
                    <a:pt x="1" y="1406"/>
                  </a:cubicBezTo>
                  <a:cubicBezTo>
                    <a:pt x="2" y="1479"/>
                    <a:pt x="49" y="1551"/>
                    <a:pt x="145" y="1607"/>
                  </a:cubicBezTo>
                  <a:lnTo>
                    <a:pt x="3868" y="3763"/>
                  </a:lnTo>
                  <a:cubicBezTo>
                    <a:pt x="3963" y="3818"/>
                    <a:pt x="4087" y="3846"/>
                    <a:pt x="4212" y="3846"/>
                  </a:cubicBezTo>
                  <a:cubicBezTo>
                    <a:pt x="4337" y="3846"/>
                    <a:pt x="4462" y="3818"/>
                    <a:pt x="4558" y="3762"/>
                  </a:cubicBezTo>
                  <a:lnTo>
                    <a:pt x="6495" y="2640"/>
                  </a:lnTo>
                  <a:cubicBezTo>
                    <a:pt x="6538" y="2618"/>
                    <a:pt x="6576" y="2585"/>
                    <a:pt x="6604" y="2547"/>
                  </a:cubicBezTo>
                  <a:cubicBezTo>
                    <a:pt x="6676" y="2444"/>
                    <a:pt x="6641" y="2323"/>
                    <a:pt x="6497" y="2240"/>
                  </a:cubicBezTo>
                  <a:lnTo>
                    <a:pt x="2774" y="83"/>
                  </a:lnTo>
                  <a:cubicBezTo>
                    <a:pt x="2679" y="29"/>
                    <a:pt x="2554" y="0"/>
                    <a:pt x="2429" y="0"/>
                  </a:cubicBezTo>
                  <a:close/>
                </a:path>
              </a:pathLst>
            </a:custGeom>
            <a:solidFill>
              <a:srgbClr val="030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1692575" y="2022188"/>
              <a:ext cx="114050" cy="65650"/>
            </a:xfrm>
            <a:custGeom>
              <a:avLst/>
              <a:gdLst/>
              <a:ahLst/>
              <a:cxnLst/>
              <a:rect l="l" t="t" r="r" b="b"/>
              <a:pathLst>
                <a:path w="4562" h="2626" extrusionOk="0">
                  <a:moveTo>
                    <a:pt x="2303" y="0"/>
                  </a:moveTo>
                  <a:cubicBezTo>
                    <a:pt x="2081" y="0"/>
                    <a:pt x="1860" y="49"/>
                    <a:pt x="1691" y="147"/>
                  </a:cubicBezTo>
                  <a:lnTo>
                    <a:pt x="279" y="966"/>
                  </a:lnTo>
                  <a:cubicBezTo>
                    <a:pt x="239" y="987"/>
                    <a:pt x="202" y="1013"/>
                    <a:pt x="169" y="1042"/>
                  </a:cubicBezTo>
                  <a:cubicBezTo>
                    <a:pt x="43" y="1153"/>
                    <a:pt x="0" y="1285"/>
                    <a:pt x="43" y="1411"/>
                  </a:cubicBezTo>
                  <a:cubicBezTo>
                    <a:pt x="74" y="1506"/>
                    <a:pt x="152" y="1595"/>
                    <a:pt x="278" y="1668"/>
                  </a:cubicBezTo>
                  <a:lnTo>
                    <a:pt x="1682" y="2482"/>
                  </a:lnTo>
                  <a:cubicBezTo>
                    <a:pt x="1849" y="2578"/>
                    <a:pt x="2068" y="2626"/>
                    <a:pt x="2287" y="2626"/>
                  </a:cubicBezTo>
                  <a:cubicBezTo>
                    <a:pt x="2507" y="2626"/>
                    <a:pt x="2727" y="2577"/>
                    <a:pt x="2895" y="2480"/>
                  </a:cubicBezTo>
                  <a:lnTo>
                    <a:pt x="4307" y="1662"/>
                  </a:lnTo>
                  <a:cubicBezTo>
                    <a:pt x="4347" y="1639"/>
                    <a:pt x="4384" y="1613"/>
                    <a:pt x="4419" y="1584"/>
                  </a:cubicBezTo>
                  <a:cubicBezTo>
                    <a:pt x="4514" y="1501"/>
                    <a:pt x="4561" y="1404"/>
                    <a:pt x="4561" y="1307"/>
                  </a:cubicBezTo>
                  <a:cubicBezTo>
                    <a:pt x="4560" y="1290"/>
                    <a:pt x="4557" y="1271"/>
                    <a:pt x="4552" y="1254"/>
                  </a:cubicBezTo>
                  <a:cubicBezTo>
                    <a:pt x="4551" y="1240"/>
                    <a:pt x="4549" y="1228"/>
                    <a:pt x="4546" y="1214"/>
                  </a:cubicBezTo>
                  <a:cubicBezTo>
                    <a:pt x="4546" y="1214"/>
                    <a:pt x="4546" y="1213"/>
                    <a:pt x="4546" y="1213"/>
                  </a:cubicBezTo>
                  <a:cubicBezTo>
                    <a:pt x="4539" y="1195"/>
                    <a:pt x="4529" y="1176"/>
                    <a:pt x="4519" y="1159"/>
                  </a:cubicBezTo>
                  <a:cubicBezTo>
                    <a:pt x="4513" y="1146"/>
                    <a:pt x="4505" y="1134"/>
                    <a:pt x="4499" y="1123"/>
                  </a:cubicBezTo>
                  <a:cubicBezTo>
                    <a:pt x="4483" y="1102"/>
                    <a:pt x="4464" y="1082"/>
                    <a:pt x="4446" y="1065"/>
                  </a:cubicBezTo>
                  <a:cubicBezTo>
                    <a:pt x="4437" y="1055"/>
                    <a:pt x="4431" y="1045"/>
                    <a:pt x="4420" y="1036"/>
                  </a:cubicBezTo>
                  <a:cubicBezTo>
                    <a:pt x="4386" y="1008"/>
                    <a:pt x="4350" y="982"/>
                    <a:pt x="4312" y="959"/>
                  </a:cubicBezTo>
                  <a:lnTo>
                    <a:pt x="2907" y="146"/>
                  </a:lnTo>
                  <a:cubicBezTo>
                    <a:pt x="2864" y="121"/>
                    <a:pt x="2818" y="100"/>
                    <a:pt x="2772" y="81"/>
                  </a:cubicBezTo>
                  <a:cubicBezTo>
                    <a:pt x="2631" y="27"/>
                    <a:pt x="2467" y="0"/>
                    <a:pt x="2303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1611650" y="2069413"/>
              <a:ext cx="115350" cy="65700"/>
            </a:xfrm>
            <a:custGeom>
              <a:avLst/>
              <a:gdLst/>
              <a:ahLst/>
              <a:cxnLst/>
              <a:rect l="l" t="t" r="r" b="b"/>
              <a:pathLst>
                <a:path w="4614" h="2628" extrusionOk="0">
                  <a:moveTo>
                    <a:pt x="2273" y="1"/>
                  </a:moveTo>
                  <a:cubicBezTo>
                    <a:pt x="2052" y="2"/>
                    <a:pt x="1833" y="50"/>
                    <a:pt x="1666" y="147"/>
                  </a:cubicBezTo>
                  <a:lnTo>
                    <a:pt x="1149" y="446"/>
                  </a:lnTo>
                  <a:lnTo>
                    <a:pt x="254" y="965"/>
                  </a:lnTo>
                  <a:cubicBezTo>
                    <a:pt x="249" y="968"/>
                    <a:pt x="245" y="972"/>
                    <a:pt x="240" y="975"/>
                  </a:cubicBezTo>
                  <a:cubicBezTo>
                    <a:pt x="207" y="995"/>
                    <a:pt x="173" y="1017"/>
                    <a:pt x="143" y="1043"/>
                  </a:cubicBezTo>
                  <a:cubicBezTo>
                    <a:pt x="48" y="1126"/>
                    <a:pt x="1" y="1222"/>
                    <a:pt x="1" y="1317"/>
                  </a:cubicBezTo>
                  <a:cubicBezTo>
                    <a:pt x="1" y="1385"/>
                    <a:pt x="23" y="1451"/>
                    <a:pt x="63" y="1505"/>
                  </a:cubicBezTo>
                  <a:cubicBezTo>
                    <a:pt x="112" y="1572"/>
                    <a:pt x="177" y="1629"/>
                    <a:pt x="251" y="1670"/>
                  </a:cubicBezTo>
                  <a:lnTo>
                    <a:pt x="1656" y="2484"/>
                  </a:lnTo>
                  <a:cubicBezTo>
                    <a:pt x="1781" y="2556"/>
                    <a:pt x="1936" y="2602"/>
                    <a:pt x="2098" y="2619"/>
                  </a:cubicBezTo>
                  <a:cubicBezTo>
                    <a:pt x="2151" y="2625"/>
                    <a:pt x="2205" y="2628"/>
                    <a:pt x="2259" y="2628"/>
                  </a:cubicBezTo>
                  <a:cubicBezTo>
                    <a:pt x="2480" y="2628"/>
                    <a:pt x="2702" y="2579"/>
                    <a:pt x="2871" y="2481"/>
                  </a:cubicBezTo>
                  <a:lnTo>
                    <a:pt x="4283" y="1663"/>
                  </a:lnTo>
                  <a:cubicBezTo>
                    <a:pt x="4594" y="1483"/>
                    <a:pt x="4614" y="1201"/>
                    <a:pt x="4350" y="1006"/>
                  </a:cubicBezTo>
                  <a:cubicBezTo>
                    <a:pt x="4329" y="989"/>
                    <a:pt x="4308" y="974"/>
                    <a:pt x="4285" y="960"/>
                  </a:cubicBezTo>
                  <a:lnTo>
                    <a:pt x="2879" y="147"/>
                  </a:lnTo>
                  <a:cubicBezTo>
                    <a:pt x="2712" y="49"/>
                    <a:pt x="2493" y="1"/>
                    <a:pt x="2273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1775525" y="2069888"/>
              <a:ext cx="113450" cy="65675"/>
            </a:xfrm>
            <a:custGeom>
              <a:avLst/>
              <a:gdLst/>
              <a:ahLst/>
              <a:cxnLst/>
              <a:rect l="l" t="t" r="r" b="b"/>
              <a:pathLst>
                <a:path w="4538" h="2627" extrusionOk="0">
                  <a:moveTo>
                    <a:pt x="2277" y="1"/>
                  </a:moveTo>
                  <a:cubicBezTo>
                    <a:pt x="2222" y="1"/>
                    <a:pt x="2167" y="4"/>
                    <a:pt x="2113" y="10"/>
                  </a:cubicBezTo>
                  <a:cubicBezTo>
                    <a:pt x="1950" y="29"/>
                    <a:pt x="1794" y="74"/>
                    <a:pt x="1668" y="147"/>
                  </a:cubicBezTo>
                  <a:lnTo>
                    <a:pt x="256" y="966"/>
                  </a:lnTo>
                  <a:cubicBezTo>
                    <a:pt x="217" y="989"/>
                    <a:pt x="180" y="1013"/>
                    <a:pt x="146" y="1043"/>
                  </a:cubicBezTo>
                  <a:cubicBezTo>
                    <a:pt x="99" y="1084"/>
                    <a:pt x="61" y="1133"/>
                    <a:pt x="37" y="1190"/>
                  </a:cubicBezTo>
                  <a:cubicBezTo>
                    <a:pt x="32" y="1202"/>
                    <a:pt x="23" y="1211"/>
                    <a:pt x="19" y="1223"/>
                  </a:cubicBezTo>
                  <a:cubicBezTo>
                    <a:pt x="18" y="1228"/>
                    <a:pt x="19" y="1231"/>
                    <a:pt x="18" y="1236"/>
                  </a:cubicBezTo>
                  <a:cubicBezTo>
                    <a:pt x="1" y="1293"/>
                    <a:pt x="1" y="1355"/>
                    <a:pt x="19" y="1412"/>
                  </a:cubicBezTo>
                  <a:cubicBezTo>
                    <a:pt x="30" y="1444"/>
                    <a:pt x="47" y="1475"/>
                    <a:pt x="66" y="1504"/>
                  </a:cubicBezTo>
                  <a:cubicBezTo>
                    <a:pt x="116" y="1572"/>
                    <a:pt x="180" y="1628"/>
                    <a:pt x="255" y="1669"/>
                  </a:cubicBezTo>
                  <a:lnTo>
                    <a:pt x="1658" y="2482"/>
                  </a:lnTo>
                  <a:cubicBezTo>
                    <a:pt x="1825" y="2578"/>
                    <a:pt x="2044" y="2627"/>
                    <a:pt x="2263" y="2627"/>
                  </a:cubicBezTo>
                  <a:cubicBezTo>
                    <a:pt x="2319" y="2627"/>
                    <a:pt x="2375" y="2624"/>
                    <a:pt x="2430" y="2617"/>
                  </a:cubicBezTo>
                  <a:cubicBezTo>
                    <a:pt x="2592" y="2599"/>
                    <a:pt x="2747" y="2554"/>
                    <a:pt x="2873" y="2481"/>
                  </a:cubicBezTo>
                  <a:lnTo>
                    <a:pt x="4283" y="1662"/>
                  </a:lnTo>
                  <a:cubicBezTo>
                    <a:pt x="4358" y="1621"/>
                    <a:pt x="4423" y="1566"/>
                    <a:pt x="4473" y="1496"/>
                  </a:cubicBezTo>
                  <a:cubicBezTo>
                    <a:pt x="4481" y="1484"/>
                    <a:pt x="4487" y="1472"/>
                    <a:pt x="4493" y="1459"/>
                  </a:cubicBezTo>
                  <a:cubicBezTo>
                    <a:pt x="4493" y="1459"/>
                    <a:pt x="4493" y="1459"/>
                    <a:pt x="4493" y="1460"/>
                  </a:cubicBezTo>
                  <a:cubicBezTo>
                    <a:pt x="4504" y="1442"/>
                    <a:pt x="4513" y="1423"/>
                    <a:pt x="4522" y="1405"/>
                  </a:cubicBezTo>
                  <a:cubicBezTo>
                    <a:pt x="4525" y="1390"/>
                    <a:pt x="4527" y="1376"/>
                    <a:pt x="4528" y="1363"/>
                  </a:cubicBezTo>
                  <a:lnTo>
                    <a:pt x="4528" y="1364"/>
                  </a:lnTo>
                  <a:cubicBezTo>
                    <a:pt x="4533" y="1345"/>
                    <a:pt x="4537" y="1328"/>
                    <a:pt x="4538" y="1309"/>
                  </a:cubicBezTo>
                  <a:cubicBezTo>
                    <a:pt x="4537" y="1290"/>
                    <a:pt x="4533" y="1272"/>
                    <a:pt x="4528" y="1254"/>
                  </a:cubicBezTo>
                  <a:cubicBezTo>
                    <a:pt x="4527" y="1240"/>
                    <a:pt x="4525" y="1228"/>
                    <a:pt x="4522" y="1214"/>
                  </a:cubicBezTo>
                  <a:cubicBezTo>
                    <a:pt x="4514" y="1195"/>
                    <a:pt x="4504" y="1177"/>
                    <a:pt x="4493" y="1159"/>
                  </a:cubicBezTo>
                  <a:cubicBezTo>
                    <a:pt x="4488" y="1146"/>
                    <a:pt x="4482" y="1133"/>
                    <a:pt x="4475" y="1122"/>
                  </a:cubicBezTo>
                  <a:cubicBezTo>
                    <a:pt x="4459" y="1101"/>
                    <a:pt x="4441" y="1081"/>
                    <a:pt x="4421" y="1063"/>
                  </a:cubicBezTo>
                  <a:cubicBezTo>
                    <a:pt x="4411" y="1054"/>
                    <a:pt x="4407" y="1044"/>
                    <a:pt x="4397" y="1036"/>
                  </a:cubicBezTo>
                  <a:cubicBezTo>
                    <a:pt x="4363" y="1007"/>
                    <a:pt x="4326" y="981"/>
                    <a:pt x="4286" y="959"/>
                  </a:cubicBezTo>
                  <a:lnTo>
                    <a:pt x="2883" y="145"/>
                  </a:lnTo>
                  <a:cubicBezTo>
                    <a:pt x="2840" y="120"/>
                    <a:pt x="2795" y="99"/>
                    <a:pt x="2749" y="82"/>
                  </a:cubicBezTo>
                  <a:cubicBezTo>
                    <a:pt x="2606" y="28"/>
                    <a:pt x="2441" y="1"/>
                    <a:pt x="2277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1530075" y="2115438"/>
              <a:ext cx="113375" cy="65675"/>
            </a:xfrm>
            <a:custGeom>
              <a:avLst/>
              <a:gdLst/>
              <a:ahLst/>
              <a:cxnLst/>
              <a:rect l="l" t="t" r="r" b="b"/>
              <a:pathLst>
                <a:path w="4535" h="2627" extrusionOk="0">
                  <a:moveTo>
                    <a:pt x="2275" y="1"/>
                  </a:moveTo>
                  <a:cubicBezTo>
                    <a:pt x="2055" y="1"/>
                    <a:pt x="1835" y="50"/>
                    <a:pt x="1667" y="148"/>
                  </a:cubicBezTo>
                  <a:lnTo>
                    <a:pt x="255" y="965"/>
                  </a:lnTo>
                  <a:cubicBezTo>
                    <a:pt x="216" y="987"/>
                    <a:pt x="178" y="1013"/>
                    <a:pt x="144" y="1043"/>
                  </a:cubicBezTo>
                  <a:cubicBezTo>
                    <a:pt x="133" y="1053"/>
                    <a:pt x="126" y="1063"/>
                    <a:pt x="118" y="1073"/>
                  </a:cubicBezTo>
                  <a:cubicBezTo>
                    <a:pt x="98" y="1090"/>
                    <a:pt x="81" y="1110"/>
                    <a:pt x="65" y="1131"/>
                  </a:cubicBezTo>
                  <a:cubicBezTo>
                    <a:pt x="57" y="1142"/>
                    <a:pt x="51" y="1156"/>
                    <a:pt x="45" y="1168"/>
                  </a:cubicBezTo>
                  <a:cubicBezTo>
                    <a:pt x="35" y="1185"/>
                    <a:pt x="25" y="1204"/>
                    <a:pt x="17" y="1223"/>
                  </a:cubicBezTo>
                  <a:cubicBezTo>
                    <a:pt x="14" y="1236"/>
                    <a:pt x="11" y="1250"/>
                    <a:pt x="10" y="1265"/>
                  </a:cubicBezTo>
                  <a:cubicBezTo>
                    <a:pt x="5" y="1282"/>
                    <a:pt x="3" y="1299"/>
                    <a:pt x="1" y="1317"/>
                  </a:cubicBezTo>
                  <a:cubicBezTo>
                    <a:pt x="0" y="1444"/>
                    <a:pt x="83" y="1572"/>
                    <a:pt x="252" y="1669"/>
                  </a:cubicBezTo>
                  <a:lnTo>
                    <a:pt x="1656" y="2482"/>
                  </a:lnTo>
                  <a:cubicBezTo>
                    <a:pt x="1823" y="2579"/>
                    <a:pt x="2042" y="2627"/>
                    <a:pt x="2261" y="2627"/>
                  </a:cubicBezTo>
                  <a:cubicBezTo>
                    <a:pt x="2481" y="2627"/>
                    <a:pt x="2702" y="2578"/>
                    <a:pt x="2871" y="2480"/>
                  </a:cubicBezTo>
                  <a:lnTo>
                    <a:pt x="4283" y="1662"/>
                  </a:lnTo>
                  <a:cubicBezTo>
                    <a:pt x="4451" y="1565"/>
                    <a:pt x="4535" y="1437"/>
                    <a:pt x="4535" y="1309"/>
                  </a:cubicBezTo>
                  <a:cubicBezTo>
                    <a:pt x="4533" y="1291"/>
                    <a:pt x="4531" y="1272"/>
                    <a:pt x="4526" y="1255"/>
                  </a:cubicBezTo>
                  <a:cubicBezTo>
                    <a:pt x="4525" y="1241"/>
                    <a:pt x="4522" y="1229"/>
                    <a:pt x="4520" y="1215"/>
                  </a:cubicBezTo>
                  <a:cubicBezTo>
                    <a:pt x="4505" y="1184"/>
                    <a:pt x="4489" y="1153"/>
                    <a:pt x="4474" y="1124"/>
                  </a:cubicBezTo>
                  <a:cubicBezTo>
                    <a:pt x="4458" y="1102"/>
                    <a:pt x="4441" y="1083"/>
                    <a:pt x="4422" y="1065"/>
                  </a:cubicBezTo>
                  <a:lnTo>
                    <a:pt x="4422" y="1067"/>
                  </a:lnTo>
                  <a:cubicBezTo>
                    <a:pt x="4413" y="1057"/>
                    <a:pt x="4407" y="1047"/>
                    <a:pt x="4396" y="1037"/>
                  </a:cubicBezTo>
                  <a:cubicBezTo>
                    <a:pt x="4363" y="1008"/>
                    <a:pt x="4325" y="982"/>
                    <a:pt x="4287" y="960"/>
                  </a:cubicBezTo>
                  <a:lnTo>
                    <a:pt x="2881" y="146"/>
                  </a:lnTo>
                  <a:cubicBezTo>
                    <a:pt x="2792" y="95"/>
                    <a:pt x="2697" y="60"/>
                    <a:pt x="2598" y="37"/>
                  </a:cubicBezTo>
                  <a:cubicBezTo>
                    <a:pt x="2494" y="13"/>
                    <a:pt x="2385" y="1"/>
                    <a:pt x="2275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1691900" y="2117163"/>
              <a:ext cx="115500" cy="65675"/>
            </a:xfrm>
            <a:custGeom>
              <a:avLst/>
              <a:gdLst/>
              <a:ahLst/>
              <a:cxnLst/>
              <a:rect l="l" t="t" r="r" b="b"/>
              <a:pathLst>
                <a:path w="4620" h="2627" extrusionOk="0">
                  <a:moveTo>
                    <a:pt x="2366" y="0"/>
                  </a:moveTo>
                  <a:cubicBezTo>
                    <a:pt x="2363" y="0"/>
                    <a:pt x="2360" y="0"/>
                    <a:pt x="2357" y="0"/>
                  </a:cubicBezTo>
                  <a:cubicBezTo>
                    <a:pt x="2257" y="0"/>
                    <a:pt x="2157" y="12"/>
                    <a:pt x="2058" y="33"/>
                  </a:cubicBezTo>
                  <a:cubicBezTo>
                    <a:pt x="1950" y="55"/>
                    <a:pt x="1847" y="93"/>
                    <a:pt x="1750" y="147"/>
                  </a:cubicBezTo>
                  <a:lnTo>
                    <a:pt x="338" y="964"/>
                  </a:lnTo>
                  <a:cubicBezTo>
                    <a:pt x="1" y="1160"/>
                    <a:pt x="0" y="1474"/>
                    <a:pt x="336" y="1669"/>
                  </a:cubicBezTo>
                  <a:lnTo>
                    <a:pt x="1739" y="2481"/>
                  </a:lnTo>
                  <a:cubicBezTo>
                    <a:pt x="1904" y="2578"/>
                    <a:pt x="2121" y="2626"/>
                    <a:pt x="2338" y="2626"/>
                  </a:cubicBezTo>
                  <a:cubicBezTo>
                    <a:pt x="2341" y="2626"/>
                    <a:pt x="2343" y="2626"/>
                    <a:pt x="2346" y="2626"/>
                  </a:cubicBezTo>
                  <a:cubicBezTo>
                    <a:pt x="2567" y="2626"/>
                    <a:pt x="2787" y="2578"/>
                    <a:pt x="2956" y="2480"/>
                  </a:cubicBezTo>
                  <a:lnTo>
                    <a:pt x="4368" y="1661"/>
                  </a:lnTo>
                  <a:cubicBezTo>
                    <a:pt x="4536" y="1565"/>
                    <a:pt x="4619" y="1437"/>
                    <a:pt x="4619" y="1310"/>
                  </a:cubicBezTo>
                  <a:cubicBezTo>
                    <a:pt x="4618" y="1291"/>
                    <a:pt x="4615" y="1274"/>
                    <a:pt x="4610" y="1255"/>
                  </a:cubicBezTo>
                  <a:cubicBezTo>
                    <a:pt x="4609" y="1242"/>
                    <a:pt x="4607" y="1228"/>
                    <a:pt x="4604" y="1214"/>
                  </a:cubicBezTo>
                  <a:cubicBezTo>
                    <a:pt x="4600" y="1203"/>
                    <a:pt x="4593" y="1193"/>
                    <a:pt x="4588" y="1183"/>
                  </a:cubicBezTo>
                  <a:cubicBezTo>
                    <a:pt x="4551" y="1102"/>
                    <a:pt x="4480" y="1022"/>
                    <a:pt x="4369" y="958"/>
                  </a:cubicBezTo>
                  <a:lnTo>
                    <a:pt x="2965" y="145"/>
                  </a:lnTo>
                  <a:cubicBezTo>
                    <a:pt x="2799" y="49"/>
                    <a:pt x="2583" y="0"/>
                    <a:pt x="2366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1857950" y="2117588"/>
              <a:ext cx="113400" cy="65700"/>
            </a:xfrm>
            <a:custGeom>
              <a:avLst/>
              <a:gdLst/>
              <a:ahLst/>
              <a:cxnLst/>
              <a:rect l="l" t="t" r="r" b="b"/>
              <a:pathLst>
                <a:path w="4536" h="2628" extrusionOk="0">
                  <a:moveTo>
                    <a:pt x="2274" y="1"/>
                  </a:moveTo>
                  <a:cubicBezTo>
                    <a:pt x="2166" y="1"/>
                    <a:pt x="2057" y="13"/>
                    <a:pt x="1951" y="37"/>
                  </a:cubicBezTo>
                  <a:cubicBezTo>
                    <a:pt x="1851" y="60"/>
                    <a:pt x="1755" y="97"/>
                    <a:pt x="1666" y="147"/>
                  </a:cubicBezTo>
                  <a:lnTo>
                    <a:pt x="254" y="966"/>
                  </a:lnTo>
                  <a:cubicBezTo>
                    <a:pt x="249" y="968"/>
                    <a:pt x="246" y="972"/>
                    <a:pt x="241" y="974"/>
                  </a:cubicBezTo>
                  <a:cubicBezTo>
                    <a:pt x="207" y="994"/>
                    <a:pt x="174" y="1018"/>
                    <a:pt x="143" y="1044"/>
                  </a:cubicBezTo>
                  <a:cubicBezTo>
                    <a:pt x="132" y="1054"/>
                    <a:pt x="126" y="1065"/>
                    <a:pt x="116" y="1075"/>
                  </a:cubicBezTo>
                  <a:cubicBezTo>
                    <a:pt x="98" y="1092"/>
                    <a:pt x="80" y="1111"/>
                    <a:pt x="65" y="1130"/>
                  </a:cubicBezTo>
                  <a:cubicBezTo>
                    <a:pt x="58" y="1143"/>
                    <a:pt x="52" y="1154"/>
                    <a:pt x="47" y="1166"/>
                  </a:cubicBezTo>
                  <a:cubicBezTo>
                    <a:pt x="36" y="1185"/>
                    <a:pt x="26" y="1204"/>
                    <a:pt x="17" y="1223"/>
                  </a:cubicBezTo>
                  <a:cubicBezTo>
                    <a:pt x="15" y="1236"/>
                    <a:pt x="12" y="1249"/>
                    <a:pt x="11" y="1263"/>
                  </a:cubicBezTo>
                  <a:cubicBezTo>
                    <a:pt x="6" y="1280"/>
                    <a:pt x="3" y="1299"/>
                    <a:pt x="2" y="1317"/>
                  </a:cubicBezTo>
                  <a:cubicBezTo>
                    <a:pt x="1" y="1445"/>
                    <a:pt x="85" y="1573"/>
                    <a:pt x="252" y="1669"/>
                  </a:cubicBezTo>
                  <a:lnTo>
                    <a:pt x="1656" y="2482"/>
                  </a:lnTo>
                  <a:cubicBezTo>
                    <a:pt x="1823" y="2579"/>
                    <a:pt x="2043" y="2627"/>
                    <a:pt x="2262" y="2627"/>
                  </a:cubicBezTo>
                  <a:cubicBezTo>
                    <a:pt x="2482" y="2627"/>
                    <a:pt x="2703" y="2579"/>
                    <a:pt x="2871" y="2482"/>
                  </a:cubicBezTo>
                  <a:lnTo>
                    <a:pt x="4283" y="1663"/>
                  </a:lnTo>
                  <a:cubicBezTo>
                    <a:pt x="4409" y="1590"/>
                    <a:pt x="4488" y="1500"/>
                    <a:pt x="4519" y="1405"/>
                  </a:cubicBezTo>
                  <a:cubicBezTo>
                    <a:pt x="4531" y="1374"/>
                    <a:pt x="4536" y="1342"/>
                    <a:pt x="4536" y="1310"/>
                  </a:cubicBezTo>
                  <a:cubicBezTo>
                    <a:pt x="4534" y="1291"/>
                    <a:pt x="4531" y="1274"/>
                    <a:pt x="4527" y="1257"/>
                  </a:cubicBezTo>
                  <a:cubicBezTo>
                    <a:pt x="4526" y="1242"/>
                    <a:pt x="4523" y="1228"/>
                    <a:pt x="4519" y="1215"/>
                  </a:cubicBezTo>
                  <a:cubicBezTo>
                    <a:pt x="4512" y="1196"/>
                    <a:pt x="4503" y="1178"/>
                    <a:pt x="4492" y="1160"/>
                  </a:cubicBezTo>
                  <a:cubicBezTo>
                    <a:pt x="4486" y="1148"/>
                    <a:pt x="4480" y="1135"/>
                    <a:pt x="4472" y="1123"/>
                  </a:cubicBezTo>
                  <a:cubicBezTo>
                    <a:pt x="4456" y="1102"/>
                    <a:pt x="4439" y="1082"/>
                    <a:pt x="4419" y="1064"/>
                  </a:cubicBezTo>
                  <a:cubicBezTo>
                    <a:pt x="4410" y="1055"/>
                    <a:pt x="4404" y="1045"/>
                    <a:pt x="4394" y="1036"/>
                  </a:cubicBezTo>
                  <a:cubicBezTo>
                    <a:pt x="4361" y="1007"/>
                    <a:pt x="4324" y="981"/>
                    <a:pt x="4285" y="958"/>
                  </a:cubicBezTo>
                  <a:lnTo>
                    <a:pt x="2882" y="146"/>
                  </a:lnTo>
                  <a:cubicBezTo>
                    <a:pt x="2793" y="95"/>
                    <a:pt x="2697" y="59"/>
                    <a:pt x="2598" y="37"/>
                  </a:cubicBezTo>
                  <a:cubicBezTo>
                    <a:pt x="2492" y="13"/>
                    <a:pt x="2383" y="1"/>
                    <a:pt x="2274" y="1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1442225" y="2165138"/>
              <a:ext cx="96200" cy="55750"/>
            </a:xfrm>
            <a:custGeom>
              <a:avLst/>
              <a:gdLst/>
              <a:ahLst/>
              <a:cxnLst/>
              <a:rect l="l" t="t" r="r" b="b"/>
              <a:pathLst>
                <a:path w="3848" h="2230" extrusionOk="0">
                  <a:moveTo>
                    <a:pt x="2332" y="0"/>
                  </a:moveTo>
                  <a:cubicBezTo>
                    <a:pt x="2149" y="0"/>
                    <a:pt x="1965" y="41"/>
                    <a:pt x="1826" y="123"/>
                  </a:cubicBezTo>
                  <a:lnTo>
                    <a:pt x="209" y="1058"/>
                  </a:lnTo>
                  <a:cubicBezTo>
                    <a:pt x="202" y="1063"/>
                    <a:pt x="196" y="1069"/>
                    <a:pt x="188" y="1074"/>
                  </a:cubicBezTo>
                  <a:cubicBezTo>
                    <a:pt x="164" y="1089"/>
                    <a:pt x="140" y="1105"/>
                    <a:pt x="118" y="1124"/>
                  </a:cubicBezTo>
                  <a:cubicBezTo>
                    <a:pt x="107" y="1133"/>
                    <a:pt x="99" y="1145"/>
                    <a:pt x="89" y="1155"/>
                  </a:cubicBezTo>
                  <a:cubicBezTo>
                    <a:pt x="76" y="1167"/>
                    <a:pt x="63" y="1182"/>
                    <a:pt x="52" y="1195"/>
                  </a:cubicBezTo>
                  <a:cubicBezTo>
                    <a:pt x="46" y="1207"/>
                    <a:pt x="40" y="1218"/>
                    <a:pt x="35" y="1229"/>
                  </a:cubicBezTo>
                  <a:cubicBezTo>
                    <a:pt x="26" y="1244"/>
                    <a:pt x="19" y="1257"/>
                    <a:pt x="13" y="1273"/>
                  </a:cubicBezTo>
                  <a:cubicBezTo>
                    <a:pt x="10" y="1285"/>
                    <a:pt x="8" y="1297"/>
                    <a:pt x="8" y="1308"/>
                  </a:cubicBezTo>
                  <a:cubicBezTo>
                    <a:pt x="4" y="1323"/>
                    <a:pt x="1" y="1338"/>
                    <a:pt x="0" y="1353"/>
                  </a:cubicBezTo>
                  <a:cubicBezTo>
                    <a:pt x="0" y="1379"/>
                    <a:pt x="4" y="1406"/>
                    <a:pt x="13" y="1431"/>
                  </a:cubicBezTo>
                  <a:cubicBezTo>
                    <a:pt x="39" y="1510"/>
                    <a:pt x="104" y="1584"/>
                    <a:pt x="208" y="1645"/>
                  </a:cubicBezTo>
                  <a:lnTo>
                    <a:pt x="1011" y="2110"/>
                  </a:lnTo>
                  <a:cubicBezTo>
                    <a:pt x="1149" y="2190"/>
                    <a:pt x="1331" y="2230"/>
                    <a:pt x="1513" y="2230"/>
                  </a:cubicBezTo>
                  <a:cubicBezTo>
                    <a:pt x="1697" y="2230"/>
                    <a:pt x="1881" y="2189"/>
                    <a:pt x="2023" y="2107"/>
                  </a:cubicBezTo>
                  <a:lnTo>
                    <a:pt x="3637" y="1171"/>
                  </a:lnTo>
                  <a:cubicBezTo>
                    <a:pt x="3778" y="1090"/>
                    <a:pt x="3847" y="984"/>
                    <a:pt x="3847" y="877"/>
                  </a:cubicBezTo>
                  <a:lnTo>
                    <a:pt x="3835" y="799"/>
                  </a:lnTo>
                  <a:cubicBezTo>
                    <a:pt x="3829" y="783"/>
                    <a:pt x="3821" y="767"/>
                    <a:pt x="3811" y="752"/>
                  </a:cubicBezTo>
                  <a:cubicBezTo>
                    <a:pt x="3806" y="742"/>
                    <a:pt x="3803" y="732"/>
                    <a:pt x="3797" y="722"/>
                  </a:cubicBezTo>
                  <a:cubicBezTo>
                    <a:pt x="3783" y="705"/>
                    <a:pt x="3768" y="689"/>
                    <a:pt x="3752" y="674"/>
                  </a:cubicBezTo>
                  <a:cubicBezTo>
                    <a:pt x="3744" y="667"/>
                    <a:pt x="3740" y="658"/>
                    <a:pt x="3731" y="650"/>
                  </a:cubicBezTo>
                  <a:cubicBezTo>
                    <a:pt x="3704" y="627"/>
                    <a:pt x="3673" y="605"/>
                    <a:pt x="3639" y="586"/>
                  </a:cubicBezTo>
                  <a:lnTo>
                    <a:pt x="2837" y="120"/>
                  </a:lnTo>
                  <a:cubicBezTo>
                    <a:pt x="2801" y="100"/>
                    <a:pt x="2764" y="83"/>
                    <a:pt x="2725" y="68"/>
                  </a:cubicBezTo>
                  <a:cubicBezTo>
                    <a:pt x="2642" y="37"/>
                    <a:pt x="2557" y="17"/>
                    <a:pt x="2469" y="8"/>
                  </a:cubicBezTo>
                  <a:cubicBezTo>
                    <a:pt x="2423" y="3"/>
                    <a:pt x="2378" y="0"/>
                    <a:pt x="2332" y="0"/>
                  </a:cubicBezTo>
                  <a:close/>
                </a:path>
              </a:pathLst>
            </a:custGeom>
            <a:solidFill>
              <a:srgbClr val="0F0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1612475" y="2163138"/>
              <a:ext cx="115475" cy="65700"/>
            </a:xfrm>
            <a:custGeom>
              <a:avLst/>
              <a:gdLst/>
              <a:ahLst/>
              <a:cxnLst/>
              <a:rect l="l" t="t" r="r" b="b"/>
              <a:pathLst>
                <a:path w="4619" h="2628" extrusionOk="0">
                  <a:moveTo>
                    <a:pt x="2275" y="0"/>
                  </a:moveTo>
                  <a:cubicBezTo>
                    <a:pt x="2054" y="0"/>
                    <a:pt x="1834" y="49"/>
                    <a:pt x="1666" y="147"/>
                  </a:cubicBezTo>
                  <a:lnTo>
                    <a:pt x="254" y="965"/>
                  </a:lnTo>
                  <a:cubicBezTo>
                    <a:pt x="214" y="987"/>
                    <a:pt x="177" y="1013"/>
                    <a:pt x="143" y="1043"/>
                  </a:cubicBezTo>
                  <a:cubicBezTo>
                    <a:pt x="131" y="1054"/>
                    <a:pt x="125" y="1064"/>
                    <a:pt x="115" y="1073"/>
                  </a:cubicBezTo>
                  <a:cubicBezTo>
                    <a:pt x="97" y="1092"/>
                    <a:pt x="79" y="1111"/>
                    <a:pt x="63" y="1130"/>
                  </a:cubicBezTo>
                  <a:cubicBezTo>
                    <a:pt x="56" y="1144"/>
                    <a:pt x="50" y="1156"/>
                    <a:pt x="43" y="1170"/>
                  </a:cubicBezTo>
                  <a:cubicBezTo>
                    <a:pt x="32" y="1187"/>
                    <a:pt x="24" y="1205"/>
                    <a:pt x="16" y="1223"/>
                  </a:cubicBezTo>
                  <a:cubicBezTo>
                    <a:pt x="12" y="1237"/>
                    <a:pt x="10" y="1252"/>
                    <a:pt x="9" y="1265"/>
                  </a:cubicBezTo>
                  <a:cubicBezTo>
                    <a:pt x="5" y="1283"/>
                    <a:pt x="1" y="1300"/>
                    <a:pt x="0" y="1318"/>
                  </a:cubicBezTo>
                  <a:cubicBezTo>
                    <a:pt x="0" y="1445"/>
                    <a:pt x="83" y="1573"/>
                    <a:pt x="250" y="1669"/>
                  </a:cubicBezTo>
                  <a:lnTo>
                    <a:pt x="1655" y="2482"/>
                  </a:lnTo>
                  <a:cubicBezTo>
                    <a:pt x="1822" y="2579"/>
                    <a:pt x="2041" y="2628"/>
                    <a:pt x="2260" y="2628"/>
                  </a:cubicBezTo>
                  <a:cubicBezTo>
                    <a:pt x="2481" y="2628"/>
                    <a:pt x="2701" y="2579"/>
                    <a:pt x="2870" y="2481"/>
                  </a:cubicBezTo>
                  <a:lnTo>
                    <a:pt x="4282" y="1663"/>
                  </a:lnTo>
                  <a:cubicBezTo>
                    <a:pt x="4618" y="1469"/>
                    <a:pt x="4619" y="1154"/>
                    <a:pt x="4283" y="958"/>
                  </a:cubicBezTo>
                  <a:lnTo>
                    <a:pt x="2880" y="146"/>
                  </a:lnTo>
                  <a:cubicBezTo>
                    <a:pt x="2791" y="96"/>
                    <a:pt x="2695" y="59"/>
                    <a:pt x="2596" y="37"/>
                  </a:cubicBezTo>
                  <a:cubicBezTo>
                    <a:pt x="2493" y="12"/>
                    <a:pt x="2384" y="0"/>
                    <a:pt x="2275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1776400" y="2163638"/>
              <a:ext cx="113350" cy="65675"/>
            </a:xfrm>
            <a:custGeom>
              <a:avLst/>
              <a:gdLst/>
              <a:ahLst/>
              <a:cxnLst/>
              <a:rect l="l" t="t" r="r" b="b"/>
              <a:pathLst>
                <a:path w="4534" h="2627" extrusionOk="0">
                  <a:moveTo>
                    <a:pt x="2275" y="0"/>
                  </a:moveTo>
                  <a:cubicBezTo>
                    <a:pt x="2054" y="0"/>
                    <a:pt x="1834" y="48"/>
                    <a:pt x="1666" y="147"/>
                  </a:cubicBezTo>
                  <a:lnTo>
                    <a:pt x="254" y="964"/>
                  </a:lnTo>
                  <a:cubicBezTo>
                    <a:pt x="215" y="988"/>
                    <a:pt x="178" y="1014"/>
                    <a:pt x="143" y="1044"/>
                  </a:cubicBezTo>
                  <a:cubicBezTo>
                    <a:pt x="132" y="1053"/>
                    <a:pt x="125" y="1065"/>
                    <a:pt x="116" y="1075"/>
                  </a:cubicBezTo>
                  <a:cubicBezTo>
                    <a:pt x="97" y="1092"/>
                    <a:pt x="80" y="1110"/>
                    <a:pt x="64" y="1132"/>
                  </a:cubicBezTo>
                  <a:cubicBezTo>
                    <a:pt x="56" y="1144"/>
                    <a:pt x="50" y="1158"/>
                    <a:pt x="44" y="1171"/>
                  </a:cubicBezTo>
                  <a:cubicBezTo>
                    <a:pt x="33" y="1187"/>
                    <a:pt x="24" y="1206"/>
                    <a:pt x="16" y="1223"/>
                  </a:cubicBezTo>
                  <a:cubicBezTo>
                    <a:pt x="13" y="1237"/>
                    <a:pt x="12" y="1252"/>
                    <a:pt x="9" y="1265"/>
                  </a:cubicBezTo>
                  <a:cubicBezTo>
                    <a:pt x="5" y="1283"/>
                    <a:pt x="2" y="1300"/>
                    <a:pt x="0" y="1319"/>
                  </a:cubicBezTo>
                  <a:cubicBezTo>
                    <a:pt x="2" y="1385"/>
                    <a:pt x="23" y="1451"/>
                    <a:pt x="62" y="1506"/>
                  </a:cubicBezTo>
                  <a:cubicBezTo>
                    <a:pt x="78" y="1526"/>
                    <a:pt x="97" y="1546"/>
                    <a:pt x="116" y="1564"/>
                  </a:cubicBezTo>
                  <a:lnTo>
                    <a:pt x="116" y="1564"/>
                  </a:lnTo>
                  <a:cubicBezTo>
                    <a:pt x="124" y="1573"/>
                    <a:pt x="131" y="1583"/>
                    <a:pt x="140" y="1591"/>
                  </a:cubicBezTo>
                  <a:cubicBezTo>
                    <a:pt x="175" y="1621"/>
                    <a:pt x="212" y="1647"/>
                    <a:pt x="251" y="1669"/>
                  </a:cubicBezTo>
                  <a:lnTo>
                    <a:pt x="1654" y="2482"/>
                  </a:lnTo>
                  <a:cubicBezTo>
                    <a:pt x="1743" y="2531"/>
                    <a:pt x="1839" y="2568"/>
                    <a:pt x="1939" y="2591"/>
                  </a:cubicBezTo>
                  <a:cubicBezTo>
                    <a:pt x="2041" y="2614"/>
                    <a:pt x="2151" y="2626"/>
                    <a:pt x="2260" y="2626"/>
                  </a:cubicBezTo>
                  <a:cubicBezTo>
                    <a:pt x="2480" y="2626"/>
                    <a:pt x="2701" y="2578"/>
                    <a:pt x="2870" y="2479"/>
                  </a:cubicBezTo>
                  <a:lnTo>
                    <a:pt x="4282" y="1662"/>
                  </a:lnTo>
                  <a:cubicBezTo>
                    <a:pt x="4451" y="1564"/>
                    <a:pt x="4534" y="1436"/>
                    <a:pt x="4534" y="1309"/>
                  </a:cubicBezTo>
                  <a:cubicBezTo>
                    <a:pt x="4533" y="1290"/>
                    <a:pt x="4530" y="1273"/>
                    <a:pt x="4525" y="1254"/>
                  </a:cubicBezTo>
                  <a:cubicBezTo>
                    <a:pt x="4524" y="1241"/>
                    <a:pt x="4521" y="1227"/>
                    <a:pt x="4519" y="1215"/>
                  </a:cubicBezTo>
                  <a:cubicBezTo>
                    <a:pt x="4510" y="1195"/>
                    <a:pt x="4500" y="1175"/>
                    <a:pt x="4489" y="1158"/>
                  </a:cubicBezTo>
                  <a:cubicBezTo>
                    <a:pt x="4484" y="1145"/>
                    <a:pt x="4478" y="1134"/>
                    <a:pt x="4472" y="1123"/>
                  </a:cubicBezTo>
                  <a:cubicBezTo>
                    <a:pt x="4422" y="1055"/>
                    <a:pt x="4358" y="999"/>
                    <a:pt x="4284" y="958"/>
                  </a:cubicBezTo>
                  <a:lnTo>
                    <a:pt x="2880" y="146"/>
                  </a:lnTo>
                  <a:cubicBezTo>
                    <a:pt x="2753" y="70"/>
                    <a:pt x="2594" y="25"/>
                    <a:pt x="2428" y="8"/>
                  </a:cubicBezTo>
                  <a:cubicBezTo>
                    <a:pt x="2377" y="3"/>
                    <a:pt x="2326" y="0"/>
                    <a:pt x="2275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1503400" y="2200638"/>
              <a:ext cx="96375" cy="55750"/>
            </a:xfrm>
            <a:custGeom>
              <a:avLst/>
              <a:gdLst/>
              <a:ahLst/>
              <a:cxnLst/>
              <a:rect l="l" t="t" r="r" b="b"/>
              <a:pathLst>
                <a:path w="3855" h="2230" extrusionOk="0">
                  <a:moveTo>
                    <a:pt x="2338" y="1"/>
                  </a:moveTo>
                  <a:cubicBezTo>
                    <a:pt x="2155" y="1"/>
                    <a:pt x="1971" y="42"/>
                    <a:pt x="1831" y="123"/>
                  </a:cubicBezTo>
                  <a:lnTo>
                    <a:pt x="216" y="1059"/>
                  </a:lnTo>
                  <a:cubicBezTo>
                    <a:pt x="112" y="1121"/>
                    <a:pt x="45" y="1195"/>
                    <a:pt x="19" y="1273"/>
                  </a:cubicBezTo>
                  <a:cubicBezTo>
                    <a:pt x="19" y="1273"/>
                    <a:pt x="19" y="1274"/>
                    <a:pt x="19" y="1274"/>
                  </a:cubicBezTo>
                  <a:cubicBezTo>
                    <a:pt x="16" y="1285"/>
                    <a:pt x="14" y="1296"/>
                    <a:pt x="12" y="1308"/>
                  </a:cubicBezTo>
                  <a:cubicBezTo>
                    <a:pt x="1" y="1348"/>
                    <a:pt x="2" y="1391"/>
                    <a:pt x="18" y="1430"/>
                  </a:cubicBezTo>
                  <a:cubicBezTo>
                    <a:pt x="27" y="1457"/>
                    <a:pt x="40" y="1485"/>
                    <a:pt x="56" y="1508"/>
                  </a:cubicBezTo>
                  <a:cubicBezTo>
                    <a:pt x="99" y="1564"/>
                    <a:pt x="152" y="1611"/>
                    <a:pt x="214" y="1644"/>
                  </a:cubicBezTo>
                  <a:lnTo>
                    <a:pt x="1016" y="2109"/>
                  </a:lnTo>
                  <a:cubicBezTo>
                    <a:pt x="1155" y="2189"/>
                    <a:pt x="1337" y="2230"/>
                    <a:pt x="1519" y="2230"/>
                  </a:cubicBezTo>
                  <a:cubicBezTo>
                    <a:pt x="1566" y="2230"/>
                    <a:pt x="1612" y="2227"/>
                    <a:pt x="1658" y="2222"/>
                  </a:cubicBezTo>
                  <a:cubicBezTo>
                    <a:pt x="1793" y="2207"/>
                    <a:pt x="1923" y="2168"/>
                    <a:pt x="2028" y="2108"/>
                  </a:cubicBezTo>
                  <a:lnTo>
                    <a:pt x="3643" y="1173"/>
                  </a:lnTo>
                  <a:cubicBezTo>
                    <a:pt x="3783" y="1090"/>
                    <a:pt x="3854" y="984"/>
                    <a:pt x="3854" y="878"/>
                  </a:cubicBezTo>
                  <a:cubicBezTo>
                    <a:pt x="3854" y="878"/>
                    <a:pt x="3854" y="878"/>
                    <a:pt x="3854" y="877"/>
                  </a:cubicBezTo>
                  <a:cubicBezTo>
                    <a:pt x="3853" y="862"/>
                    <a:pt x="3850" y="848"/>
                    <a:pt x="3847" y="833"/>
                  </a:cubicBezTo>
                  <a:cubicBezTo>
                    <a:pt x="3845" y="821"/>
                    <a:pt x="3843" y="810"/>
                    <a:pt x="3840" y="799"/>
                  </a:cubicBezTo>
                  <a:cubicBezTo>
                    <a:pt x="3834" y="784"/>
                    <a:pt x="3827" y="769"/>
                    <a:pt x="3818" y="755"/>
                  </a:cubicBezTo>
                  <a:cubicBezTo>
                    <a:pt x="3814" y="744"/>
                    <a:pt x="3808" y="733"/>
                    <a:pt x="3802" y="722"/>
                  </a:cubicBezTo>
                  <a:cubicBezTo>
                    <a:pt x="3790" y="706"/>
                    <a:pt x="3775" y="690"/>
                    <a:pt x="3760" y="676"/>
                  </a:cubicBezTo>
                  <a:cubicBezTo>
                    <a:pt x="3751" y="667"/>
                    <a:pt x="3746" y="659"/>
                    <a:pt x="3738" y="651"/>
                  </a:cubicBezTo>
                  <a:cubicBezTo>
                    <a:pt x="3709" y="626"/>
                    <a:pt x="3678" y="605"/>
                    <a:pt x="3646" y="587"/>
                  </a:cubicBezTo>
                  <a:lnTo>
                    <a:pt x="2843" y="122"/>
                  </a:lnTo>
                  <a:cubicBezTo>
                    <a:pt x="2703" y="40"/>
                    <a:pt x="2521" y="1"/>
                    <a:pt x="2338" y="1"/>
                  </a:cubicBezTo>
                  <a:close/>
                </a:path>
              </a:pathLst>
            </a:custGeom>
            <a:solidFill>
              <a:srgbClr val="0F0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1694825" y="2210888"/>
              <a:ext cx="113400" cy="65650"/>
            </a:xfrm>
            <a:custGeom>
              <a:avLst/>
              <a:gdLst/>
              <a:ahLst/>
              <a:cxnLst/>
              <a:rect l="l" t="t" r="r" b="b"/>
              <a:pathLst>
                <a:path w="4536" h="2626" extrusionOk="0">
                  <a:moveTo>
                    <a:pt x="2272" y="0"/>
                  </a:moveTo>
                  <a:cubicBezTo>
                    <a:pt x="2053" y="0"/>
                    <a:pt x="1834" y="49"/>
                    <a:pt x="1666" y="146"/>
                  </a:cubicBezTo>
                  <a:lnTo>
                    <a:pt x="255" y="964"/>
                  </a:lnTo>
                  <a:cubicBezTo>
                    <a:pt x="249" y="967"/>
                    <a:pt x="246" y="971"/>
                    <a:pt x="240" y="974"/>
                  </a:cubicBezTo>
                  <a:cubicBezTo>
                    <a:pt x="206" y="994"/>
                    <a:pt x="174" y="1016"/>
                    <a:pt x="143" y="1042"/>
                  </a:cubicBezTo>
                  <a:cubicBezTo>
                    <a:pt x="86" y="1090"/>
                    <a:pt x="43" y="1151"/>
                    <a:pt x="17" y="1222"/>
                  </a:cubicBezTo>
                  <a:cubicBezTo>
                    <a:pt x="13" y="1236"/>
                    <a:pt x="11" y="1249"/>
                    <a:pt x="10" y="1263"/>
                  </a:cubicBezTo>
                  <a:cubicBezTo>
                    <a:pt x="6" y="1282"/>
                    <a:pt x="2" y="1299"/>
                    <a:pt x="1" y="1316"/>
                  </a:cubicBezTo>
                  <a:cubicBezTo>
                    <a:pt x="1" y="1348"/>
                    <a:pt x="6" y="1381"/>
                    <a:pt x="17" y="1412"/>
                  </a:cubicBezTo>
                  <a:cubicBezTo>
                    <a:pt x="42" y="1481"/>
                    <a:pt x="85" y="1543"/>
                    <a:pt x="142" y="1590"/>
                  </a:cubicBezTo>
                  <a:cubicBezTo>
                    <a:pt x="175" y="1620"/>
                    <a:pt x="213" y="1646"/>
                    <a:pt x="251" y="1668"/>
                  </a:cubicBezTo>
                  <a:lnTo>
                    <a:pt x="1656" y="2481"/>
                  </a:lnTo>
                  <a:cubicBezTo>
                    <a:pt x="1822" y="2577"/>
                    <a:pt x="2041" y="2626"/>
                    <a:pt x="2260" y="2626"/>
                  </a:cubicBezTo>
                  <a:cubicBezTo>
                    <a:pt x="2481" y="2626"/>
                    <a:pt x="2702" y="2577"/>
                    <a:pt x="2872" y="2479"/>
                  </a:cubicBezTo>
                  <a:lnTo>
                    <a:pt x="4283" y="1662"/>
                  </a:lnTo>
                  <a:cubicBezTo>
                    <a:pt x="4451" y="1564"/>
                    <a:pt x="4535" y="1436"/>
                    <a:pt x="4535" y="1310"/>
                  </a:cubicBezTo>
                  <a:cubicBezTo>
                    <a:pt x="4535" y="1182"/>
                    <a:pt x="4452" y="1055"/>
                    <a:pt x="4284" y="958"/>
                  </a:cubicBezTo>
                  <a:lnTo>
                    <a:pt x="2881" y="146"/>
                  </a:lnTo>
                  <a:cubicBezTo>
                    <a:pt x="2837" y="121"/>
                    <a:pt x="2793" y="100"/>
                    <a:pt x="2746" y="81"/>
                  </a:cubicBezTo>
                  <a:cubicBezTo>
                    <a:pt x="2647" y="44"/>
                    <a:pt x="2543" y="21"/>
                    <a:pt x="2437" y="9"/>
                  </a:cubicBezTo>
                  <a:cubicBezTo>
                    <a:pt x="2383" y="3"/>
                    <a:pt x="2327" y="0"/>
                    <a:pt x="2272" y="0"/>
                  </a:cubicBezTo>
                  <a:close/>
                </a:path>
              </a:pathLst>
            </a:custGeom>
            <a:solidFill>
              <a:srgbClr val="880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1559225" y="2232938"/>
              <a:ext cx="166900" cy="96125"/>
            </a:xfrm>
            <a:custGeom>
              <a:avLst/>
              <a:gdLst/>
              <a:ahLst/>
              <a:cxnLst/>
              <a:rect l="l" t="t" r="r" b="b"/>
              <a:pathLst>
                <a:path w="6676" h="3845" extrusionOk="0">
                  <a:moveTo>
                    <a:pt x="2429" y="1"/>
                  </a:moveTo>
                  <a:cubicBezTo>
                    <a:pt x="2367" y="1"/>
                    <a:pt x="2305" y="7"/>
                    <a:pt x="2244" y="22"/>
                  </a:cubicBezTo>
                  <a:cubicBezTo>
                    <a:pt x="2188" y="34"/>
                    <a:pt x="2133" y="55"/>
                    <a:pt x="2083" y="84"/>
                  </a:cubicBezTo>
                  <a:lnTo>
                    <a:pt x="145" y="1205"/>
                  </a:lnTo>
                  <a:cubicBezTo>
                    <a:pt x="49" y="1260"/>
                    <a:pt x="1" y="1333"/>
                    <a:pt x="1" y="1407"/>
                  </a:cubicBezTo>
                  <a:cubicBezTo>
                    <a:pt x="2" y="1478"/>
                    <a:pt x="49" y="1551"/>
                    <a:pt x="145" y="1606"/>
                  </a:cubicBezTo>
                  <a:lnTo>
                    <a:pt x="3868" y="3762"/>
                  </a:lnTo>
                  <a:cubicBezTo>
                    <a:pt x="3963" y="3817"/>
                    <a:pt x="4087" y="3844"/>
                    <a:pt x="4211" y="3844"/>
                  </a:cubicBezTo>
                  <a:cubicBezTo>
                    <a:pt x="4336" y="3844"/>
                    <a:pt x="4462" y="3817"/>
                    <a:pt x="4558" y="3761"/>
                  </a:cubicBezTo>
                  <a:lnTo>
                    <a:pt x="6495" y="2639"/>
                  </a:lnTo>
                  <a:cubicBezTo>
                    <a:pt x="6537" y="2617"/>
                    <a:pt x="6574" y="2584"/>
                    <a:pt x="6604" y="2546"/>
                  </a:cubicBezTo>
                  <a:cubicBezTo>
                    <a:pt x="6676" y="2443"/>
                    <a:pt x="6641" y="2323"/>
                    <a:pt x="6497" y="2240"/>
                  </a:cubicBezTo>
                  <a:lnTo>
                    <a:pt x="2774" y="84"/>
                  </a:lnTo>
                  <a:cubicBezTo>
                    <a:pt x="2679" y="28"/>
                    <a:pt x="2554" y="1"/>
                    <a:pt x="2429" y="1"/>
                  </a:cubicBezTo>
                  <a:close/>
                </a:path>
              </a:pathLst>
            </a:custGeom>
            <a:solidFill>
              <a:srgbClr val="0F0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" name="Google Shape;734;p23"/>
          <p:cNvSpPr txBox="1">
            <a:spLocks noGrp="1"/>
          </p:cNvSpPr>
          <p:nvPr>
            <p:ph type="ctrTitle"/>
          </p:nvPr>
        </p:nvSpPr>
        <p:spPr>
          <a:xfrm>
            <a:off x="4563175" y="2885152"/>
            <a:ext cx="5033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5400" dirty="0" err="1"/>
              <a:t>E'tiboringiz</a:t>
            </a:r>
            <a:r>
              <a:rPr lang="en-US" sz="5400" dirty="0"/>
              <a:t> </a:t>
            </a:r>
            <a:r>
              <a:rPr lang="en-US" sz="5400" dirty="0" err="1"/>
              <a:t>uchun</a:t>
            </a:r>
            <a:r>
              <a:rPr lang="en-US" sz="5400" dirty="0"/>
              <a:t> </a:t>
            </a:r>
            <a:r>
              <a:rPr lang="en-US" sz="5400" dirty="0" err="1"/>
              <a:t>rahmat</a:t>
            </a:r>
            <a:r>
              <a:rPr lang="en-US" sz="5400" dirty="0"/>
              <a:t>!</a:t>
            </a:r>
            <a:endParaRPr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h Workshop by Slidesgo">
  <a:themeElements>
    <a:clrScheme name="Simple Light">
      <a:dk1>
        <a:srgbClr val="251E3B"/>
      </a:dk1>
      <a:lt1>
        <a:srgbClr val="FFFFFF"/>
      </a:lt1>
      <a:dk2>
        <a:srgbClr val="595959"/>
      </a:dk2>
      <a:lt2>
        <a:srgbClr val="EEEEEE"/>
      </a:lt2>
      <a:accent1>
        <a:srgbClr val="0D4899"/>
      </a:accent1>
      <a:accent2>
        <a:srgbClr val="FF8C00"/>
      </a:accent2>
      <a:accent3>
        <a:srgbClr val="FF0039"/>
      </a:accent3>
      <a:accent4>
        <a:srgbClr val="1578FF"/>
      </a:accent4>
      <a:accent5>
        <a:srgbClr val="372F52"/>
      </a:accent5>
      <a:accent6>
        <a:srgbClr val="77BEB6"/>
      </a:accent6>
      <a:hlink>
        <a:srgbClr val="251E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208</Words>
  <Application>Microsoft Office PowerPoint</Application>
  <PresentationFormat>Экран (16:9)</PresentationFormat>
  <Paragraphs>95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Catamaran Light</vt:lpstr>
      <vt:lpstr>Chivo Light</vt:lpstr>
      <vt:lpstr>Catamaran</vt:lpstr>
      <vt:lpstr>Roboto Condensed Light</vt:lpstr>
      <vt:lpstr>Arial</vt:lpstr>
      <vt:lpstr>Lexend Deca</vt:lpstr>
      <vt:lpstr>Math Workshop by Slidesgo</vt:lpstr>
      <vt:lpstr>Matematika 2 - sinf</vt:lpstr>
      <vt:lpstr>100 ichida sonlarni xonadan o'tib ayirish usullari.</vt:lpstr>
      <vt:lpstr>Mustaqil topshiriq. ( 43- bet)</vt:lpstr>
      <vt:lpstr>1- topshiriq. Hisoblashni tushuntiramiz.</vt:lpstr>
      <vt:lpstr>2 – topshiriq. Hisoblaymiz</vt:lpstr>
      <vt:lpstr>3 – topshiriq. Tarozidagi mevalar massasi teng bo‘lishi uchun qancha nok kerak?  </vt:lpstr>
      <vt:lpstr>4- topshiriq. O'quv qurollari soni nechta?</vt:lpstr>
      <vt:lpstr>Mustaqil topshiriq. (44- bet) Namuna asosida hisoblaymiz.</vt:lpstr>
      <vt:lpstr>E'tiboringiz uchun rahmat!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WORKSHOP</dc:title>
  <cp:lastModifiedBy>Zafar Sharipov</cp:lastModifiedBy>
  <cp:revision>32</cp:revision>
  <dcterms:modified xsi:type="dcterms:W3CDTF">2021-10-12T17:57:27Z</dcterms:modified>
</cp:coreProperties>
</file>