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6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660033"/>
    <a:srgbClr val="CC0099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B94EE-D449-4AD7-9ABE-1497EB41E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86F07B-C71C-424E-B6C7-C618732F1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E3BA65-5A65-42C6-AA5E-4A7FFA04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6DF42C-6EE1-4B72-9DDF-4C14AEC9E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FD92C8-DA98-4A99-9701-397A8991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C7145-DED0-4DDE-BA6C-FD2F61CD6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70EE27-D70C-4493-B392-EECF2D4A0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5974FA-F921-41C0-A626-408BB1E3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F7215E-10FE-475D-8970-BE360B71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D347E9-052C-4A48-AB6A-52BAC9B5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1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7ADA013-43E2-4709-B3EE-10860BF85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C49C5F-CF19-4701-BE47-35FF6FB70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2CE355-C7C4-4757-B19B-9C45D6061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E9404-EF19-49A7-828C-59C782385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90BDD9-72A8-4235-AEF0-539D1759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2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23E4E-0E31-4FA7-BB23-36E8B26E6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7D5F66-13C9-4090-AC6B-F2015615E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872852-8F0F-4F56-A6DA-CA150F32B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2BBF38-D4B5-48CB-87F3-A3A22C93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3B8BFB-E24D-4DCB-8629-CA2AB33D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9D3CD5-C74C-446E-B7B3-B65E90489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7DC3F2-25E8-40F9-B9B9-C2258CEE0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E94C73-5318-4140-9DFD-DE1D920F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DACBD1-30E9-4BD8-8BAE-2879BDFF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CA3BAD-3808-4839-ADA7-F78EBAE73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7506C-E08D-4F22-9F80-C7E730B1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DEFB77-984B-496F-BBA1-AC685D689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9DB1B1-D02E-44D1-8B6F-DDCF18305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989974-9027-4420-82CF-CED53255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67161B-905A-4CB0-9B37-D243E581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73654D-CCF9-46ED-A4A3-5FABE2D0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1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4B190-C7E5-4A64-B254-44F26F82F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B1E1F4-4D62-4D96-9B74-7828FD8D8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FBFDB5-69C6-4678-81C6-BDB5431E9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ED02732-E4FC-4BD4-81F1-A724C5FBA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66395AF-C3E3-4922-AD6B-5F57E98BF3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FBDCE33-8AF3-4654-9DAB-71ECFE447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1C01DE8-3E9C-4CE7-B483-3687FE52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462E491-977F-4636-93B6-7BA7A8567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756F4-BA4D-4863-845A-7AC61DBA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81CC7EE-15C9-41C1-B42A-C228EAE19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C0B0C01-1636-4499-9384-BB74AEC9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35F8E21-0123-4296-A5F0-6679F0A1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0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9FFDCC-7395-4A3C-B8B2-2187B7EA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D00DB1E-23F7-4E3E-A69D-BBF7EAD54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31789B-AFC3-41BF-9FF9-85DC4605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8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58616C-35C6-4A88-A0F7-001768FCC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AB106C-4AD0-4CF7-B92D-AAF49695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FA7333-D2E2-46B3-AA89-F5F7F83DC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CC235D-1358-4654-9DA2-4FAE0367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A7E431-C979-43E0-A229-D29D70D2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460B25-AD28-45DB-BB49-A168E103F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1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62BE0-33C2-4AAF-9BBD-8410AC8BA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665E0D2-EA4C-45F8-9066-93DD9767A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FC9956-9D78-4E28-9B97-789A8A88B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EA955F-01F2-46A4-ACBE-559568A4E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233730-901A-416E-9212-CF24938F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22764B-942D-4EC0-B377-74A1655D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1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2C2AB-9B45-47B1-BE3E-2576D617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1F1A88-B051-483C-99BC-C10F799E0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120430-CD4C-4F57-97C3-F41ACF0A6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E017-16B8-4D67-B87B-815325859D8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461C6F-3B49-4B4D-A925-F5B9C3E6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21C65D-E469-447A-85EB-5509D96BC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9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2303AEE-CE50-4A94-8064-75C80DF8CCDE}"/>
              </a:ext>
            </a:extLst>
          </p:cNvPr>
          <p:cNvSpPr txBox="1"/>
          <p:nvPr/>
        </p:nvSpPr>
        <p:spPr>
          <a:xfrm>
            <a:off x="3860800" y="2413337"/>
            <a:ext cx="4688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MATEMATIKA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63B121-A10B-4725-9A6A-BABD4CB48AC6}"/>
              </a:ext>
            </a:extLst>
          </p:cNvPr>
          <p:cNvSpPr txBox="1"/>
          <p:nvPr/>
        </p:nvSpPr>
        <p:spPr>
          <a:xfrm>
            <a:off x="3860800" y="3418452"/>
            <a:ext cx="447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2 - SINF</a:t>
            </a:r>
          </a:p>
        </p:txBody>
      </p:sp>
    </p:spTree>
    <p:extLst>
      <p:ext uri="{BB962C8B-B14F-4D97-AF65-F5344CB8AC3E}">
        <p14:creationId xmlns:p14="http://schemas.microsoft.com/office/powerpoint/2010/main" val="395897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id="{52D10E56-4FF6-4088-8008-2DAAA578A8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2968" y="445872"/>
            <a:ext cx="4488383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5 – 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q.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0" y="1134195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Mustaqil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topshiriq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. (45 – bet)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383" y="1965855"/>
            <a:ext cx="5463164" cy="1960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777" y="4063177"/>
            <a:ext cx="5293148" cy="199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410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DB355E9-3C0A-4EA2-90D6-2FAF371729E0}"/>
              </a:ext>
            </a:extLst>
          </p:cNvPr>
          <p:cNvSpPr txBox="1"/>
          <p:nvPr/>
        </p:nvSpPr>
        <p:spPr>
          <a:xfrm>
            <a:off x="1359142" y="2355580"/>
            <a:ext cx="9801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Mavzu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100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ichida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sonlarni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xonadan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o‘tib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ayirish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usullari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takrorlash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2238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id="{52D10E56-4FF6-4088-8008-2DAAA578A8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29751"/>
            <a:ext cx="12192000" cy="114841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Mustaqil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t</a:t>
            </a: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</a:t>
            </a:r>
            <a:r>
              <a:rPr lang="ru-RU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(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44</a:t>
            </a:r>
            <a:r>
              <a:rPr lang="ru-RU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bet)</a:t>
            </a:r>
            <a:b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Ifoda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tuzing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qiymatini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toping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596900" y="600795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204" y="1678167"/>
            <a:ext cx="3548621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022" y="3584135"/>
            <a:ext cx="3354803" cy="16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24" y="2120020"/>
            <a:ext cx="2873375" cy="1277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238512" y="2647776"/>
            <a:ext cx="952500" cy="52299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60</a:t>
            </a:r>
            <a:endParaRPr lang="ru-RU" sz="32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279912" y="2647776"/>
            <a:ext cx="965200" cy="52299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21</a:t>
            </a:r>
            <a:endParaRPr lang="ru-RU" sz="3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238513" y="4620772"/>
            <a:ext cx="952500" cy="52299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41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318013" y="4625446"/>
            <a:ext cx="762487" cy="52061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69</a:t>
            </a:r>
            <a:endParaRPr lang="ru-RU" sz="32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65324" y="4419952"/>
            <a:ext cx="2933700" cy="835819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97-56+28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7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4" grpId="0" animBg="1"/>
      <p:bldP spid="25" grpId="0" animBg="1"/>
      <p:bldP spid="26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уппа 39">
            <a:extLst>
              <a:ext uri="{FF2B5EF4-FFF2-40B4-BE49-F238E27FC236}">
                <a16:creationId xmlns:a16="http://schemas.microsoft.com/office/drawing/2014/main" id="{E496D75F-314F-482B-A247-3D4FBB9C5D61}"/>
              </a:ext>
            </a:extLst>
          </p:cNvPr>
          <p:cNvGrpSpPr/>
          <p:nvPr/>
        </p:nvGrpSpPr>
        <p:grpSpPr>
          <a:xfrm>
            <a:off x="1106337" y="1485070"/>
            <a:ext cx="1446363" cy="1677230"/>
            <a:chOff x="1608686" y="2051824"/>
            <a:chExt cx="1246977" cy="1480183"/>
          </a:xfrm>
        </p:grpSpPr>
        <p:pic>
          <p:nvPicPr>
            <p:cNvPr id="41" name="Рисунок 40">
              <a:extLst>
                <a:ext uri="{FF2B5EF4-FFF2-40B4-BE49-F238E27FC236}">
                  <a16:creationId xmlns:a16="http://schemas.microsoft.com/office/drawing/2014/main" id="{21890198-BF53-42A5-8613-8ECC672649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274" t="60181" r="82540" b="14105"/>
            <a:stretch/>
          </p:blipFill>
          <p:spPr>
            <a:xfrm>
              <a:off x="1608686" y="2051824"/>
              <a:ext cx="1246977" cy="1480183"/>
            </a:xfrm>
            <a:prstGeom prst="rect">
              <a:avLst/>
            </a:prstGeom>
          </p:spPr>
        </p:pic>
        <p:sp>
          <p:nvSpPr>
            <p:cNvPr id="42" name="Прямоугольник 41">
              <a:extLst>
                <a:ext uri="{FF2B5EF4-FFF2-40B4-BE49-F238E27FC236}">
                  <a16:creationId xmlns:a16="http://schemas.microsoft.com/office/drawing/2014/main" id="{D3775368-59F7-4532-93AE-9A1FB1213558}"/>
                </a:ext>
              </a:extLst>
            </p:cNvPr>
            <p:cNvSpPr/>
            <p:nvPr/>
          </p:nvSpPr>
          <p:spPr>
            <a:xfrm>
              <a:off x="1997447" y="2139131"/>
              <a:ext cx="304800" cy="4326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ECD96305-7FC8-412C-AF5A-93236A247F8C}"/>
                </a:ext>
              </a:extLst>
            </p:cNvPr>
            <p:cNvSpPr/>
            <p:nvPr/>
          </p:nvSpPr>
          <p:spPr>
            <a:xfrm>
              <a:off x="2415007" y="2051824"/>
              <a:ext cx="304800" cy="8537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FCCE02AF-3242-4A3B-A62B-2BF6B2EA364A}"/>
              </a:ext>
            </a:extLst>
          </p:cNvPr>
          <p:cNvSpPr txBox="1"/>
          <p:nvPr/>
        </p:nvSpPr>
        <p:spPr>
          <a:xfrm>
            <a:off x="1511060" y="1423313"/>
            <a:ext cx="58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1C1C1C"/>
                </a:solidFill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389DEAF-C872-473C-8CD5-4D41C436438F}"/>
              </a:ext>
            </a:extLst>
          </p:cNvPr>
          <p:cNvSpPr txBox="1"/>
          <p:nvPr/>
        </p:nvSpPr>
        <p:spPr>
          <a:xfrm>
            <a:off x="1956125" y="1415842"/>
            <a:ext cx="58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1C1C1C"/>
                </a:solidFill>
              </a:rPr>
              <a:t>4</a:t>
            </a:r>
          </a:p>
        </p:txBody>
      </p: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9F030234-CE60-40EA-96FA-FB4C944F7ACD}"/>
              </a:ext>
            </a:extLst>
          </p:cNvPr>
          <p:cNvCxnSpPr>
            <a:cxnSpLocks/>
          </p:cNvCxnSpPr>
          <p:nvPr/>
        </p:nvCxnSpPr>
        <p:spPr>
          <a:xfrm>
            <a:off x="1511060" y="1584000"/>
            <a:ext cx="338029" cy="3847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D97F033-E613-4EEC-9B91-7ECB1CBD25F7}"/>
              </a:ext>
            </a:extLst>
          </p:cNvPr>
          <p:cNvSpPr txBox="1"/>
          <p:nvPr/>
        </p:nvSpPr>
        <p:spPr>
          <a:xfrm>
            <a:off x="968075" y="1424365"/>
            <a:ext cx="589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4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548483-DDF3-4471-83B6-41EDA8D2D5E0}"/>
              </a:ext>
            </a:extLst>
          </p:cNvPr>
          <p:cNvSpPr txBox="1"/>
          <p:nvPr/>
        </p:nvSpPr>
        <p:spPr>
          <a:xfrm>
            <a:off x="2377242" y="1366097"/>
            <a:ext cx="693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10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8C6F935-6BAB-459D-B378-B1F41C118EA1}"/>
              </a:ext>
            </a:extLst>
          </p:cNvPr>
          <p:cNvSpPr txBox="1"/>
          <p:nvPr/>
        </p:nvSpPr>
        <p:spPr>
          <a:xfrm>
            <a:off x="1974392" y="2009343"/>
            <a:ext cx="420729" cy="4519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4800" b="1" dirty="0">
              <a:solidFill>
                <a:srgbClr val="1C1C1C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86B7777-93A4-4C8F-9BBA-B1FDB53955DD}"/>
              </a:ext>
            </a:extLst>
          </p:cNvPr>
          <p:cNvSpPr txBox="1"/>
          <p:nvPr/>
        </p:nvSpPr>
        <p:spPr>
          <a:xfrm>
            <a:off x="1889304" y="1881367"/>
            <a:ext cx="58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C1C1C"/>
                </a:solidFill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1956125" y="2538039"/>
            <a:ext cx="58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1C1C1C"/>
                </a:solidFill>
              </a:rPr>
              <a:t>9</a:t>
            </a:r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FDFBBB0D-DCE6-48B5-9DAD-9448D86CFC08}"/>
              </a:ext>
            </a:extLst>
          </p:cNvPr>
          <p:cNvCxnSpPr>
            <a:cxnSpLocks/>
          </p:cNvCxnSpPr>
          <p:nvPr/>
        </p:nvCxnSpPr>
        <p:spPr>
          <a:xfrm>
            <a:off x="2041781" y="1614168"/>
            <a:ext cx="321359" cy="3806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86B7777-93A4-4C8F-9BBA-B1FDB53955DD}"/>
              </a:ext>
            </a:extLst>
          </p:cNvPr>
          <p:cNvSpPr txBox="1"/>
          <p:nvPr/>
        </p:nvSpPr>
        <p:spPr>
          <a:xfrm>
            <a:off x="1411523" y="2532677"/>
            <a:ext cx="537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C1C1C"/>
                </a:solidFill>
              </a:rPr>
              <a:t>4</a:t>
            </a: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816" y="1289005"/>
            <a:ext cx="1743075" cy="2148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379" y="1175233"/>
            <a:ext cx="1638300" cy="212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989" y="4031246"/>
            <a:ext cx="1742509" cy="206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997" y="4041773"/>
            <a:ext cx="1650306" cy="2054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8579" y="3854450"/>
            <a:ext cx="1867958" cy="224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5752761" y="2691175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6248400" y="1901814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9779000" y="2562214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10236539" y="1771068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7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2258832" y="4594214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1783722" y="5394314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6123554" y="4625814"/>
            <a:ext cx="43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7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5674975" y="5413214"/>
            <a:ext cx="448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10338139" y="4487700"/>
            <a:ext cx="448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016F05E-C50F-4CCE-B439-7B5F68266462}"/>
              </a:ext>
            </a:extLst>
          </p:cNvPr>
          <p:cNvSpPr txBox="1"/>
          <p:nvPr/>
        </p:nvSpPr>
        <p:spPr>
          <a:xfrm>
            <a:off x="9839329" y="5328786"/>
            <a:ext cx="448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C1C1C"/>
                </a:solidFill>
              </a:rPr>
              <a:t>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3AA1E47-5E3B-4FE5-B963-FFF7938429C1}"/>
              </a:ext>
            </a:extLst>
          </p:cNvPr>
          <p:cNvSpPr txBox="1"/>
          <p:nvPr/>
        </p:nvSpPr>
        <p:spPr>
          <a:xfrm>
            <a:off x="1172013" y="323300"/>
            <a:ext cx="9593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1 -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Yashirilgan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sonlarni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topamiz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478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A3AA1E47-5E3B-4FE5-B963-FFF7938429C1}"/>
              </a:ext>
            </a:extLst>
          </p:cNvPr>
          <p:cNvSpPr txBox="1"/>
          <p:nvPr/>
        </p:nvSpPr>
        <p:spPr>
          <a:xfrm>
            <a:off x="1092200" y="494067"/>
            <a:ext cx="1014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2 -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1)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Ketma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ketlik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asosida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to‘ldiramiz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73" y="1654174"/>
            <a:ext cx="10929721" cy="326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927600" y="5334000"/>
            <a:ext cx="4102100" cy="927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54-52=2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40348" y="1948934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50</a:t>
            </a:r>
            <a:endParaRPr lang="ru-RU" sz="24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400352" y="2171700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48</a:t>
            </a:r>
            <a:endParaRPr lang="ru-RU" sz="24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149652" y="2298700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46</a:t>
            </a:r>
            <a:endParaRPr lang="ru-RU" sz="2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699052" y="3987800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40</a:t>
            </a:r>
            <a:endParaRPr lang="ru-RU" sz="2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7448352" y="407773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38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588052" y="339193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36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850660" y="198909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30</a:t>
            </a:r>
            <a:endParaRPr lang="ru-RU" sz="2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580316" y="2184400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28</a:t>
            </a:r>
            <a:endParaRPr lang="ru-RU" sz="24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157176" y="256643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26</a:t>
            </a:r>
            <a:endParaRPr lang="ru-RU" sz="24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9909776" y="385496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20</a:t>
            </a:r>
            <a:endParaRPr lang="ru-RU" sz="2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0659076" y="382956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18</a:t>
            </a:r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0824176" y="3061771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16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102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A3AA1E47-5E3B-4FE5-B963-FFF7938429C1}"/>
              </a:ext>
            </a:extLst>
          </p:cNvPr>
          <p:cNvSpPr txBox="1"/>
          <p:nvPr/>
        </p:nvSpPr>
        <p:spPr>
          <a:xfrm>
            <a:off x="1092200" y="494067"/>
            <a:ext cx="1014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2)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Ketma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ketlik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asosida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to‘ldiramiz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140398"/>
            <a:ext cx="9044333" cy="4041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537200" y="5422900"/>
            <a:ext cx="4102100" cy="927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63-60=3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40148" y="2825234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57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387972" y="3549134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54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899272" y="3724533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48</a:t>
            </a:r>
            <a:endParaRPr lang="ru-RU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588721" y="4036199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42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388821" y="413746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39</a:t>
            </a:r>
            <a:endParaRPr lang="ru-RU" sz="2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531821" y="326286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33</a:t>
            </a:r>
            <a:endParaRPr lang="ru-RU" sz="2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8827221" y="237970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27</a:t>
            </a:r>
            <a:endParaRPr lang="ru-RU" sz="2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0008321" y="315756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21</a:t>
            </a:r>
            <a:endParaRPr lang="ru-RU" sz="2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9181751" y="4510564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15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5905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6E7BF2-E97B-451A-A83D-2EE9034613D5}"/>
              </a:ext>
            </a:extLst>
          </p:cNvPr>
          <p:cNvSpPr txBox="1"/>
          <p:nvPr/>
        </p:nvSpPr>
        <p:spPr>
          <a:xfrm>
            <a:off x="1437372" y="616017"/>
            <a:ext cx="973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3 -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Jami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hayvonlar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nechta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217" y="1146936"/>
            <a:ext cx="2401094" cy="138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681" y="3566163"/>
            <a:ext cx="2119376" cy="183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215505" y="2064701"/>
            <a:ext cx="96832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190105" y="1963082"/>
            <a:ext cx="0" cy="1814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183831" y="1963082"/>
            <a:ext cx="0" cy="1814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15505" y="4611561"/>
            <a:ext cx="96832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01910" y="4520848"/>
            <a:ext cx="0" cy="1814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195636" y="4508147"/>
            <a:ext cx="0" cy="1814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208778" y="4594039"/>
            <a:ext cx="808327" cy="48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017105" y="4503326"/>
            <a:ext cx="0" cy="1814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272117" y="4647248"/>
            <a:ext cx="686662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4282449" y="1624991"/>
            <a:ext cx="834438" cy="401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23 ta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629891" y="3692048"/>
            <a:ext cx="834438" cy="401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?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742910" y="3693507"/>
            <a:ext cx="834438" cy="401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18 ta</a:t>
            </a:r>
          </a:p>
          <a:p>
            <a:pPr algn="ctr"/>
            <a:r>
              <a:rPr lang="en-US" sz="2400" dirty="0" err="1">
                <a:solidFill>
                  <a:schemeClr val="tx1"/>
                </a:solidFill>
              </a:rPr>
              <a:t>ko‘p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7583228" y="2058032"/>
            <a:ext cx="0" cy="2540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225849" y="2062291"/>
            <a:ext cx="346664" cy="4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236564" y="4612075"/>
            <a:ext cx="346664" cy="4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7604650" y="2936899"/>
            <a:ext cx="929750" cy="6263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? ta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flipH="1">
            <a:off x="5308602" y="2083885"/>
            <a:ext cx="16643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958779" y="2053794"/>
            <a:ext cx="14187" cy="2573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/>
          <p:cNvSpPr/>
          <p:nvPr/>
        </p:nvSpPr>
        <p:spPr>
          <a:xfrm>
            <a:off x="8807569" y="2184305"/>
            <a:ext cx="1897359" cy="836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23+18=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8037847" y="1420568"/>
            <a:ext cx="3794723" cy="836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Yechish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7267711" y="5076080"/>
            <a:ext cx="3971787" cy="6265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Jami </a:t>
            </a:r>
            <a:r>
              <a:rPr lang="en-US" sz="3200" dirty="0" err="1">
                <a:solidFill>
                  <a:schemeClr val="tx1"/>
                </a:solidFill>
              </a:rPr>
              <a:t>hayvonlar</a:t>
            </a:r>
            <a:r>
              <a:rPr lang="en-US" sz="3200" dirty="0">
                <a:solidFill>
                  <a:schemeClr val="tx1"/>
                </a:solidFill>
              </a:rPr>
              <a:t> 64 ta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6044759" y="4945795"/>
            <a:ext cx="1828040" cy="836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Javob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8621130" y="3006018"/>
            <a:ext cx="2270235" cy="836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41+23=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116" name="Прямоугольник 4115"/>
          <p:cNvSpPr/>
          <p:nvPr/>
        </p:nvSpPr>
        <p:spPr>
          <a:xfrm>
            <a:off x="10386256" y="2327014"/>
            <a:ext cx="738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41</a:t>
            </a:r>
            <a:endParaRPr lang="ru-RU" sz="3200" dirty="0"/>
          </a:p>
        </p:txBody>
      </p:sp>
      <p:sp>
        <p:nvSpPr>
          <p:cNvPr id="4117" name="Прямоугольник 4116"/>
          <p:cNvSpPr/>
          <p:nvPr/>
        </p:nvSpPr>
        <p:spPr>
          <a:xfrm>
            <a:off x="10406676" y="3130297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64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8620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9" grpId="0" animBg="1"/>
      <p:bldP spid="40" grpId="0" animBg="1"/>
      <p:bldP spid="46" grpId="0" animBg="1"/>
      <p:bldP spid="86" grpId="0"/>
      <p:bldP spid="87" grpId="0"/>
      <p:bldP spid="88" grpId="0"/>
      <p:bldP spid="89" grpId="0"/>
      <p:bldP spid="90" grpId="0"/>
      <p:bldP spid="4116" grpId="0"/>
      <p:bldP spid="41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6E7BF2-E97B-451A-A83D-2EE9034613D5}"/>
              </a:ext>
            </a:extLst>
          </p:cNvPr>
          <p:cNvSpPr txBox="1"/>
          <p:nvPr/>
        </p:nvSpPr>
        <p:spPr>
          <a:xfrm>
            <a:off x="1437372" y="616017"/>
            <a:ext cx="973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Dam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olish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daqiqasi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194" name="Picture 2" descr="C:\Users\Zafar Sharipov\Desktop\image_processing20200511-13221-1pq2d6q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496" y="1473459"/>
            <a:ext cx="4704190" cy="470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вал 1"/>
          <p:cNvSpPr/>
          <p:nvPr/>
        </p:nvSpPr>
        <p:spPr>
          <a:xfrm>
            <a:off x="1943100" y="2516875"/>
            <a:ext cx="554440" cy="5322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3" name="Овал 32"/>
          <p:cNvSpPr/>
          <p:nvPr/>
        </p:nvSpPr>
        <p:spPr>
          <a:xfrm>
            <a:off x="5499100" y="4133847"/>
            <a:ext cx="660400" cy="527051"/>
          </a:xfrm>
          <a:prstGeom prst="ellipse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50</a:t>
            </a:r>
          </a:p>
        </p:txBody>
      </p:sp>
      <p:sp>
        <p:nvSpPr>
          <p:cNvPr id="36" name="Овал 35"/>
          <p:cNvSpPr/>
          <p:nvPr/>
        </p:nvSpPr>
        <p:spPr>
          <a:xfrm>
            <a:off x="4460875" y="1913625"/>
            <a:ext cx="590550" cy="53226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40</a:t>
            </a:r>
          </a:p>
        </p:txBody>
      </p:sp>
      <p:sp>
        <p:nvSpPr>
          <p:cNvPr id="38" name="Овал 37"/>
          <p:cNvSpPr/>
          <p:nvPr/>
        </p:nvSpPr>
        <p:spPr>
          <a:xfrm>
            <a:off x="2628900" y="1780275"/>
            <a:ext cx="647700" cy="53226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42" name="Овал 41"/>
          <p:cNvSpPr/>
          <p:nvPr/>
        </p:nvSpPr>
        <p:spPr>
          <a:xfrm>
            <a:off x="3554541" y="1507794"/>
            <a:ext cx="603250" cy="53226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30</a:t>
            </a:r>
          </a:p>
        </p:txBody>
      </p:sp>
      <p:pic>
        <p:nvPicPr>
          <p:cNvPr id="54" name="Picture 2" descr="C:\Users\Zafar Sharipov\Desktop\image_processing20200511-13221-1pq2d6q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37451" y="1390908"/>
            <a:ext cx="4399414" cy="470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Овал 54"/>
          <p:cNvSpPr/>
          <p:nvPr/>
        </p:nvSpPr>
        <p:spPr>
          <a:xfrm flipH="1">
            <a:off x="9785508" y="2434323"/>
            <a:ext cx="742792" cy="6148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56" name="Овал 55"/>
          <p:cNvSpPr/>
          <p:nvPr/>
        </p:nvSpPr>
        <p:spPr>
          <a:xfrm flipH="1">
            <a:off x="6574195" y="4124319"/>
            <a:ext cx="601304" cy="527051"/>
          </a:xfrm>
          <a:prstGeom prst="ellipse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60</a:t>
            </a:r>
          </a:p>
        </p:txBody>
      </p:sp>
      <p:sp>
        <p:nvSpPr>
          <p:cNvPr id="57" name="Овал 56"/>
          <p:cNvSpPr/>
          <p:nvPr/>
        </p:nvSpPr>
        <p:spPr>
          <a:xfrm flipH="1">
            <a:off x="7442200" y="1831074"/>
            <a:ext cx="652418" cy="6032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70</a:t>
            </a:r>
          </a:p>
        </p:txBody>
      </p:sp>
      <p:sp>
        <p:nvSpPr>
          <p:cNvPr id="58" name="Овал 57"/>
          <p:cNvSpPr/>
          <p:nvPr/>
        </p:nvSpPr>
        <p:spPr>
          <a:xfrm flipH="1">
            <a:off x="9140240" y="1647494"/>
            <a:ext cx="645268" cy="53226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90</a:t>
            </a:r>
          </a:p>
        </p:txBody>
      </p:sp>
      <p:sp>
        <p:nvSpPr>
          <p:cNvPr id="59" name="Овал 58"/>
          <p:cNvSpPr/>
          <p:nvPr/>
        </p:nvSpPr>
        <p:spPr>
          <a:xfrm flipH="1">
            <a:off x="8305799" y="1390908"/>
            <a:ext cx="675533" cy="64914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193084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500"/>
                            </p:stCondLst>
                            <p:childTnLst>
                              <p:par>
                                <p:cTn id="5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500"/>
                            </p:stCondLst>
                            <p:childTnLst>
                              <p:par>
                                <p:cTn id="6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500"/>
                            </p:stCondLst>
                            <p:childTnLst>
                              <p:par>
                                <p:cTn id="6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500"/>
                            </p:stCondLst>
                            <p:childTnLst>
                              <p:par>
                                <p:cTn id="6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9500"/>
                            </p:stCondLst>
                            <p:childTnLst>
                              <p:par>
                                <p:cTn id="7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1500"/>
                            </p:stCondLst>
                            <p:childTnLst>
                              <p:par>
                                <p:cTn id="7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3500"/>
                            </p:stCondLst>
                            <p:childTnLst>
                              <p:par>
                                <p:cTn id="7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2" grpId="1" animBg="1"/>
      <p:bldP spid="33" grpId="0" animBg="1"/>
      <p:bldP spid="33" grpId="1" animBg="1"/>
      <p:bldP spid="36" grpId="0" animBg="1"/>
      <p:bldP spid="36" grpId="1" animBg="1"/>
      <p:bldP spid="38" grpId="0" animBg="1"/>
      <p:bldP spid="38" grpId="1" animBg="1"/>
      <p:bldP spid="42" grpId="0" animBg="1"/>
      <p:bldP spid="42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t="-30000" r="-2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id="{56F6488B-0500-4C17-8199-9D652864F2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7834" y="500463"/>
            <a:ext cx="11250614" cy="12003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4 –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q.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Ayirmasi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30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40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ga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teng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bo‘lgan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kamida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4 ta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ifoda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uzamiz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endParaRPr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51" y="2261620"/>
            <a:ext cx="4454329" cy="11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51" y="3898427"/>
            <a:ext cx="4454329" cy="11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195" y="2205394"/>
            <a:ext cx="4218483" cy="1245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195" y="3845400"/>
            <a:ext cx="4218483" cy="1245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419367" y="2564287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60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3127612" y="2564286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30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419366" y="4201094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45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27612" y="4201094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15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075528" y="2592365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43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729182" y="2593929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3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061879" y="4229954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52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729181" y="4245024"/>
            <a:ext cx="887105" cy="586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12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59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6" grpId="0"/>
      <p:bldP spid="37" grpId="0"/>
      <p:bldP spid="39" grpId="0"/>
      <p:bldP spid="40" grpId="0"/>
      <p:bldP spid="41" grpId="0"/>
      <p:bldP spid="43" grpId="0"/>
      <p:bldP spid="4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188</Words>
  <Application>Microsoft Office PowerPoint</Application>
  <PresentationFormat>Широкоэкранный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Mustaqil topshiriq (44 bet) Ifoda tuzing, qiymatini toping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 – topshiriq. Ayirmasi 30 va 40 ga teng bo‘lgan kamida 4 ta ifoda tuzamiz </vt:lpstr>
      <vt:lpstr>5 – topshiriq.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Zafar Sharipov</dc:creator>
  <cp:lastModifiedBy>Zafar Sharipov</cp:lastModifiedBy>
  <cp:revision>47</cp:revision>
  <dcterms:created xsi:type="dcterms:W3CDTF">2021-09-27T17:12:17Z</dcterms:created>
  <dcterms:modified xsi:type="dcterms:W3CDTF">2021-10-15T18:33:43Z</dcterms:modified>
</cp:coreProperties>
</file>