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1"/>
  </p:notesMasterIdLst>
  <p:sldIdLst>
    <p:sldId id="256" r:id="rId2"/>
    <p:sldId id="260" r:id="rId3"/>
    <p:sldId id="267" r:id="rId4"/>
    <p:sldId id="316" r:id="rId5"/>
    <p:sldId id="266" r:id="rId6"/>
    <p:sldId id="317" r:id="rId7"/>
    <p:sldId id="314" r:id="rId8"/>
    <p:sldId id="318" r:id="rId9"/>
    <p:sldId id="268" r:id="rId10"/>
  </p:sldIdLst>
  <p:sldSz cx="9144000" cy="5143500" type="screen16x9"/>
  <p:notesSz cx="6858000" cy="9144000"/>
  <p:embeddedFontLs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Montserrat ExtraBold" panose="020B0604020202020204" charset="0"/>
      <p:bold r:id="rId16"/>
      <p:boldItalic r:id="rId17"/>
    </p:embeddedFont>
    <p:embeddedFont>
      <p:font typeface="Montserrat Medium" panose="020B0604020202020204" charset="0"/>
      <p:regular r:id="rId18"/>
      <p:bold r:id="rId19"/>
      <p:italic r:id="rId20"/>
      <p:boldItalic r:id="rId21"/>
    </p:embeddedFont>
    <p:embeddedFont>
      <p:font typeface="Roboto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02D1F5-2B70-48C4-8992-A063BECB1EF7}">
  <a:tblStyle styleId="{4202D1F5-2B70-48C4-8992-A063BECB1E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2" d="100"/>
          <a:sy n="132" d="100"/>
        </p:scale>
        <p:origin x="12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37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b3666e64db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b3666e64db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11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d3ab9394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d3ab9394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16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b3666e64db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b3666e64db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069" y="-81050"/>
            <a:ext cx="9393295" cy="5305584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 flipH="1">
            <a:off x="-65124" y="3783647"/>
            <a:ext cx="1799595" cy="144071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 flipH="1">
            <a:off x="5400942" y="-81050"/>
            <a:ext cx="3927358" cy="422573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71500" y="977375"/>
            <a:ext cx="81153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435946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-2" y="25715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2074641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7860777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6066627" y="369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8910207" y="7670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 rot="2403300">
            <a:off x="-161521" y="4057378"/>
            <a:ext cx="516957" cy="1275505"/>
            <a:chOff x="2266600" y="1348075"/>
            <a:chExt cx="516975" cy="1275550"/>
          </a:xfrm>
        </p:grpSpPr>
        <p:sp>
          <p:nvSpPr>
            <p:cNvPr id="97" name="Google Shape;97;p4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4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03" name="Google Shape;103;p4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" name="Google Shape;107;p4"/>
          <p:cNvGrpSpPr/>
          <p:nvPr/>
        </p:nvGrpSpPr>
        <p:grpSpPr>
          <a:xfrm rot="6502401">
            <a:off x="7448825" y="-800522"/>
            <a:ext cx="1048700" cy="2045351"/>
            <a:chOff x="5329725" y="2719275"/>
            <a:chExt cx="1048725" cy="2045400"/>
          </a:xfrm>
        </p:grpSpPr>
        <p:sp>
          <p:nvSpPr>
            <p:cNvPr id="108" name="Google Shape;108;p4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8085575" y="4047375"/>
            <a:ext cx="1031261" cy="913250"/>
            <a:chOff x="1343200" y="1432100"/>
            <a:chExt cx="1031261" cy="913250"/>
          </a:xfrm>
        </p:grpSpPr>
        <p:sp>
          <p:nvSpPr>
            <p:cNvPr id="117" name="Google Shape;117;p4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8" name="Google Shape;118;p4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9" name="Google Shape;119;p4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-411925" y="-299952"/>
            <a:ext cx="2528460" cy="2958406"/>
          </a:xfrm>
          <a:custGeom>
            <a:avLst/>
            <a:gdLst/>
            <a:ahLst/>
            <a:cxnLst/>
            <a:rect l="l" t="t" r="r" b="b"/>
            <a:pathLst>
              <a:path w="152985" h="178999" extrusionOk="0">
                <a:moveTo>
                  <a:pt x="18102" y="160346"/>
                </a:moveTo>
                <a:cubicBezTo>
                  <a:pt x="20161" y="187849"/>
                  <a:pt x="17613" y="176882"/>
                  <a:pt x="19713" y="176636"/>
                </a:cubicBezTo>
                <a:cubicBezTo>
                  <a:pt x="21813" y="176390"/>
                  <a:pt x="27771" y="163622"/>
                  <a:pt x="30704" y="158871"/>
                </a:cubicBezTo>
                <a:cubicBezTo>
                  <a:pt x="33638" y="154120"/>
                  <a:pt x="34835" y="151883"/>
                  <a:pt x="37314" y="148130"/>
                </a:cubicBezTo>
                <a:cubicBezTo>
                  <a:pt x="39793" y="144378"/>
                  <a:pt x="43270" y="140109"/>
                  <a:pt x="45577" y="136356"/>
                </a:cubicBezTo>
                <a:cubicBezTo>
                  <a:pt x="47884" y="132603"/>
                  <a:pt x="50156" y="129052"/>
                  <a:pt x="51154" y="125614"/>
                </a:cubicBezTo>
                <a:cubicBezTo>
                  <a:pt x="52152" y="122176"/>
                  <a:pt x="52048" y="118753"/>
                  <a:pt x="51566" y="115728"/>
                </a:cubicBezTo>
                <a:cubicBezTo>
                  <a:pt x="51084" y="112703"/>
                  <a:pt x="49982" y="109921"/>
                  <a:pt x="48261" y="107465"/>
                </a:cubicBezTo>
                <a:cubicBezTo>
                  <a:pt x="46540" y="105009"/>
                  <a:pt x="43993" y="103276"/>
                  <a:pt x="41239" y="100992"/>
                </a:cubicBezTo>
                <a:cubicBezTo>
                  <a:pt x="38485" y="98708"/>
                  <a:pt x="33734" y="96647"/>
                  <a:pt x="31737" y="93762"/>
                </a:cubicBezTo>
                <a:cubicBezTo>
                  <a:pt x="29740" y="90877"/>
                  <a:pt x="28500" y="87142"/>
                  <a:pt x="29257" y="83684"/>
                </a:cubicBezTo>
                <a:cubicBezTo>
                  <a:pt x="30014" y="80226"/>
                  <a:pt x="34008" y="77038"/>
                  <a:pt x="36280" y="73014"/>
                </a:cubicBezTo>
                <a:cubicBezTo>
                  <a:pt x="38552" y="68990"/>
                  <a:pt x="43028" y="64923"/>
                  <a:pt x="42890" y="59542"/>
                </a:cubicBezTo>
                <a:cubicBezTo>
                  <a:pt x="42753" y="54161"/>
                  <a:pt x="36075" y="45792"/>
                  <a:pt x="35455" y="40728"/>
                </a:cubicBezTo>
                <a:cubicBezTo>
                  <a:pt x="34836" y="35665"/>
                  <a:pt x="36522" y="31605"/>
                  <a:pt x="39173" y="29161"/>
                </a:cubicBezTo>
                <a:cubicBezTo>
                  <a:pt x="41824" y="26717"/>
                  <a:pt x="45577" y="25890"/>
                  <a:pt x="51361" y="26062"/>
                </a:cubicBezTo>
                <a:cubicBezTo>
                  <a:pt x="57145" y="26234"/>
                  <a:pt x="66199" y="30467"/>
                  <a:pt x="73876" y="30194"/>
                </a:cubicBezTo>
                <a:cubicBezTo>
                  <a:pt x="81553" y="29921"/>
                  <a:pt x="90124" y="24769"/>
                  <a:pt x="97423" y="24425"/>
                </a:cubicBezTo>
                <a:cubicBezTo>
                  <a:pt x="104722" y="24081"/>
                  <a:pt x="111815" y="28165"/>
                  <a:pt x="117668" y="28128"/>
                </a:cubicBezTo>
                <a:cubicBezTo>
                  <a:pt x="123521" y="28091"/>
                  <a:pt x="128341" y="26197"/>
                  <a:pt x="132541" y="24203"/>
                </a:cubicBezTo>
                <a:cubicBezTo>
                  <a:pt x="136741" y="22209"/>
                  <a:pt x="141216" y="18467"/>
                  <a:pt x="142868" y="16163"/>
                </a:cubicBezTo>
                <a:cubicBezTo>
                  <a:pt x="144520" y="13859"/>
                  <a:pt x="165040" y="11137"/>
                  <a:pt x="142455" y="10379"/>
                </a:cubicBezTo>
                <a:cubicBezTo>
                  <a:pt x="119871" y="9622"/>
                  <a:pt x="28087" y="-13376"/>
                  <a:pt x="7361" y="11618"/>
                </a:cubicBezTo>
                <a:cubicBezTo>
                  <a:pt x="-13364" y="36613"/>
                  <a:pt x="16043" y="132843"/>
                  <a:pt x="18102" y="160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5" name="Google Shape;225;p7"/>
          <p:cNvSpPr/>
          <p:nvPr/>
        </p:nvSpPr>
        <p:spPr>
          <a:xfrm>
            <a:off x="4709025" y="1782625"/>
            <a:ext cx="4619381" cy="3441569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61073" y="3230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5233277" y="48586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"/>
          <p:cNvSpPr/>
          <p:nvPr/>
        </p:nvSpPr>
        <p:spPr>
          <a:xfrm>
            <a:off x="8721466" y="41948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"/>
          <p:cNvSpPr/>
          <p:nvPr/>
        </p:nvSpPr>
        <p:spPr>
          <a:xfrm>
            <a:off x="8654899" y="1072275"/>
            <a:ext cx="156853" cy="149270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>
            <a:off x="8959407" y="21395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-65059" y="4737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1"/>
          </p:nvPr>
        </p:nvSpPr>
        <p:spPr>
          <a:xfrm>
            <a:off x="4592250" y="1444575"/>
            <a:ext cx="36978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36" name="Google Shape;236;p7"/>
          <p:cNvGrpSpPr/>
          <p:nvPr/>
        </p:nvGrpSpPr>
        <p:grpSpPr>
          <a:xfrm rot="7355417">
            <a:off x="7776334" y="3794682"/>
            <a:ext cx="1048671" cy="2045294"/>
            <a:chOff x="5329725" y="2719275"/>
            <a:chExt cx="1048725" cy="2045400"/>
          </a:xfrm>
        </p:grpSpPr>
        <p:sp>
          <p:nvSpPr>
            <p:cNvPr id="237" name="Google Shape;237;p7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7"/>
          <p:cNvGrpSpPr/>
          <p:nvPr/>
        </p:nvGrpSpPr>
        <p:grpSpPr>
          <a:xfrm rot="-1479328">
            <a:off x="-63808" y="3980450"/>
            <a:ext cx="934867" cy="861567"/>
            <a:chOff x="6708722" y="1052986"/>
            <a:chExt cx="935003" cy="861693"/>
          </a:xfrm>
        </p:grpSpPr>
        <p:sp>
          <p:nvSpPr>
            <p:cNvPr id="245" name="Google Shape;245;p7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7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7"/>
          <p:cNvGrpSpPr/>
          <p:nvPr/>
        </p:nvGrpSpPr>
        <p:grpSpPr>
          <a:xfrm>
            <a:off x="7971889" y="-237987"/>
            <a:ext cx="1111474" cy="1244475"/>
            <a:chOff x="1338201" y="32850"/>
            <a:chExt cx="1111474" cy="1244475"/>
          </a:xfrm>
        </p:grpSpPr>
        <p:sp>
          <p:nvSpPr>
            <p:cNvPr id="252" name="Google Shape;252;p7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3" name="Google Shape;253;p7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" name="Google Shape;254;p7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"/>
          <p:cNvSpPr/>
          <p:nvPr/>
        </p:nvSpPr>
        <p:spPr>
          <a:xfrm>
            <a:off x="3944748" y="914451"/>
            <a:ext cx="5383512" cy="430977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2345400" y="1573450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2665500" y="2654875"/>
            <a:ext cx="38130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597925" y="-507374"/>
            <a:ext cx="4594384" cy="4556765"/>
          </a:xfrm>
          <a:custGeom>
            <a:avLst/>
            <a:gdLst/>
            <a:ahLst/>
            <a:cxnLst/>
            <a:rect l="l" t="t" r="r" b="b"/>
            <a:pathLst>
              <a:path w="216410" h="214638" extrusionOk="0">
                <a:moveTo>
                  <a:pt x="4967" y="202992"/>
                </a:moveTo>
                <a:cubicBezTo>
                  <a:pt x="8695" y="216965"/>
                  <a:pt x="18051" y="215037"/>
                  <a:pt x="24303" y="213745"/>
                </a:cubicBezTo>
                <a:cubicBezTo>
                  <a:pt x="30555" y="212453"/>
                  <a:pt x="37361" y="205677"/>
                  <a:pt x="42480" y="195242"/>
                </a:cubicBezTo>
                <a:cubicBezTo>
                  <a:pt x="47599" y="184807"/>
                  <a:pt x="50196" y="161160"/>
                  <a:pt x="55016" y="151134"/>
                </a:cubicBezTo>
                <a:cubicBezTo>
                  <a:pt x="59836" y="141108"/>
                  <a:pt x="62886" y="138312"/>
                  <a:pt x="71400" y="135087"/>
                </a:cubicBezTo>
                <a:cubicBezTo>
                  <a:pt x="79915" y="131862"/>
                  <a:pt x="98891" y="135405"/>
                  <a:pt x="106103" y="131782"/>
                </a:cubicBezTo>
                <a:cubicBezTo>
                  <a:pt x="113315" y="128159"/>
                  <a:pt x="117373" y="120579"/>
                  <a:pt x="114672" y="113349"/>
                </a:cubicBezTo>
                <a:cubicBezTo>
                  <a:pt x="111971" y="106119"/>
                  <a:pt x="95966" y="95474"/>
                  <a:pt x="89899" y="88400"/>
                </a:cubicBezTo>
                <a:cubicBezTo>
                  <a:pt x="83832" y="81326"/>
                  <a:pt x="78693" y="75718"/>
                  <a:pt x="78272" y="70904"/>
                </a:cubicBezTo>
                <a:cubicBezTo>
                  <a:pt x="77851" y="66090"/>
                  <a:pt x="81425" y="59630"/>
                  <a:pt x="87372" y="59517"/>
                </a:cubicBezTo>
                <a:cubicBezTo>
                  <a:pt x="93319" y="59404"/>
                  <a:pt x="105253" y="66650"/>
                  <a:pt x="113952" y="70225"/>
                </a:cubicBezTo>
                <a:cubicBezTo>
                  <a:pt x="122651" y="73800"/>
                  <a:pt x="131786" y="79934"/>
                  <a:pt x="139567" y="80967"/>
                </a:cubicBezTo>
                <a:cubicBezTo>
                  <a:pt x="147348" y="82000"/>
                  <a:pt x="155264" y="80101"/>
                  <a:pt x="160636" y="76422"/>
                </a:cubicBezTo>
                <a:cubicBezTo>
                  <a:pt x="166008" y="72743"/>
                  <a:pt x="166147" y="62506"/>
                  <a:pt x="171799" y="58895"/>
                </a:cubicBezTo>
                <a:cubicBezTo>
                  <a:pt x="177451" y="55284"/>
                  <a:pt x="188314" y="57169"/>
                  <a:pt x="194549" y="54754"/>
                </a:cubicBezTo>
                <a:cubicBezTo>
                  <a:pt x="200784" y="52339"/>
                  <a:pt x="205587" y="48544"/>
                  <a:pt x="209210" y="44403"/>
                </a:cubicBezTo>
                <a:cubicBezTo>
                  <a:pt x="212833" y="40262"/>
                  <a:pt x="215783" y="35344"/>
                  <a:pt x="216288" y="29909"/>
                </a:cubicBezTo>
                <a:cubicBezTo>
                  <a:pt x="216793" y="24474"/>
                  <a:pt x="215781" y="16607"/>
                  <a:pt x="212242" y="11792"/>
                </a:cubicBezTo>
                <a:cubicBezTo>
                  <a:pt x="208703" y="6977"/>
                  <a:pt x="200446" y="1350"/>
                  <a:pt x="195054" y="1021"/>
                </a:cubicBezTo>
                <a:cubicBezTo>
                  <a:pt x="189662" y="692"/>
                  <a:pt x="209294" y="8612"/>
                  <a:pt x="179888" y="9820"/>
                </a:cubicBezTo>
                <a:cubicBezTo>
                  <a:pt x="150482" y="11028"/>
                  <a:pt x="48277" y="-11747"/>
                  <a:pt x="18618" y="8267"/>
                </a:cubicBezTo>
                <a:cubicBezTo>
                  <a:pt x="-11041" y="28282"/>
                  <a:pt x="4209" y="97453"/>
                  <a:pt x="1934" y="129907"/>
                </a:cubicBezTo>
                <a:cubicBezTo>
                  <a:pt x="-341" y="162361"/>
                  <a:pt x="1239" y="189019"/>
                  <a:pt x="4967" y="2029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6" name="Google Shape;306;p9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8036652" y="47584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"/>
          <p:cNvSpPr/>
          <p:nvPr/>
        </p:nvSpPr>
        <p:spPr>
          <a:xfrm>
            <a:off x="1435416" y="9852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>
            <a:off x="254999" y="120704"/>
            <a:ext cx="757289" cy="864550"/>
            <a:chOff x="5585712" y="137416"/>
            <a:chExt cx="757289" cy="864550"/>
          </a:xfrm>
        </p:grpSpPr>
        <p:sp>
          <p:nvSpPr>
            <p:cNvPr id="316" name="Google Shape;316;p9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9"/>
          <p:cNvGrpSpPr/>
          <p:nvPr/>
        </p:nvGrpSpPr>
        <p:grpSpPr>
          <a:xfrm>
            <a:off x="8562325" y="4237250"/>
            <a:ext cx="527400" cy="735075"/>
            <a:chOff x="3553100" y="1256250"/>
            <a:chExt cx="527400" cy="735075"/>
          </a:xfrm>
        </p:grpSpPr>
        <p:sp>
          <p:nvSpPr>
            <p:cNvPr id="344" name="Google Shape;344;p9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9"/>
          <p:cNvGrpSpPr/>
          <p:nvPr/>
        </p:nvGrpSpPr>
        <p:grpSpPr>
          <a:xfrm rot="10312242">
            <a:off x="7645616" y="122159"/>
            <a:ext cx="934955" cy="861648"/>
            <a:chOff x="6708722" y="1052986"/>
            <a:chExt cx="935003" cy="861693"/>
          </a:xfrm>
        </p:grpSpPr>
        <p:sp>
          <p:nvSpPr>
            <p:cNvPr id="351" name="Google Shape;351;p9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9"/>
          <p:cNvGrpSpPr/>
          <p:nvPr/>
        </p:nvGrpSpPr>
        <p:grpSpPr>
          <a:xfrm rot="615892">
            <a:off x="73117" y="4030384"/>
            <a:ext cx="1031267" cy="913255"/>
            <a:chOff x="1343200" y="1432100"/>
            <a:chExt cx="1031261" cy="913250"/>
          </a:xfrm>
        </p:grpSpPr>
        <p:sp>
          <p:nvSpPr>
            <p:cNvPr id="357" name="Google Shape;357;p9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8" name="Google Shape;358;p9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9" name="Google Shape;359;p9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9"/>
          <p:cNvGrpSpPr/>
          <p:nvPr/>
        </p:nvGrpSpPr>
        <p:grpSpPr>
          <a:xfrm rot="615892">
            <a:off x="515888" y="3544862"/>
            <a:ext cx="1111480" cy="1244482"/>
            <a:chOff x="1338201" y="32850"/>
            <a:chExt cx="1111474" cy="1244475"/>
          </a:xfrm>
        </p:grpSpPr>
        <p:sp>
          <p:nvSpPr>
            <p:cNvPr id="362" name="Google Shape;362;p9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9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4" name="Google Shape;364;p9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65" name="Google Shape;365;p9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/>
          <p:nvPr/>
        </p:nvSpPr>
        <p:spPr>
          <a:xfrm>
            <a:off x="-458120" y="2167204"/>
            <a:ext cx="2180032" cy="3175834"/>
          </a:xfrm>
          <a:custGeom>
            <a:avLst/>
            <a:gdLst/>
            <a:ahLst/>
            <a:cxnLst/>
            <a:rect l="l" t="t" r="r" b="b"/>
            <a:pathLst>
              <a:path w="161245" h="234899" extrusionOk="0">
                <a:moveTo>
                  <a:pt x="19444" y="62752"/>
                </a:moveTo>
                <a:cubicBezTo>
                  <a:pt x="21372" y="26412"/>
                  <a:pt x="13592" y="11728"/>
                  <a:pt x="19031" y="3423"/>
                </a:cubicBezTo>
                <a:cubicBezTo>
                  <a:pt x="24471" y="-4881"/>
                  <a:pt x="49051" y="3354"/>
                  <a:pt x="52081" y="12925"/>
                </a:cubicBezTo>
                <a:cubicBezTo>
                  <a:pt x="55111" y="22496"/>
                  <a:pt x="39412" y="50313"/>
                  <a:pt x="37209" y="60848"/>
                </a:cubicBezTo>
                <a:cubicBezTo>
                  <a:pt x="35006" y="71383"/>
                  <a:pt x="37071" y="71521"/>
                  <a:pt x="38861" y="76134"/>
                </a:cubicBezTo>
                <a:cubicBezTo>
                  <a:pt x="40651" y="80747"/>
                  <a:pt x="45265" y="84328"/>
                  <a:pt x="47950" y="88528"/>
                </a:cubicBezTo>
                <a:cubicBezTo>
                  <a:pt x="50635" y="92728"/>
                  <a:pt x="53940" y="97135"/>
                  <a:pt x="54973" y="101335"/>
                </a:cubicBezTo>
                <a:cubicBezTo>
                  <a:pt x="56006" y="105535"/>
                  <a:pt x="55868" y="110286"/>
                  <a:pt x="54147" y="113729"/>
                </a:cubicBezTo>
                <a:cubicBezTo>
                  <a:pt x="52426" y="117172"/>
                  <a:pt x="48156" y="119391"/>
                  <a:pt x="44645" y="121992"/>
                </a:cubicBezTo>
                <a:cubicBezTo>
                  <a:pt x="41134" y="124593"/>
                  <a:pt x="35420" y="126432"/>
                  <a:pt x="33079" y="129336"/>
                </a:cubicBezTo>
                <a:cubicBezTo>
                  <a:pt x="30738" y="132240"/>
                  <a:pt x="29842" y="135956"/>
                  <a:pt x="30599" y="139414"/>
                </a:cubicBezTo>
                <a:cubicBezTo>
                  <a:pt x="31356" y="142872"/>
                  <a:pt x="35350" y="146060"/>
                  <a:pt x="37622" y="150084"/>
                </a:cubicBezTo>
                <a:cubicBezTo>
                  <a:pt x="39894" y="154108"/>
                  <a:pt x="44370" y="158175"/>
                  <a:pt x="44232" y="163556"/>
                </a:cubicBezTo>
                <a:cubicBezTo>
                  <a:pt x="44095" y="168937"/>
                  <a:pt x="37417" y="177307"/>
                  <a:pt x="36797" y="182370"/>
                </a:cubicBezTo>
                <a:cubicBezTo>
                  <a:pt x="36178" y="187434"/>
                  <a:pt x="37864" y="191493"/>
                  <a:pt x="40515" y="193937"/>
                </a:cubicBezTo>
                <a:cubicBezTo>
                  <a:pt x="43166" y="196381"/>
                  <a:pt x="46919" y="197208"/>
                  <a:pt x="52703" y="197036"/>
                </a:cubicBezTo>
                <a:cubicBezTo>
                  <a:pt x="58487" y="196864"/>
                  <a:pt x="68230" y="192000"/>
                  <a:pt x="75218" y="192904"/>
                </a:cubicBezTo>
                <a:cubicBezTo>
                  <a:pt x="82207" y="193808"/>
                  <a:pt x="88919" y="200868"/>
                  <a:pt x="94634" y="202461"/>
                </a:cubicBezTo>
                <a:cubicBezTo>
                  <a:pt x="100349" y="204054"/>
                  <a:pt x="103448" y="202392"/>
                  <a:pt x="109507" y="202461"/>
                </a:cubicBezTo>
                <a:cubicBezTo>
                  <a:pt x="115566" y="202530"/>
                  <a:pt x="123760" y="200464"/>
                  <a:pt x="130990" y="202874"/>
                </a:cubicBezTo>
                <a:cubicBezTo>
                  <a:pt x="138220" y="205284"/>
                  <a:pt x="149994" y="213134"/>
                  <a:pt x="152886" y="216921"/>
                </a:cubicBezTo>
                <a:cubicBezTo>
                  <a:pt x="155778" y="220708"/>
                  <a:pt x="172578" y="224840"/>
                  <a:pt x="148341" y="225597"/>
                </a:cubicBezTo>
                <a:cubicBezTo>
                  <a:pt x="124104" y="226354"/>
                  <a:pt x="28946" y="248606"/>
                  <a:pt x="7463" y="221465"/>
                </a:cubicBezTo>
                <a:cubicBezTo>
                  <a:pt x="-14020" y="194324"/>
                  <a:pt x="17516" y="99092"/>
                  <a:pt x="19444" y="6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69" name="Google Shape;369;p10"/>
          <p:cNvSpPr/>
          <p:nvPr/>
        </p:nvSpPr>
        <p:spPr>
          <a:xfrm rot="10800000" flipH="1">
            <a:off x="6138297" y="-198401"/>
            <a:ext cx="3361551" cy="269110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0"/>
          <p:cNvSpPr txBox="1">
            <a:spLocks noGrp="1"/>
          </p:cNvSpPr>
          <p:nvPr>
            <p:ph type="body" idx="1"/>
          </p:nvPr>
        </p:nvSpPr>
        <p:spPr>
          <a:xfrm>
            <a:off x="1144375" y="339150"/>
            <a:ext cx="31974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371" name="Google Shape;371;p10"/>
          <p:cNvSpPr/>
          <p:nvPr/>
        </p:nvSpPr>
        <p:spPr>
          <a:xfrm>
            <a:off x="-4" y="2322596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0"/>
          <p:cNvSpPr/>
          <p:nvPr/>
        </p:nvSpPr>
        <p:spPr>
          <a:xfrm>
            <a:off x="959173" y="-126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0"/>
          <p:cNvSpPr/>
          <p:nvPr/>
        </p:nvSpPr>
        <p:spPr>
          <a:xfrm>
            <a:off x="1235716" y="49723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0"/>
          <p:cNvSpPr/>
          <p:nvPr/>
        </p:nvSpPr>
        <p:spPr>
          <a:xfrm>
            <a:off x="7655652" y="49108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6681866" y="-74654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2060936" y="49723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7337002" y="351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8876407" y="189213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0"/>
          <p:cNvSpPr/>
          <p:nvPr/>
        </p:nvSpPr>
        <p:spPr>
          <a:xfrm>
            <a:off x="3715004" y="15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0"/>
          <p:cNvGrpSpPr/>
          <p:nvPr/>
        </p:nvGrpSpPr>
        <p:grpSpPr>
          <a:xfrm>
            <a:off x="55800" y="90450"/>
            <a:ext cx="527400" cy="735075"/>
            <a:chOff x="3553100" y="1256250"/>
            <a:chExt cx="527400" cy="735075"/>
          </a:xfrm>
        </p:grpSpPr>
        <p:sp>
          <p:nvSpPr>
            <p:cNvPr id="381" name="Google Shape;381;p10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0"/>
          <p:cNvGrpSpPr/>
          <p:nvPr/>
        </p:nvGrpSpPr>
        <p:grpSpPr>
          <a:xfrm rot="1784181">
            <a:off x="61018" y="4023287"/>
            <a:ext cx="516965" cy="1275525"/>
            <a:chOff x="2266600" y="1348075"/>
            <a:chExt cx="516975" cy="1275550"/>
          </a:xfrm>
        </p:grpSpPr>
        <p:sp>
          <p:nvSpPr>
            <p:cNvPr id="388" name="Google Shape;388;p10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" name="Google Shape;393;p1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394" name="Google Shape;394;p1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" name="Google Shape;398;p10"/>
          <p:cNvGrpSpPr/>
          <p:nvPr/>
        </p:nvGrpSpPr>
        <p:grpSpPr>
          <a:xfrm>
            <a:off x="8261462" y="-126984"/>
            <a:ext cx="757289" cy="864550"/>
            <a:chOff x="5585712" y="137416"/>
            <a:chExt cx="757289" cy="864550"/>
          </a:xfrm>
        </p:grpSpPr>
        <p:sp>
          <p:nvSpPr>
            <p:cNvPr id="399" name="Google Shape;399;p10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0"/>
          <p:cNvGrpSpPr/>
          <p:nvPr/>
        </p:nvGrpSpPr>
        <p:grpSpPr>
          <a:xfrm>
            <a:off x="8144826" y="4395525"/>
            <a:ext cx="1111474" cy="1244475"/>
            <a:chOff x="1338201" y="32850"/>
            <a:chExt cx="1111474" cy="1244475"/>
          </a:xfrm>
        </p:grpSpPr>
        <p:sp>
          <p:nvSpPr>
            <p:cNvPr id="427" name="Google Shape;427;p10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8" name="Google Shape;428;p10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9" name="Google Shape;429;p10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30" name="Google Shape;430;p10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_1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2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2"/>
          <p:cNvSpPr/>
          <p:nvPr/>
        </p:nvSpPr>
        <p:spPr>
          <a:xfrm>
            <a:off x="3448978" y="1947975"/>
            <a:ext cx="5879457" cy="3276343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2"/>
          <p:cNvSpPr/>
          <p:nvPr/>
        </p:nvSpPr>
        <p:spPr>
          <a:xfrm>
            <a:off x="-450101" y="-537849"/>
            <a:ext cx="3700691" cy="4215793"/>
          </a:xfrm>
          <a:custGeom>
            <a:avLst/>
            <a:gdLst/>
            <a:ahLst/>
            <a:cxnLst/>
            <a:rect l="l" t="t" r="r" b="b"/>
            <a:pathLst>
              <a:path w="179667" h="204675" extrusionOk="0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11" name="Google Shape;1011;p22"/>
          <p:cNvSpPr txBox="1">
            <a:spLocks noGrp="1"/>
          </p:cNvSpPr>
          <p:nvPr>
            <p:ph type="title"/>
          </p:nvPr>
        </p:nvSpPr>
        <p:spPr>
          <a:xfrm>
            <a:off x="859725" y="1468400"/>
            <a:ext cx="42498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2"/>
          <p:cNvSpPr txBox="1">
            <a:spLocks noGrp="1"/>
          </p:cNvSpPr>
          <p:nvPr>
            <p:ph type="subTitle" idx="1"/>
          </p:nvPr>
        </p:nvSpPr>
        <p:spPr>
          <a:xfrm>
            <a:off x="761475" y="2439975"/>
            <a:ext cx="44463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3" name="Google Shape;1013;p22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2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2"/>
          <p:cNvSpPr/>
          <p:nvPr/>
        </p:nvSpPr>
        <p:spPr>
          <a:xfrm>
            <a:off x="3186716" y="46888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2"/>
          <p:cNvSpPr/>
          <p:nvPr/>
        </p:nvSpPr>
        <p:spPr>
          <a:xfrm>
            <a:off x="5278977" y="42420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2"/>
          <p:cNvSpPr/>
          <p:nvPr/>
        </p:nvSpPr>
        <p:spPr>
          <a:xfrm>
            <a:off x="1825116" y="136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2"/>
          <p:cNvSpPr/>
          <p:nvPr/>
        </p:nvSpPr>
        <p:spPr>
          <a:xfrm>
            <a:off x="1185361" y="49611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2"/>
          <p:cNvSpPr/>
          <p:nvPr/>
        </p:nvSpPr>
        <p:spPr>
          <a:xfrm>
            <a:off x="5954177" y="-7915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2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2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2" name="Google Shape;1022;p22"/>
          <p:cNvGrpSpPr/>
          <p:nvPr/>
        </p:nvGrpSpPr>
        <p:grpSpPr>
          <a:xfrm rot="-3140960" flipH="1">
            <a:off x="-73766" y="3917234"/>
            <a:ext cx="1099342" cy="1274075"/>
            <a:chOff x="374513" y="3152476"/>
            <a:chExt cx="1519294" cy="1760777"/>
          </a:xfrm>
        </p:grpSpPr>
        <p:sp>
          <p:nvSpPr>
            <p:cNvPr id="1023" name="Google Shape;1023;p22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22"/>
          <p:cNvGrpSpPr/>
          <p:nvPr/>
        </p:nvGrpSpPr>
        <p:grpSpPr>
          <a:xfrm flipH="1">
            <a:off x="535455" y="-155359"/>
            <a:ext cx="757289" cy="864550"/>
            <a:chOff x="5585712" y="137416"/>
            <a:chExt cx="757289" cy="864550"/>
          </a:xfrm>
        </p:grpSpPr>
        <p:sp>
          <p:nvSpPr>
            <p:cNvPr id="1035" name="Google Shape;1035;p22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22"/>
          <p:cNvGrpSpPr/>
          <p:nvPr/>
        </p:nvGrpSpPr>
        <p:grpSpPr>
          <a:xfrm rot="10169410">
            <a:off x="4880480" y="-64077"/>
            <a:ext cx="934981" cy="861672"/>
            <a:chOff x="6708722" y="1052986"/>
            <a:chExt cx="935003" cy="861693"/>
          </a:xfrm>
        </p:grpSpPr>
        <p:sp>
          <p:nvSpPr>
            <p:cNvPr id="1063" name="Google Shape;1063;p22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7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7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7"/>
          <p:cNvSpPr/>
          <p:nvPr/>
        </p:nvSpPr>
        <p:spPr>
          <a:xfrm>
            <a:off x="1102066" y="43978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7"/>
          <p:cNvSpPr/>
          <p:nvPr/>
        </p:nvSpPr>
        <p:spPr>
          <a:xfrm>
            <a:off x="6456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7"/>
          <p:cNvSpPr/>
          <p:nvPr/>
        </p:nvSpPr>
        <p:spPr>
          <a:xfrm>
            <a:off x="7939491" y="37468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7"/>
          <p:cNvSpPr/>
          <p:nvPr/>
        </p:nvSpPr>
        <p:spPr>
          <a:xfrm>
            <a:off x="1990161" y="4986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7"/>
          <p:cNvSpPr/>
          <p:nvPr/>
        </p:nvSpPr>
        <p:spPr>
          <a:xfrm>
            <a:off x="9021677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7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16879" y="3922702"/>
            <a:ext cx="1099336" cy="127406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8026529" y="27734"/>
            <a:ext cx="1657343" cy="808493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8362923" y="-268906"/>
            <a:ext cx="1094855" cy="1504759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8"/>
          <p:cNvSpPr/>
          <p:nvPr/>
        </p:nvSpPr>
        <p:spPr>
          <a:xfrm>
            <a:off x="3384486" y="635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8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8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8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8"/>
          <p:cNvSpPr/>
          <p:nvPr/>
        </p:nvSpPr>
        <p:spPr>
          <a:xfrm>
            <a:off x="8607341" y="319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8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8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8"/>
          <p:cNvSpPr/>
          <p:nvPr/>
        </p:nvSpPr>
        <p:spPr>
          <a:xfrm>
            <a:off x="9030807" y="13915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8"/>
          <p:cNvSpPr/>
          <p:nvPr/>
        </p:nvSpPr>
        <p:spPr>
          <a:xfrm>
            <a:off x="614166" y="375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8180562" y="197704"/>
            <a:ext cx="757289" cy="864550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7997638" y="4273137"/>
            <a:ext cx="934946" cy="861640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6" r:id="rId5"/>
    <p:sldLayoutId id="2147483658" r:id="rId6"/>
    <p:sldLayoutId id="2147483668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1431" name="Google Shape;1431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2" name="Google Shape;1432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3" name="Google Shape;1433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4" name="Google Shape;1434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 rot="-1507493">
            <a:off x="3730468" y="3773462"/>
            <a:ext cx="1031279" cy="913266"/>
            <a:chOff x="1343200" y="1432100"/>
            <a:chExt cx="1031261" cy="913250"/>
          </a:xfrm>
        </p:grpSpPr>
        <p:sp>
          <p:nvSpPr>
            <p:cNvPr id="1437" name="Google Shape;1437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8" name="Google Shape;1438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39" name="Google Shape;1439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1"/>
          <p:cNvGrpSpPr/>
          <p:nvPr/>
        </p:nvGrpSpPr>
        <p:grpSpPr>
          <a:xfrm rot="1588830">
            <a:off x="3030864" y="362113"/>
            <a:ext cx="516983" cy="1275570"/>
            <a:chOff x="2266600" y="1348075"/>
            <a:chExt cx="516975" cy="1275550"/>
          </a:xfrm>
        </p:grpSpPr>
        <p:sp>
          <p:nvSpPr>
            <p:cNvPr id="1442" name="Google Shape;1442;p31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448" name="Google Shape;1448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2" name="Google Shape;1452;p31"/>
          <p:cNvGrpSpPr/>
          <p:nvPr/>
        </p:nvGrpSpPr>
        <p:grpSpPr>
          <a:xfrm>
            <a:off x="1389238" y="3064439"/>
            <a:ext cx="1519294" cy="1760777"/>
            <a:chOff x="374513" y="3152476"/>
            <a:chExt cx="1519294" cy="1760777"/>
          </a:xfrm>
        </p:grpSpPr>
        <p:sp>
          <p:nvSpPr>
            <p:cNvPr id="1453" name="Google Shape;1453;p31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1267411" y="1131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8" name="Google Shape;1468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1469" name="Google Shape;1469;p31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31"/>
          <p:cNvGrpSpPr/>
          <p:nvPr/>
        </p:nvGrpSpPr>
        <p:grpSpPr>
          <a:xfrm>
            <a:off x="4851274" y="567616"/>
            <a:ext cx="757289" cy="864550"/>
            <a:chOff x="5585712" y="137416"/>
            <a:chExt cx="757289" cy="864550"/>
          </a:xfrm>
        </p:grpSpPr>
        <p:sp>
          <p:nvSpPr>
            <p:cNvPr id="1475" name="Google Shape;1475;p3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1"/>
          <p:cNvGrpSpPr/>
          <p:nvPr/>
        </p:nvGrpSpPr>
        <p:grpSpPr>
          <a:xfrm>
            <a:off x="6135497" y="1948659"/>
            <a:ext cx="1377666" cy="1201172"/>
            <a:chOff x="6271135" y="2305084"/>
            <a:chExt cx="1377666" cy="1201172"/>
          </a:xfrm>
        </p:grpSpPr>
        <p:sp>
          <p:nvSpPr>
            <p:cNvPr id="1503" name="Google Shape;1503;p31"/>
            <p:cNvSpPr/>
            <p:nvPr/>
          </p:nvSpPr>
          <p:spPr>
            <a:xfrm>
              <a:off x="6271135" y="2305084"/>
              <a:ext cx="1377666" cy="1201172"/>
            </a:xfrm>
            <a:custGeom>
              <a:avLst/>
              <a:gdLst/>
              <a:ahLst/>
              <a:cxnLst/>
              <a:rect l="l" t="t" r="r" b="b"/>
              <a:pathLst>
                <a:path w="49668" h="43305" extrusionOk="0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361365" y="2411236"/>
              <a:ext cx="1287436" cy="1094522"/>
            </a:xfrm>
            <a:custGeom>
              <a:avLst/>
              <a:gdLst/>
              <a:ahLst/>
              <a:cxnLst/>
              <a:rect l="l" t="t" r="r" b="b"/>
              <a:pathLst>
                <a:path w="46415" h="39460" extrusionOk="0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548447" y="2485406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15550" y="2512394"/>
              <a:ext cx="49789" cy="55669"/>
            </a:xfrm>
            <a:custGeom>
              <a:avLst/>
              <a:gdLst/>
              <a:ahLst/>
              <a:cxnLst/>
              <a:rect l="l" t="t" r="r" b="b"/>
              <a:pathLst>
                <a:path w="1795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483513" y="253938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450644" y="2567204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418608" y="2594164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85711" y="262115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7352842" y="2648974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320805" y="2675962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7287908" y="2702923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7255039" y="2730772"/>
              <a:ext cx="48929" cy="54809"/>
            </a:xfrm>
            <a:custGeom>
              <a:avLst/>
              <a:gdLst/>
              <a:ahLst/>
              <a:cxnLst/>
              <a:rect l="l" t="t" r="r" b="b"/>
              <a:pathLst>
                <a:path w="1764" h="1976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7223003" y="275773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7190106" y="278472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58069" y="2812542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7125200" y="283953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7092331" y="2866491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7060294" y="2893480"/>
              <a:ext cx="48901" cy="55669"/>
            </a:xfrm>
            <a:custGeom>
              <a:avLst/>
              <a:gdLst/>
              <a:ahLst/>
              <a:cxnLst/>
              <a:rect l="l" t="t" r="r" b="b"/>
              <a:pathLst>
                <a:path w="1763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7027398" y="292130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994529" y="2948289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962492" y="297611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929595" y="300307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897559" y="303005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864690" y="305788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831793" y="308486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799756" y="311182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766887" y="313965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734850" y="316663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701954" y="319362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669085" y="3221448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37048" y="324840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604151" y="327539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31"/>
          <p:cNvGrpSpPr/>
          <p:nvPr/>
        </p:nvGrpSpPr>
        <p:grpSpPr>
          <a:xfrm>
            <a:off x="4091843" y="446478"/>
            <a:ext cx="585982" cy="791184"/>
            <a:chOff x="3863243" y="446478"/>
            <a:chExt cx="585982" cy="791184"/>
          </a:xfrm>
        </p:grpSpPr>
        <p:sp>
          <p:nvSpPr>
            <p:cNvPr id="1542" name="Google Shape;1542;p31"/>
            <p:cNvSpPr/>
            <p:nvPr/>
          </p:nvSpPr>
          <p:spPr>
            <a:xfrm>
              <a:off x="4183611" y="1090931"/>
              <a:ext cx="233577" cy="146731"/>
            </a:xfrm>
            <a:custGeom>
              <a:avLst/>
              <a:gdLst/>
              <a:ahLst/>
              <a:cxnLst/>
              <a:rect l="l" t="t" r="r" b="b"/>
              <a:pathLst>
                <a:path w="8421" h="5290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863243" y="446478"/>
              <a:ext cx="585982" cy="673161"/>
            </a:xfrm>
            <a:custGeom>
              <a:avLst/>
              <a:gdLst/>
              <a:ahLst/>
              <a:cxnLst/>
              <a:rect l="l" t="t" r="r" b="b"/>
              <a:pathLst>
                <a:path w="21126" h="24269" extrusionOk="0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160006" y="1050462"/>
              <a:ext cx="254658" cy="134388"/>
            </a:xfrm>
            <a:custGeom>
              <a:avLst/>
              <a:gdLst/>
              <a:ahLst/>
              <a:cxnLst/>
              <a:rect l="l" t="t" r="r" b="b"/>
              <a:pathLst>
                <a:path w="9181" h="4845" extrusionOk="0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211431" y="846425"/>
              <a:ext cx="68317" cy="238626"/>
            </a:xfrm>
            <a:custGeom>
              <a:avLst/>
              <a:gdLst/>
              <a:ahLst/>
              <a:cxnLst/>
              <a:rect l="l" t="t" r="r" b="b"/>
              <a:pathLst>
                <a:path w="2463" h="8603" fill="none" extrusionOk="0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76544" y="716585"/>
              <a:ext cx="212497" cy="136635"/>
            </a:xfrm>
            <a:custGeom>
              <a:avLst/>
              <a:gdLst/>
              <a:ahLst/>
              <a:cxnLst/>
              <a:rect l="l" t="t" r="r" b="b"/>
              <a:pathLst>
                <a:path w="7661" h="4926" fill="none" extrusionOk="0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31"/>
          <p:cNvSpPr/>
          <p:nvPr/>
        </p:nvSpPr>
        <p:spPr>
          <a:xfrm>
            <a:off x="2422517" y="900901"/>
            <a:ext cx="4680065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1"/>
          <p:cNvSpPr/>
          <p:nvPr/>
        </p:nvSpPr>
        <p:spPr>
          <a:xfrm>
            <a:off x="2544756" y="1113398"/>
            <a:ext cx="4363913" cy="3215054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1"/>
          <p:cNvSpPr/>
          <p:nvPr/>
        </p:nvSpPr>
        <p:spPr>
          <a:xfrm>
            <a:off x="2658563" y="1251947"/>
            <a:ext cx="4150612" cy="2971130"/>
          </a:xfrm>
          <a:custGeom>
            <a:avLst/>
            <a:gdLst/>
            <a:ahLst/>
            <a:cxnLst/>
            <a:rect l="l" t="t" r="r" b="b"/>
            <a:pathLst>
              <a:path w="149639" h="107116" extrusionOk="0">
                <a:moveTo>
                  <a:pt x="3411" y="1"/>
                </a:moveTo>
                <a:cubicBezTo>
                  <a:pt x="1521" y="1"/>
                  <a:pt x="1" y="1539"/>
                  <a:pt x="1" y="3436"/>
                </a:cubicBezTo>
                <a:lnTo>
                  <a:pt x="1" y="10214"/>
                </a:lnTo>
                <a:cubicBezTo>
                  <a:pt x="1" y="10214"/>
                  <a:pt x="761" y="12007"/>
                  <a:pt x="2129" y="12007"/>
                </a:cubicBezTo>
                <a:cubicBezTo>
                  <a:pt x="2639" y="12007"/>
                  <a:pt x="3164" y="12085"/>
                  <a:pt x="3681" y="12085"/>
                </a:cubicBezTo>
                <a:cubicBezTo>
                  <a:pt x="4456" y="12085"/>
                  <a:pt x="5211" y="11910"/>
                  <a:pt x="5867" y="11035"/>
                </a:cubicBezTo>
                <a:cubicBezTo>
                  <a:pt x="6409" y="10002"/>
                  <a:pt x="7379" y="9527"/>
                  <a:pt x="8346" y="9527"/>
                </a:cubicBezTo>
                <a:cubicBezTo>
                  <a:pt x="9713" y="9527"/>
                  <a:pt x="11074" y="10474"/>
                  <a:pt x="11217" y="12129"/>
                </a:cubicBezTo>
                <a:cubicBezTo>
                  <a:pt x="11397" y="13995"/>
                  <a:pt x="9895" y="15252"/>
                  <a:pt x="8346" y="15252"/>
                </a:cubicBezTo>
                <a:cubicBezTo>
                  <a:pt x="7549" y="15252"/>
                  <a:pt x="6740" y="14919"/>
                  <a:pt x="6141" y="14166"/>
                </a:cubicBezTo>
                <a:cubicBezTo>
                  <a:pt x="6141" y="14166"/>
                  <a:pt x="5411" y="13368"/>
                  <a:pt x="4123" y="13368"/>
                </a:cubicBezTo>
                <a:cubicBezTo>
                  <a:pt x="3479" y="13368"/>
                  <a:pt x="2696" y="13568"/>
                  <a:pt x="1794" y="14166"/>
                </a:cubicBezTo>
                <a:cubicBezTo>
                  <a:pt x="639" y="14895"/>
                  <a:pt x="1" y="15229"/>
                  <a:pt x="1" y="15229"/>
                </a:cubicBezTo>
                <a:lnTo>
                  <a:pt x="1" y="23953"/>
                </a:lnTo>
                <a:cubicBezTo>
                  <a:pt x="1" y="23953"/>
                  <a:pt x="822" y="26111"/>
                  <a:pt x="2220" y="26111"/>
                </a:cubicBezTo>
                <a:cubicBezTo>
                  <a:pt x="2435" y="26111"/>
                  <a:pt x="2651" y="26115"/>
                  <a:pt x="2868" y="26115"/>
                </a:cubicBezTo>
                <a:cubicBezTo>
                  <a:pt x="3909" y="26115"/>
                  <a:pt x="4956" y="26011"/>
                  <a:pt x="5837" y="24804"/>
                </a:cubicBezTo>
                <a:cubicBezTo>
                  <a:pt x="6382" y="23739"/>
                  <a:pt x="7372" y="23250"/>
                  <a:pt x="8356" y="23250"/>
                </a:cubicBezTo>
                <a:cubicBezTo>
                  <a:pt x="9730" y="23250"/>
                  <a:pt x="11093" y="24203"/>
                  <a:pt x="11217" y="25868"/>
                </a:cubicBezTo>
                <a:cubicBezTo>
                  <a:pt x="11375" y="27730"/>
                  <a:pt x="9881" y="28972"/>
                  <a:pt x="8342" y="28972"/>
                </a:cubicBezTo>
                <a:cubicBezTo>
                  <a:pt x="7519" y="28972"/>
                  <a:pt x="6683" y="28618"/>
                  <a:pt x="6080" y="27813"/>
                </a:cubicBezTo>
                <a:cubicBezTo>
                  <a:pt x="5893" y="27564"/>
                  <a:pt x="5156" y="26722"/>
                  <a:pt x="3934" y="26722"/>
                </a:cubicBezTo>
                <a:cubicBezTo>
                  <a:pt x="3364" y="26722"/>
                  <a:pt x="2689" y="26905"/>
                  <a:pt x="1916" y="27418"/>
                </a:cubicBezTo>
                <a:cubicBezTo>
                  <a:pt x="1217" y="27874"/>
                  <a:pt x="578" y="28391"/>
                  <a:pt x="1" y="28968"/>
                </a:cubicBezTo>
                <a:lnTo>
                  <a:pt x="1" y="37661"/>
                </a:lnTo>
                <a:cubicBezTo>
                  <a:pt x="1" y="37661"/>
                  <a:pt x="943" y="39819"/>
                  <a:pt x="2311" y="39819"/>
                </a:cubicBezTo>
                <a:cubicBezTo>
                  <a:pt x="2560" y="39819"/>
                  <a:pt x="2809" y="39827"/>
                  <a:pt x="3057" y="39827"/>
                </a:cubicBezTo>
                <a:cubicBezTo>
                  <a:pt x="4047" y="39827"/>
                  <a:pt x="5010" y="39710"/>
                  <a:pt x="5837" y="38543"/>
                </a:cubicBezTo>
                <a:cubicBezTo>
                  <a:pt x="6383" y="37462"/>
                  <a:pt x="7376" y="36967"/>
                  <a:pt x="8365" y="36967"/>
                </a:cubicBezTo>
                <a:cubicBezTo>
                  <a:pt x="9740" y="36967"/>
                  <a:pt x="11106" y="37926"/>
                  <a:pt x="11247" y="39607"/>
                </a:cubicBezTo>
                <a:cubicBezTo>
                  <a:pt x="11385" y="41462"/>
                  <a:pt x="9883" y="42689"/>
                  <a:pt x="8346" y="42689"/>
                </a:cubicBezTo>
                <a:cubicBezTo>
                  <a:pt x="7517" y="42689"/>
                  <a:pt x="6677" y="42331"/>
                  <a:pt x="6080" y="41522"/>
                </a:cubicBezTo>
                <a:cubicBezTo>
                  <a:pt x="5864" y="41241"/>
                  <a:pt x="4974" y="40225"/>
                  <a:pt x="3617" y="40225"/>
                </a:cubicBezTo>
                <a:cubicBezTo>
                  <a:pt x="3062" y="40225"/>
                  <a:pt x="2430" y="40394"/>
                  <a:pt x="1733" y="40853"/>
                </a:cubicBezTo>
                <a:cubicBezTo>
                  <a:pt x="1034" y="41339"/>
                  <a:pt x="426" y="41947"/>
                  <a:pt x="1" y="42677"/>
                </a:cubicBezTo>
                <a:lnTo>
                  <a:pt x="1" y="51400"/>
                </a:lnTo>
                <a:cubicBezTo>
                  <a:pt x="1" y="51400"/>
                  <a:pt x="822" y="53437"/>
                  <a:pt x="2220" y="53437"/>
                </a:cubicBezTo>
                <a:cubicBezTo>
                  <a:pt x="2560" y="53437"/>
                  <a:pt x="2904" y="53457"/>
                  <a:pt x="3247" y="53457"/>
                </a:cubicBezTo>
                <a:cubicBezTo>
                  <a:pt x="4161" y="53457"/>
                  <a:pt x="5063" y="53312"/>
                  <a:pt x="5837" y="52251"/>
                </a:cubicBezTo>
                <a:cubicBezTo>
                  <a:pt x="6396" y="51183"/>
                  <a:pt x="7381" y="50695"/>
                  <a:pt x="8357" y="50695"/>
                </a:cubicBezTo>
                <a:cubicBezTo>
                  <a:pt x="9715" y="50695"/>
                  <a:pt x="11058" y="51640"/>
                  <a:pt x="11217" y="53285"/>
                </a:cubicBezTo>
                <a:cubicBezTo>
                  <a:pt x="11397" y="55151"/>
                  <a:pt x="9895" y="56421"/>
                  <a:pt x="8346" y="56421"/>
                </a:cubicBezTo>
                <a:cubicBezTo>
                  <a:pt x="7549" y="56421"/>
                  <a:pt x="6740" y="56085"/>
                  <a:pt x="6141" y="55321"/>
                </a:cubicBezTo>
                <a:cubicBezTo>
                  <a:pt x="6118" y="55298"/>
                  <a:pt x="4997" y="53817"/>
                  <a:pt x="3306" y="53817"/>
                </a:cubicBezTo>
                <a:cubicBezTo>
                  <a:pt x="2746" y="53817"/>
                  <a:pt x="2125" y="53979"/>
                  <a:pt x="1460" y="54409"/>
                </a:cubicBezTo>
                <a:cubicBezTo>
                  <a:pt x="761" y="54896"/>
                  <a:pt x="244" y="55595"/>
                  <a:pt x="1" y="56415"/>
                </a:cubicBezTo>
                <a:lnTo>
                  <a:pt x="1" y="65108"/>
                </a:lnTo>
                <a:cubicBezTo>
                  <a:pt x="1" y="65108"/>
                  <a:pt x="761" y="67297"/>
                  <a:pt x="2159" y="67297"/>
                </a:cubicBezTo>
                <a:cubicBezTo>
                  <a:pt x="2370" y="67297"/>
                  <a:pt x="2585" y="67301"/>
                  <a:pt x="2801" y="67301"/>
                </a:cubicBezTo>
                <a:cubicBezTo>
                  <a:pt x="3860" y="67301"/>
                  <a:pt x="4953" y="67197"/>
                  <a:pt x="5837" y="65960"/>
                </a:cubicBezTo>
                <a:cubicBezTo>
                  <a:pt x="6384" y="64902"/>
                  <a:pt x="7370" y="64416"/>
                  <a:pt x="8350" y="64416"/>
                </a:cubicBezTo>
                <a:cubicBezTo>
                  <a:pt x="9709" y="64416"/>
                  <a:pt x="11058" y="65351"/>
                  <a:pt x="11217" y="66993"/>
                </a:cubicBezTo>
                <a:cubicBezTo>
                  <a:pt x="11398" y="68881"/>
                  <a:pt x="9893" y="70145"/>
                  <a:pt x="8342" y="70145"/>
                </a:cubicBezTo>
                <a:cubicBezTo>
                  <a:pt x="7546" y="70145"/>
                  <a:pt x="6739" y="69812"/>
                  <a:pt x="6141" y="69060"/>
                </a:cubicBezTo>
                <a:cubicBezTo>
                  <a:pt x="6141" y="69060"/>
                  <a:pt x="5426" y="68148"/>
                  <a:pt x="3488" y="68148"/>
                </a:cubicBezTo>
                <a:cubicBezTo>
                  <a:pt x="2899" y="68148"/>
                  <a:pt x="2198" y="68232"/>
                  <a:pt x="1369" y="68452"/>
                </a:cubicBezTo>
                <a:cubicBezTo>
                  <a:pt x="62" y="68817"/>
                  <a:pt x="1" y="70306"/>
                  <a:pt x="1" y="70306"/>
                </a:cubicBezTo>
                <a:lnTo>
                  <a:pt x="1" y="78847"/>
                </a:lnTo>
                <a:cubicBezTo>
                  <a:pt x="1" y="78847"/>
                  <a:pt x="761" y="80610"/>
                  <a:pt x="2129" y="80610"/>
                </a:cubicBezTo>
                <a:cubicBezTo>
                  <a:pt x="2646" y="80610"/>
                  <a:pt x="3178" y="80690"/>
                  <a:pt x="3701" y="80690"/>
                </a:cubicBezTo>
                <a:cubicBezTo>
                  <a:pt x="4468" y="80690"/>
                  <a:pt x="5216" y="80518"/>
                  <a:pt x="5867" y="79668"/>
                </a:cubicBezTo>
                <a:cubicBezTo>
                  <a:pt x="6424" y="78618"/>
                  <a:pt x="7402" y="78136"/>
                  <a:pt x="8375" y="78136"/>
                </a:cubicBezTo>
                <a:cubicBezTo>
                  <a:pt x="9737" y="78136"/>
                  <a:pt x="11088" y="79082"/>
                  <a:pt x="11247" y="80732"/>
                </a:cubicBezTo>
                <a:cubicBezTo>
                  <a:pt x="11407" y="82613"/>
                  <a:pt x="9906" y="83876"/>
                  <a:pt x="8359" y="83876"/>
                </a:cubicBezTo>
                <a:cubicBezTo>
                  <a:pt x="7557" y="83876"/>
                  <a:pt x="6743" y="83536"/>
                  <a:pt x="6141" y="82768"/>
                </a:cubicBezTo>
                <a:cubicBezTo>
                  <a:pt x="6052" y="82658"/>
                  <a:pt x="5078" y="81436"/>
                  <a:pt x="3546" y="81436"/>
                </a:cubicBezTo>
                <a:cubicBezTo>
                  <a:pt x="2973" y="81436"/>
                  <a:pt x="2323" y="81606"/>
                  <a:pt x="1612" y="82069"/>
                </a:cubicBezTo>
                <a:cubicBezTo>
                  <a:pt x="943" y="82525"/>
                  <a:pt x="396" y="83133"/>
                  <a:pt x="1" y="83863"/>
                </a:cubicBezTo>
                <a:lnTo>
                  <a:pt x="1" y="92556"/>
                </a:lnTo>
                <a:cubicBezTo>
                  <a:pt x="1" y="92556"/>
                  <a:pt x="913" y="94744"/>
                  <a:pt x="2281" y="94744"/>
                </a:cubicBezTo>
                <a:cubicBezTo>
                  <a:pt x="2501" y="94744"/>
                  <a:pt x="2720" y="94749"/>
                  <a:pt x="2937" y="94749"/>
                </a:cubicBezTo>
                <a:cubicBezTo>
                  <a:pt x="3981" y="94749"/>
                  <a:pt x="4987" y="94645"/>
                  <a:pt x="5867" y="93437"/>
                </a:cubicBezTo>
                <a:cubicBezTo>
                  <a:pt x="6416" y="92365"/>
                  <a:pt x="7404" y="91872"/>
                  <a:pt x="8387" y="91872"/>
                </a:cubicBezTo>
                <a:cubicBezTo>
                  <a:pt x="9743" y="91872"/>
                  <a:pt x="11089" y="92813"/>
                  <a:pt x="11247" y="94471"/>
                </a:cubicBezTo>
                <a:cubicBezTo>
                  <a:pt x="11427" y="96331"/>
                  <a:pt x="9910" y="97585"/>
                  <a:pt x="8357" y="97585"/>
                </a:cubicBezTo>
                <a:cubicBezTo>
                  <a:pt x="7550" y="97585"/>
                  <a:pt x="6733" y="97246"/>
                  <a:pt x="6141" y="96477"/>
                </a:cubicBezTo>
                <a:cubicBezTo>
                  <a:pt x="6039" y="96350"/>
                  <a:pt x="5453" y="95759"/>
                  <a:pt x="3290" y="95759"/>
                </a:cubicBezTo>
                <a:cubicBezTo>
                  <a:pt x="2857" y="95759"/>
                  <a:pt x="2362" y="95783"/>
                  <a:pt x="1794" y="95838"/>
                </a:cubicBezTo>
                <a:cubicBezTo>
                  <a:pt x="366" y="95990"/>
                  <a:pt x="31" y="97571"/>
                  <a:pt x="31" y="97571"/>
                </a:cubicBezTo>
                <a:lnTo>
                  <a:pt x="31" y="103650"/>
                </a:lnTo>
                <a:cubicBezTo>
                  <a:pt x="31" y="105565"/>
                  <a:pt x="1581" y="107115"/>
                  <a:pt x="3496" y="107115"/>
                </a:cubicBezTo>
                <a:lnTo>
                  <a:pt x="129547" y="107115"/>
                </a:lnTo>
                <a:lnTo>
                  <a:pt x="149639" y="87024"/>
                </a:lnTo>
                <a:lnTo>
                  <a:pt x="149639" y="3436"/>
                </a:lnTo>
                <a:cubicBezTo>
                  <a:pt x="149639" y="1539"/>
                  <a:pt x="148118" y="1"/>
                  <a:pt x="146229" y="1"/>
                </a:cubicBezTo>
                <a:cubicBezTo>
                  <a:pt x="146211" y="1"/>
                  <a:pt x="146192" y="1"/>
                  <a:pt x="146174" y="1"/>
                </a:cubicBezTo>
                <a:lnTo>
                  <a:pt x="3466" y="1"/>
                </a:lnTo>
                <a:cubicBezTo>
                  <a:pt x="3447" y="1"/>
                  <a:pt x="3429" y="1"/>
                  <a:pt x="3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1"/>
          <p:cNvSpPr/>
          <p:nvPr/>
        </p:nvSpPr>
        <p:spPr>
          <a:xfrm>
            <a:off x="6251013" y="3665747"/>
            <a:ext cx="558162" cy="558162"/>
          </a:xfrm>
          <a:custGeom>
            <a:avLst/>
            <a:gdLst/>
            <a:ahLst/>
            <a:cxnLst/>
            <a:rect l="l" t="t" r="r" b="b"/>
            <a:pathLst>
              <a:path w="20123" h="20123" extrusionOk="0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1"/>
          <p:cNvSpPr/>
          <p:nvPr/>
        </p:nvSpPr>
        <p:spPr>
          <a:xfrm rot="-926104">
            <a:off x="5880216" y="1006950"/>
            <a:ext cx="913713" cy="8617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6157454" y="3120321"/>
            <a:ext cx="1657343" cy="808493"/>
            <a:chOff x="6016754" y="2989146"/>
            <a:chExt cx="1657343" cy="808493"/>
          </a:xfrm>
        </p:grpSpPr>
        <p:sp>
          <p:nvSpPr>
            <p:cNvPr id="1555" name="Google Shape;1555;p3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6493848" y="2823682"/>
            <a:ext cx="1094855" cy="1504759"/>
            <a:chOff x="6143348" y="1855432"/>
            <a:chExt cx="1094855" cy="1504759"/>
          </a:xfrm>
        </p:grpSpPr>
        <p:sp>
          <p:nvSpPr>
            <p:cNvPr id="1561" name="Google Shape;1561;p3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7" name="Google Shape;1567;p31"/>
          <p:cNvSpPr txBox="1">
            <a:spLocks noGrp="1"/>
          </p:cNvSpPr>
          <p:nvPr>
            <p:ph type="title"/>
          </p:nvPr>
        </p:nvSpPr>
        <p:spPr>
          <a:xfrm>
            <a:off x="2622936" y="1828469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 err="1">
                <a:ln w="3175">
                  <a:solidFill>
                    <a:schemeClr val="tx1"/>
                  </a:solidFill>
                </a:ln>
              </a:rPr>
              <a:t>Matematika</a:t>
            </a:r>
            <a:br>
              <a:rPr lang="en-US" sz="4800" dirty="0">
                <a:ln w="3175">
                  <a:solidFill>
                    <a:schemeClr val="tx1"/>
                  </a:solidFill>
                </a:ln>
              </a:rPr>
            </a:br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>2-sinf</a:t>
            </a:r>
            <a:endParaRPr sz="48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31"/>
          <p:cNvGrpSpPr/>
          <p:nvPr/>
        </p:nvGrpSpPr>
        <p:grpSpPr>
          <a:xfrm>
            <a:off x="1343200" y="1432100"/>
            <a:ext cx="1031261" cy="913250"/>
            <a:chOff x="1343200" y="1432100"/>
            <a:chExt cx="1031261" cy="913250"/>
          </a:xfrm>
        </p:grpSpPr>
        <p:sp>
          <p:nvSpPr>
            <p:cNvPr id="1571" name="Google Shape;1571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2" name="Google Shape;1572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73" name="Google Shape;1573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1"/>
          <p:cNvGrpSpPr/>
          <p:nvPr/>
        </p:nvGrpSpPr>
        <p:grpSpPr>
          <a:xfrm>
            <a:off x="1876176" y="710725"/>
            <a:ext cx="1111474" cy="1244475"/>
            <a:chOff x="1338201" y="32850"/>
            <a:chExt cx="1111474" cy="1244475"/>
          </a:xfrm>
        </p:grpSpPr>
        <p:sp>
          <p:nvSpPr>
            <p:cNvPr id="1576" name="Google Shape;1576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7" name="Google Shape;1577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8" name="Google Shape;1578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9" name="Google Shape;1579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1"/>
          <p:cNvGrpSpPr/>
          <p:nvPr/>
        </p:nvGrpSpPr>
        <p:grpSpPr>
          <a:xfrm>
            <a:off x="2164413" y="2335346"/>
            <a:ext cx="1186423" cy="2313961"/>
            <a:chOff x="5329725" y="2719275"/>
            <a:chExt cx="1048725" cy="2045400"/>
          </a:xfrm>
        </p:grpSpPr>
        <p:sp>
          <p:nvSpPr>
            <p:cNvPr id="1582" name="Google Shape;1582;p31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31"/>
          <p:cNvSpPr/>
          <p:nvPr/>
        </p:nvSpPr>
        <p:spPr>
          <a:xfrm>
            <a:off x="1780271" y="268527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/>
          <p:nvPr/>
        </p:nvSpPr>
        <p:spPr>
          <a:xfrm>
            <a:off x="5782021" y="920208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5"/>
          <p:cNvSpPr txBox="1">
            <a:spLocks noGrp="1"/>
          </p:cNvSpPr>
          <p:nvPr>
            <p:ph type="title"/>
          </p:nvPr>
        </p:nvSpPr>
        <p:spPr>
          <a:xfrm>
            <a:off x="2117135" y="1780359"/>
            <a:ext cx="490973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 err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Mavzu</a:t>
            </a:r>
            <a:r>
              <a:rPr lang="en-US" sz="4000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: </a:t>
            </a:r>
            <a:r>
              <a:rPr lang="en-US" sz="4000" dirty="0" err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Ayirishga</a:t>
            </a:r>
            <a:r>
              <a:rPr lang="en-US" sz="4000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4000" dirty="0" err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doir</a:t>
            </a:r>
            <a:r>
              <a:rPr lang="en-US" sz="4000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4000" dirty="0" err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masalalar</a:t>
            </a:r>
            <a:endParaRPr sz="7200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Mustaqil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 (45- bet)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44B358-5726-4B16-8BB5-A30694B90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4" t="50000" r="7874" b="24861"/>
          <a:stretch/>
        </p:blipFill>
        <p:spPr>
          <a:xfrm>
            <a:off x="614361" y="2214562"/>
            <a:ext cx="8288269" cy="1293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C639D-FDFA-4353-BC1C-B2EF1EE7491A}"/>
              </a:ext>
            </a:extLst>
          </p:cNvPr>
          <p:cNvSpPr txBox="1"/>
          <p:nvPr/>
        </p:nvSpPr>
        <p:spPr>
          <a:xfrm>
            <a:off x="3871913" y="2621756"/>
            <a:ext cx="6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E0BC5-40FC-4258-B3A0-5D23BF49CED5}"/>
              </a:ext>
            </a:extLst>
          </p:cNvPr>
          <p:cNvSpPr txBox="1"/>
          <p:nvPr/>
        </p:nvSpPr>
        <p:spPr>
          <a:xfrm>
            <a:off x="8201026" y="2623094"/>
            <a:ext cx="6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1-topshiriq.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Noma'lumlarni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topamiz</a:t>
            </a:r>
            <a:endParaRPr lang="en-US" sz="28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07E882E-25A9-445B-8BA0-011EE9670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96593"/>
              </p:ext>
            </p:extLst>
          </p:nvPr>
        </p:nvGraphicFramePr>
        <p:xfrm>
          <a:off x="911713" y="1160182"/>
          <a:ext cx="4471404" cy="3626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0035">
                  <a:extLst>
                    <a:ext uri="{9D8B030D-6E8A-4147-A177-3AD203B41FA5}">
                      <a16:colId xmlns:a16="http://schemas.microsoft.com/office/drawing/2014/main" val="3488725144"/>
                    </a:ext>
                  </a:extLst>
                </a:gridCol>
                <a:gridCol w="933828">
                  <a:extLst>
                    <a:ext uri="{9D8B030D-6E8A-4147-A177-3AD203B41FA5}">
                      <a16:colId xmlns:a16="http://schemas.microsoft.com/office/drawing/2014/main" val="1934250347"/>
                    </a:ext>
                  </a:extLst>
                </a:gridCol>
                <a:gridCol w="987541">
                  <a:extLst>
                    <a:ext uri="{9D8B030D-6E8A-4147-A177-3AD203B41FA5}">
                      <a16:colId xmlns:a16="http://schemas.microsoft.com/office/drawing/2014/main" val="2731408429"/>
                    </a:ext>
                  </a:extLst>
                </a:gridCol>
              </a:tblGrid>
              <a:tr h="298442">
                <a:tc>
                  <a:txBody>
                    <a:bodyPr/>
                    <a:lstStyle/>
                    <a:p>
                      <a:r>
                        <a:rPr lang="en-US" sz="1600" dirty="0" err="1"/>
                        <a:t>Bor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edi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Sotildi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Qoldi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48677"/>
                  </a:ext>
                </a:extLst>
              </a:tr>
              <a:tr h="2175576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96 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 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 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912457"/>
                  </a:ext>
                </a:extLst>
              </a:tr>
              <a:tr h="3871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 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 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 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963023"/>
                  </a:ext>
                </a:extLst>
              </a:tr>
              <a:tr h="3737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 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 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 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13414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BF4C28-D011-4502-8E67-3FDE1669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38" y="1679070"/>
            <a:ext cx="2380479" cy="1785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0CC7AE-696B-4DF8-AACF-A7D5FF26784C}"/>
              </a:ext>
            </a:extLst>
          </p:cNvPr>
          <p:cNvSpPr txBox="1"/>
          <p:nvPr/>
        </p:nvSpPr>
        <p:spPr>
          <a:xfrm>
            <a:off x="5392478" y="2546756"/>
            <a:ext cx="156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96 – 29 =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7F1EA-05B8-439B-88BA-B49D926FDFB2}"/>
              </a:ext>
            </a:extLst>
          </p:cNvPr>
          <p:cNvSpPr txBox="1"/>
          <p:nvPr/>
        </p:nvSpPr>
        <p:spPr>
          <a:xfrm>
            <a:off x="6844392" y="2439587"/>
            <a:ext cx="55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67</a:t>
            </a:r>
            <a:r>
              <a:rPr lang="en-US" sz="3200" dirty="0"/>
              <a:t>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ACDCAE-1488-4077-AC59-585020BE98B2}"/>
              </a:ext>
            </a:extLst>
          </p:cNvPr>
          <p:cNvSpPr txBox="1"/>
          <p:nvPr/>
        </p:nvSpPr>
        <p:spPr>
          <a:xfrm>
            <a:off x="4614983" y="2608311"/>
            <a:ext cx="6559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67 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17A324-216A-4818-9D66-B57FC7314752}"/>
              </a:ext>
            </a:extLst>
          </p:cNvPr>
          <p:cNvSpPr txBox="1"/>
          <p:nvPr/>
        </p:nvSpPr>
        <p:spPr>
          <a:xfrm>
            <a:off x="1864382" y="4054464"/>
            <a:ext cx="6559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96 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F4ED83-C0C9-47E1-85D2-8AFEE916D592}"/>
              </a:ext>
            </a:extLst>
          </p:cNvPr>
          <p:cNvSpPr txBox="1"/>
          <p:nvPr/>
        </p:nvSpPr>
        <p:spPr>
          <a:xfrm>
            <a:off x="3598839" y="4425371"/>
            <a:ext cx="6559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29 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16C8EA-23BA-4DA3-91E3-D5902E598A3A}"/>
              </a:ext>
            </a:extLst>
          </p:cNvPr>
          <p:cNvSpPr txBox="1"/>
          <p:nvPr/>
        </p:nvSpPr>
        <p:spPr>
          <a:xfrm>
            <a:off x="5439195" y="3963822"/>
            <a:ext cx="156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67 + 29 =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606441-5713-498D-9B16-D32C6BEF7124}"/>
              </a:ext>
            </a:extLst>
          </p:cNvPr>
          <p:cNvSpPr txBox="1"/>
          <p:nvPr/>
        </p:nvSpPr>
        <p:spPr>
          <a:xfrm>
            <a:off x="6891109" y="3856653"/>
            <a:ext cx="55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96</a:t>
            </a:r>
            <a:r>
              <a:rPr lang="en-US" sz="3200" dirty="0"/>
              <a:t>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9CB291-CB42-41DE-BD8E-F414AD46A725}"/>
              </a:ext>
            </a:extLst>
          </p:cNvPr>
          <p:cNvSpPr txBox="1"/>
          <p:nvPr/>
        </p:nvSpPr>
        <p:spPr>
          <a:xfrm>
            <a:off x="5439195" y="4363815"/>
            <a:ext cx="156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96 – 67 =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E47AF7-18A1-42EA-8CEA-E505E09A2CF7}"/>
              </a:ext>
            </a:extLst>
          </p:cNvPr>
          <p:cNvSpPr txBox="1"/>
          <p:nvPr/>
        </p:nvSpPr>
        <p:spPr>
          <a:xfrm>
            <a:off x="6891109" y="4256209"/>
            <a:ext cx="55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29</a:t>
            </a:r>
            <a:r>
              <a:rPr lang="en-US" sz="3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225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3" grpId="0" animBg="1"/>
      <p:bldP spid="24" grpId="0" animBg="1"/>
      <p:bldP spid="26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41"/>
          <p:cNvSpPr txBox="1">
            <a:spLocks noGrp="1"/>
          </p:cNvSpPr>
          <p:nvPr>
            <p:ph type="title"/>
          </p:nvPr>
        </p:nvSpPr>
        <p:spPr>
          <a:xfrm>
            <a:off x="571499" y="423625"/>
            <a:ext cx="7778173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ln w="3175">
                  <a:solidFill>
                    <a:schemeClr val="tx1"/>
                  </a:solidFill>
                </a:ln>
              </a:rPr>
              <a:t>2-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</a:rPr>
              <a:t>topshiriq</a:t>
            </a:r>
            <a:r>
              <a:rPr lang="en-US" sz="3200" dirty="0">
                <a:ln w="3175">
                  <a:solidFill>
                    <a:schemeClr val="tx1"/>
                  </a:solidFill>
                </a:ln>
              </a:rPr>
              <a:t>.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</a:rPr>
              <a:t>Sonlar</a:t>
            </a:r>
            <a:r>
              <a:rPr lang="en-US" sz="3200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</a:rPr>
              <a:t>qatorini</a:t>
            </a:r>
            <a:r>
              <a:rPr lang="en-US" sz="3200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</a:rPr>
              <a:t>davom</a:t>
            </a:r>
            <a:r>
              <a:rPr lang="en-US" sz="3200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</a:rPr>
              <a:t>ettiring</a:t>
            </a:r>
            <a:endParaRPr sz="3200" dirty="0">
              <a:ln w="3175">
                <a:solidFill>
                  <a:schemeClr val="tx1"/>
                </a:solidFill>
              </a:ln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34FDF40-7C2F-4FA1-814C-F8F4E9BA4CCB}"/>
              </a:ext>
            </a:extLst>
          </p:cNvPr>
          <p:cNvGrpSpPr/>
          <p:nvPr/>
        </p:nvGrpSpPr>
        <p:grpSpPr>
          <a:xfrm>
            <a:off x="1432141" y="1465757"/>
            <a:ext cx="6216065" cy="603264"/>
            <a:chOff x="1418166" y="1696590"/>
            <a:chExt cx="6216065" cy="603264"/>
          </a:xfrm>
        </p:grpSpPr>
        <p:sp>
          <p:nvSpPr>
            <p:cNvPr id="4" name="Ромб 3">
              <a:extLst>
                <a:ext uri="{FF2B5EF4-FFF2-40B4-BE49-F238E27FC236}">
                  <a16:creationId xmlns:a16="http://schemas.microsoft.com/office/drawing/2014/main" id="{1FEC5F96-B7E6-43A1-87D1-2226DE860B22}"/>
                </a:ext>
              </a:extLst>
            </p:cNvPr>
            <p:cNvSpPr/>
            <p:nvPr/>
          </p:nvSpPr>
          <p:spPr>
            <a:xfrm>
              <a:off x="1418166" y="1696590"/>
              <a:ext cx="692727" cy="603264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Ромб 8">
              <a:extLst>
                <a:ext uri="{FF2B5EF4-FFF2-40B4-BE49-F238E27FC236}">
                  <a16:creationId xmlns:a16="http://schemas.microsoft.com/office/drawing/2014/main" id="{51C92FB8-0CE6-4685-AE0D-05EBC2FBEE3D}"/>
                </a:ext>
              </a:extLst>
            </p:cNvPr>
            <p:cNvSpPr/>
            <p:nvPr/>
          </p:nvSpPr>
          <p:spPr>
            <a:xfrm>
              <a:off x="2097038" y="1696590"/>
              <a:ext cx="692727" cy="603264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Ромб 9">
              <a:extLst>
                <a:ext uri="{FF2B5EF4-FFF2-40B4-BE49-F238E27FC236}">
                  <a16:creationId xmlns:a16="http://schemas.microsoft.com/office/drawing/2014/main" id="{1FEB3309-4560-4570-8DB7-24415417A190}"/>
                </a:ext>
              </a:extLst>
            </p:cNvPr>
            <p:cNvSpPr/>
            <p:nvPr/>
          </p:nvSpPr>
          <p:spPr>
            <a:xfrm>
              <a:off x="2794383" y="1696590"/>
              <a:ext cx="692727" cy="603264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Ромб 10">
              <a:extLst>
                <a:ext uri="{FF2B5EF4-FFF2-40B4-BE49-F238E27FC236}">
                  <a16:creationId xmlns:a16="http://schemas.microsoft.com/office/drawing/2014/main" id="{4FCC8E1C-D996-4147-9679-9CF09EB9AC73}"/>
                </a:ext>
              </a:extLst>
            </p:cNvPr>
            <p:cNvSpPr/>
            <p:nvPr/>
          </p:nvSpPr>
          <p:spPr>
            <a:xfrm>
              <a:off x="3468637" y="1696590"/>
              <a:ext cx="692727" cy="603264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Ромб 11">
              <a:extLst>
                <a:ext uri="{FF2B5EF4-FFF2-40B4-BE49-F238E27FC236}">
                  <a16:creationId xmlns:a16="http://schemas.microsoft.com/office/drawing/2014/main" id="{2CA2C467-C3EC-474A-98B1-A3E3CAA52A2F}"/>
                </a:ext>
              </a:extLst>
            </p:cNvPr>
            <p:cNvSpPr/>
            <p:nvPr/>
          </p:nvSpPr>
          <p:spPr>
            <a:xfrm>
              <a:off x="4170600" y="1696590"/>
              <a:ext cx="692727" cy="603264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Ромб 12">
              <a:extLst>
                <a:ext uri="{FF2B5EF4-FFF2-40B4-BE49-F238E27FC236}">
                  <a16:creationId xmlns:a16="http://schemas.microsoft.com/office/drawing/2014/main" id="{ABD6686C-A7A6-4DC9-AB47-AD64777C11CF}"/>
                </a:ext>
              </a:extLst>
            </p:cNvPr>
            <p:cNvSpPr/>
            <p:nvPr/>
          </p:nvSpPr>
          <p:spPr>
            <a:xfrm>
              <a:off x="4863327" y="1696590"/>
              <a:ext cx="692727" cy="603264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Ромб 13">
              <a:extLst>
                <a:ext uri="{FF2B5EF4-FFF2-40B4-BE49-F238E27FC236}">
                  <a16:creationId xmlns:a16="http://schemas.microsoft.com/office/drawing/2014/main" id="{16788F5C-DD26-4C54-BE86-C356F492D77D}"/>
                </a:ext>
              </a:extLst>
            </p:cNvPr>
            <p:cNvSpPr/>
            <p:nvPr/>
          </p:nvSpPr>
          <p:spPr>
            <a:xfrm>
              <a:off x="5556052" y="1696590"/>
              <a:ext cx="692727" cy="603264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Ромб 14">
              <a:extLst>
                <a:ext uri="{FF2B5EF4-FFF2-40B4-BE49-F238E27FC236}">
                  <a16:creationId xmlns:a16="http://schemas.microsoft.com/office/drawing/2014/main" id="{65369BFC-9BE0-4401-B2C3-7EE3C5C80E8B}"/>
                </a:ext>
              </a:extLst>
            </p:cNvPr>
            <p:cNvSpPr/>
            <p:nvPr/>
          </p:nvSpPr>
          <p:spPr>
            <a:xfrm>
              <a:off x="6248779" y="1696590"/>
              <a:ext cx="692727" cy="603264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Ромб 15">
              <a:extLst>
                <a:ext uri="{FF2B5EF4-FFF2-40B4-BE49-F238E27FC236}">
                  <a16:creationId xmlns:a16="http://schemas.microsoft.com/office/drawing/2014/main" id="{0B019FC7-14D5-401F-80F8-C0EBF164ED53}"/>
                </a:ext>
              </a:extLst>
            </p:cNvPr>
            <p:cNvSpPr/>
            <p:nvPr/>
          </p:nvSpPr>
          <p:spPr>
            <a:xfrm>
              <a:off x="6941504" y="1696590"/>
              <a:ext cx="692727" cy="603264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FE61B4-3969-48A9-A8E6-A12C33B3425B}"/>
              </a:ext>
            </a:extLst>
          </p:cNvPr>
          <p:cNvSpPr txBox="1"/>
          <p:nvPr/>
        </p:nvSpPr>
        <p:spPr>
          <a:xfrm>
            <a:off x="1527592" y="1543505"/>
            <a:ext cx="58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65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384B02-8B4D-49D9-AEBB-AE12DBF7D064}"/>
              </a:ext>
            </a:extLst>
          </p:cNvPr>
          <p:cNvSpPr txBox="1"/>
          <p:nvPr/>
        </p:nvSpPr>
        <p:spPr>
          <a:xfrm>
            <a:off x="2198377" y="1543505"/>
            <a:ext cx="58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60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AD09C-A20C-4D38-814A-76109A18B551}"/>
              </a:ext>
            </a:extLst>
          </p:cNvPr>
          <p:cNvSpPr txBox="1"/>
          <p:nvPr/>
        </p:nvSpPr>
        <p:spPr>
          <a:xfrm>
            <a:off x="4986606" y="1543505"/>
            <a:ext cx="58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40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D921B5-C9D7-43F4-A653-6C2F438480A8}"/>
              </a:ext>
            </a:extLst>
          </p:cNvPr>
          <p:cNvSpPr txBox="1"/>
          <p:nvPr/>
        </p:nvSpPr>
        <p:spPr>
          <a:xfrm>
            <a:off x="7046696" y="1543505"/>
            <a:ext cx="58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25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61D72E-E847-4018-BA1C-94D16340B3CF}"/>
              </a:ext>
            </a:extLst>
          </p:cNvPr>
          <p:cNvSpPr txBox="1"/>
          <p:nvPr/>
        </p:nvSpPr>
        <p:spPr>
          <a:xfrm>
            <a:off x="1173406" y="2818997"/>
            <a:ext cx="156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65 – 60 =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3D6860-BB61-43AC-AAB2-3982FAAD404D}"/>
              </a:ext>
            </a:extLst>
          </p:cNvPr>
          <p:cNvSpPr txBox="1"/>
          <p:nvPr/>
        </p:nvSpPr>
        <p:spPr>
          <a:xfrm>
            <a:off x="2509481" y="2711828"/>
            <a:ext cx="40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3200" dirty="0"/>
              <a:t>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0049D9-1D73-41DD-8BE8-8B93BE8E607F}"/>
              </a:ext>
            </a:extLst>
          </p:cNvPr>
          <p:cNvSpPr txBox="1"/>
          <p:nvPr/>
        </p:nvSpPr>
        <p:spPr>
          <a:xfrm>
            <a:off x="1173405" y="3299168"/>
            <a:ext cx="145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60 – 5 =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7E3450-6084-4135-956B-DF2C32F1B4B5}"/>
              </a:ext>
            </a:extLst>
          </p:cNvPr>
          <p:cNvSpPr txBox="1"/>
          <p:nvPr/>
        </p:nvSpPr>
        <p:spPr>
          <a:xfrm>
            <a:off x="2509481" y="3184312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55</a:t>
            </a:r>
            <a:r>
              <a:rPr lang="en-US" sz="3200" dirty="0"/>
              <a:t>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DFBE43-C9A9-4507-9DEF-247D5AD362B8}"/>
              </a:ext>
            </a:extLst>
          </p:cNvPr>
          <p:cNvSpPr txBox="1"/>
          <p:nvPr/>
        </p:nvSpPr>
        <p:spPr>
          <a:xfrm>
            <a:off x="1173404" y="3758202"/>
            <a:ext cx="145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55 – 5 =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C96D97-B409-47E7-B75F-0F57228EDE13}"/>
              </a:ext>
            </a:extLst>
          </p:cNvPr>
          <p:cNvSpPr txBox="1"/>
          <p:nvPr/>
        </p:nvSpPr>
        <p:spPr>
          <a:xfrm>
            <a:off x="2509481" y="3645534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</a:t>
            </a:r>
            <a:r>
              <a:rPr lang="en-US" sz="3200" dirty="0"/>
              <a:t>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0D0028-13E8-4799-9F96-A9879A7BD70D}"/>
              </a:ext>
            </a:extLst>
          </p:cNvPr>
          <p:cNvSpPr txBox="1"/>
          <p:nvPr/>
        </p:nvSpPr>
        <p:spPr>
          <a:xfrm>
            <a:off x="2905150" y="1420395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55</a:t>
            </a:r>
            <a:r>
              <a:rPr lang="en-US" sz="3200" dirty="0"/>
              <a:t>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0F143E-5B7B-42BD-AF8B-545CC25E7713}"/>
              </a:ext>
            </a:extLst>
          </p:cNvPr>
          <p:cNvSpPr txBox="1"/>
          <p:nvPr/>
        </p:nvSpPr>
        <p:spPr>
          <a:xfrm>
            <a:off x="3568230" y="1420395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</a:t>
            </a:r>
            <a:r>
              <a:rPr lang="en-US" sz="3200" dirty="0"/>
              <a:t>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A71476-E746-40EE-BA69-C1F88453CA31}"/>
              </a:ext>
            </a:extLst>
          </p:cNvPr>
          <p:cNvSpPr txBox="1"/>
          <p:nvPr/>
        </p:nvSpPr>
        <p:spPr>
          <a:xfrm>
            <a:off x="4278698" y="1420395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45</a:t>
            </a:r>
            <a:r>
              <a:rPr lang="en-US" sz="3200" dirty="0"/>
              <a:t>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D361E9-1B50-4ACD-B280-6DCE8FDE64FC}"/>
              </a:ext>
            </a:extLst>
          </p:cNvPr>
          <p:cNvSpPr txBox="1"/>
          <p:nvPr/>
        </p:nvSpPr>
        <p:spPr>
          <a:xfrm>
            <a:off x="5636701" y="1420395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45</a:t>
            </a:r>
            <a:r>
              <a:rPr lang="en-US" sz="3200" dirty="0"/>
              <a:t>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E8855-089A-421A-9F98-7B43085E05E5}"/>
              </a:ext>
            </a:extLst>
          </p:cNvPr>
          <p:cNvSpPr txBox="1"/>
          <p:nvPr/>
        </p:nvSpPr>
        <p:spPr>
          <a:xfrm>
            <a:off x="6329426" y="1420395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45</a:t>
            </a:r>
            <a:r>
              <a:rPr lang="en-US" sz="3200" dirty="0"/>
              <a:t>  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5CCC65C-A716-4B37-9BAF-78037F6F6F1B}"/>
              </a:ext>
            </a:extLst>
          </p:cNvPr>
          <p:cNvGrpSpPr/>
          <p:nvPr/>
        </p:nvGrpSpPr>
        <p:grpSpPr>
          <a:xfrm>
            <a:off x="1165844" y="2434336"/>
            <a:ext cx="6861889" cy="573890"/>
            <a:chOff x="1165844" y="2434336"/>
            <a:chExt cx="6861889" cy="57389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98C50BE-3F97-498C-BF45-981B0429B49A}"/>
                </a:ext>
              </a:extLst>
            </p:cNvPr>
            <p:cNvSpPr/>
            <p:nvPr/>
          </p:nvSpPr>
          <p:spPr>
            <a:xfrm>
              <a:off x="1165844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2D2DDB3-9993-41EF-A364-8E4F8F04714C}"/>
                </a:ext>
              </a:extLst>
            </p:cNvPr>
            <p:cNvSpPr/>
            <p:nvPr/>
          </p:nvSpPr>
          <p:spPr>
            <a:xfrm>
              <a:off x="1734095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768B5CA3-B560-4D71-B0C9-4700454E958B}"/>
                </a:ext>
              </a:extLst>
            </p:cNvPr>
            <p:cNvSpPr/>
            <p:nvPr/>
          </p:nvSpPr>
          <p:spPr>
            <a:xfrm>
              <a:off x="2302346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C478BFDE-D6BF-48DB-9FD7-605B2AEE8456}"/>
                </a:ext>
              </a:extLst>
            </p:cNvPr>
            <p:cNvSpPr/>
            <p:nvPr/>
          </p:nvSpPr>
          <p:spPr>
            <a:xfrm>
              <a:off x="2870597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0755A500-B6EC-4167-8E0B-9D3DFD741911}"/>
                </a:ext>
              </a:extLst>
            </p:cNvPr>
            <p:cNvSpPr/>
            <p:nvPr/>
          </p:nvSpPr>
          <p:spPr>
            <a:xfrm>
              <a:off x="3438848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2B8DA10-59E5-48D9-A849-A992235C2962}"/>
                </a:ext>
              </a:extLst>
            </p:cNvPr>
            <p:cNvSpPr/>
            <p:nvPr/>
          </p:nvSpPr>
          <p:spPr>
            <a:xfrm>
              <a:off x="4007099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F825DE2D-229A-4E31-BD69-026DAC91D035}"/>
                </a:ext>
              </a:extLst>
            </p:cNvPr>
            <p:cNvSpPr/>
            <p:nvPr/>
          </p:nvSpPr>
          <p:spPr>
            <a:xfrm>
              <a:off x="4575350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0FB36DCE-AD4F-4E2A-8CCF-713522320AAF}"/>
                </a:ext>
              </a:extLst>
            </p:cNvPr>
            <p:cNvSpPr/>
            <p:nvPr/>
          </p:nvSpPr>
          <p:spPr>
            <a:xfrm>
              <a:off x="5143601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6B2613E-2177-41E6-907F-20197AB30F57}"/>
                </a:ext>
              </a:extLst>
            </p:cNvPr>
            <p:cNvSpPr/>
            <p:nvPr/>
          </p:nvSpPr>
          <p:spPr>
            <a:xfrm>
              <a:off x="5711852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4910CE90-B830-416B-9808-0497596C37FB}"/>
                </a:ext>
              </a:extLst>
            </p:cNvPr>
            <p:cNvSpPr/>
            <p:nvPr/>
          </p:nvSpPr>
          <p:spPr>
            <a:xfrm>
              <a:off x="6280103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3BD1335-7AC1-4B03-9C1A-4796AF852E26}"/>
                </a:ext>
              </a:extLst>
            </p:cNvPr>
            <p:cNvSpPr/>
            <p:nvPr/>
          </p:nvSpPr>
          <p:spPr>
            <a:xfrm>
              <a:off x="6848354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76AEA1ED-8172-4B88-B4EF-DC32CA23DC8E}"/>
                </a:ext>
              </a:extLst>
            </p:cNvPr>
            <p:cNvSpPr/>
            <p:nvPr/>
          </p:nvSpPr>
          <p:spPr>
            <a:xfrm>
              <a:off x="7416604" y="2434336"/>
              <a:ext cx="550902" cy="5738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2B5EC6-67F0-4F47-B1B8-39F10794F073}"/>
                </a:ext>
              </a:extLst>
            </p:cNvPr>
            <p:cNvSpPr txBox="1"/>
            <p:nvPr/>
          </p:nvSpPr>
          <p:spPr>
            <a:xfrm>
              <a:off x="1194410" y="2489677"/>
              <a:ext cx="583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51</a:t>
              </a: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B636FB-9BEE-4E15-90A7-881ED02C7EEC}"/>
                </a:ext>
              </a:extLst>
            </p:cNvPr>
            <p:cNvSpPr txBox="1"/>
            <p:nvPr/>
          </p:nvSpPr>
          <p:spPr>
            <a:xfrm>
              <a:off x="1768595" y="2489677"/>
              <a:ext cx="583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54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A42062-D586-4050-8FF1-636716F01EB4}"/>
                </a:ext>
              </a:extLst>
            </p:cNvPr>
            <p:cNvSpPr txBox="1"/>
            <p:nvPr/>
          </p:nvSpPr>
          <p:spPr>
            <a:xfrm>
              <a:off x="2889143" y="2489677"/>
              <a:ext cx="583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60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C1B183F-999C-461E-B4AB-8A69BF393EE5}"/>
                </a:ext>
              </a:extLst>
            </p:cNvPr>
            <p:cNvSpPr txBox="1"/>
            <p:nvPr/>
          </p:nvSpPr>
          <p:spPr>
            <a:xfrm>
              <a:off x="5719271" y="2489677"/>
              <a:ext cx="583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75</a:t>
              </a:r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C2A73A-9053-41AB-8372-D0832AA8F593}"/>
                </a:ext>
              </a:extLst>
            </p:cNvPr>
            <p:cNvSpPr txBox="1"/>
            <p:nvPr/>
          </p:nvSpPr>
          <p:spPr>
            <a:xfrm>
              <a:off x="7444312" y="2489677"/>
              <a:ext cx="583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84</a:t>
              </a:r>
              <a:endParaRPr lang="en-US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A92A1DA-C367-4DCB-A899-485E83D8A670}"/>
              </a:ext>
            </a:extLst>
          </p:cNvPr>
          <p:cNvSpPr txBox="1"/>
          <p:nvPr/>
        </p:nvSpPr>
        <p:spPr>
          <a:xfrm>
            <a:off x="1173406" y="3300400"/>
            <a:ext cx="156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54 – 51 = 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6F9884-AF84-4381-AA5F-E83E78F50A21}"/>
              </a:ext>
            </a:extLst>
          </p:cNvPr>
          <p:cNvSpPr txBox="1"/>
          <p:nvPr/>
        </p:nvSpPr>
        <p:spPr>
          <a:xfrm>
            <a:off x="2578989" y="3176123"/>
            <a:ext cx="40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3200" dirty="0"/>
              <a:t>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CB1EB9E-D5B3-474A-9F3B-DCF72C36AF39}"/>
              </a:ext>
            </a:extLst>
          </p:cNvPr>
          <p:cNvSpPr txBox="1"/>
          <p:nvPr/>
        </p:nvSpPr>
        <p:spPr>
          <a:xfrm>
            <a:off x="1165844" y="3758201"/>
            <a:ext cx="140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54 + 3 =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CC2CFA-80EA-41F0-A7B2-31CDCAD3BA81}"/>
              </a:ext>
            </a:extLst>
          </p:cNvPr>
          <p:cNvSpPr txBox="1"/>
          <p:nvPr/>
        </p:nvSpPr>
        <p:spPr>
          <a:xfrm>
            <a:off x="2555210" y="3627497"/>
            <a:ext cx="550902" cy="60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57</a:t>
            </a:r>
            <a:r>
              <a:rPr lang="en-US" sz="3200" dirty="0"/>
              <a:t>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998A5F-ECE5-4DB2-9A26-C932042070ED}"/>
              </a:ext>
            </a:extLst>
          </p:cNvPr>
          <p:cNvSpPr txBox="1"/>
          <p:nvPr/>
        </p:nvSpPr>
        <p:spPr>
          <a:xfrm>
            <a:off x="2337468" y="2372872"/>
            <a:ext cx="550902" cy="60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57</a:t>
            </a:r>
            <a:r>
              <a:rPr lang="en-US" sz="3200" dirty="0"/>
              <a:t>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8CE63C0-22C3-4C89-87D5-16C4FB7C2097}"/>
              </a:ext>
            </a:extLst>
          </p:cNvPr>
          <p:cNvSpPr txBox="1"/>
          <p:nvPr/>
        </p:nvSpPr>
        <p:spPr>
          <a:xfrm>
            <a:off x="3479983" y="2372872"/>
            <a:ext cx="550902" cy="60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63</a:t>
            </a:r>
            <a:r>
              <a:rPr lang="en-US" sz="3200" dirty="0"/>
              <a:t>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47ACD1-76B1-4929-B9F4-F29989F597DD}"/>
              </a:ext>
            </a:extLst>
          </p:cNvPr>
          <p:cNvSpPr txBox="1"/>
          <p:nvPr/>
        </p:nvSpPr>
        <p:spPr>
          <a:xfrm>
            <a:off x="4020739" y="2394783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66</a:t>
            </a:r>
            <a:r>
              <a:rPr lang="en-US" sz="3200" dirty="0"/>
              <a:t>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7A684C-C9AE-4163-81A1-77513AF3F531}"/>
              </a:ext>
            </a:extLst>
          </p:cNvPr>
          <p:cNvSpPr txBox="1"/>
          <p:nvPr/>
        </p:nvSpPr>
        <p:spPr>
          <a:xfrm>
            <a:off x="4588989" y="2394783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69</a:t>
            </a:r>
            <a:r>
              <a:rPr lang="en-US" sz="3200" dirty="0"/>
              <a:t>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CCEB6FF-F734-4B4B-A125-33C0F706A692}"/>
              </a:ext>
            </a:extLst>
          </p:cNvPr>
          <p:cNvSpPr txBox="1"/>
          <p:nvPr/>
        </p:nvSpPr>
        <p:spPr>
          <a:xfrm>
            <a:off x="5157239" y="2394783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72</a:t>
            </a:r>
            <a:r>
              <a:rPr lang="en-US" sz="3200" dirty="0"/>
              <a:t> 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394183B-C2A8-417A-A2D4-1FD983C5823C}"/>
              </a:ext>
            </a:extLst>
          </p:cNvPr>
          <p:cNvSpPr txBox="1"/>
          <p:nvPr/>
        </p:nvSpPr>
        <p:spPr>
          <a:xfrm>
            <a:off x="6302692" y="2394783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78</a:t>
            </a:r>
            <a:r>
              <a:rPr lang="en-US" sz="3200" dirty="0"/>
              <a:t>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9E9D7D-2059-4134-A54D-85631A33F857}"/>
              </a:ext>
            </a:extLst>
          </p:cNvPr>
          <p:cNvSpPr txBox="1"/>
          <p:nvPr/>
        </p:nvSpPr>
        <p:spPr>
          <a:xfrm>
            <a:off x="6870942" y="2394783"/>
            <a:ext cx="55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81</a:t>
            </a:r>
            <a:r>
              <a:rPr lang="en-US" sz="320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2" grpId="0"/>
      <p:bldP spid="33" grpId="0"/>
      <p:bldP spid="34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3 –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Hisoblaymiz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va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natijalarni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taqqoslaymiz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99CD053-E065-4C84-9B7C-3124422CB56F}"/>
              </a:ext>
            </a:extLst>
          </p:cNvPr>
          <p:cNvGrpSpPr/>
          <p:nvPr/>
        </p:nvGrpSpPr>
        <p:grpSpPr>
          <a:xfrm>
            <a:off x="845456" y="1813154"/>
            <a:ext cx="3002423" cy="1871042"/>
            <a:chOff x="1246908" y="1353805"/>
            <a:chExt cx="3002423" cy="1871042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1AC3B20-180C-450A-99F9-42D03C534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18" t="12390" r="6566" b="8652"/>
            <a:stretch/>
          </p:blipFill>
          <p:spPr>
            <a:xfrm>
              <a:off x="1246909" y="1353805"/>
              <a:ext cx="1464567" cy="709989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81D4E66-5156-42AB-BB68-CE7EA146F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18" t="12390" r="6566" b="8652"/>
            <a:stretch/>
          </p:blipFill>
          <p:spPr>
            <a:xfrm>
              <a:off x="2784764" y="1353805"/>
              <a:ext cx="1464567" cy="70998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F30A65E-0E4C-4B01-A4A9-D1A5A2573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18" t="12390" r="6566" b="8652"/>
            <a:stretch/>
          </p:blipFill>
          <p:spPr>
            <a:xfrm>
              <a:off x="1246909" y="2143514"/>
              <a:ext cx="1464567" cy="709989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8273A8D-015A-44A3-BAD5-0B7ED55F8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18" t="12390" r="6566" b="8652"/>
            <a:stretch/>
          </p:blipFill>
          <p:spPr>
            <a:xfrm>
              <a:off x="2784764" y="2143514"/>
              <a:ext cx="1464567" cy="709989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B1276A4-E6C6-4CE4-B6CE-16587A48C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45" t="10056" r="4041" b="56005"/>
            <a:stretch/>
          </p:blipFill>
          <p:spPr>
            <a:xfrm>
              <a:off x="1246908" y="2918988"/>
              <a:ext cx="1464567" cy="30585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6DAD89A-96AA-4688-BBED-64D2971E9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6613" t="8652" r="3931" b="56723"/>
            <a:stretch/>
          </p:blipFill>
          <p:spPr>
            <a:xfrm>
              <a:off x="2784764" y="2911711"/>
              <a:ext cx="313431" cy="313136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609FDBC-804F-454E-B58E-ECF7A3B0EA4D}"/>
              </a:ext>
            </a:extLst>
          </p:cNvPr>
          <p:cNvGrpSpPr/>
          <p:nvPr/>
        </p:nvGrpSpPr>
        <p:grpSpPr>
          <a:xfrm>
            <a:off x="891724" y="2568556"/>
            <a:ext cx="2901200" cy="1111472"/>
            <a:chOff x="1293176" y="2109207"/>
            <a:chExt cx="2901200" cy="1111472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382DC58-4BAA-49B3-8959-4C11EC280A15}"/>
                </a:ext>
              </a:extLst>
            </p:cNvPr>
            <p:cNvGrpSpPr/>
            <p:nvPr/>
          </p:nvGrpSpPr>
          <p:grpSpPr>
            <a:xfrm>
              <a:off x="2063996" y="2126170"/>
              <a:ext cx="208423" cy="304800"/>
              <a:chOff x="3098195" y="3768436"/>
              <a:chExt cx="208423" cy="304800"/>
            </a:xfrm>
          </p:grpSpPr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9D8A42F8-FB8E-49AC-A18E-EB00A61F589F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1622FAD2-CA27-4A82-AADF-4ADA9C53BB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F530868-8DC8-4928-BECD-E636EE3D48B8}"/>
                </a:ext>
              </a:extLst>
            </p:cNvPr>
            <p:cNvGrpSpPr/>
            <p:nvPr/>
          </p:nvGrpSpPr>
          <p:grpSpPr>
            <a:xfrm>
              <a:off x="2837267" y="2915879"/>
              <a:ext cx="208423" cy="304800"/>
              <a:chOff x="3098195" y="3768436"/>
              <a:chExt cx="208423" cy="304800"/>
            </a:xfrm>
          </p:grpSpPr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6CD0EA24-3B55-4A02-996E-F1F1C927B195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C1657B16-EB4F-4A35-B91E-D36B8820DD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05F1930-6E24-4782-BB87-7DCDD8285D3A}"/>
                </a:ext>
              </a:extLst>
            </p:cNvPr>
            <p:cNvGrpSpPr/>
            <p:nvPr/>
          </p:nvGrpSpPr>
          <p:grpSpPr>
            <a:xfrm>
              <a:off x="2445878" y="2906643"/>
              <a:ext cx="208423" cy="304800"/>
              <a:chOff x="3098195" y="3768436"/>
              <a:chExt cx="208423" cy="304800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710287CE-F8F1-4DFF-8AC0-30083859F7CE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5C1C3E36-C729-4C69-9AA7-EC43C81B7C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B4B6FA05-25EA-491C-AEB4-E9A3D1C0E60E}"/>
                </a:ext>
              </a:extLst>
            </p:cNvPr>
            <p:cNvGrpSpPr/>
            <p:nvPr/>
          </p:nvGrpSpPr>
          <p:grpSpPr>
            <a:xfrm>
              <a:off x="2068012" y="2911261"/>
              <a:ext cx="208423" cy="304800"/>
              <a:chOff x="3098195" y="3768436"/>
              <a:chExt cx="208423" cy="304800"/>
            </a:xfrm>
          </p:grpSpPr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9284B283-CF1B-4551-9D4F-7C4403893275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EC7F7F79-D630-41B9-A339-C3AE8E1059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E15B3A9-7032-4458-B36C-9EF5DCE61BBC}"/>
                </a:ext>
              </a:extLst>
            </p:cNvPr>
            <p:cNvGrpSpPr/>
            <p:nvPr/>
          </p:nvGrpSpPr>
          <p:grpSpPr>
            <a:xfrm>
              <a:off x="1690146" y="2906643"/>
              <a:ext cx="208423" cy="304800"/>
              <a:chOff x="3098195" y="3768436"/>
              <a:chExt cx="208423" cy="304800"/>
            </a:xfrm>
          </p:grpSpPr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26B5CD30-D739-494A-A285-365A5D1CB0CE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5CA0B1F1-E8D5-4D51-86F3-334B1863D4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39E7EAA-9A1D-4BD8-AE35-A9DAE99BFCAC}"/>
                </a:ext>
              </a:extLst>
            </p:cNvPr>
            <p:cNvGrpSpPr/>
            <p:nvPr/>
          </p:nvGrpSpPr>
          <p:grpSpPr>
            <a:xfrm>
              <a:off x="1293176" y="2902025"/>
              <a:ext cx="208423" cy="304800"/>
              <a:chOff x="3098195" y="3768436"/>
              <a:chExt cx="208423" cy="304800"/>
            </a:xfrm>
          </p:grpSpPr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978B0057-024D-4945-8DE1-A6BDF391A74D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A4532A26-DB68-4EA8-967B-F40A49DB14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149BD1CF-8384-486E-8039-949AB387D441}"/>
                </a:ext>
              </a:extLst>
            </p:cNvPr>
            <p:cNvGrpSpPr/>
            <p:nvPr/>
          </p:nvGrpSpPr>
          <p:grpSpPr>
            <a:xfrm>
              <a:off x="3985953" y="2543860"/>
              <a:ext cx="208423" cy="304800"/>
              <a:chOff x="3098195" y="3768436"/>
              <a:chExt cx="208423" cy="304800"/>
            </a:xfrm>
          </p:grpSpPr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2AE0FCA4-98F1-4D1C-B0FF-96F1407B5532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347BAEF8-B504-4060-BF48-1168098BD2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3B7649F5-3C5E-4CE1-B06A-6D2A34D48180}"/>
                </a:ext>
              </a:extLst>
            </p:cNvPr>
            <p:cNvGrpSpPr/>
            <p:nvPr/>
          </p:nvGrpSpPr>
          <p:grpSpPr>
            <a:xfrm>
              <a:off x="3594564" y="2534624"/>
              <a:ext cx="208423" cy="304800"/>
              <a:chOff x="3098195" y="3768436"/>
              <a:chExt cx="208423" cy="304800"/>
            </a:xfrm>
          </p:grpSpPr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6A899B0A-BBA8-4654-A1FB-FBDD310192B3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9819B0E4-628B-4B3E-858B-5C408AA4FD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B49BEA6A-D76F-40A8-BA86-E23CD30FC4A4}"/>
                </a:ext>
              </a:extLst>
            </p:cNvPr>
            <p:cNvGrpSpPr/>
            <p:nvPr/>
          </p:nvGrpSpPr>
          <p:grpSpPr>
            <a:xfrm>
              <a:off x="3216698" y="2539242"/>
              <a:ext cx="208423" cy="304800"/>
              <a:chOff x="3098195" y="3768436"/>
              <a:chExt cx="208423" cy="304800"/>
            </a:xfrm>
          </p:grpSpPr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ABDF2518-3425-40AA-A346-80FC3E2C667E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6B2CCFCE-D610-4827-8AC1-14DD552AAF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37C88E4D-02C4-4D07-A196-204921C247A5}"/>
                </a:ext>
              </a:extLst>
            </p:cNvPr>
            <p:cNvGrpSpPr/>
            <p:nvPr/>
          </p:nvGrpSpPr>
          <p:grpSpPr>
            <a:xfrm>
              <a:off x="2838832" y="2534624"/>
              <a:ext cx="208423" cy="304800"/>
              <a:chOff x="3098195" y="3768436"/>
              <a:chExt cx="208423" cy="304800"/>
            </a:xfrm>
          </p:grpSpPr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D46459C1-A5B1-4CE3-917E-293CF89B89BF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91C662BB-1C3C-4706-8C47-E03A70534B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70813403-7C2D-48C9-807C-3301463A968A}"/>
                </a:ext>
              </a:extLst>
            </p:cNvPr>
            <p:cNvGrpSpPr/>
            <p:nvPr/>
          </p:nvGrpSpPr>
          <p:grpSpPr>
            <a:xfrm>
              <a:off x="2441862" y="2530006"/>
              <a:ext cx="208423" cy="304800"/>
              <a:chOff x="3098195" y="3768436"/>
              <a:chExt cx="208423" cy="304800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7D0366DF-684C-42C9-8490-1B0EE8E9F04B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D4AE244C-E03C-49EF-9B61-41E31368A7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7E4BB04F-9F57-4467-958A-5140BCCF9B8F}"/>
                </a:ext>
              </a:extLst>
            </p:cNvPr>
            <p:cNvGrpSpPr/>
            <p:nvPr/>
          </p:nvGrpSpPr>
          <p:grpSpPr>
            <a:xfrm>
              <a:off x="2063996" y="2553096"/>
              <a:ext cx="208423" cy="304800"/>
              <a:chOff x="3098195" y="3768436"/>
              <a:chExt cx="208423" cy="304800"/>
            </a:xfrm>
          </p:grpSpPr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4E46EC06-4ECC-427C-BDEB-52D027CF8397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56464600-159A-4718-8AF9-49371C3573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D7C73090-839B-4053-B1D5-7B8588392AFE}"/>
                </a:ext>
              </a:extLst>
            </p:cNvPr>
            <p:cNvGrpSpPr/>
            <p:nvPr/>
          </p:nvGrpSpPr>
          <p:grpSpPr>
            <a:xfrm>
              <a:off x="1672607" y="2543860"/>
              <a:ext cx="208423" cy="304800"/>
              <a:chOff x="3098195" y="3768436"/>
              <a:chExt cx="208423" cy="304800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4A11E6D5-CEC4-49AB-A40E-B881A9F5EC52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E89824BE-E4AE-45D8-B788-FB51F18E66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2E3B781C-733D-4FF8-BA9E-2D59A27FAA26}"/>
                </a:ext>
              </a:extLst>
            </p:cNvPr>
            <p:cNvGrpSpPr/>
            <p:nvPr/>
          </p:nvGrpSpPr>
          <p:grpSpPr>
            <a:xfrm>
              <a:off x="1294741" y="2548478"/>
              <a:ext cx="208423" cy="304800"/>
              <a:chOff x="3098195" y="3768436"/>
              <a:chExt cx="208423" cy="304800"/>
            </a:xfrm>
          </p:grpSpPr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80892050-FD6E-43ED-A2BB-948BEA782215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91B70D7F-5C1F-4B83-9899-81B430C0A2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CFD1D3C2-7468-414F-9F75-D1EAA956B9AA}"/>
                </a:ext>
              </a:extLst>
            </p:cNvPr>
            <p:cNvGrpSpPr/>
            <p:nvPr/>
          </p:nvGrpSpPr>
          <p:grpSpPr>
            <a:xfrm>
              <a:off x="3985953" y="2126170"/>
              <a:ext cx="208423" cy="304800"/>
              <a:chOff x="3098195" y="3768436"/>
              <a:chExt cx="208423" cy="304800"/>
            </a:xfrm>
          </p:grpSpPr>
          <p:cxnSp>
            <p:nvCxnSpPr>
              <p:cNvPr id="66" name="Прямая соединительная линия 65">
                <a:extLst>
                  <a:ext uri="{FF2B5EF4-FFF2-40B4-BE49-F238E27FC236}">
                    <a16:creationId xmlns:a16="http://schemas.microsoft.com/office/drawing/2014/main" id="{A6CECFAF-7345-4A99-AC83-22C8703968D5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>
                <a:extLst>
                  <a:ext uri="{FF2B5EF4-FFF2-40B4-BE49-F238E27FC236}">
                    <a16:creationId xmlns:a16="http://schemas.microsoft.com/office/drawing/2014/main" id="{5A5037E0-EE37-47D6-9DD0-30CFAC9CD7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17CBB7CD-A6DF-4B0A-A41C-4330900E9E1A}"/>
                </a:ext>
              </a:extLst>
            </p:cNvPr>
            <p:cNvGrpSpPr/>
            <p:nvPr/>
          </p:nvGrpSpPr>
          <p:grpSpPr>
            <a:xfrm>
              <a:off x="3594564" y="2116934"/>
              <a:ext cx="208423" cy="304800"/>
              <a:chOff x="3098195" y="3768436"/>
              <a:chExt cx="208423" cy="304800"/>
            </a:xfrm>
          </p:grpSpPr>
          <p:cxnSp>
            <p:nvCxnSpPr>
              <p:cNvPr id="69" name="Прямая соединительная линия 68">
                <a:extLst>
                  <a:ext uri="{FF2B5EF4-FFF2-40B4-BE49-F238E27FC236}">
                    <a16:creationId xmlns:a16="http://schemas.microsoft.com/office/drawing/2014/main" id="{0682B861-A529-430E-8974-906C3B5CF7B1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>
                <a:extLst>
                  <a:ext uri="{FF2B5EF4-FFF2-40B4-BE49-F238E27FC236}">
                    <a16:creationId xmlns:a16="http://schemas.microsoft.com/office/drawing/2014/main" id="{4FE57912-FF14-41DF-9BB9-DBE2B6E585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78984C8A-4FBA-427D-AB32-5057519BC35B}"/>
                </a:ext>
              </a:extLst>
            </p:cNvPr>
            <p:cNvGrpSpPr/>
            <p:nvPr/>
          </p:nvGrpSpPr>
          <p:grpSpPr>
            <a:xfrm>
              <a:off x="3216698" y="2121552"/>
              <a:ext cx="208423" cy="304800"/>
              <a:chOff x="3098195" y="3768436"/>
              <a:chExt cx="208423" cy="304800"/>
            </a:xfrm>
          </p:grpSpPr>
          <p:cxnSp>
            <p:nvCxnSpPr>
              <p:cNvPr id="72" name="Прямая соединительная линия 71">
                <a:extLst>
                  <a:ext uri="{FF2B5EF4-FFF2-40B4-BE49-F238E27FC236}">
                    <a16:creationId xmlns:a16="http://schemas.microsoft.com/office/drawing/2014/main" id="{53554C0E-76E8-4A6C-BB13-2993F3C32FD4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>
                <a:extLst>
                  <a:ext uri="{FF2B5EF4-FFF2-40B4-BE49-F238E27FC236}">
                    <a16:creationId xmlns:a16="http://schemas.microsoft.com/office/drawing/2014/main" id="{0E090DEA-B8AB-4CD4-B072-E6E732A3B6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5A6289B8-AFC1-4A73-996E-7D7315084C8A}"/>
                </a:ext>
              </a:extLst>
            </p:cNvPr>
            <p:cNvGrpSpPr/>
            <p:nvPr/>
          </p:nvGrpSpPr>
          <p:grpSpPr>
            <a:xfrm>
              <a:off x="2838832" y="2113825"/>
              <a:ext cx="208423" cy="304800"/>
              <a:chOff x="3098195" y="3768436"/>
              <a:chExt cx="208423" cy="304800"/>
            </a:xfrm>
          </p:grpSpPr>
          <p:cxnSp>
            <p:nvCxnSpPr>
              <p:cNvPr id="75" name="Прямая соединительная линия 74">
                <a:extLst>
                  <a:ext uri="{FF2B5EF4-FFF2-40B4-BE49-F238E27FC236}">
                    <a16:creationId xmlns:a16="http://schemas.microsoft.com/office/drawing/2014/main" id="{A0F967B1-7B5D-4A64-82D6-92C1914C0BB8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E31AC387-B465-4CBA-BA4D-6ED8AB3E2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A3FCC107-80C8-46D0-8CF6-65327C8F4598}"/>
                </a:ext>
              </a:extLst>
            </p:cNvPr>
            <p:cNvGrpSpPr/>
            <p:nvPr/>
          </p:nvGrpSpPr>
          <p:grpSpPr>
            <a:xfrm>
              <a:off x="2441862" y="2109207"/>
              <a:ext cx="208423" cy="304800"/>
              <a:chOff x="3098195" y="3768436"/>
              <a:chExt cx="208423" cy="304800"/>
            </a:xfrm>
          </p:grpSpPr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id="{21912937-724F-44BE-9E57-8885EFF4915D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>
                <a:extLst>
                  <a:ext uri="{FF2B5EF4-FFF2-40B4-BE49-F238E27FC236}">
                    <a16:creationId xmlns:a16="http://schemas.microsoft.com/office/drawing/2014/main" id="{9F70CC06-2C34-4368-B485-2F2F523D7C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78157B44-2F72-4942-85C6-A4441BF0275B}"/>
              </a:ext>
            </a:extLst>
          </p:cNvPr>
          <p:cNvGrpSpPr/>
          <p:nvPr/>
        </p:nvGrpSpPr>
        <p:grpSpPr>
          <a:xfrm>
            <a:off x="5291834" y="1813154"/>
            <a:ext cx="3041178" cy="1575833"/>
            <a:chOff x="4828808" y="1813154"/>
            <a:chExt cx="3041178" cy="1575833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194C022-3040-4270-B2E4-3323D8F97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32" t="30887" r="3939" b="27417"/>
            <a:stretch/>
          </p:blipFill>
          <p:spPr>
            <a:xfrm>
              <a:off x="4867563" y="1813154"/>
              <a:ext cx="3002423" cy="758596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DAA21990-D625-44D4-AE61-47F7BC649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49" t="50000" r="2727" b="30864"/>
            <a:stretch/>
          </p:blipFill>
          <p:spPr>
            <a:xfrm>
              <a:off x="4867562" y="2607776"/>
              <a:ext cx="3002423" cy="349667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FC32C81D-176F-4206-BDEF-F0193FB58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11" t="47911" r="82573" b="29787"/>
            <a:stretch/>
          </p:blipFill>
          <p:spPr>
            <a:xfrm>
              <a:off x="4828808" y="2957443"/>
              <a:ext cx="447721" cy="431544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700A64F5-747A-420D-930D-E956DA903E3E}"/>
              </a:ext>
            </a:extLst>
          </p:cNvPr>
          <p:cNvGrpSpPr/>
          <p:nvPr/>
        </p:nvGrpSpPr>
        <p:grpSpPr>
          <a:xfrm>
            <a:off x="5385543" y="2586985"/>
            <a:ext cx="2906125" cy="722444"/>
            <a:chOff x="4916027" y="2596273"/>
            <a:chExt cx="2906125" cy="722444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8AAA7711-09FB-4F14-983B-DE380A1281FA}"/>
                </a:ext>
              </a:extLst>
            </p:cNvPr>
            <p:cNvGrpSpPr/>
            <p:nvPr/>
          </p:nvGrpSpPr>
          <p:grpSpPr>
            <a:xfrm>
              <a:off x="7613729" y="2610127"/>
              <a:ext cx="208423" cy="304800"/>
              <a:chOff x="3098195" y="3768436"/>
              <a:chExt cx="208423" cy="304800"/>
            </a:xfrm>
          </p:grpSpPr>
          <p:cxnSp>
            <p:nvCxnSpPr>
              <p:cNvPr id="139" name="Прямая соединительная линия 138">
                <a:extLst>
                  <a:ext uri="{FF2B5EF4-FFF2-40B4-BE49-F238E27FC236}">
                    <a16:creationId xmlns:a16="http://schemas.microsoft.com/office/drawing/2014/main" id="{F86059B2-7F85-4ECA-9FAD-C4ED4FA5F8F0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>
                <a:extLst>
                  <a:ext uri="{FF2B5EF4-FFF2-40B4-BE49-F238E27FC236}">
                    <a16:creationId xmlns:a16="http://schemas.microsoft.com/office/drawing/2014/main" id="{38502203-A189-4797-8009-2D8058A154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3E571584-741A-4EE2-A907-671444612E88}"/>
                </a:ext>
              </a:extLst>
            </p:cNvPr>
            <p:cNvGrpSpPr/>
            <p:nvPr/>
          </p:nvGrpSpPr>
          <p:grpSpPr>
            <a:xfrm>
              <a:off x="7222340" y="2600891"/>
              <a:ext cx="208423" cy="304800"/>
              <a:chOff x="3098195" y="3768436"/>
              <a:chExt cx="208423" cy="304800"/>
            </a:xfrm>
          </p:grpSpPr>
          <p:cxnSp>
            <p:nvCxnSpPr>
              <p:cNvPr id="137" name="Прямая соединительная линия 136">
                <a:extLst>
                  <a:ext uri="{FF2B5EF4-FFF2-40B4-BE49-F238E27FC236}">
                    <a16:creationId xmlns:a16="http://schemas.microsoft.com/office/drawing/2014/main" id="{D9C8F911-EC54-4EC4-A69B-FEC8AECAF016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>
                <a:extLst>
                  <a:ext uri="{FF2B5EF4-FFF2-40B4-BE49-F238E27FC236}">
                    <a16:creationId xmlns:a16="http://schemas.microsoft.com/office/drawing/2014/main" id="{CFEFA3EF-122D-4BF1-B3CB-D7CD841325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CEFDD1CE-34A4-4DA6-A3C4-3F13AB7A3BA8}"/>
                </a:ext>
              </a:extLst>
            </p:cNvPr>
            <p:cNvGrpSpPr/>
            <p:nvPr/>
          </p:nvGrpSpPr>
          <p:grpSpPr>
            <a:xfrm>
              <a:off x="6844474" y="2605509"/>
              <a:ext cx="208423" cy="304800"/>
              <a:chOff x="3098195" y="3768436"/>
              <a:chExt cx="208423" cy="304800"/>
            </a:xfrm>
          </p:grpSpPr>
          <p:cxnSp>
            <p:nvCxnSpPr>
              <p:cNvPr id="135" name="Прямая соединительная линия 134">
                <a:extLst>
                  <a:ext uri="{FF2B5EF4-FFF2-40B4-BE49-F238E27FC236}">
                    <a16:creationId xmlns:a16="http://schemas.microsoft.com/office/drawing/2014/main" id="{8C4EA458-B3DF-4BAC-A83A-F2D61F8EC58E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>
                <a:extLst>
                  <a:ext uri="{FF2B5EF4-FFF2-40B4-BE49-F238E27FC236}">
                    <a16:creationId xmlns:a16="http://schemas.microsoft.com/office/drawing/2014/main" id="{F4914215-B5EA-4FEA-BC6B-EF9CCB3832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2C7263A4-2B51-46CD-B28C-A55CB162EDB3}"/>
                </a:ext>
              </a:extLst>
            </p:cNvPr>
            <p:cNvGrpSpPr/>
            <p:nvPr/>
          </p:nvGrpSpPr>
          <p:grpSpPr>
            <a:xfrm>
              <a:off x="6466608" y="2600891"/>
              <a:ext cx="208423" cy="304800"/>
              <a:chOff x="3098195" y="3768436"/>
              <a:chExt cx="208423" cy="304800"/>
            </a:xfrm>
          </p:grpSpPr>
          <p:cxnSp>
            <p:nvCxnSpPr>
              <p:cNvPr id="133" name="Прямая соединительная линия 132">
                <a:extLst>
                  <a:ext uri="{FF2B5EF4-FFF2-40B4-BE49-F238E27FC236}">
                    <a16:creationId xmlns:a16="http://schemas.microsoft.com/office/drawing/2014/main" id="{A8DBF570-0C32-48F6-BD68-44C442A4639B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>
                <a:extLst>
                  <a:ext uri="{FF2B5EF4-FFF2-40B4-BE49-F238E27FC236}">
                    <a16:creationId xmlns:a16="http://schemas.microsoft.com/office/drawing/2014/main" id="{301EEBA3-A4B9-47FD-B16F-3933AC8DF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5A02E82C-5CE8-4EEB-8DEC-2DE88FA8C4D6}"/>
                </a:ext>
              </a:extLst>
            </p:cNvPr>
            <p:cNvGrpSpPr/>
            <p:nvPr/>
          </p:nvGrpSpPr>
          <p:grpSpPr>
            <a:xfrm>
              <a:off x="6069638" y="2596273"/>
              <a:ext cx="208423" cy="304800"/>
              <a:chOff x="3098195" y="3768436"/>
              <a:chExt cx="208423" cy="304800"/>
            </a:xfrm>
          </p:grpSpPr>
          <p:cxnSp>
            <p:nvCxnSpPr>
              <p:cNvPr id="131" name="Прямая соединительная линия 130">
                <a:extLst>
                  <a:ext uri="{FF2B5EF4-FFF2-40B4-BE49-F238E27FC236}">
                    <a16:creationId xmlns:a16="http://schemas.microsoft.com/office/drawing/2014/main" id="{4BBBF278-DAA3-4385-A501-64D3BFFAA422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>
                <a:extLst>
                  <a:ext uri="{FF2B5EF4-FFF2-40B4-BE49-F238E27FC236}">
                    <a16:creationId xmlns:a16="http://schemas.microsoft.com/office/drawing/2014/main" id="{A9F46A7D-7347-4868-AABB-F5BE2C45B3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939976D0-0535-4747-8B65-B2E2248563F3}"/>
                </a:ext>
              </a:extLst>
            </p:cNvPr>
            <p:cNvGrpSpPr/>
            <p:nvPr/>
          </p:nvGrpSpPr>
          <p:grpSpPr>
            <a:xfrm>
              <a:off x="4916027" y="3013917"/>
              <a:ext cx="208423" cy="304800"/>
              <a:chOff x="3098195" y="3768436"/>
              <a:chExt cx="208423" cy="304800"/>
            </a:xfrm>
          </p:grpSpPr>
          <p:cxnSp>
            <p:nvCxnSpPr>
              <p:cNvPr id="115" name="Прямая соединительная линия 114">
                <a:extLst>
                  <a:ext uri="{FF2B5EF4-FFF2-40B4-BE49-F238E27FC236}">
                    <a16:creationId xmlns:a16="http://schemas.microsoft.com/office/drawing/2014/main" id="{50023835-B5E8-4E16-A926-A6EE1711B279}"/>
                  </a:ext>
                </a:extLst>
              </p:cNvPr>
              <p:cNvCxnSpPr/>
              <p:nvPr/>
            </p:nvCxnSpPr>
            <p:spPr>
              <a:xfrm>
                <a:off x="3098195" y="3768436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>
                <a:extLst>
                  <a:ext uri="{FF2B5EF4-FFF2-40B4-BE49-F238E27FC236}">
                    <a16:creationId xmlns:a16="http://schemas.microsoft.com/office/drawing/2014/main" id="{951650AE-3052-4BDA-BF4B-9661F02C2C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8195" y="3777672"/>
                <a:ext cx="208423" cy="29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F8A8B08E-4E14-4CA3-B555-E23FA4931313}"/>
              </a:ext>
            </a:extLst>
          </p:cNvPr>
          <p:cNvSpPr/>
          <p:nvPr/>
        </p:nvSpPr>
        <p:spPr>
          <a:xfrm>
            <a:off x="4285673" y="2179782"/>
            <a:ext cx="777008" cy="572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50905D-6A1A-4249-9497-F1759D264140}"/>
              </a:ext>
            </a:extLst>
          </p:cNvPr>
          <p:cNvSpPr txBox="1"/>
          <p:nvPr/>
        </p:nvSpPr>
        <p:spPr>
          <a:xfrm>
            <a:off x="1451761" y="4055085"/>
            <a:ext cx="58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37  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E63CD30-CAFB-4933-B3B9-91278DF5DA84}"/>
              </a:ext>
            </a:extLst>
          </p:cNvPr>
          <p:cNvSpPr txBox="1"/>
          <p:nvPr/>
        </p:nvSpPr>
        <p:spPr>
          <a:xfrm>
            <a:off x="5953635" y="4055085"/>
            <a:ext cx="55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25  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7BC53E6D-660F-4935-92C1-F5DDCC4F6EFB}"/>
              </a:ext>
            </a:extLst>
          </p:cNvPr>
          <p:cNvSpPr txBox="1"/>
          <p:nvPr/>
        </p:nvSpPr>
        <p:spPr>
          <a:xfrm>
            <a:off x="2840144" y="4055085"/>
            <a:ext cx="55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  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74E056A-56D6-4142-98FB-883645515807}"/>
              </a:ext>
            </a:extLst>
          </p:cNvPr>
          <p:cNvSpPr txBox="1"/>
          <p:nvPr/>
        </p:nvSpPr>
        <p:spPr>
          <a:xfrm>
            <a:off x="7171046" y="4055085"/>
            <a:ext cx="55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  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ADBEC4E-ED30-4109-9FCA-84D4CCDEBEBF}"/>
              </a:ext>
            </a:extLst>
          </p:cNvPr>
          <p:cNvSpPr txBox="1"/>
          <p:nvPr/>
        </p:nvSpPr>
        <p:spPr>
          <a:xfrm>
            <a:off x="4407702" y="2081411"/>
            <a:ext cx="532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&lt;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CE4DA98-4845-4298-9D5A-B80F8AB832CE}"/>
              </a:ext>
            </a:extLst>
          </p:cNvPr>
          <p:cNvSpPr txBox="1"/>
          <p:nvPr/>
        </p:nvSpPr>
        <p:spPr>
          <a:xfrm>
            <a:off x="1460001" y="4045624"/>
            <a:ext cx="146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– 19 =   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B240E7C-CCDD-4064-B381-A2FF031D4B11}"/>
              </a:ext>
            </a:extLst>
          </p:cNvPr>
          <p:cNvSpPr txBox="1"/>
          <p:nvPr/>
        </p:nvSpPr>
        <p:spPr>
          <a:xfrm>
            <a:off x="5981931" y="4045623"/>
            <a:ext cx="146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– 6 =   </a:t>
            </a:r>
          </a:p>
        </p:txBody>
      </p:sp>
    </p:spTree>
    <p:extLst>
      <p:ext uri="{BB962C8B-B14F-4D97-AF65-F5344CB8AC3E}">
        <p14:creationId xmlns:p14="http://schemas.microsoft.com/office/powerpoint/2010/main" val="19926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7" grpId="0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37"/>
          <p:cNvSpPr txBox="1">
            <a:spLocks noGrp="1"/>
          </p:cNvSpPr>
          <p:nvPr>
            <p:ph type="title"/>
          </p:nvPr>
        </p:nvSpPr>
        <p:spPr>
          <a:xfrm>
            <a:off x="720000" y="3916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ln>
                  <a:solidFill>
                    <a:schemeClr val="tx1"/>
                  </a:solidFill>
                </a:ln>
              </a:rPr>
              <a:t>4 – </a:t>
            </a:r>
            <a:r>
              <a:rPr lang="en-US" sz="2400" dirty="0" err="1">
                <a:ln>
                  <a:solidFill>
                    <a:schemeClr val="tx1"/>
                  </a:solidFill>
                </a:ln>
              </a:rPr>
              <a:t>topshiriq</a:t>
            </a:r>
            <a:r>
              <a:rPr lang="en-US" sz="2400" dirty="0">
                <a:ln>
                  <a:solidFill>
                    <a:schemeClr val="tx1"/>
                  </a:solidFill>
                </a:ln>
              </a:rPr>
              <a:t>.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Bugun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juma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bo‘lsa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, 2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kun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oldin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haftaning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qaysi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kuni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bo‘ladi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? 5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kun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oldin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-chi?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Bugun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seshanba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bo‘lsa</a:t>
            </a:r>
            <a:r>
              <a:rPr lang="en-US" sz="2400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-chi?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dirty="0"/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1EBB2-0535-4A2C-97C8-66A2B61D677D}"/>
              </a:ext>
            </a:extLst>
          </p:cNvPr>
          <p:cNvSpPr txBox="1"/>
          <p:nvPr/>
        </p:nvSpPr>
        <p:spPr>
          <a:xfrm>
            <a:off x="1720684" y="1704860"/>
            <a:ext cx="220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Dushanba</a:t>
            </a:r>
            <a:endParaRPr lang="en-US" sz="3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4260E-04F9-443B-9177-02A986B63EAE}"/>
              </a:ext>
            </a:extLst>
          </p:cNvPr>
          <p:cNvSpPr txBox="1"/>
          <p:nvPr/>
        </p:nvSpPr>
        <p:spPr>
          <a:xfrm>
            <a:off x="1720684" y="2151330"/>
            <a:ext cx="212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Seshanba</a:t>
            </a:r>
            <a:endParaRPr lang="en-US" sz="3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DD509-3D78-4C18-9656-7F2C5E73601F}"/>
              </a:ext>
            </a:extLst>
          </p:cNvPr>
          <p:cNvSpPr txBox="1"/>
          <p:nvPr/>
        </p:nvSpPr>
        <p:spPr>
          <a:xfrm>
            <a:off x="1720684" y="2597800"/>
            <a:ext cx="256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Chorshanba</a:t>
            </a:r>
            <a:endParaRPr lang="en-US" sz="3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80313-B77F-46DB-A8C3-252171A2350F}"/>
              </a:ext>
            </a:extLst>
          </p:cNvPr>
          <p:cNvSpPr txBox="1"/>
          <p:nvPr/>
        </p:nvSpPr>
        <p:spPr>
          <a:xfrm>
            <a:off x="1720684" y="3044271"/>
            <a:ext cx="233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Payshanba</a:t>
            </a:r>
            <a:endParaRPr lang="en-US" sz="3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F0BFC-47A2-432F-B976-5C0C51194CD9}"/>
              </a:ext>
            </a:extLst>
          </p:cNvPr>
          <p:cNvSpPr txBox="1"/>
          <p:nvPr/>
        </p:nvSpPr>
        <p:spPr>
          <a:xfrm>
            <a:off x="1720684" y="3490742"/>
            <a:ext cx="200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Juma</a:t>
            </a:r>
            <a:endParaRPr lang="en-US" sz="32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08B2C-A6BD-40A6-AB3D-0B66BE82FEB6}"/>
              </a:ext>
            </a:extLst>
          </p:cNvPr>
          <p:cNvSpPr txBox="1"/>
          <p:nvPr/>
        </p:nvSpPr>
        <p:spPr>
          <a:xfrm>
            <a:off x="1720684" y="3937213"/>
            <a:ext cx="174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Shanba</a:t>
            </a:r>
            <a:endParaRPr lang="en-US" sz="3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CDE3F-CB0E-43C4-9E00-43FF8C11F233}"/>
              </a:ext>
            </a:extLst>
          </p:cNvPr>
          <p:cNvSpPr txBox="1"/>
          <p:nvPr/>
        </p:nvSpPr>
        <p:spPr>
          <a:xfrm>
            <a:off x="1720684" y="4383683"/>
            <a:ext cx="233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Yakshanba</a:t>
            </a:r>
            <a:endParaRPr lang="en-US" sz="3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18A213C-A823-46A6-94CB-189AFACB94B3}"/>
              </a:ext>
            </a:extLst>
          </p:cNvPr>
          <p:cNvCxnSpPr>
            <a:cxnSpLocks/>
          </p:cNvCxnSpPr>
          <p:nvPr/>
        </p:nvCxnSpPr>
        <p:spPr>
          <a:xfrm>
            <a:off x="1314316" y="3338423"/>
            <a:ext cx="34105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299E33B-D596-4AA2-83A1-FB993C5E1DF2}"/>
              </a:ext>
            </a:extLst>
          </p:cNvPr>
          <p:cNvCxnSpPr>
            <a:cxnSpLocks/>
          </p:cNvCxnSpPr>
          <p:nvPr/>
        </p:nvCxnSpPr>
        <p:spPr>
          <a:xfrm>
            <a:off x="1314316" y="2893716"/>
            <a:ext cx="34105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6D33C9C-DC03-44BF-B812-4C2AF196C3F9}"/>
              </a:ext>
            </a:extLst>
          </p:cNvPr>
          <p:cNvCxnSpPr>
            <a:cxnSpLocks/>
          </p:cNvCxnSpPr>
          <p:nvPr/>
        </p:nvCxnSpPr>
        <p:spPr>
          <a:xfrm>
            <a:off x="1314316" y="2449009"/>
            <a:ext cx="34105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BA5C786-72FA-4A48-A709-C7EA601007DC}"/>
              </a:ext>
            </a:extLst>
          </p:cNvPr>
          <p:cNvCxnSpPr>
            <a:cxnSpLocks/>
          </p:cNvCxnSpPr>
          <p:nvPr/>
        </p:nvCxnSpPr>
        <p:spPr>
          <a:xfrm>
            <a:off x="1314316" y="2004303"/>
            <a:ext cx="34105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ACB27C0-0A39-4045-BD92-B31801341E9C}"/>
              </a:ext>
            </a:extLst>
          </p:cNvPr>
          <p:cNvCxnSpPr>
            <a:cxnSpLocks/>
          </p:cNvCxnSpPr>
          <p:nvPr/>
        </p:nvCxnSpPr>
        <p:spPr>
          <a:xfrm>
            <a:off x="1314316" y="4676070"/>
            <a:ext cx="34105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D325428-06C1-4BD8-9931-244C8A766FD8}"/>
              </a:ext>
            </a:extLst>
          </p:cNvPr>
          <p:cNvSpPr txBox="1"/>
          <p:nvPr/>
        </p:nvSpPr>
        <p:spPr>
          <a:xfrm>
            <a:off x="5065483" y="1905108"/>
            <a:ext cx="291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kun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oldin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8A2779-4F95-4EFF-B293-8329369BE152}"/>
              </a:ext>
            </a:extLst>
          </p:cNvPr>
          <p:cNvSpPr txBox="1"/>
          <p:nvPr/>
        </p:nvSpPr>
        <p:spPr>
          <a:xfrm>
            <a:off x="4347027" y="1899022"/>
            <a:ext cx="718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A4D721-9390-4B56-8F93-BC194F322110}"/>
              </a:ext>
            </a:extLst>
          </p:cNvPr>
          <p:cNvSpPr txBox="1"/>
          <p:nvPr/>
        </p:nvSpPr>
        <p:spPr>
          <a:xfrm>
            <a:off x="4359821" y="1899022"/>
            <a:ext cx="718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20A621-55C9-4E6F-8FD8-C2DAE4B450C3}"/>
              </a:ext>
            </a:extLst>
          </p:cNvPr>
          <p:cNvSpPr txBox="1"/>
          <p:nvPr/>
        </p:nvSpPr>
        <p:spPr>
          <a:xfrm>
            <a:off x="4372615" y="1892936"/>
            <a:ext cx="718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A7388-F9A8-4962-A0F6-E6EB8B06F31B}"/>
              </a:ext>
            </a:extLst>
          </p:cNvPr>
          <p:cNvSpPr txBox="1"/>
          <p:nvPr/>
        </p:nvSpPr>
        <p:spPr>
          <a:xfrm>
            <a:off x="4347027" y="1892935"/>
            <a:ext cx="718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F6FB4-A02B-4F55-85C3-5A5D91F98008}"/>
              </a:ext>
            </a:extLst>
          </p:cNvPr>
          <p:cNvSpPr txBox="1"/>
          <p:nvPr/>
        </p:nvSpPr>
        <p:spPr>
          <a:xfrm>
            <a:off x="4372615" y="1892935"/>
            <a:ext cx="718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75FC260B-B2C9-4D06-92B1-C71A383E140B}"/>
              </a:ext>
            </a:extLst>
          </p:cNvPr>
          <p:cNvCxnSpPr>
            <a:cxnSpLocks/>
          </p:cNvCxnSpPr>
          <p:nvPr/>
        </p:nvCxnSpPr>
        <p:spPr>
          <a:xfrm>
            <a:off x="1314316" y="3783129"/>
            <a:ext cx="341055" cy="0"/>
          </a:xfrm>
          <a:prstGeom prst="straightConnector1">
            <a:avLst/>
          </a:prstGeom>
          <a:ln w="57150">
            <a:solidFill>
              <a:schemeClr val="accent1">
                <a:lumMod val="10000"/>
              </a:schemeClr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3B2C831-3E5B-4F58-94F5-BDD21398071F}"/>
              </a:ext>
            </a:extLst>
          </p:cNvPr>
          <p:cNvSpPr txBox="1"/>
          <p:nvPr/>
        </p:nvSpPr>
        <p:spPr>
          <a:xfrm>
            <a:off x="4347027" y="3078673"/>
            <a:ext cx="4905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chemeClr val="bg1"/>
                  </a:solidFill>
                </a:ln>
              </a:rPr>
              <a:t>Javob</a:t>
            </a:r>
            <a:r>
              <a:rPr lang="en-US" sz="2800" b="1" dirty="0">
                <a:ln>
                  <a:solidFill>
                    <a:schemeClr val="bg1"/>
                  </a:solidFill>
                </a:ln>
              </a:rPr>
              <a:t>: </a:t>
            </a:r>
          </a:p>
          <a:p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en-US" sz="2800" b="1" dirty="0" err="1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kun</a:t>
            </a: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oldin</a:t>
            </a: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Chorshanba</a:t>
            </a: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en-US" sz="2800" b="1" dirty="0" err="1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kun</a:t>
            </a: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oldin</a:t>
            </a: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Yakshanba</a:t>
            </a: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bo‘ladi</a:t>
            </a: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5 –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 </a:t>
            </a:r>
          </a:p>
          <a:p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Mustaqil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 (46- bet)</a:t>
            </a:r>
          </a:p>
        </p:txBody>
      </p:sp>
      <p:sp>
        <p:nvSpPr>
          <p:cNvPr id="7" name="Google Shape;1151;p37">
            <a:extLst>
              <a:ext uri="{FF2B5EF4-FFF2-40B4-BE49-F238E27FC236}">
                <a16:creationId xmlns:a16="http://schemas.microsoft.com/office/drawing/2014/main" id="{987A992A-4824-4A49-B2D8-810573DD0634}"/>
              </a:ext>
            </a:extLst>
          </p:cNvPr>
          <p:cNvSpPr txBox="1">
            <a:spLocks/>
          </p:cNvSpPr>
          <p:nvPr/>
        </p:nvSpPr>
        <p:spPr>
          <a:xfrm>
            <a:off x="720000" y="2455252"/>
            <a:ext cx="3598000" cy="1420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Quyidagi</a:t>
            </a:r>
            <a:r>
              <a:rPr lang="en-US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0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mashinani</a:t>
            </a:r>
            <a:endParaRPr lang="en-US" sz="20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Montserrat" panose="020B0604020202020204" charset="0"/>
            </a:endParaRPr>
          </a:p>
          <a:p>
            <a:r>
              <a:rPr lang="en-US" sz="20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yasagach</a:t>
            </a:r>
            <a:r>
              <a:rPr lang="en-US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, </a:t>
            </a:r>
            <a:r>
              <a:rPr lang="en-US" sz="20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Asilbekda</a:t>
            </a:r>
            <a:r>
              <a:rPr lang="en-US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 </a:t>
            </a:r>
          </a:p>
          <a:p>
            <a:r>
              <a:rPr lang="en-US" sz="20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bo‘lgan</a:t>
            </a:r>
            <a:r>
              <a:rPr lang="en-US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 51 ta </a:t>
            </a:r>
            <a:r>
              <a:rPr lang="en-US" sz="20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geometrik</a:t>
            </a:r>
            <a:endParaRPr lang="en-US" sz="20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Montserrat" panose="020B0604020202020204" charset="0"/>
            </a:endParaRPr>
          </a:p>
          <a:p>
            <a:r>
              <a:rPr lang="en-US" sz="20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shakldan</a:t>
            </a:r>
            <a:r>
              <a:rPr lang="en-US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0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nechtasi</a:t>
            </a:r>
            <a:r>
              <a:rPr lang="en-US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0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qoldi</a:t>
            </a:r>
            <a:r>
              <a:rPr lang="en-US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E775D5-9B05-4869-97E7-12ECD7643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22434" r="2222" b="11675"/>
          <a:stretch/>
        </p:blipFill>
        <p:spPr>
          <a:xfrm>
            <a:off x="4455885" y="2345082"/>
            <a:ext cx="3968115" cy="15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3"/>
          <p:cNvSpPr txBox="1">
            <a:spLocks noGrp="1"/>
          </p:cNvSpPr>
          <p:nvPr>
            <p:ph type="title"/>
          </p:nvPr>
        </p:nvSpPr>
        <p:spPr>
          <a:xfrm>
            <a:off x="380752" y="2055300"/>
            <a:ext cx="5446733" cy="103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E’tiboringiz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uchun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rahmat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!</a:t>
            </a:r>
            <a:endParaRPr sz="4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853" name="Google Shape;1853;p43"/>
          <p:cNvPicPr preferRelativeResize="0"/>
          <p:nvPr/>
        </p:nvPicPr>
        <p:blipFill rotWithShape="1">
          <a:blip r:embed="rId3">
            <a:alphaModFix/>
          </a:blip>
          <a:srcRect l="-6923" t="-41631" r="-2104" b="6332"/>
          <a:stretch/>
        </p:blipFill>
        <p:spPr>
          <a:xfrm rot="5400000">
            <a:off x="5183625" y="-696900"/>
            <a:ext cx="6585600" cy="6537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226</Words>
  <Application>Microsoft Office PowerPoint</Application>
  <PresentationFormat>Экран (16:9)</PresentationFormat>
  <Paragraphs>100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Montserrat ExtraBold</vt:lpstr>
      <vt:lpstr>Montserrat Medium</vt:lpstr>
      <vt:lpstr>Roboto</vt:lpstr>
      <vt:lpstr>Montserrat</vt:lpstr>
      <vt:lpstr>Chau Philomene One</vt:lpstr>
      <vt:lpstr>Open Sans</vt:lpstr>
      <vt:lpstr>Fun Games Classroom Kit by Slidesgo</vt:lpstr>
      <vt:lpstr>Matematika 2-sinf</vt:lpstr>
      <vt:lpstr>Mavzu: Ayirishga doir masalalar</vt:lpstr>
      <vt:lpstr>Презентация PowerPoint</vt:lpstr>
      <vt:lpstr>Презентация PowerPoint</vt:lpstr>
      <vt:lpstr>2- topshiriq. Sonlar qatorini davom ettiring</vt:lpstr>
      <vt:lpstr>Презентация PowerPoint</vt:lpstr>
      <vt:lpstr>4 – topshiriq. Bugun juma bo‘lsa, 2 kun oldin haftaning qaysi kuni bo‘ladi? 5 kun oldin-chi? Bugun seshanba bo‘lsa-chi?  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2-sinf</dc:title>
  <cp:lastModifiedBy>Zafar Sharipov</cp:lastModifiedBy>
  <cp:revision>33</cp:revision>
  <dcterms:modified xsi:type="dcterms:W3CDTF">2021-10-15T18:32:21Z</dcterms:modified>
</cp:coreProperties>
</file>