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1"/>
  </p:notesMasterIdLst>
  <p:sldIdLst>
    <p:sldId id="256" r:id="rId2"/>
    <p:sldId id="260" r:id="rId3"/>
    <p:sldId id="267" r:id="rId4"/>
    <p:sldId id="316" r:id="rId5"/>
    <p:sldId id="266" r:id="rId6"/>
    <p:sldId id="317" r:id="rId7"/>
    <p:sldId id="314" r:id="rId8"/>
    <p:sldId id="318" r:id="rId9"/>
    <p:sldId id="268" r:id="rId10"/>
  </p:sldIdLst>
  <p:sldSz cx="9144000" cy="5143500" type="screen16x9"/>
  <p:notesSz cx="6858000" cy="9144000"/>
  <p:embeddedFontLst>
    <p:embeddedFont>
      <p:font typeface="Montserrat" panose="020B0604020202020204" charset="0"/>
      <p:regular r:id="rId12"/>
      <p:bold r:id="rId13"/>
      <p:italic r:id="rId14"/>
      <p:boldItalic r:id="rId15"/>
    </p:embeddedFont>
    <p:embeddedFont>
      <p:font typeface="Montserrat ExtraBold" panose="020B0604020202020204" charset="0"/>
      <p:bold r:id="rId16"/>
      <p:boldItalic r:id="rId17"/>
    </p:embeddedFont>
    <p:embeddedFont>
      <p:font typeface="Montserrat Medium" panose="020B0604020202020204" charset="0"/>
      <p:regular r:id="rId18"/>
      <p:bold r:id="rId19"/>
      <p:italic r:id="rId20"/>
      <p:boldItalic r:id="rId21"/>
    </p:embeddedFont>
    <p:embeddedFont>
      <p:font typeface="Roboto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02D1F5-2B70-48C4-8992-A063BECB1EF7}">
  <a:tblStyle styleId="{4202D1F5-2B70-48C4-8992-A063BECB1E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32" d="100"/>
          <a:sy n="132" d="100"/>
        </p:scale>
        <p:origin x="12" y="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gb3666e64db_0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6" name="Google Shape;1836;gb3666e64db_0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111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bd3ab93940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bd3ab93940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162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b3666e64db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b3666e64db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9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4"/>
          <p:cNvSpPr/>
          <p:nvPr/>
        </p:nvSpPr>
        <p:spPr>
          <a:xfrm flipH="1">
            <a:off x="-65124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-2" y="25715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2074641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>
            <a:off x="7860777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>
            <a:off x="7926191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6066627" y="369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8910207" y="767058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>
            <a:off x="178241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8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5" y="-800522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5" y="4047375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5" y="1782625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61073" y="3230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8654899" y="1072275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8959407" y="2139558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4" y="3794682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89" y="-237987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1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4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"/>
          <p:cNvSpPr/>
          <p:nvPr/>
        </p:nvSpPr>
        <p:spPr>
          <a:xfrm>
            <a:off x="8036652" y="47584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7926191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6841252" y="446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8768257" y="16334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1435416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4999" y="120704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6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7" y="4030384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8" y="3544862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/>
          <p:nvPr/>
        </p:nvSpPr>
        <p:spPr>
          <a:xfrm>
            <a:off x="-458120" y="2167204"/>
            <a:ext cx="2180032" cy="3175834"/>
          </a:xfrm>
          <a:custGeom>
            <a:avLst/>
            <a:gdLst/>
            <a:ahLst/>
            <a:cxnLst/>
            <a:rect l="l" t="t" r="r" b="b"/>
            <a:pathLst>
              <a:path w="161245" h="234899" extrusionOk="0">
                <a:moveTo>
                  <a:pt x="19444" y="62752"/>
                </a:moveTo>
                <a:cubicBezTo>
                  <a:pt x="21372" y="26412"/>
                  <a:pt x="13592" y="11728"/>
                  <a:pt x="19031" y="3423"/>
                </a:cubicBezTo>
                <a:cubicBezTo>
                  <a:pt x="24471" y="-4881"/>
                  <a:pt x="49051" y="3354"/>
                  <a:pt x="52081" y="12925"/>
                </a:cubicBezTo>
                <a:cubicBezTo>
                  <a:pt x="55111" y="22496"/>
                  <a:pt x="39412" y="50313"/>
                  <a:pt x="37209" y="60848"/>
                </a:cubicBezTo>
                <a:cubicBezTo>
                  <a:pt x="35006" y="71383"/>
                  <a:pt x="37071" y="71521"/>
                  <a:pt x="38861" y="76134"/>
                </a:cubicBezTo>
                <a:cubicBezTo>
                  <a:pt x="40651" y="80747"/>
                  <a:pt x="45265" y="84328"/>
                  <a:pt x="47950" y="88528"/>
                </a:cubicBezTo>
                <a:cubicBezTo>
                  <a:pt x="50635" y="92728"/>
                  <a:pt x="53940" y="97135"/>
                  <a:pt x="54973" y="101335"/>
                </a:cubicBezTo>
                <a:cubicBezTo>
                  <a:pt x="56006" y="105535"/>
                  <a:pt x="55868" y="110286"/>
                  <a:pt x="54147" y="113729"/>
                </a:cubicBezTo>
                <a:cubicBezTo>
                  <a:pt x="52426" y="117172"/>
                  <a:pt x="48156" y="119391"/>
                  <a:pt x="44645" y="121992"/>
                </a:cubicBezTo>
                <a:cubicBezTo>
                  <a:pt x="41134" y="124593"/>
                  <a:pt x="35420" y="126432"/>
                  <a:pt x="33079" y="129336"/>
                </a:cubicBezTo>
                <a:cubicBezTo>
                  <a:pt x="30738" y="132240"/>
                  <a:pt x="29842" y="135956"/>
                  <a:pt x="30599" y="139414"/>
                </a:cubicBezTo>
                <a:cubicBezTo>
                  <a:pt x="31356" y="142872"/>
                  <a:pt x="35350" y="146060"/>
                  <a:pt x="37622" y="150084"/>
                </a:cubicBezTo>
                <a:cubicBezTo>
                  <a:pt x="39894" y="154108"/>
                  <a:pt x="44370" y="158175"/>
                  <a:pt x="44232" y="163556"/>
                </a:cubicBezTo>
                <a:cubicBezTo>
                  <a:pt x="44095" y="168937"/>
                  <a:pt x="37417" y="177307"/>
                  <a:pt x="36797" y="182370"/>
                </a:cubicBezTo>
                <a:cubicBezTo>
                  <a:pt x="36178" y="187434"/>
                  <a:pt x="37864" y="191493"/>
                  <a:pt x="40515" y="193937"/>
                </a:cubicBezTo>
                <a:cubicBezTo>
                  <a:pt x="43166" y="196381"/>
                  <a:pt x="46919" y="197208"/>
                  <a:pt x="52703" y="197036"/>
                </a:cubicBezTo>
                <a:cubicBezTo>
                  <a:pt x="58487" y="196864"/>
                  <a:pt x="68230" y="192000"/>
                  <a:pt x="75218" y="192904"/>
                </a:cubicBezTo>
                <a:cubicBezTo>
                  <a:pt x="82207" y="193808"/>
                  <a:pt x="88919" y="200868"/>
                  <a:pt x="94634" y="202461"/>
                </a:cubicBezTo>
                <a:cubicBezTo>
                  <a:pt x="100349" y="204054"/>
                  <a:pt x="103448" y="202392"/>
                  <a:pt x="109507" y="202461"/>
                </a:cubicBezTo>
                <a:cubicBezTo>
                  <a:pt x="115566" y="202530"/>
                  <a:pt x="123760" y="200464"/>
                  <a:pt x="130990" y="202874"/>
                </a:cubicBezTo>
                <a:cubicBezTo>
                  <a:pt x="138220" y="205284"/>
                  <a:pt x="149994" y="213134"/>
                  <a:pt x="152886" y="216921"/>
                </a:cubicBezTo>
                <a:cubicBezTo>
                  <a:pt x="155778" y="220708"/>
                  <a:pt x="172578" y="224840"/>
                  <a:pt x="148341" y="225597"/>
                </a:cubicBezTo>
                <a:cubicBezTo>
                  <a:pt x="124104" y="226354"/>
                  <a:pt x="28946" y="248606"/>
                  <a:pt x="7463" y="221465"/>
                </a:cubicBezTo>
                <a:cubicBezTo>
                  <a:pt x="-14020" y="194324"/>
                  <a:pt x="17516" y="99092"/>
                  <a:pt x="19444" y="627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69" name="Google Shape;369;p10"/>
          <p:cNvSpPr/>
          <p:nvPr/>
        </p:nvSpPr>
        <p:spPr>
          <a:xfrm rot="10800000" flipH="1">
            <a:off x="6138297" y="-198401"/>
            <a:ext cx="3361551" cy="269110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"/>
          <p:cNvSpPr txBox="1">
            <a:spLocks noGrp="1"/>
          </p:cNvSpPr>
          <p:nvPr>
            <p:ph type="body" idx="1"/>
          </p:nvPr>
        </p:nvSpPr>
        <p:spPr>
          <a:xfrm>
            <a:off x="1144375" y="339150"/>
            <a:ext cx="31974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endParaRPr/>
          </a:p>
        </p:txBody>
      </p:sp>
      <p:sp>
        <p:nvSpPr>
          <p:cNvPr id="371" name="Google Shape;371;p10"/>
          <p:cNvSpPr/>
          <p:nvPr/>
        </p:nvSpPr>
        <p:spPr>
          <a:xfrm>
            <a:off x="-4" y="2322596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959173" y="-126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0"/>
          <p:cNvSpPr/>
          <p:nvPr/>
        </p:nvSpPr>
        <p:spPr>
          <a:xfrm>
            <a:off x="1235716" y="4972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655652" y="49108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6681866" y="-74654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2060936" y="49723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0"/>
          <p:cNvSpPr/>
          <p:nvPr/>
        </p:nvSpPr>
        <p:spPr>
          <a:xfrm>
            <a:off x="7337002" y="351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0"/>
          <p:cNvSpPr/>
          <p:nvPr/>
        </p:nvSpPr>
        <p:spPr>
          <a:xfrm>
            <a:off x="8876407" y="189213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"/>
          <p:cNvSpPr/>
          <p:nvPr/>
        </p:nvSpPr>
        <p:spPr>
          <a:xfrm>
            <a:off x="3715004" y="15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0"/>
          <p:cNvGrpSpPr/>
          <p:nvPr/>
        </p:nvGrpSpPr>
        <p:grpSpPr>
          <a:xfrm>
            <a:off x="55800" y="90450"/>
            <a:ext cx="527400" cy="735075"/>
            <a:chOff x="3553100" y="1256250"/>
            <a:chExt cx="527400" cy="735075"/>
          </a:xfrm>
        </p:grpSpPr>
        <p:sp>
          <p:nvSpPr>
            <p:cNvPr id="381" name="Google Shape;381;p10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rot="1784181">
            <a:off x="61018" y="4023287"/>
            <a:ext cx="516965" cy="1275525"/>
            <a:chOff x="2266600" y="1348075"/>
            <a:chExt cx="516975" cy="1275550"/>
          </a:xfrm>
        </p:grpSpPr>
        <p:sp>
          <p:nvSpPr>
            <p:cNvPr id="388" name="Google Shape;388;p1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3" name="Google Shape;393;p1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394" name="Google Shape;394;p1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10"/>
          <p:cNvGrpSpPr/>
          <p:nvPr/>
        </p:nvGrpSpPr>
        <p:grpSpPr>
          <a:xfrm>
            <a:off x="8261462" y="-126984"/>
            <a:ext cx="757289" cy="864550"/>
            <a:chOff x="5585712" y="137416"/>
            <a:chExt cx="757289" cy="864550"/>
          </a:xfrm>
        </p:grpSpPr>
        <p:sp>
          <p:nvSpPr>
            <p:cNvPr id="399" name="Google Shape;399;p1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0"/>
          <p:cNvGrpSpPr/>
          <p:nvPr/>
        </p:nvGrpSpPr>
        <p:grpSpPr>
          <a:xfrm>
            <a:off x="8144826" y="4395525"/>
            <a:ext cx="1111474" cy="1244475"/>
            <a:chOff x="1338201" y="32850"/>
            <a:chExt cx="1111474" cy="1244475"/>
          </a:xfrm>
        </p:grpSpPr>
        <p:sp>
          <p:nvSpPr>
            <p:cNvPr id="427" name="Google Shape;427;p10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8" name="Google Shape;428;p10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9" name="Google Shape;429;p10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30" name="Google Shape;430;p10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Slide_1_1_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3448978" y="1947975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-450101" y="-537849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3186716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5278977" y="42420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1825116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2"/>
          <p:cNvSpPr/>
          <p:nvPr/>
        </p:nvSpPr>
        <p:spPr>
          <a:xfrm>
            <a:off x="1185361" y="49611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22"/>
          <p:cNvSpPr/>
          <p:nvPr/>
        </p:nvSpPr>
        <p:spPr>
          <a:xfrm>
            <a:off x="8491707" y="-81017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22"/>
          <p:cNvSpPr/>
          <p:nvPr/>
        </p:nvSpPr>
        <p:spPr>
          <a:xfrm>
            <a:off x="178241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4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5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0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3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27"/>
          <p:cNvSpPr/>
          <p:nvPr/>
        </p:nvSpPr>
        <p:spPr>
          <a:xfrm>
            <a:off x="6456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27"/>
          <p:cNvSpPr/>
          <p:nvPr/>
        </p:nvSpPr>
        <p:spPr>
          <a:xfrm>
            <a:off x="7939491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7"/>
          <p:cNvSpPr/>
          <p:nvPr/>
        </p:nvSpPr>
        <p:spPr>
          <a:xfrm>
            <a:off x="1990161" y="49869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7"/>
          <p:cNvSpPr/>
          <p:nvPr/>
        </p:nvSpPr>
        <p:spPr>
          <a:xfrm>
            <a:off x="337616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2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4" y="51191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29" y="27734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3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5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1_1_1_1_1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8"/>
          <p:cNvSpPr/>
          <p:nvPr/>
        </p:nvSpPr>
        <p:spPr>
          <a:xfrm>
            <a:off x="3384486" y="635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50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8"/>
          <p:cNvSpPr/>
          <p:nvPr/>
        </p:nvSpPr>
        <p:spPr>
          <a:xfrm>
            <a:off x="-2" y="22844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28"/>
          <p:cNvSpPr/>
          <p:nvPr/>
        </p:nvSpPr>
        <p:spPr>
          <a:xfrm>
            <a:off x="2160966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28"/>
          <p:cNvSpPr/>
          <p:nvPr/>
        </p:nvSpPr>
        <p:spPr>
          <a:xfrm>
            <a:off x="8607341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28"/>
          <p:cNvSpPr/>
          <p:nvPr/>
        </p:nvSpPr>
        <p:spPr>
          <a:xfrm>
            <a:off x="-2" y="50372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28"/>
          <p:cNvSpPr/>
          <p:nvPr/>
        </p:nvSpPr>
        <p:spPr>
          <a:xfrm>
            <a:off x="7867602" y="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28"/>
          <p:cNvSpPr/>
          <p:nvPr/>
        </p:nvSpPr>
        <p:spPr>
          <a:xfrm>
            <a:off x="9030807" y="13915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"/>
          <p:cNvSpPr/>
          <p:nvPr/>
        </p:nvSpPr>
        <p:spPr>
          <a:xfrm>
            <a:off x="614166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2" y="197704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0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6" r:id="rId5"/>
    <p:sldLayoutId id="2147483658" r:id="rId6"/>
    <p:sldLayoutId id="2147483668" r:id="rId7"/>
    <p:sldLayoutId id="2147483673" r:id="rId8"/>
    <p:sldLayoutId id="214748367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31"/>
          <p:cNvGrpSpPr/>
          <p:nvPr/>
        </p:nvGrpSpPr>
        <p:grpSpPr>
          <a:xfrm rot="-7176634">
            <a:off x="4904144" y="3607789"/>
            <a:ext cx="1111469" cy="1244470"/>
            <a:chOff x="1338201" y="32850"/>
            <a:chExt cx="1111474" cy="1244475"/>
          </a:xfrm>
        </p:grpSpPr>
        <p:sp>
          <p:nvSpPr>
            <p:cNvPr id="1431" name="Google Shape;1431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2" name="Google Shape;1432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3" name="Google Shape;1433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4" name="Google Shape;1434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31"/>
          <p:cNvGrpSpPr/>
          <p:nvPr/>
        </p:nvGrpSpPr>
        <p:grpSpPr>
          <a:xfrm rot="-1507493">
            <a:off x="3730468" y="3773462"/>
            <a:ext cx="1031279" cy="913266"/>
            <a:chOff x="1343200" y="1432100"/>
            <a:chExt cx="1031261" cy="913250"/>
          </a:xfrm>
        </p:grpSpPr>
        <p:sp>
          <p:nvSpPr>
            <p:cNvPr id="1437" name="Google Shape;1437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8" name="Google Shape;1438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39" name="Google Shape;1439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31"/>
          <p:cNvGrpSpPr/>
          <p:nvPr/>
        </p:nvGrpSpPr>
        <p:grpSpPr>
          <a:xfrm rot="1588830">
            <a:off x="3030864" y="362113"/>
            <a:ext cx="516983" cy="1275570"/>
            <a:chOff x="2266600" y="1348075"/>
            <a:chExt cx="516975" cy="1275550"/>
          </a:xfrm>
        </p:grpSpPr>
        <p:sp>
          <p:nvSpPr>
            <p:cNvPr id="1442" name="Google Shape;1442;p31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7" name="Google Shape;1447;p31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448" name="Google Shape;1448;p31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2" name="Google Shape;1452;p31"/>
          <p:cNvGrpSpPr/>
          <p:nvPr/>
        </p:nvGrpSpPr>
        <p:grpSpPr>
          <a:xfrm>
            <a:off x="1389238" y="3064439"/>
            <a:ext cx="1519294" cy="1760777"/>
            <a:chOff x="374513" y="3152476"/>
            <a:chExt cx="1519294" cy="1760777"/>
          </a:xfrm>
        </p:grpSpPr>
        <p:sp>
          <p:nvSpPr>
            <p:cNvPr id="1453" name="Google Shape;1453;p3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464;p31"/>
          <p:cNvSpPr/>
          <p:nvPr/>
        </p:nvSpPr>
        <p:spPr>
          <a:xfrm>
            <a:off x="7635391" y="17291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1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31"/>
          <p:cNvSpPr/>
          <p:nvPr/>
        </p:nvSpPr>
        <p:spPr>
          <a:xfrm>
            <a:off x="6007570" y="446474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31"/>
          <p:cNvSpPr/>
          <p:nvPr/>
        </p:nvSpPr>
        <p:spPr>
          <a:xfrm>
            <a:off x="1267411" y="1131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8" name="Google Shape;1468;p31"/>
          <p:cNvGrpSpPr/>
          <p:nvPr/>
        </p:nvGrpSpPr>
        <p:grpSpPr>
          <a:xfrm>
            <a:off x="6848809" y="933561"/>
            <a:ext cx="935003" cy="861693"/>
            <a:chOff x="6708722" y="1052986"/>
            <a:chExt cx="935003" cy="861693"/>
          </a:xfrm>
        </p:grpSpPr>
        <p:sp>
          <p:nvSpPr>
            <p:cNvPr id="1469" name="Google Shape;1469;p31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" name="Google Shape;1474;p31"/>
          <p:cNvGrpSpPr/>
          <p:nvPr/>
        </p:nvGrpSpPr>
        <p:grpSpPr>
          <a:xfrm>
            <a:off x="4851274" y="567616"/>
            <a:ext cx="757289" cy="864550"/>
            <a:chOff x="5585712" y="137416"/>
            <a:chExt cx="757289" cy="864550"/>
          </a:xfrm>
        </p:grpSpPr>
        <p:sp>
          <p:nvSpPr>
            <p:cNvPr id="1475" name="Google Shape;1475;p3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31"/>
          <p:cNvGrpSpPr/>
          <p:nvPr/>
        </p:nvGrpSpPr>
        <p:grpSpPr>
          <a:xfrm>
            <a:off x="6135497" y="1948659"/>
            <a:ext cx="1377666" cy="1201172"/>
            <a:chOff x="6271135" y="2305084"/>
            <a:chExt cx="1377666" cy="1201172"/>
          </a:xfrm>
        </p:grpSpPr>
        <p:sp>
          <p:nvSpPr>
            <p:cNvPr id="1503" name="Google Shape;1503;p31"/>
            <p:cNvSpPr/>
            <p:nvPr/>
          </p:nvSpPr>
          <p:spPr>
            <a:xfrm>
              <a:off x="6271135" y="2305084"/>
              <a:ext cx="1377666" cy="1201172"/>
            </a:xfrm>
            <a:custGeom>
              <a:avLst/>
              <a:gdLst/>
              <a:ahLst/>
              <a:cxnLst/>
              <a:rect l="l" t="t" r="r" b="b"/>
              <a:pathLst>
                <a:path w="49668" h="43305" extrusionOk="0">
                  <a:moveTo>
                    <a:pt x="44109" y="1"/>
                  </a:moveTo>
                  <a:cubicBezTo>
                    <a:pt x="43875" y="1"/>
                    <a:pt x="43638" y="79"/>
                    <a:pt x="43436" y="240"/>
                  </a:cubicBezTo>
                  <a:lnTo>
                    <a:pt x="487" y="36198"/>
                  </a:lnTo>
                  <a:cubicBezTo>
                    <a:pt x="61" y="36563"/>
                    <a:pt x="1" y="37201"/>
                    <a:pt x="365" y="37657"/>
                  </a:cubicBezTo>
                  <a:lnTo>
                    <a:pt x="4773" y="42916"/>
                  </a:lnTo>
                  <a:cubicBezTo>
                    <a:pt x="4979" y="43173"/>
                    <a:pt x="5272" y="43305"/>
                    <a:pt x="5570" y="43305"/>
                  </a:cubicBezTo>
                  <a:cubicBezTo>
                    <a:pt x="5800" y="43305"/>
                    <a:pt x="6033" y="43227"/>
                    <a:pt x="6232" y="43068"/>
                  </a:cubicBezTo>
                  <a:lnTo>
                    <a:pt x="49181" y="7079"/>
                  </a:lnTo>
                  <a:cubicBezTo>
                    <a:pt x="49606" y="6715"/>
                    <a:pt x="49667" y="6076"/>
                    <a:pt x="49303" y="5651"/>
                  </a:cubicBezTo>
                  <a:lnTo>
                    <a:pt x="44895" y="362"/>
                  </a:lnTo>
                  <a:cubicBezTo>
                    <a:pt x="44692" y="125"/>
                    <a:pt x="44403" y="1"/>
                    <a:pt x="441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361365" y="2411236"/>
              <a:ext cx="1287436" cy="1094522"/>
            </a:xfrm>
            <a:custGeom>
              <a:avLst/>
              <a:gdLst/>
              <a:ahLst/>
              <a:cxnLst/>
              <a:rect l="l" t="t" r="r" b="b"/>
              <a:pathLst>
                <a:path w="46415" h="39460" extrusionOk="0">
                  <a:moveTo>
                    <a:pt x="44530" y="0"/>
                  </a:moveTo>
                  <a:lnTo>
                    <a:pt x="0" y="37295"/>
                  </a:lnTo>
                  <a:lnTo>
                    <a:pt x="1520" y="39089"/>
                  </a:lnTo>
                  <a:cubicBezTo>
                    <a:pt x="1719" y="39338"/>
                    <a:pt x="2000" y="39460"/>
                    <a:pt x="2288" y="39460"/>
                  </a:cubicBezTo>
                  <a:cubicBezTo>
                    <a:pt x="2528" y="39460"/>
                    <a:pt x="2772" y="39376"/>
                    <a:pt x="2979" y="39210"/>
                  </a:cubicBezTo>
                  <a:lnTo>
                    <a:pt x="45928" y="3252"/>
                  </a:lnTo>
                  <a:cubicBezTo>
                    <a:pt x="46353" y="2888"/>
                    <a:pt x="46414" y="2249"/>
                    <a:pt x="46050" y="1824"/>
                  </a:cubicBezTo>
                  <a:lnTo>
                    <a:pt x="445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7548447" y="2485406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7515550" y="2512394"/>
              <a:ext cx="49789" cy="55669"/>
            </a:xfrm>
            <a:custGeom>
              <a:avLst/>
              <a:gdLst/>
              <a:ahLst/>
              <a:cxnLst/>
              <a:rect l="l" t="t" r="r" b="b"/>
              <a:pathLst>
                <a:path w="1795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90" y="2007"/>
                  </a:lnTo>
                  <a:lnTo>
                    <a:pt x="1794" y="173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7483513" y="253938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7450644" y="2567204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7418608" y="2594164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27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7385711" y="262115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7352842" y="2648974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7320805" y="2675962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7287908" y="2702923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305" y="1"/>
                  </a:moveTo>
                  <a:lnTo>
                    <a:pt x="1" y="275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7255039" y="2730772"/>
              <a:ext cx="48929" cy="54809"/>
            </a:xfrm>
            <a:custGeom>
              <a:avLst/>
              <a:gdLst/>
              <a:ahLst/>
              <a:cxnLst/>
              <a:rect l="l" t="t" r="r" b="b"/>
              <a:pathLst>
                <a:path w="1764" h="1976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7223003" y="275773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7190106" y="278472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7158069" y="2812542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275" y="0"/>
                  </a:moveTo>
                  <a:lnTo>
                    <a:pt x="1" y="244"/>
                  </a:lnTo>
                  <a:lnTo>
                    <a:pt x="1460" y="1976"/>
                  </a:lnTo>
                  <a:lnTo>
                    <a:pt x="1764" y="1733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7125200" y="283953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7092331" y="2866491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1"/>
                  </a:moveTo>
                  <a:lnTo>
                    <a:pt x="0" y="274"/>
                  </a:lnTo>
                  <a:lnTo>
                    <a:pt x="1489" y="2007"/>
                  </a:lnTo>
                  <a:lnTo>
                    <a:pt x="1793" y="176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7060294" y="2893480"/>
              <a:ext cx="48901" cy="55669"/>
            </a:xfrm>
            <a:custGeom>
              <a:avLst/>
              <a:gdLst/>
              <a:ahLst/>
              <a:cxnLst/>
              <a:rect l="l" t="t" r="r" b="b"/>
              <a:pathLst>
                <a:path w="1763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59" y="2006"/>
                  </a:lnTo>
                  <a:lnTo>
                    <a:pt x="1763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7027398" y="292130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6994529" y="2948289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90" y="2006"/>
                  </a:lnTo>
                  <a:lnTo>
                    <a:pt x="1794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962492" y="297611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929595" y="300307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897559" y="303005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6864690" y="305788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6831793" y="308486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6799756" y="311182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766887" y="313965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6734850" y="316663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6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6701954" y="319362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6669085" y="3221448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6637048" y="324840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6604151" y="327539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31"/>
          <p:cNvSpPr/>
          <p:nvPr/>
        </p:nvSpPr>
        <p:spPr>
          <a:xfrm>
            <a:off x="6799882" y="3303218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1"/>
                </a:moveTo>
                <a:lnTo>
                  <a:pt x="1" y="244"/>
                </a:lnTo>
                <a:lnTo>
                  <a:pt x="1490" y="2007"/>
                </a:lnTo>
                <a:lnTo>
                  <a:pt x="1763" y="1733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31"/>
          <p:cNvSpPr/>
          <p:nvPr/>
        </p:nvSpPr>
        <p:spPr>
          <a:xfrm>
            <a:off x="6767846" y="333020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0"/>
                </a:moveTo>
                <a:lnTo>
                  <a:pt x="0" y="243"/>
                </a:lnTo>
                <a:lnTo>
                  <a:pt x="1459" y="2006"/>
                </a:lnTo>
                <a:lnTo>
                  <a:pt x="1763" y="1733"/>
                </a:lnTo>
                <a:lnTo>
                  <a:pt x="304" y="0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31"/>
          <p:cNvSpPr/>
          <p:nvPr/>
        </p:nvSpPr>
        <p:spPr>
          <a:xfrm>
            <a:off x="6734977" y="3357168"/>
            <a:ext cx="48901" cy="55697"/>
          </a:xfrm>
          <a:custGeom>
            <a:avLst/>
            <a:gdLst/>
            <a:ahLst/>
            <a:cxnLst/>
            <a:rect l="l" t="t" r="r" b="b"/>
            <a:pathLst>
              <a:path w="1763" h="2008" extrusionOk="0">
                <a:moveTo>
                  <a:pt x="304" y="1"/>
                </a:moveTo>
                <a:lnTo>
                  <a:pt x="0" y="274"/>
                </a:lnTo>
                <a:lnTo>
                  <a:pt x="1459" y="2007"/>
                </a:lnTo>
                <a:lnTo>
                  <a:pt x="1763" y="1764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1"/>
          <p:cNvSpPr/>
          <p:nvPr/>
        </p:nvSpPr>
        <p:spPr>
          <a:xfrm>
            <a:off x="6702080" y="3384988"/>
            <a:ext cx="49761" cy="54837"/>
          </a:xfrm>
          <a:custGeom>
            <a:avLst/>
            <a:gdLst/>
            <a:ahLst/>
            <a:cxnLst/>
            <a:rect l="l" t="t" r="r" b="b"/>
            <a:pathLst>
              <a:path w="1794" h="1977" extrusionOk="0">
                <a:moveTo>
                  <a:pt x="305" y="1"/>
                </a:moveTo>
                <a:lnTo>
                  <a:pt x="1" y="244"/>
                </a:lnTo>
                <a:lnTo>
                  <a:pt x="1490" y="1977"/>
                </a:lnTo>
                <a:lnTo>
                  <a:pt x="1794" y="1734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1"/>
          <p:cNvSpPr/>
          <p:nvPr/>
        </p:nvSpPr>
        <p:spPr>
          <a:xfrm>
            <a:off x="6670043" y="341197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5" y="1"/>
                </a:moveTo>
                <a:lnTo>
                  <a:pt x="1" y="244"/>
                </a:lnTo>
                <a:lnTo>
                  <a:pt x="1460" y="2007"/>
                </a:lnTo>
                <a:lnTo>
                  <a:pt x="1764" y="1733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1"/>
          <p:cNvSpPr/>
          <p:nvPr/>
        </p:nvSpPr>
        <p:spPr>
          <a:xfrm>
            <a:off x="4461972" y="1131400"/>
            <a:ext cx="164428" cy="130339"/>
          </a:xfrm>
          <a:custGeom>
            <a:avLst/>
            <a:gdLst/>
            <a:ahLst/>
            <a:cxnLst/>
            <a:rect l="l" t="t" r="r" b="b"/>
            <a:pathLst>
              <a:path w="5928" h="4699" extrusionOk="0">
                <a:moveTo>
                  <a:pt x="5107" y="1"/>
                </a:moveTo>
                <a:lnTo>
                  <a:pt x="0" y="1490"/>
                </a:lnTo>
                <a:lnTo>
                  <a:pt x="487" y="3223"/>
                </a:lnTo>
                <a:cubicBezTo>
                  <a:pt x="763" y="4127"/>
                  <a:pt x="1579" y="4699"/>
                  <a:pt x="2471" y="4699"/>
                </a:cubicBezTo>
                <a:cubicBezTo>
                  <a:pt x="2659" y="4699"/>
                  <a:pt x="2850" y="4674"/>
                  <a:pt x="3040" y="4621"/>
                </a:cubicBezTo>
                <a:lnTo>
                  <a:pt x="4225" y="4286"/>
                </a:lnTo>
                <a:cubicBezTo>
                  <a:pt x="5289" y="3952"/>
                  <a:pt x="5927" y="2827"/>
                  <a:pt x="5593" y="1733"/>
                </a:cubicBezTo>
                <a:lnTo>
                  <a:pt x="5107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1" name="Google Shape;1541;p31"/>
          <p:cNvGrpSpPr/>
          <p:nvPr/>
        </p:nvGrpSpPr>
        <p:grpSpPr>
          <a:xfrm>
            <a:off x="4091843" y="446478"/>
            <a:ext cx="585982" cy="791184"/>
            <a:chOff x="3863243" y="446478"/>
            <a:chExt cx="585982" cy="791184"/>
          </a:xfrm>
        </p:grpSpPr>
        <p:sp>
          <p:nvSpPr>
            <p:cNvPr id="1542" name="Google Shape;1542;p31"/>
            <p:cNvSpPr/>
            <p:nvPr/>
          </p:nvSpPr>
          <p:spPr>
            <a:xfrm>
              <a:off x="4183611" y="1090931"/>
              <a:ext cx="233577" cy="146731"/>
            </a:xfrm>
            <a:custGeom>
              <a:avLst/>
              <a:gdLst/>
              <a:ahLst/>
              <a:cxnLst/>
              <a:rect l="l" t="t" r="r" b="b"/>
              <a:pathLst>
                <a:path w="8421" h="5290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66"/>
                  </a:lnTo>
                  <a:cubicBezTo>
                    <a:pt x="694" y="4577"/>
                    <a:pt x="1715" y="5289"/>
                    <a:pt x="2818" y="5289"/>
                  </a:cubicBezTo>
                  <a:cubicBezTo>
                    <a:pt x="3042" y="5289"/>
                    <a:pt x="3270" y="5260"/>
                    <a:pt x="349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56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3863243" y="446478"/>
              <a:ext cx="585982" cy="673161"/>
            </a:xfrm>
            <a:custGeom>
              <a:avLst/>
              <a:gdLst/>
              <a:ahLst/>
              <a:cxnLst/>
              <a:rect l="l" t="t" r="r" b="b"/>
              <a:pathLst>
                <a:path w="21126" h="24269" extrusionOk="0">
                  <a:moveTo>
                    <a:pt x="11196" y="0"/>
                  </a:moveTo>
                  <a:cubicBezTo>
                    <a:pt x="9217" y="0"/>
                    <a:pt x="7203" y="611"/>
                    <a:pt x="5441" y="1927"/>
                  </a:cubicBezTo>
                  <a:cubicBezTo>
                    <a:pt x="1" y="5940"/>
                    <a:pt x="304" y="14146"/>
                    <a:pt x="6019" y="17794"/>
                  </a:cubicBezTo>
                  <a:cubicBezTo>
                    <a:pt x="8238" y="19222"/>
                    <a:pt x="9879" y="21411"/>
                    <a:pt x="10609" y="23934"/>
                  </a:cubicBezTo>
                  <a:lnTo>
                    <a:pt x="10700" y="24268"/>
                  </a:lnTo>
                  <a:lnTo>
                    <a:pt x="19363" y="21776"/>
                  </a:lnTo>
                  <a:lnTo>
                    <a:pt x="19271" y="21441"/>
                  </a:lnTo>
                  <a:cubicBezTo>
                    <a:pt x="18542" y="18858"/>
                    <a:pt x="18785" y="16122"/>
                    <a:pt x="19940" y="13690"/>
                  </a:cubicBezTo>
                  <a:cubicBezTo>
                    <a:pt x="20943" y="11593"/>
                    <a:pt x="21126" y="9222"/>
                    <a:pt x="20487" y="7003"/>
                  </a:cubicBezTo>
                  <a:cubicBezTo>
                    <a:pt x="19237" y="2617"/>
                    <a:pt x="15292" y="0"/>
                    <a:pt x="1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4160006" y="1050462"/>
              <a:ext cx="254658" cy="134388"/>
            </a:xfrm>
            <a:custGeom>
              <a:avLst/>
              <a:gdLst/>
              <a:ahLst/>
              <a:cxnLst/>
              <a:rect l="l" t="t" r="r" b="b"/>
              <a:pathLst>
                <a:path w="9181" h="4845" extrusionOk="0">
                  <a:moveTo>
                    <a:pt x="8633" y="1"/>
                  </a:moveTo>
                  <a:lnTo>
                    <a:pt x="1" y="2493"/>
                  </a:lnTo>
                  <a:lnTo>
                    <a:pt x="122" y="2979"/>
                  </a:lnTo>
                  <a:cubicBezTo>
                    <a:pt x="449" y="4109"/>
                    <a:pt x="1479" y="4844"/>
                    <a:pt x="2598" y="4844"/>
                  </a:cubicBezTo>
                  <a:cubicBezTo>
                    <a:pt x="2835" y="4844"/>
                    <a:pt x="3075" y="4811"/>
                    <a:pt x="3314" y="4742"/>
                  </a:cubicBezTo>
                  <a:lnTo>
                    <a:pt x="7022" y="3678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4211431" y="846425"/>
              <a:ext cx="68317" cy="238626"/>
            </a:xfrm>
            <a:custGeom>
              <a:avLst/>
              <a:gdLst/>
              <a:ahLst/>
              <a:cxnLst/>
              <a:rect l="l" t="t" r="r" b="b"/>
              <a:pathLst>
                <a:path w="2463" h="8603" fill="none" extrusionOk="0">
                  <a:moveTo>
                    <a:pt x="2463" y="8603"/>
                  </a:moveTo>
                  <a:lnTo>
                    <a:pt x="1" y="1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4076544" y="716585"/>
              <a:ext cx="212497" cy="136635"/>
            </a:xfrm>
            <a:custGeom>
              <a:avLst/>
              <a:gdLst/>
              <a:ahLst/>
              <a:cxnLst/>
              <a:rect l="l" t="t" r="r" b="b"/>
              <a:pathLst>
                <a:path w="7661" h="4926" fill="none" extrusionOk="0">
                  <a:moveTo>
                    <a:pt x="7660" y="1"/>
                  </a:moveTo>
                  <a:lnTo>
                    <a:pt x="4955" y="4925"/>
                  </a:lnTo>
                  <a:lnTo>
                    <a:pt x="1" y="2220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7" name="Google Shape;1547;p31"/>
          <p:cNvSpPr/>
          <p:nvPr/>
        </p:nvSpPr>
        <p:spPr>
          <a:xfrm>
            <a:off x="2422517" y="900901"/>
            <a:ext cx="4680065" cy="3567514"/>
          </a:xfrm>
          <a:custGeom>
            <a:avLst/>
            <a:gdLst/>
            <a:ahLst/>
            <a:cxnLst/>
            <a:rect l="l" t="t" r="r" b="b"/>
            <a:pathLst>
              <a:path w="168727" h="128617" extrusionOk="0">
                <a:moveTo>
                  <a:pt x="18820" y="1"/>
                </a:moveTo>
                <a:cubicBezTo>
                  <a:pt x="17089" y="1"/>
                  <a:pt x="15567" y="1292"/>
                  <a:pt x="15319" y="3083"/>
                </a:cubicBezTo>
                <a:lnTo>
                  <a:pt x="14286" y="9982"/>
                </a:lnTo>
                <a:cubicBezTo>
                  <a:pt x="14286" y="9982"/>
                  <a:pt x="14803" y="11897"/>
                  <a:pt x="16201" y="12110"/>
                </a:cubicBezTo>
                <a:cubicBezTo>
                  <a:pt x="16905" y="12211"/>
                  <a:pt x="17637" y="12478"/>
                  <a:pt x="18371" y="12478"/>
                </a:cubicBezTo>
                <a:cubicBezTo>
                  <a:pt x="18968" y="12478"/>
                  <a:pt x="19566" y="12301"/>
                  <a:pt x="20152" y="11715"/>
                </a:cubicBezTo>
                <a:cubicBezTo>
                  <a:pt x="20769" y="10871"/>
                  <a:pt x="21644" y="10497"/>
                  <a:pt x="22509" y="10497"/>
                </a:cubicBezTo>
                <a:cubicBezTo>
                  <a:pt x="24072" y="10497"/>
                  <a:pt x="25600" y="11720"/>
                  <a:pt x="25502" y="13599"/>
                </a:cubicBezTo>
                <a:cubicBezTo>
                  <a:pt x="25392" y="15371"/>
                  <a:pt x="23955" y="16418"/>
                  <a:pt x="22502" y="16418"/>
                </a:cubicBezTo>
                <a:cubicBezTo>
                  <a:pt x="21537" y="16418"/>
                  <a:pt x="20565" y="15956"/>
                  <a:pt x="19970" y="14937"/>
                </a:cubicBezTo>
                <a:cubicBezTo>
                  <a:pt x="19970" y="14937"/>
                  <a:pt x="19172" y="13783"/>
                  <a:pt x="17513" y="13783"/>
                </a:cubicBezTo>
                <a:cubicBezTo>
                  <a:pt x="16952" y="13783"/>
                  <a:pt x="16293" y="13915"/>
                  <a:pt x="15532" y="14268"/>
                </a:cubicBezTo>
                <a:cubicBezTo>
                  <a:pt x="14256" y="14876"/>
                  <a:pt x="13557" y="15119"/>
                  <a:pt x="13557" y="15119"/>
                </a:cubicBezTo>
                <a:lnTo>
                  <a:pt x="12250" y="24056"/>
                </a:lnTo>
                <a:cubicBezTo>
                  <a:pt x="12250" y="24056"/>
                  <a:pt x="12736" y="26396"/>
                  <a:pt x="14164" y="26578"/>
                </a:cubicBezTo>
                <a:cubicBezTo>
                  <a:pt x="14704" y="26655"/>
                  <a:pt x="15254" y="26765"/>
                  <a:pt x="15808" y="26765"/>
                </a:cubicBezTo>
                <a:cubicBezTo>
                  <a:pt x="16566" y="26765"/>
                  <a:pt x="17331" y="26560"/>
                  <a:pt x="18085" y="25788"/>
                </a:cubicBezTo>
                <a:cubicBezTo>
                  <a:pt x="18704" y="24931"/>
                  <a:pt x="19585" y="24550"/>
                  <a:pt x="20455" y="24550"/>
                </a:cubicBezTo>
                <a:cubicBezTo>
                  <a:pt x="22023" y="24550"/>
                  <a:pt x="23552" y="25787"/>
                  <a:pt x="23435" y="27703"/>
                </a:cubicBezTo>
                <a:cubicBezTo>
                  <a:pt x="23327" y="29449"/>
                  <a:pt x="21898" y="30470"/>
                  <a:pt x="20453" y="30470"/>
                </a:cubicBezTo>
                <a:cubicBezTo>
                  <a:pt x="19458" y="30470"/>
                  <a:pt x="18455" y="29985"/>
                  <a:pt x="17873" y="28919"/>
                </a:cubicBezTo>
                <a:cubicBezTo>
                  <a:pt x="17712" y="28620"/>
                  <a:pt x="16943" y="27452"/>
                  <a:pt x="15408" y="27452"/>
                </a:cubicBezTo>
                <a:cubicBezTo>
                  <a:pt x="14913" y="27452"/>
                  <a:pt x="14338" y="27574"/>
                  <a:pt x="13678" y="27885"/>
                </a:cubicBezTo>
                <a:cubicBezTo>
                  <a:pt x="12888" y="28250"/>
                  <a:pt x="12158" y="28676"/>
                  <a:pt x="11490" y="29162"/>
                </a:cubicBezTo>
                <a:lnTo>
                  <a:pt x="10183" y="38098"/>
                </a:lnTo>
                <a:cubicBezTo>
                  <a:pt x="10183" y="38098"/>
                  <a:pt x="10791" y="40439"/>
                  <a:pt x="12219" y="40651"/>
                </a:cubicBezTo>
                <a:cubicBezTo>
                  <a:pt x="12743" y="40726"/>
                  <a:pt x="13257" y="40827"/>
                  <a:pt x="13771" y="40827"/>
                </a:cubicBezTo>
                <a:cubicBezTo>
                  <a:pt x="14509" y="40827"/>
                  <a:pt x="15248" y="40619"/>
                  <a:pt x="16019" y="39831"/>
                </a:cubicBezTo>
                <a:cubicBezTo>
                  <a:pt x="16626" y="38974"/>
                  <a:pt x="17504" y="38593"/>
                  <a:pt x="18375" y="38593"/>
                </a:cubicBezTo>
                <a:cubicBezTo>
                  <a:pt x="19943" y="38593"/>
                  <a:pt x="21486" y="39830"/>
                  <a:pt x="21368" y="41746"/>
                </a:cubicBezTo>
                <a:cubicBezTo>
                  <a:pt x="21243" y="43499"/>
                  <a:pt x="19822" y="44515"/>
                  <a:pt x="18390" y="44515"/>
                </a:cubicBezTo>
                <a:cubicBezTo>
                  <a:pt x="17388" y="44515"/>
                  <a:pt x="16381" y="44019"/>
                  <a:pt x="15806" y="42931"/>
                </a:cubicBezTo>
                <a:cubicBezTo>
                  <a:pt x="15594" y="42578"/>
                  <a:pt x="14725" y="41222"/>
                  <a:pt x="13073" y="41222"/>
                </a:cubicBezTo>
                <a:cubicBezTo>
                  <a:pt x="12592" y="41222"/>
                  <a:pt x="12045" y="41336"/>
                  <a:pt x="11429" y="41624"/>
                </a:cubicBezTo>
                <a:cubicBezTo>
                  <a:pt x="10639" y="41989"/>
                  <a:pt x="9970" y="42536"/>
                  <a:pt x="9423" y="43235"/>
                </a:cubicBezTo>
                <a:lnTo>
                  <a:pt x="8116" y="52141"/>
                </a:lnTo>
                <a:cubicBezTo>
                  <a:pt x="8116" y="52141"/>
                  <a:pt x="8632" y="54330"/>
                  <a:pt x="10061" y="54542"/>
                </a:cubicBezTo>
                <a:cubicBezTo>
                  <a:pt x="10659" y="54628"/>
                  <a:pt x="11264" y="54780"/>
                  <a:pt x="11873" y="54780"/>
                </a:cubicBezTo>
                <a:cubicBezTo>
                  <a:pt x="12563" y="54780"/>
                  <a:pt x="13257" y="54584"/>
                  <a:pt x="13952" y="53874"/>
                </a:cubicBezTo>
                <a:cubicBezTo>
                  <a:pt x="14571" y="53015"/>
                  <a:pt x="15451" y="52634"/>
                  <a:pt x="16319" y="52634"/>
                </a:cubicBezTo>
                <a:cubicBezTo>
                  <a:pt x="17878" y="52634"/>
                  <a:pt x="19399" y="53864"/>
                  <a:pt x="19301" y="55758"/>
                </a:cubicBezTo>
                <a:cubicBezTo>
                  <a:pt x="19210" y="57522"/>
                  <a:pt x="17781" y="58557"/>
                  <a:pt x="16335" y="58557"/>
                </a:cubicBezTo>
                <a:cubicBezTo>
                  <a:pt x="15364" y="58557"/>
                  <a:pt x="14386" y="58091"/>
                  <a:pt x="13800" y="57065"/>
                </a:cubicBezTo>
                <a:cubicBezTo>
                  <a:pt x="13775" y="57041"/>
                  <a:pt x="12718" y="55070"/>
                  <a:pt x="10724" y="55070"/>
                </a:cubicBezTo>
                <a:cubicBezTo>
                  <a:pt x="10251" y="55070"/>
                  <a:pt x="9726" y="55180"/>
                  <a:pt x="9149" y="55454"/>
                </a:cubicBezTo>
                <a:cubicBezTo>
                  <a:pt x="8359" y="55819"/>
                  <a:pt x="7721" y="56488"/>
                  <a:pt x="7356" y="57278"/>
                </a:cubicBezTo>
                <a:lnTo>
                  <a:pt x="6049" y="66184"/>
                </a:lnTo>
                <a:cubicBezTo>
                  <a:pt x="6049" y="66184"/>
                  <a:pt x="6505" y="68494"/>
                  <a:pt x="7903" y="68707"/>
                </a:cubicBezTo>
                <a:cubicBezTo>
                  <a:pt x="8465" y="68785"/>
                  <a:pt x="9038" y="68903"/>
                  <a:pt x="9613" y="68903"/>
                </a:cubicBezTo>
                <a:cubicBezTo>
                  <a:pt x="10375" y="68903"/>
                  <a:pt x="11140" y="68696"/>
                  <a:pt x="11885" y="67916"/>
                </a:cubicBezTo>
                <a:cubicBezTo>
                  <a:pt x="12505" y="67068"/>
                  <a:pt x="13385" y="66691"/>
                  <a:pt x="14253" y="66691"/>
                </a:cubicBezTo>
                <a:cubicBezTo>
                  <a:pt x="15812" y="66691"/>
                  <a:pt x="17332" y="67907"/>
                  <a:pt x="17234" y="69801"/>
                </a:cubicBezTo>
                <a:cubicBezTo>
                  <a:pt x="17143" y="71552"/>
                  <a:pt x="15706" y="72591"/>
                  <a:pt x="14256" y="72591"/>
                </a:cubicBezTo>
                <a:cubicBezTo>
                  <a:pt x="13289" y="72591"/>
                  <a:pt x="12316" y="72129"/>
                  <a:pt x="11733" y="71108"/>
                </a:cubicBezTo>
                <a:cubicBezTo>
                  <a:pt x="11733" y="71108"/>
                  <a:pt x="10937" y="69734"/>
                  <a:pt x="8079" y="69734"/>
                </a:cubicBezTo>
                <a:cubicBezTo>
                  <a:pt x="7728" y="69734"/>
                  <a:pt x="7346" y="69754"/>
                  <a:pt x="6930" y="69801"/>
                </a:cubicBezTo>
                <a:cubicBezTo>
                  <a:pt x="5562" y="69953"/>
                  <a:pt x="5258" y="71473"/>
                  <a:pt x="5258" y="71473"/>
                </a:cubicBezTo>
                <a:lnTo>
                  <a:pt x="3982" y="80227"/>
                </a:lnTo>
                <a:cubicBezTo>
                  <a:pt x="3982" y="80227"/>
                  <a:pt x="4468" y="82141"/>
                  <a:pt x="5897" y="82354"/>
                </a:cubicBezTo>
                <a:cubicBezTo>
                  <a:pt x="6590" y="82453"/>
                  <a:pt x="7310" y="82704"/>
                  <a:pt x="8032" y="82704"/>
                </a:cubicBezTo>
                <a:cubicBezTo>
                  <a:pt x="8640" y="82704"/>
                  <a:pt x="9251" y="82526"/>
                  <a:pt x="9848" y="81929"/>
                </a:cubicBezTo>
                <a:cubicBezTo>
                  <a:pt x="10461" y="81090"/>
                  <a:pt x="11329" y="80719"/>
                  <a:pt x="12186" y="80719"/>
                </a:cubicBezTo>
                <a:cubicBezTo>
                  <a:pt x="13753" y="80719"/>
                  <a:pt x="15285" y="81958"/>
                  <a:pt x="15167" y="83844"/>
                </a:cubicBezTo>
                <a:cubicBezTo>
                  <a:pt x="15077" y="85608"/>
                  <a:pt x="13647" y="86643"/>
                  <a:pt x="12201" y="86643"/>
                </a:cubicBezTo>
                <a:cubicBezTo>
                  <a:pt x="11230" y="86643"/>
                  <a:pt x="10252" y="86176"/>
                  <a:pt x="9666" y="85151"/>
                </a:cubicBezTo>
                <a:cubicBezTo>
                  <a:pt x="9594" y="85030"/>
                  <a:pt x="8644" y="83385"/>
                  <a:pt x="6803" y="83385"/>
                </a:cubicBezTo>
                <a:cubicBezTo>
                  <a:pt x="6320" y="83385"/>
                  <a:pt x="5774" y="83498"/>
                  <a:pt x="5167" y="83783"/>
                </a:cubicBezTo>
                <a:cubicBezTo>
                  <a:pt x="4407" y="84117"/>
                  <a:pt x="3739" y="84664"/>
                  <a:pt x="3252" y="85363"/>
                </a:cubicBezTo>
                <a:lnTo>
                  <a:pt x="1945" y="94269"/>
                </a:lnTo>
                <a:cubicBezTo>
                  <a:pt x="1945" y="94269"/>
                  <a:pt x="2523" y="96610"/>
                  <a:pt x="3951" y="96823"/>
                </a:cubicBezTo>
                <a:cubicBezTo>
                  <a:pt x="4491" y="96900"/>
                  <a:pt x="5025" y="97009"/>
                  <a:pt x="5560" y="97009"/>
                </a:cubicBezTo>
                <a:cubicBezTo>
                  <a:pt x="6292" y="97009"/>
                  <a:pt x="7027" y="96805"/>
                  <a:pt x="7781" y="96032"/>
                </a:cubicBezTo>
                <a:cubicBezTo>
                  <a:pt x="8393" y="95158"/>
                  <a:pt x="9277" y="94771"/>
                  <a:pt x="10150" y="94771"/>
                </a:cubicBezTo>
                <a:cubicBezTo>
                  <a:pt x="11705" y="94771"/>
                  <a:pt x="13228" y="95998"/>
                  <a:pt x="13131" y="97886"/>
                </a:cubicBezTo>
                <a:cubicBezTo>
                  <a:pt x="13040" y="99650"/>
                  <a:pt x="11600" y="100685"/>
                  <a:pt x="10152" y="100685"/>
                </a:cubicBezTo>
                <a:cubicBezTo>
                  <a:pt x="9179" y="100685"/>
                  <a:pt x="8203" y="100219"/>
                  <a:pt x="7629" y="99193"/>
                </a:cubicBezTo>
                <a:cubicBezTo>
                  <a:pt x="7508" y="99011"/>
                  <a:pt x="6809" y="98038"/>
                  <a:pt x="3252" y="97886"/>
                </a:cubicBezTo>
                <a:cubicBezTo>
                  <a:pt x="3224" y="97885"/>
                  <a:pt x="3197" y="97885"/>
                  <a:pt x="3169" y="97885"/>
                </a:cubicBezTo>
                <a:cubicBezTo>
                  <a:pt x="1741" y="97885"/>
                  <a:pt x="1185" y="99406"/>
                  <a:pt x="1185" y="99406"/>
                </a:cubicBezTo>
                <a:lnTo>
                  <a:pt x="274" y="105637"/>
                </a:lnTo>
                <a:cubicBezTo>
                  <a:pt x="0" y="107583"/>
                  <a:pt x="1337" y="109406"/>
                  <a:pt x="3313" y="109680"/>
                </a:cubicBezTo>
                <a:lnTo>
                  <a:pt x="132313" y="128616"/>
                </a:lnTo>
                <a:lnTo>
                  <a:pt x="155900" y="111048"/>
                </a:lnTo>
                <a:lnTo>
                  <a:pt x="168453" y="25515"/>
                </a:lnTo>
                <a:cubicBezTo>
                  <a:pt x="168727" y="23539"/>
                  <a:pt x="167359" y="21715"/>
                  <a:pt x="165413" y="21441"/>
                </a:cubicBezTo>
                <a:lnTo>
                  <a:pt x="19362" y="43"/>
                </a:lnTo>
                <a:cubicBezTo>
                  <a:pt x="19180" y="15"/>
                  <a:pt x="18999" y="1"/>
                  <a:pt x="18820" y="1"/>
                </a:cubicBezTo>
                <a:close/>
              </a:path>
            </a:pathLst>
          </a:custGeom>
          <a:solidFill>
            <a:srgbClr val="CFC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31"/>
          <p:cNvSpPr/>
          <p:nvPr/>
        </p:nvSpPr>
        <p:spPr>
          <a:xfrm>
            <a:off x="6092521" y="3907785"/>
            <a:ext cx="654272" cy="559770"/>
          </a:xfrm>
          <a:custGeom>
            <a:avLst/>
            <a:gdLst/>
            <a:ahLst/>
            <a:cxnLst/>
            <a:rect l="l" t="t" r="r" b="b"/>
            <a:pathLst>
              <a:path w="23588" h="20181" extrusionOk="0">
                <a:moveTo>
                  <a:pt x="5372" y="1"/>
                </a:moveTo>
                <a:cubicBezTo>
                  <a:pt x="3989" y="1"/>
                  <a:pt x="2806" y="985"/>
                  <a:pt x="2584" y="2399"/>
                </a:cubicBezTo>
                <a:lnTo>
                  <a:pt x="1" y="20181"/>
                </a:lnTo>
                <a:lnTo>
                  <a:pt x="1" y="20181"/>
                </a:lnTo>
                <a:lnTo>
                  <a:pt x="23588" y="2643"/>
                </a:lnTo>
                <a:lnTo>
                  <a:pt x="5776" y="29"/>
                </a:lnTo>
                <a:cubicBezTo>
                  <a:pt x="5640" y="10"/>
                  <a:pt x="5505" y="1"/>
                  <a:pt x="5372" y="1"/>
                </a:cubicBezTo>
                <a:close/>
              </a:path>
            </a:pathLst>
          </a:custGeom>
          <a:solidFill>
            <a:srgbClr val="B3B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1"/>
          <p:cNvSpPr/>
          <p:nvPr/>
        </p:nvSpPr>
        <p:spPr>
          <a:xfrm>
            <a:off x="2544756" y="1113398"/>
            <a:ext cx="4363913" cy="3215054"/>
          </a:xfrm>
          <a:custGeom>
            <a:avLst/>
            <a:gdLst/>
            <a:ahLst/>
            <a:cxnLst/>
            <a:rect l="l" t="t" r="r" b="b"/>
            <a:pathLst>
              <a:path w="157329" h="115910" extrusionOk="0">
                <a:moveTo>
                  <a:pt x="10061" y="0"/>
                </a:moveTo>
                <a:cubicBezTo>
                  <a:pt x="8263" y="0"/>
                  <a:pt x="6742" y="1412"/>
                  <a:pt x="6627" y="3264"/>
                </a:cubicBezTo>
                <a:lnTo>
                  <a:pt x="6201" y="10103"/>
                </a:lnTo>
                <a:cubicBezTo>
                  <a:pt x="6201" y="10103"/>
                  <a:pt x="6839" y="11926"/>
                  <a:pt x="8207" y="11987"/>
                </a:cubicBezTo>
                <a:cubicBezTo>
                  <a:pt x="8818" y="12031"/>
                  <a:pt x="9450" y="12186"/>
                  <a:pt x="10069" y="12186"/>
                </a:cubicBezTo>
                <a:cubicBezTo>
                  <a:pt x="10744" y="12186"/>
                  <a:pt x="11404" y="12002"/>
                  <a:pt x="12007" y="11288"/>
                </a:cubicBezTo>
                <a:cubicBezTo>
                  <a:pt x="12598" y="10343"/>
                  <a:pt x="13524" y="9917"/>
                  <a:pt x="14441" y="9917"/>
                </a:cubicBezTo>
                <a:cubicBezTo>
                  <a:pt x="15882" y="9917"/>
                  <a:pt x="17301" y="10970"/>
                  <a:pt x="17356" y="12717"/>
                </a:cubicBezTo>
                <a:cubicBezTo>
                  <a:pt x="17395" y="14525"/>
                  <a:pt x="15935" y="15676"/>
                  <a:pt x="14443" y="15676"/>
                </a:cubicBezTo>
                <a:cubicBezTo>
                  <a:pt x="13577" y="15676"/>
                  <a:pt x="12700" y="15289"/>
                  <a:pt x="12098" y="14419"/>
                </a:cubicBezTo>
                <a:cubicBezTo>
                  <a:pt x="12098" y="14419"/>
                  <a:pt x="11337" y="13494"/>
                  <a:pt x="9910" y="13494"/>
                </a:cubicBezTo>
                <a:cubicBezTo>
                  <a:pt x="9299" y="13494"/>
                  <a:pt x="8567" y="13663"/>
                  <a:pt x="7721" y="14145"/>
                </a:cubicBezTo>
                <a:cubicBezTo>
                  <a:pt x="6535" y="14814"/>
                  <a:pt x="5867" y="15118"/>
                  <a:pt x="5867" y="15118"/>
                </a:cubicBezTo>
                <a:lnTo>
                  <a:pt x="5289" y="23872"/>
                </a:lnTo>
                <a:cubicBezTo>
                  <a:pt x="5289" y="23872"/>
                  <a:pt x="5988" y="26121"/>
                  <a:pt x="7356" y="26212"/>
                </a:cubicBezTo>
                <a:cubicBezTo>
                  <a:pt x="7750" y="26231"/>
                  <a:pt x="8146" y="26267"/>
                  <a:pt x="8541" y="26267"/>
                </a:cubicBezTo>
                <a:cubicBezTo>
                  <a:pt x="9427" y="26267"/>
                  <a:pt x="10305" y="26085"/>
                  <a:pt x="11125" y="25118"/>
                </a:cubicBezTo>
                <a:cubicBezTo>
                  <a:pt x="11696" y="24143"/>
                  <a:pt x="12629" y="23703"/>
                  <a:pt x="13558" y="23703"/>
                </a:cubicBezTo>
                <a:cubicBezTo>
                  <a:pt x="15003" y="23703"/>
                  <a:pt x="16438" y="24770"/>
                  <a:pt x="16475" y="26547"/>
                </a:cubicBezTo>
                <a:cubicBezTo>
                  <a:pt x="16494" y="28350"/>
                  <a:pt x="15031" y="29478"/>
                  <a:pt x="13544" y="29478"/>
                </a:cubicBezTo>
                <a:cubicBezTo>
                  <a:pt x="12651" y="29478"/>
                  <a:pt x="11749" y="29070"/>
                  <a:pt x="11156" y="28158"/>
                </a:cubicBezTo>
                <a:cubicBezTo>
                  <a:pt x="10982" y="27897"/>
                  <a:pt x="10232" y="26920"/>
                  <a:pt x="8884" y="26920"/>
                </a:cubicBezTo>
                <a:cubicBezTo>
                  <a:pt x="8348" y="26920"/>
                  <a:pt x="7718" y="27074"/>
                  <a:pt x="6991" y="27489"/>
                </a:cubicBezTo>
                <a:cubicBezTo>
                  <a:pt x="6262" y="27884"/>
                  <a:pt x="5593" y="28370"/>
                  <a:pt x="4985" y="28917"/>
                </a:cubicBezTo>
                <a:lnTo>
                  <a:pt x="4408" y="37671"/>
                </a:lnTo>
                <a:cubicBezTo>
                  <a:pt x="4408" y="37671"/>
                  <a:pt x="5198" y="39921"/>
                  <a:pt x="6596" y="40012"/>
                </a:cubicBezTo>
                <a:cubicBezTo>
                  <a:pt x="6980" y="40031"/>
                  <a:pt x="7361" y="40067"/>
                  <a:pt x="7739" y="40067"/>
                </a:cubicBezTo>
                <a:cubicBezTo>
                  <a:pt x="8586" y="40067"/>
                  <a:pt x="9414" y="39885"/>
                  <a:pt x="10213" y="38918"/>
                </a:cubicBezTo>
                <a:cubicBezTo>
                  <a:pt x="10794" y="37958"/>
                  <a:pt x="11726" y="37524"/>
                  <a:pt x="12651" y="37524"/>
                </a:cubicBezTo>
                <a:cubicBezTo>
                  <a:pt x="14097" y="37524"/>
                  <a:pt x="15526" y="38585"/>
                  <a:pt x="15563" y="40346"/>
                </a:cubicBezTo>
                <a:cubicBezTo>
                  <a:pt x="15601" y="42150"/>
                  <a:pt x="14145" y="43277"/>
                  <a:pt x="12661" y="43277"/>
                </a:cubicBezTo>
                <a:cubicBezTo>
                  <a:pt x="11769" y="43277"/>
                  <a:pt x="10868" y="42870"/>
                  <a:pt x="10274" y="41957"/>
                </a:cubicBezTo>
                <a:cubicBezTo>
                  <a:pt x="10050" y="41643"/>
                  <a:pt x="9161" y="40499"/>
                  <a:pt x="7695" y="40499"/>
                </a:cubicBezTo>
                <a:cubicBezTo>
                  <a:pt x="7177" y="40499"/>
                  <a:pt x="6587" y="40642"/>
                  <a:pt x="5928" y="41015"/>
                </a:cubicBezTo>
                <a:cubicBezTo>
                  <a:pt x="5198" y="41440"/>
                  <a:pt x="4560" y="42048"/>
                  <a:pt x="4073" y="42747"/>
                </a:cubicBezTo>
                <a:lnTo>
                  <a:pt x="3526" y="51501"/>
                </a:lnTo>
                <a:cubicBezTo>
                  <a:pt x="3526" y="51501"/>
                  <a:pt x="4225" y="53599"/>
                  <a:pt x="5593" y="53690"/>
                </a:cubicBezTo>
                <a:cubicBezTo>
                  <a:pt x="6066" y="53724"/>
                  <a:pt x="6544" y="53791"/>
                  <a:pt x="7016" y="53791"/>
                </a:cubicBezTo>
                <a:cubicBezTo>
                  <a:pt x="7818" y="53791"/>
                  <a:pt x="8605" y="53597"/>
                  <a:pt x="9332" y="52717"/>
                </a:cubicBezTo>
                <a:cubicBezTo>
                  <a:pt x="9914" y="51755"/>
                  <a:pt x="10844" y="51322"/>
                  <a:pt x="11767" y="51322"/>
                </a:cubicBezTo>
                <a:cubicBezTo>
                  <a:pt x="13205" y="51322"/>
                  <a:pt x="14626" y="52375"/>
                  <a:pt x="14682" y="54115"/>
                </a:cubicBezTo>
                <a:cubicBezTo>
                  <a:pt x="14739" y="55945"/>
                  <a:pt x="13271" y="57104"/>
                  <a:pt x="11771" y="57104"/>
                </a:cubicBezTo>
                <a:cubicBezTo>
                  <a:pt x="10903" y="57104"/>
                  <a:pt x="10024" y="56716"/>
                  <a:pt x="9423" y="55848"/>
                </a:cubicBezTo>
                <a:cubicBezTo>
                  <a:pt x="9399" y="55824"/>
                  <a:pt x="8309" y="54145"/>
                  <a:pt x="6494" y="54145"/>
                </a:cubicBezTo>
                <a:cubicBezTo>
                  <a:pt x="5976" y="54145"/>
                  <a:pt x="5400" y="54281"/>
                  <a:pt x="4773" y="54632"/>
                </a:cubicBezTo>
                <a:cubicBezTo>
                  <a:pt x="4043" y="55058"/>
                  <a:pt x="3496" y="55726"/>
                  <a:pt x="3192" y="56547"/>
                </a:cubicBezTo>
                <a:lnTo>
                  <a:pt x="2645" y="65271"/>
                </a:lnTo>
                <a:cubicBezTo>
                  <a:pt x="2645" y="65271"/>
                  <a:pt x="3253" y="67489"/>
                  <a:pt x="4651" y="67581"/>
                </a:cubicBezTo>
                <a:cubicBezTo>
                  <a:pt x="5057" y="67610"/>
                  <a:pt x="5475" y="67656"/>
                  <a:pt x="5897" y="67656"/>
                </a:cubicBezTo>
                <a:cubicBezTo>
                  <a:pt x="6769" y="67656"/>
                  <a:pt x="7651" y="67460"/>
                  <a:pt x="8450" y="66517"/>
                </a:cubicBezTo>
                <a:cubicBezTo>
                  <a:pt x="9023" y="65550"/>
                  <a:pt x="9952" y="65113"/>
                  <a:pt x="10874" y="65113"/>
                </a:cubicBezTo>
                <a:cubicBezTo>
                  <a:pt x="12301" y="65113"/>
                  <a:pt x="13714" y="66161"/>
                  <a:pt x="13770" y="67915"/>
                </a:cubicBezTo>
                <a:cubicBezTo>
                  <a:pt x="13827" y="69723"/>
                  <a:pt x="12363" y="70874"/>
                  <a:pt x="10872" y="70874"/>
                </a:cubicBezTo>
                <a:cubicBezTo>
                  <a:pt x="10007" y="70874"/>
                  <a:pt x="9133" y="70487"/>
                  <a:pt x="8542" y="69617"/>
                </a:cubicBezTo>
                <a:cubicBezTo>
                  <a:pt x="8542" y="69617"/>
                  <a:pt x="7794" y="68546"/>
                  <a:pt x="5540" y="68546"/>
                </a:cubicBezTo>
                <a:cubicBezTo>
                  <a:pt x="5030" y="68546"/>
                  <a:pt x="4443" y="68601"/>
                  <a:pt x="3769" y="68736"/>
                </a:cubicBezTo>
                <a:cubicBezTo>
                  <a:pt x="2432" y="68979"/>
                  <a:pt x="2280" y="70499"/>
                  <a:pt x="2280" y="70499"/>
                </a:cubicBezTo>
                <a:lnTo>
                  <a:pt x="1733" y="79070"/>
                </a:lnTo>
                <a:cubicBezTo>
                  <a:pt x="1733" y="79070"/>
                  <a:pt x="2371" y="80924"/>
                  <a:pt x="3739" y="81016"/>
                </a:cubicBezTo>
                <a:cubicBezTo>
                  <a:pt x="4342" y="81044"/>
                  <a:pt x="4965" y="81188"/>
                  <a:pt x="5576" y="81188"/>
                </a:cubicBezTo>
                <a:cubicBezTo>
                  <a:pt x="6260" y="81188"/>
                  <a:pt x="6929" y="81008"/>
                  <a:pt x="7539" y="80286"/>
                </a:cubicBezTo>
                <a:cubicBezTo>
                  <a:pt x="8129" y="79341"/>
                  <a:pt x="9056" y="78914"/>
                  <a:pt x="9972" y="78914"/>
                </a:cubicBezTo>
                <a:cubicBezTo>
                  <a:pt x="11414" y="78914"/>
                  <a:pt x="12832" y="79968"/>
                  <a:pt x="12888" y="81715"/>
                </a:cubicBezTo>
                <a:cubicBezTo>
                  <a:pt x="12927" y="83543"/>
                  <a:pt x="11453" y="84689"/>
                  <a:pt x="9959" y="84689"/>
                </a:cubicBezTo>
                <a:cubicBezTo>
                  <a:pt x="9093" y="84689"/>
                  <a:pt x="8220" y="84305"/>
                  <a:pt x="7630" y="83447"/>
                </a:cubicBezTo>
                <a:cubicBezTo>
                  <a:pt x="7561" y="83332"/>
                  <a:pt x="6584" y="81925"/>
                  <a:pt x="4924" y="81925"/>
                </a:cubicBezTo>
                <a:cubicBezTo>
                  <a:pt x="4394" y="81925"/>
                  <a:pt x="3794" y="82069"/>
                  <a:pt x="3131" y="82444"/>
                </a:cubicBezTo>
                <a:cubicBezTo>
                  <a:pt x="2402" y="82839"/>
                  <a:pt x="1824" y="83417"/>
                  <a:pt x="1399" y="84146"/>
                </a:cubicBezTo>
                <a:lnTo>
                  <a:pt x="821" y="92870"/>
                </a:lnTo>
                <a:cubicBezTo>
                  <a:pt x="821" y="92870"/>
                  <a:pt x="1581" y="95119"/>
                  <a:pt x="2979" y="95210"/>
                </a:cubicBezTo>
                <a:cubicBezTo>
                  <a:pt x="3363" y="95229"/>
                  <a:pt x="3747" y="95265"/>
                  <a:pt x="4129" y="95265"/>
                </a:cubicBezTo>
                <a:cubicBezTo>
                  <a:pt x="4985" y="95265"/>
                  <a:pt x="5828" y="95083"/>
                  <a:pt x="6627" y="94116"/>
                </a:cubicBezTo>
                <a:cubicBezTo>
                  <a:pt x="7210" y="93139"/>
                  <a:pt x="8149" y="92699"/>
                  <a:pt x="9078" y="92699"/>
                </a:cubicBezTo>
                <a:cubicBezTo>
                  <a:pt x="10520" y="92699"/>
                  <a:pt x="11939" y="93758"/>
                  <a:pt x="11976" y="95514"/>
                </a:cubicBezTo>
                <a:cubicBezTo>
                  <a:pt x="12034" y="97337"/>
                  <a:pt x="10566" y="98481"/>
                  <a:pt x="9070" y="98481"/>
                </a:cubicBezTo>
                <a:cubicBezTo>
                  <a:pt x="8195" y="98481"/>
                  <a:pt x="7312" y="98091"/>
                  <a:pt x="6718" y="97216"/>
                </a:cubicBezTo>
                <a:cubicBezTo>
                  <a:pt x="6634" y="97048"/>
                  <a:pt x="5956" y="96287"/>
                  <a:pt x="3165" y="96287"/>
                </a:cubicBezTo>
                <a:cubicBezTo>
                  <a:pt x="2926" y="96287"/>
                  <a:pt x="2672" y="96293"/>
                  <a:pt x="2402" y="96304"/>
                </a:cubicBezTo>
                <a:cubicBezTo>
                  <a:pt x="943" y="96365"/>
                  <a:pt x="487" y="97915"/>
                  <a:pt x="487" y="97915"/>
                </a:cubicBezTo>
                <a:lnTo>
                  <a:pt x="122" y="104055"/>
                </a:lnTo>
                <a:cubicBezTo>
                  <a:pt x="0" y="105970"/>
                  <a:pt x="1459" y="107612"/>
                  <a:pt x="3374" y="107733"/>
                </a:cubicBezTo>
                <a:lnTo>
                  <a:pt x="130216" y="115910"/>
                </a:lnTo>
                <a:lnTo>
                  <a:pt x="151736" y="96973"/>
                </a:lnTo>
                <a:lnTo>
                  <a:pt x="157207" y="12929"/>
                </a:lnTo>
                <a:cubicBezTo>
                  <a:pt x="157329" y="11014"/>
                  <a:pt x="155839" y="9343"/>
                  <a:pt x="153924" y="9221"/>
                </a:cubicBezTo>
                <a:lnTo>
                  <a:pt x="10335" y="11"/>
                </a:lnTo>
                <a:cubicBezTo>
                  <a:pt x="10243" y="4"/>
                  <a:pt x="10152" y="0"/>
                  <a:pt x="10061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1"/>
          <p:cNvSpPr/>
          <p:nvPr/>
        </p:nvSpPr>
        <p:spPr>
          <a:xfrm>
            <a:off x="6157454" y="3773535"/>
            <a:ext cx="596939" cy="556608"/>
          </a:xfrm>
          <a:custGeom>
            <a:avLst/>
            <a:gdLst/>
            <a:ahLst/>
            <a:cxnLst/>
            <a:rect l="l" t="t" r="r" b="b"/>
            <a:pathLst>
              <a:path w="21521" h="20067" extrusionOk="0">
                <a:moveTo>
                  <a:pt x="3840" y="0"/>
                </a:moveTo>
                <a:cubicBezTo>
                  <a:pt x="2397" y="0"/>
                  <a:pt x="1212" y="1097"/>
                  <a:pt x="1125" y="2559"/>
                </a:cubicBezTo>
                <a:lnTo>
                  <a:pt x="0" y="20066"/>
                </a:lnTo>
                <a:lnTo>
                  <a:pt x="21520" y="1130"/>
                </a:lnTo>
                <a:lnTo>
                  <a:pt x="4012" y="5"/>
                </a:lnTo>
                <a:cubicBezTo>
                  <a:pt x="3955" y="2"/>
                  <a:pt x="3897" y="0"/>
                  <a:pt x="3840" y="0"/>
                </a:cubicBezTo>
                <a:close/>
              </a:path>
            </a:pathLst>
          </a:custGeom>
          <a:solidFill>
            <a:srgbClr val="DED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1"/>
          <p:cNvSpPr/>
          <p:nvPr/>
        </p:nvSpPr>
        <p:spPr>
          <a:xfrm>
            <a:off x="2658563" y="1251947"/>
            <a:ext cx="4150612" cy="2971130"/>
          </a:xfrm>
          <a:custGeom>
            <a:avLst/>
            <a:gdLst/>
            <a:ahLst/>
            <a:cxnLst/>
            <a:rect l="l" t="t" r="r" b="b"/>
            <a:pathLst>
              <a:path w="149639" h="107116" extrusionOk="0">
                <a:moveTo>
                  <a:pt x="3411" y="1"/>
                </a:moveTo>
                <a:cubicBezTo>
                  <a:pt x="1521" y="1"/>
                  <a:pt x="1" y="1539"/>
                  <a:pt x="1" y="3436"/>
                </a:cubicBezTo>
                <a:lnTo>
                  <a:pt x="1" y="10214"/>
                </a:lnTo>
                <a:cubicBezTo>
                  <a:pt x="1" y="10214"/>
                  <a:pt x="761" y="12007"/>
                  <a:pt x="2129" y="12007"/>
                </a:cubicBezTo>
                <a:cubicBezTo>
                  <a:pt x="2639" y="12007"/>
                  <a:pt x="3164" y="12085"/>
                  <a:pt x="3681" y="12085"/>
                </a:cubicBezTo>
                <a:cubicBezTo>
                  <a:pt x="4456" y="12085"/>
                  <a:pt x="5211" y="11910"/>
                  <a:pt x="5867" y="11035"/>
                </a:cubicBezTo>
                <a:cubicBezTo>
                  <a:pt x="6409" y="10002"/>
                  <a:pt x="7379" y="9527"/>
                  <a:pt x="8346" y="9527"/>
                </a:cubicBezTo>
                <a:cubicBezTo>
                  <a:pt x="9713" y="9527"/>
                  <a:pt x="11074" y="10474"/>
                  <a:pt x="11217" y="12129"/>
                </a:cubicBezTo>
                <a:cubicBezTo>
                  <a:pt x="11397" y="13995"/>
                  <a:pt x="9895" y="15252"/>
                  <a:pt x="8346" y="15252"/>
                </a:cubicBezTo>
                <a:cubicBezTo>
                  <a:pt x="7549" y="15252"/>
                  <a:pt x="6740" y="14919"/>
                  <a:pt x="6141" y="14166"/>
                </a:cubicBezTo>
                <a:cubicBezTo>
                  <a:pt x="6141" y="14166"/>
                  <a:pt x="5411" y="13368"/>
                  <a:pt x="4123" y="13368"/>
                </a:cubicBezTo>
                <a:cubicBezTo>
                  <a:pt x="3479" y="13368"/>
                  <a:pt x="2696" y="13568"/>
                  <a:pt x="1794" y="14166"/>
                </a:cubicBezTo>
                <a:cubicBezTo>
                  <a:pt x="639" y="14895"/>
                  <a:pt x="1" y="15229"/>
                  <a:pt x="1" y="15229"/>
                </a:cubicBezTo>
                <a:lnTo>
                  <a:pt x="1" y="23953"/>
                </a:lnTo>
                <a:cubicBezTo>
                  <a:pt x="1" y="23953"/>
                  <a:pt x="822" y="26111"/>
                  <a:pt x="2220" y="26111"/>
                </a:cubicBezTo>
                <a:cubicBezTo>
                  <a:pt x="2435" y="26111"/>
                  <a:pt x="2651" y="26115"/>
                  <a:pt x="2868" y="26115"/>
                </a:cubicBezTo>
                <a:cubicBezTo>
                  <a:pt x="3909" y="26115"/>
                  <a:pt x="4956" y="26011"/>
                  <a:pt x="5837" y="24804"/>
                </a:cubicBezTo>
                <a:cubicBezTo>
                  <a:pt x="6382" y="23739"/>
                  <a:pt x="7372" y="23250"/>
                  <a:pt x="8356" y="23250"/>
                </a:cubicBezTo>
                <a:cubicBezTo>
                  <a:pt x="9730" y="23250"/>
                  <a:pt x="11093" y="24203"/>
                  <a:pt x="11217" y="25868"/>
                </a:cubicBezTo>
                <a:cubicBezTo>
                  <a:pt x="11375" y="27730"/>
                  <a:pt x="9881" y="28972"/>
                  <a:pt x="8342" y="28972"/>
                </a:cubicBezTo>
                <a:cubicBezTo>
                  <a:pt x="7519" y="28972"/>
                  <a:pt x="6683" y="28618"/>
                  <a:pt x="6080" y="27813"/>
                </a:cubicBezTo>
                <a:cubicBezTo>
                  <a:pt x="5893" y="27564"/>
                  <a:pt x="5156" y="26722"/>
                  <a:pt x="3934" y="26722"/>
                </a:cubicBezTo>
                <a:cubicBezTo>
                  <a:pt x="3364" y="26722"/>
                  <a:pt x="2689" y="26905"/>
                  <a:pt x="1916" y="27418"/>
                </a:cubicBezTo>
                <a:cubicBezTo>
                  <a:pt x="1217" y="27874"/>
                  <a:pt x="578" y="28391"/>
                  <a:pt x="1" y="28968"/>
                </a:cubicBezTo>
                <a:lnTo>
                  <a:pt x="1" y="37661"/>
                </a:lnTo>
                <a:cubicBezTo>
                  <a:pt x="1" y="37661"/>
                  <a:pt x="943" y="39819"/>
                  <a:pt x="2311" y="39819"/>
                </a:cubicBezTo>
                <a:cubicBezTo>
                  <a:pt x="2560" y="39819"/>
                  <a:pt x="2809" y="39827"/>
                  <a:pt x="3057" y="39827"/>
                </a:cubicBezTo>
                <a:cubicBezTo>
                  <a:pt x="4047" y="39827"/>
                  <a:pt x="5010" y="39710"/>
                  <a:pt x="5837" y="38543"/>
                </a:cubicBezTo>
                <a:cubicBezTo>
                  <a:pt x="6383" y="37462"/>
                  <a:pt x="7376" y="36967"/>
                  <a:pt x="8365" y="36967"/>
                </a:cubicBezTo>
                <a:cubicBezTo>
                  <a:pt x="9740" y="36967"/>
                  <a:pt x="11106" y="37926"/>
                  <a:pt x="11247" y="39607"/>
                </a:cubicBezTo>
                <a:cubicBezTo>
                  <a:pt x="11385" y="41462"/>
                  <a:pt x="9883" y="42689"/>
                  <a:pt x="8346" y="42689"/>
                </a:cubicBezTo>
                <a:cubicBezTo>
                  <a:pt x="7517" y="42689"/>
                  <a:pt x="6677" y="42331"/>
                  <a:pt x="6080" y="41522"/>
                </a:cubicBezTo>
                <a:cubicBezTo>
                  <a:pt x="5864" y="41241"/>
                  <a:pt x="4974" y="40225"/>
                  <a:pt x="3617" y="40225"/>
                </a:cubicBezTo>
                <a:cubicBezTo>
                  <a:pt x="3062" y="40225"/>
                  <a:pt x="2430" y="40394"/>
                  <a:pt x="1733" y="40853"/>
                </a:cubicBezTo>
                <a:cubicBezTo>
                  <a:pt x="1034" y="41339"/>
                  <a:pt x="426" y="41947"/>
                  <a:pt x="1" y="42677"/>
                </a:cubicBezTo>
                <a:lnTo>
                  <a:pt x="1" y="51400"/>
                </a:lnTo>
                <a:cubicBezTo>
                  <a:pt x="1" y="51400"/>
                  <a:pt x="822" y="53437"/>
                  <a:pt x="2220" y="53437"/>
                </a:cubicBezTo>
                <a:cubicBezTo>
                  <a:pt x="2560" y="53437"/>
                  <a:pt x="2904" y="53457"/>
                  <a:pt x="3247" y="53457"/>
                </a:cubicBezTo>
                <a:cubicBezTo>
                  <a:pt x="4161" y="53457"/>
                  <a:pt x="5063" y="53312"/>
                  <a:pt x="5837" y="52251"/>
                </a:cubicBezTo>
                <a:cubicBezTo>
                  <a:pt x="6396" y="51183"/>
                  <a:pt x="7381" y="50695"/>
                  <a:pt x="8357" y="50695"/>
                </a:cubicBezTo>
                <a:cubicBezTo>
                  <a:pt x="9715" y="50695"/>
                  <a:pt x="11058" y="51640"/>
                  <a:pt x="11217" y="53285"/>
                </a:cubicBezTo>
                <a:cubicBezTo>
                  <a:pt x="11397" y="55151"/>
                  <a:pt x="9895" y="56421"/>
                  <a:pt x="8346" y="56421"/>
                </a:cubicBezTo>
                <a:cubicBezTo>
                  <a:pt x="7549" y="56421"/>
                  <a:pt x="6740" y="56085"/>
                  <a:pt x="6141" y="55321"/>
                </a:cubicBezTo>
                <a:cubicBezTo>
                  <a:pt x="6118" y="55298"/>
                  <a:pt x="4997" y="53817"/>
                  <a:pt x="3306" y="53817"/>
                </a:cubicBezTo>
                <a:cubicBezTo>
                  <a:pt x="2746" y="53817"/>
                  <a:pt x="2125" y="53979"/>
                  <a:pt x="1460" y="54409"/>
                </a:cubicBezTo>
                <a:cubicBezTo>
                  <a:pt x="761" y="54896"/>
                  <a:pt x="244" y="55595"/>
                  <a:pt x="1" y="56415"/>
                </a:cubicBezTo>
                <a:lnTo>
                  <a:pt x="1" y="65108"/>
                </a:lnTo>
                <a:cubicBezTo>
                  <a:pt x="1" y="65108"/>
                  <a:pt x="761" y="67297"/>
                  <a:pt x="2159" y="67297"/>
                </a:cubicBezTo>
                <a:cubicBezTo>
                  <a:pt x="2370" y="67297"/>
                  <a:pt x="2585" y="67301"/>
                  <a:pt x="2801" y="67301"/>
                </a:cubicBezTo>
                <a:cubicBezTo>
                  <a:pt x="3860" y="67301"/>
                  <a:pt x="4953" y="67197"/>
                  <a:pt x="5837" y="65960"/>
                </a:cubicBezTo>
                <a:cubicBezTo>
                  <a:pt x="6384" y="64902"/>
                  <a:pt x="7370" y="64416"/>
                  <a:pt x="8350" y="64416"/>
                </a:cubicBezTo>
                <a:cubicBezTo>
                  <a:pt x="9709" y="64416"/>
                  <a:pt x="11058" y="65351"/>
                  <a:pt x="11217" y="66993"/>
                </a:cubicBezTo>
                <a:cubicBezTo>
                  <a:pt x="11398" y="68881"/>
                  <a:pt x="9893" y="70145"/>
                  <a:pt x="8342" y="70145"/>
                </a:cubicBezTo>
                <a:cubicBezTo>
                  <a:pt x="7546" y="70145"/>
                  <a:pt x="6739" y="69812"/>
                  <a:pt x="6141" y="69060"/>
                </a:cubicBezTo>
                <a:cubicBezTo>
                  <a:pt x="6141" y="69060"/>
                  <a:pt x="5426" y="68148"/>
                  <a:pt x="3488" y="68148"/>
                </a:cubicBezTo>
                <a:cubicBezTo>
                  <a:pt x="2899" y="68148"/>
                  <a:pt x="2198" y="68232"/>
                  <a:pt x="1369" y="68452"/>
                </a:cubicBezTo>
                <a:cubicBezTo>
                  <a:pt x="62" y="68817"/>
                  <a:pt x="1" y="70306"/>
                  <a:pt x="1" y="70306"/>
                </a:cubicBezTo>
                <a:lnTo>
                  <a:pt x="1" y="78847"/>
                </a:lnTo>
                <a:cubicBezTo>
                  <a:pt x="1" y="78847"/>
                  <a:pt x="761" y="80610"/>
                  <a:pt x="2129" y="80610"/>
                </a:cubicBezTo>
                <a:cubicBezTo>
                  <a:pt x="2646" y="80610"/>
                  <a:pt x="3178" y="80690"/>
                  <a:pt x="3701" y="80690"/>
                </a:cubicBezTo>
                <a:cubicBezTo>
                  <a:pt x="4468" y="80690"/>
                  <a:pt x="5216" y="80518"/>
                  <a:pt x="5867" y="79668"/>
                </a:cubicBezTo>
                <a:cubicBezTo>
                  <a:pt x="6424" y="78618"/>
                  <a:pt x="7402" y="78136"/>
                  <a:pt x="8375" y="78136"/>
                </a:cubicBezTo>
                <a:cubicBezTo>
                  <a:pt x="9737" y="78136"/>
                  <a:pt x="11088" y="79082"/>
                  <a:pt x="11247" y="80732"/>
                </a:cubicBezTo>
                <a:cubicBezTo>
                  <a:pt x="11407" y="82613"/>
                  <a:pt x="9906" y="83876"/>
                  <a:pt x="8359" y="83876"/>
                </a:cubicBezTo>
                <a:cubicBezTo>
                  <a:pt x="7557" y="83876"/>
                  <a:pt x="6743" y="83536"/>
                  <a:pt x="6141" y="82768"/>
                </a:cubicBezTo>
                <a:cubicBezTo>
                  <a:pt x="6052" y="82658"/>
                  <a:pt x="5078" y="81436"/>
                  <a:pt x="3546" y="81436"/>
                </a:cubicBezTo>
                <a:cubicBezTo>
                  <a:pt x="2973" y="81436"/>
                  <a:pt x="2323" y="81606"/>
                  <a:pt x="1612" y="82069"/>
                </a:cubicBezTo>
                <a:cubicBezTo>
                  <a:pt x="943" y="82525"/>
                  <a:pt x="396" y="83133"/>
                  <a:pt x="1" y="83863"/>
                </a:cubicBezTo>
                <a:lnTo>
                  <a:pt x="1" y="92556"/>
                </a:lnTo>
                <a:cubicBezTo>
                  <a:pt x="1" y="92556"/>
                  <a:pt x="913" y="94744"/>
                  <a:pt x="2281" y="94744"/>
                </a:cubicBezTo>
                <a:cubicBezTo>
                  <a:pt x="2501" y="94744"/>
                  <a:pt x="2720" y="94749"/>
                  <a:pt x="2937" y="94749"/>
                </a:cubicBezTo>
                <a:cubicBezTo>
                  <a:pt x="3981" y="94749"/>
                  <a:pt x="4987" y="94645"/>
                  <a:pt x="5867" y="93437"/>
                </a:cubicBezTo>
                <a:cubicBezTo>
                  <a:pt x="6416" y="92365"/>
                  <a:pt x="7404" y="91872"/>
                  <a:pt x="8387" y="91872"/>
                </a:cubicBezTo>
                <a:cubicBezTo>
                  <a:pt x="9743" y="91872"/>
                  <a:pt x="11089" y="92813"/>
                  <a:pt x="11247" y="94471"/>
                </a:cubicBezTo>
                <a:cubicBezTo>
                  <a:pt x="11427" y="96331"/>
                  <a:pt x="9910" y="97585"/>
                  <a:pt x="8357" y="97585"/>
                </a:cubicBezTo>
                <a:cubicBezTo>
                  <a:pt x="7550" y="97585"/>
                  <a:pt x="6733" y="97246"/>
                  <a:pt x="6141" y="96477"/>
                </a:cubicBezTo>
                <a:cubicBezTo>
                  <a:pt x="6039" y="96350"/>
                  <a:pt x="5453" y="95759"/>
                  <a:pt x="3290" y="95759"/>
                </a:cubicBezTo>
                <a:cubicBezTo>
                  <a:pt x="2857" y="95759"/>
                  <a:pt x="2362" y="95783"/>
                  <a:pt x="1794" y="95838"/>
                </a:cubicBezTo>
                <a:cubicBezTo>
                  <a:pt x="366" y="95990"/>
                  <a:pt x="31" y="97571"/>
                  <a:pt x="31" y="97571"/>
                </a:cubicBezTo>
                <a:lnTo>
                  <a:pt x="31" y="103650"/>
                </a:lnTo>
                <a:cubicBezTo>
                  <a:pt x="31" y="105565"/>
                  <a:pt x="1581" y="107115"/>
                  <a:pt x="3496" y="107115"/>
                </a:cubicBezTo>
                <a:lnTo>
                  <a:pt x="129547" y="107115"/>
                </a:lnTo>
                <a:lnTo>
                  <a:pt x="149639" y="87024"/>
                </a:lnTo>
                <a:lnTo>
                  <a:pt x="149639" y="3436"/>
                </a:lnTo>
                <a:cubicBezTo>
                  <a:pt x="149639" y="1539"/>
                  <a:pt x="148118" y="1"/>
                  <a:pt x="146229" y="1"/>
                </a:cubicBezTo>
                <a:cubicBezTo>
                  <a:pt x="146211" y="1"/>
                  <a:pt x="146192" y="1"/>
                  <a:pt x="146174" y="1"/>
                </a:cubicBezTo>
                <a:lnTo>
                  <a:pt x="3466" y="1"/>
                </a:lnTo>
                <a:cubicBezTo>
                  <a:pt x="3447" y="1"/>
                  <a:pt x="3429" y="1"/>
                  <a:pt x="34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1"/>
          <p:cNvSpPr/>
          <p:nvPr/>
        </p:nvSpPr>
        <p:spPr>
          <a:xfrm>
            <a:off x="6251013" y="3665747"/>
            <a:ext cx="558162" cy="558162"/>
          </a:xfrm>
          <a:custGeom>
            <a:avLst/>
            <a:gdLst/>
            <a:ahLst/>
            <a:cxnLst/>
            <a:rect l="l" t="t" r="r" b="b"/>
            <a:pathLst>
              <a:path w="20123" h="20123" extrusionOk="0">
                <a:moveTo>
                  <a:pt x="2737" y="1"/>
                </a:moveTo>
                <a:cubicBezTo>
                  <a:pt x="1217" y="1"/>
                  <a:pt x="1" y="1217"/>
                  <a:pt x="31" y="2706"/>
                </a:cubicBezTo>
                <a:lnTo>
                  <a:pt x="31" y="20123"/>
                </a:lnTo>
                <a:lnTo>
                  <a:pt x="20123" y="1"/>
                </a:lnTo>
                <a:close/>
              </a:path>
            </a:pathLst>
          </a:custGeom>
          <a:solidFill>
            <a:srgbClr val="E7EB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1"/>
          <p:cNvSpPr/>
          <p:nvPr/>
        </p:nvSpPr>
        <p:spPr>
          <a:xfrm rot="-926104">
            <a:off x="5880216" y="1006950"/>
            <a:ext cx="913713" cy="86177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4" name="Google Shape;1554;p31"/>
          <p:cNvGrpSpPr/>
          <p:nvPr/>
        </p:nvGrpSpPr>
        <p:grpSpPr>
          <a:xfrm>
            <a:off x="6157454" y="3120321"/>
            <a:ext cx="1657343" cy="808493"/>
            <a:chOff x="6016754" y="2989146"/>
            <a:chExt cx="1657343" cy="808493"/>
          </a:xfrm>
        </p:grpSpPr>
        <p:sp>
          <p:nvSpPr>
            <p:cNvPr id="1555" name="Google Shape;1555;p3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0" name="Google Shape;1560;p31"/>
          <p:cNvGrpSpPr/>
          <p:nvPr/>
        </p:nvGrpSpPr>
        <p:grpSpPr>
          <a:xfrm>
            <a:off x="6493848" y="2823682"/>
            <a:ext cx="1094855" cy="1504759"/>
            <a:chOff x="6143348" y="1855432"/>
            <a:chExt cx="1094855" cy="1504759"/>
          </a:xfrm>
        </p:grpSpPr>
        <p:sp>
          <p:nvSpPr>
            <p:cNvPr id="1561" name="Google Shape;1561;p3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7" name="Google Shape;1567;p31"/>
          <p:cNvSpPr txBox="1">
            <a:spLocks noGrp="1"/>
          </p:cNvSpPr>
          <p:nvPr>
            <p:ph type="title"/>
          </p:nvPr>
        </p:nvSpPr>
        <p:spPr>
          <a:xfrm>
            <a:off x="2622936" y="1828469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800" dirty="0" err="1">
                <a:ln w="3175">
                  <a:solidFill>
                    <a:schemeClr val="tx1"/>
                  </a:solidFill>
                </a:ln>
              </a:rPr>
              <a:t>Matematika</a:t>
            </a:r>
            <a:br>
              <a:rPr lang="en-US" sz="4800" dirty="0">
                <a:ln w="3175">
                  <a:solidFill>
                    <a:schemeClr val="tx1"/>
                  </a:solidFill>
                </a:ln>
              </a:rPr>
            </a:b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>2-sinf</a:t>
            </a:r>
            <a:endParaRPr sz="4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568" name="Google Shape;1568;p31"/>
          <p:cNvSpPr/>
          <p:nvPr/>
        </p:nvSpPr>
        <p:spPr>
          <a:xfrm>
            <a:off x="1492879" y="45486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31"/>
          <p:cNvSpPr/>
          <p:nvPr/>
        </p:nvSpPr>
        <p:spPr>
          <a:xfrm>
            <a:off x="6507336" y="45827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0" name="Google Shape;1570;p31"/>
          <p:cNvGrpSpPr/>
          <p:nvPr/>
        </p:nvGrpSpPr>
        <p:grpSpPr>
          <a:xfrm>
            <a:off x="1343200" y="1432100"/>
            <a:ext cx="1031261" cy="913250"/>
            <a:chOff x="1343200" y="1432100"/>
            <a:chExt cx="1031261" cy="913250"/>
          </a:xfrm>
        </p:grpSpPr>
        <p:sp>
          <p:nvSpPr>
            <p:cNvPr id="1571" name="Google Shape;1571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2" name="Google Shape;1572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573" name="Google Shape;1573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1"/>
          <p:cNvGrpSpPr/>
          <p:nvPr/>
        </p:nvGrpSpPr>
        <p:grpSpPr>
          <a:xfrm>
            <a:off x="1876176" y="710725"/>
            <a:ext cx="1111474" cy="1244475"/>
            <a:chOff x="1338201" y="32850"/>
            <a:chExt cx="1111474" cy="1244475"/>
          </a:xfrm>
        </p:grpSpPr>
        <p:sp>
          <p:nvSpPr>
            <p:cNvPr id="1576" name="Google Shape;1576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7" name="Google Shape;1577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8" name="Google Shape;1578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9" name="Google Shape;1579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1"/>
          <p:cNvGrpSpPr/>
          <p:nvPr/>
        </p:nvGrpSpPr>
        <p:grpSpPr>
          <a:xfrm>
            <a:off x="2164413" y="2335346"/>
            <a:ext cx="1186423" cy="2313961"/>
            <a:chOff x="5329725" y="2719275"/>
            <a:chExt cx="1048725" cy="2045400"/>
          </a:xfrm>
        </p:grpSpPr>
        <p:sp>
          <p:nvSpPr>
            <p:cNvPr id="1582" name="Google Shape;1582;p31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1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1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1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9" name="Google Shape;1589;p31"/>
          <p:cNvSpPr/>
          <p:nvPr/>
        </p:nvSpPr>
        <p:spPr>
          <a:xfrm>
            <a:off x="1780271" y="2685271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31"/>
          <p:cNvSpPr/>
          <p:nvPr/>
        </p:nvSpPr>
        <p:spPr>
          <a:xfrm>
            <a:off x="5782021" y="920208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31"/>
          <p:cNvSpPr/>
          <p:nvPr/>
        </p:nvSpPr>
        <p:spPr>
          <a:xfrm>
            <a:off x="7056078" y="27209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31"/>
          <p:cNvSpPr/>
          <p:nvPr/>
        </p:nvSpPr>
        <p:spPr>
          <a:xfrm>
            <a:off x="3494215" y="43893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35"/>
          <p:cNvSpPr txBox="1">
            <a:spLocks noGrp="1"/>
          </p:cNvSpPr>
          <p:nvPr>
            <p:ph type="title"/>
          </p:nvPr>
        </p:nvSpPr>
        <p:spPr>
          <a:xfrm>
            <a:off x="2117135" y="1780359"/>
            <a:ext cx="490973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0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Mavzu</a:t>
            </a:r>
            <a:r>
              <a:rPr lang="en-US" sz="40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: </a:t>
            </a:r>
            <a:r>
              <a:rPr lang="en-US" sz="40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Ayirishga</a:t>
            </a:r>
            <a:r>
              <a:rPr lang="en-US" sz="40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 </a:t>
            </a:r>
            <a:r>
              <a:rPr lang="en-US" sz="40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doir</a:t>
            </a:r>
            <a:r>
              <a:rPr lang="en-US" sz="40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 </a:t>
            </a:r>
            <a:r>
              <a:rPr lang="en-US" sz="40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masalalar</a:t>
            </a:r>
            <a:endParaRPr sz="72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Mustaqil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(45- bet)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44B358-5726-4B16-8BB5-A30694B906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4" t="50000" r="7874" b="24861"/>
          <a:stretch/>
        </p:blipFill>
        <p:spPr>
          <a:xfrm>
            <a:off x="614361" y="2214562"/>
            <a:ext cx="8288269" cy="12930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DC639D-FDFA-4353-BC1C-B2EF1EE7491A}"/>
              </a:ext>
            </a:extLst>
          </p:cNvPr>
          <p:cNvSpPr txBox="1"/>
          <p:nvPr/>
        </p:nvSpPr>
        <p:spPr>
          <a:xfrm>
            <a:off x="3871913" y="2621756"/>
            <a:ext cx="614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E0BC5-40FC-4258-B3A0-5D23BF49CED5}"/>
              </a:ext>
            </a:extLst>
          </p:cNvPr>
          <p:cNvSpPr txBox="1"/>
          <p:nvPr/>
        </p:nvSpPr>
        <p:spPr>
          <a:xfrm>
            <a:off x="8201026" y="2623094"/>
            <a:ext cx="614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1-topshiriq.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Noma'lumlarni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topamiz</a:t>
            </a:r>
            <a:endParaRPr lang="en-US" sz="28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Montserrat" panose="020B060402020202020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07E882E-25A9-445B-8BA0-011EE9670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696593"/>
              </p:ext>
            </p:extLst>
          </p:nvPr>
        </p:nvGraphicFramePr>
        <p:xfrm>
          <a:off x="911713" y="1160182"/>
          <a:ext cx="4471404" cy="36260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0035">
                  <a:extLst>
                    <a:ext uri="{9D8B030D-6E8A-4147-A177-3AD203B41FA5}">
                      <a16:colId xmlns:a16="http://schemas.microsoft.com/office/drawing/2014/main" val="3488725144"/>
                    </a:ext>
                  </a:extLst>
                </a:gridCol>
                <a:gridCol w="933828">
                  <a:extLst>
                    <a:ext uri="{9D8B030D-6E8A-4147-A177-3AD203B41FA5}">
                      <a16:colId xmlns:a16="http://schemas.microsoft.com/office/drawing/2014/main" val="1934250347"/>
                    </a:ext>
                  </a:extLst>
                </a:gridCol>
                <a:gridCol w="987541">
                  <a:extLst>
                    <a:ext uri="{9D8B030D-6E8A-4147-A177-3AD203B41FA5}">
                      <a16:colId xmlns:a16="http://schemas.microsoft.com/office/drawing/2014/main" val="2731408429"/>
                    </a:ext>
                  </a:extLst>
                </a:gridCol>
              </a:tblGrid>
              <a:tr h="298442">
                <a:tc>
                  <a:txBody>
                    <a:bodyPr/>
                    <a:lstStyle/>
                    <a:p>
                      <a:r>
                        <a:rPr lang="en-US" sz="1600" dirty="0" err="1"/>
                        <a:t>Bor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edi</a:t>
                      </a:r>
                      <a:r>
                        <a:rPr lang="en-US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Sotildi</a:t>
                      </a:r>
                      <a:r>
                        <a:rPr lang="en-US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Qoldi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548677"/>
                  </a:ext>
                </a:extLst>
              </a:tr>
              <a:tr h="2175576">
                <a:tc>
                  <a:txBody>
                    <a:bodyPr/>
                    <a:lstStyle/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96 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29 ta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? 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4912457"/>
                  </a:ext>
                </a:extLst>
              </a:tr>
              <a:tr h="3871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? ta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29 ta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67 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8963023"/>
                  </a:ext>
                </a:extLst>
              </a:tr>
              <a:tr h="37376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96 ta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? ta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67 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134147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F4C28-D011-4502-8E67-3FDE16690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38" y="1679070"/>
            <a:ext cx="2380479" cy="17853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0CC7AE-696B-4DF8-AACF-A7D5FF26784C}"/>
              </a:ext>
            </a:extLst>
          </p:cNvPr>
          <p:cNvSpPr txBox="1"/>
          <p:nvPr/>
        </p:nvSpPr>
        <p:spPr>
          <a:xfrm>
            <a:off x="5392478" y="2546756"/>
            <a:ext cx="1566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96 – 29 =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07F1EA-05B8-439B-88BA-B49D926FDFB2}"/>
              </a:ext>
            </a:extLst>
          </p:cNvPr>
          <p:cNvSpPr txBox="1"/>
          <p:nvPr/>
        </p:nvSpPr>
        <p:spPr>
          <a:xfrm>
            <a:off x="6844392" y="2439587"/>
            <a:ext cx="55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67</a:t>
            </a:r>
            <a:r>
              <a:rPr lang="en-US" sz="3200" dirty="0"/>
              <a:t> 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ACDCAE-1488-4077-AC59-585020BE98B2}"/>
              </a:ext>
            </a:extLst>
          </p:cNvPr>
          <p:cNvSpPr txBox="1"/>
          <p:nvPr/>
        </p:nvSpPr>
        <p:spPr>
          <a:xfrm>
            <a:off x="4614983" y="2608311"/>
            <a:ext cx="6559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67 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17A324-216A-4818-9D66-B57FC7314752}"/>
              </a:ext>
            </a:extLst>
          </p:cNvPr>
          <p:cNvSpPr txBox="1"/>
          <p:nvPr/>
        </p:nvSpPr>
        <p:spPr>
          <a:xfrm>
            <a:off x="1864382" y="4054464"/>
            <a:ext cx="6559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96 ta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F4ED83-C0C9-47E1-85D2-8AFEE916D592}"/>
              </a:ext>
            </a:extLst>
          </p:cNvPr>
          <p:cNvSpPr txBox="1"/>
          <p:nvPr/>
        </p:nvSpPr>
        <p:spPr>
          <a:xfrm>
            <a:off x="3598839" y="4425371"/>
            <a:ext cx="6559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29 ta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16C8EA-23BA-4DA3-91E3-D5902E598A3A}"/>
              </a:ext>
            </a:extLst>
          </p:cNvPr>
          <p:cNvSpPr txBox="1"/>
          <p:nvPr/>
        </p:nvSpPr>
        <p:spPr>
          <a:xfrm>
            <a:off x="5439195" y="3963822"/>
            <a:ext cx="1566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67 + 29 =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606441-5713-498D-9B16-D32C6BEF7124}"/>
              </a:ext>
            </a:extLst>
          </p:cNvPr>
          <p:cNvSpPr txBox="1"/>
          <p:nvPr/>
        </p:nvSpPr>
        <p:spPr>
          <a:xfrm>
            <a:off x="6891109" y="3856653"/>
            <a:ext cx="55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96</a:t>
            </a:r>
            <a:r>
              <a:rPr lang="en-US" sz="3200" dirty="0"/>
              <a:t>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9CB291-CB42-41DE-BD8E-F414AD46A725}"/>
              </a:ext>
            </a:extLst>
          </p:cNvPr>
          <p:cNvSpPr txBox="1"/>
          <p:nvPr/>
        </p:nvSpPr>
        <p:spPr>
          <a:xfrm>
            <a:off x="5439195" y="4363815"/>
            <a:ext cx="1566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96 – 67 =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E47AF7-18A1-42EA-8CEA-E505E09A2CF7}"/>
              </a:ext>
            </a:extLst>
          </p:cNvPr>
          <p:cNvSpPr txBox="1"/>
          <p:nvPr/>
        </p:nvSpPr>
        <p:spPr>
          <a:xfrm>
            <a:off x="6891109" y="4256209"/>
            <a:ext cx="55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29</a:t>
            </a:r>
            <a:r>
              <a:rPr lang="en-US" sz="32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225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 animBg="1"/>
      <p:bldP spid="23" grpId="0" animBg="1"/>
      <p:bldP spid="24" grpId="0" animBg="1"/>
      <p:bldP spid="26" grpId="0"/>
      <p:bldP spid="27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41"/>
          <p:cNvSpPr txBox="1">
            <a:spLocks noGrp="1"/>
          </p:cNvSpPr>
          <p:nvPr>
            <p:ph type="title"/>
          </p:nvPr>
        </p:nvSpPr>
        <p:spPr>
          <a:xfrm>
            <a:off x="571499" y="423625"/>
            <a:ext cx="7778173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dirty="0">
                <a:ln w="3175">
                  <a:solidFill>
                    <a:schemeClr val="tx1"/>
                  </a:solidFill>
                </a:ln>
              </a:rPr>
              <a:t>2-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</a:rPr>
              <a:t>topshiriq</a:t>
            </a:r>
            <a:r>
              <a:rPr lang="en-US" sz="3200" dirty="0">
                <a:ln w="3175">
                  <a:solidFill>
                    <a:schemeClr val="tx1"/>
                  </a:solidFill>
                </a:ln>
              </a:rPr>
              <a:t>.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</a:rPr>
              <a:t>Sonlar</a:t>
            </a:r>
            <a:r>
              <a:rPr lang="en-US" sz="3200" dirty="0">
                <a:ln w="3175">
                  <a:solidFill>
                    <a:schemeClr val="tx1"/>
                  </a:solidFill>
                </a:ln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</a:rPr>
              <a:t>qatorini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</a:rPr>
              <a:t>davom</a:t>
            </a:r>
            <a:r>
              <a:rPr lang="en-US" sz="3200" dirty="0">
                <a:ln w="3175">
                  <a:solidFill>
                    <a:schemeClr val="tx1"/>
                  </a:solidFill>
                </a:ln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</a:rPr>
              <a:t>ettiring</a:t>
            </a:r>
            <a:endParaRPr sz="3200" dirty="0">
              <a:ln w="3175">
                <a:solidFill>
                  <a:schemeClr val="tx1"/>
                </a:solidFill>
              </a:ln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34FDF40-7C2F-4FA1-814C-F8F4E9BA4CCB}"/>
              </a:ext>
            </a:extLst>
          </p:cNvPr>
          <p:cNvGrpSpPr/>
          <p:nvPr/>
        </p:nvGrpSpPr>
        <p:grpSpPr>
          <a:xfrm>
            <a:off x="1432141" y="1465757"/>
            <a:ext cx="6216065" cy="603264"/>
            <a:chOff x="1418166" y="1696590"/>
            <a:chExt cx="6216065" cy="603264"/>
          </a:xfrm>
        </p:grpSpPr>
        <p:sp>
          <p:nvSpPr>
            <p:cNvPr id="4" name="Ромб 3">
              <a:extLst>
                <a:ext uri="{FF2B5EF4-FFF2-40B4-BE49-F238E27FC236}">
                  <a16:creationId xmlns:a16="http://schemas.microsoft.com/office/drawing/2014/main" id="{1FEC5F96-B7E6-43A1-87D1-2226DE860B22}"/>
                </a:ext>
              </a:extLst>
            </p:cNvPr>
            <p:cNvSpPr/>
            <p:nvPr/>
          </p:nvSpPr>
          <p:spPr>
            <a:xfrm>
              <a:off x="1418166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9" name="Ромб 8">
              <a:extLst>
                <a:ext uri="{FF2B5EF4-FFF2-40B4-BE49-F238E27FC236}">
                  <a16:creationId xmlns:a16="http://schemas.microsoft.com/office/drawing/2014/main" id="{51C92FB8-0CE6-4685-AE0D-05EBC2FBEE3D}"/>
                </a:ext>
              </a:extLst>
            </p:cNvPr>
            <p:cNvSpPr/>
            <p:nvPr/>
          </p:nvSpPr>
          <p:spPr>
            <a:xfrm>
              <a:off x="2097038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0" name="Ромб 9">
              <a:extLst>
                <a:ext uri="{FF2B5EF4-FFF2-40B4-BE49-F238E27FC236}">
                  <a16:creationId xmlns:a16="http://schemas.microsoft.com/office/drawing/2014/main" id="{1FEB3309-4560-4570-8DB7-24415417A190}"/>
                </a:ext>
              </a:extLst>
            </p:cNvPr>
            <p:cNvSpPr/>
            <p:nvPr/>
          </p:nvSpPr>
          <p:spPr>
            <a:xfrm>
              <a:off x="2794383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Ромб 10">
              <a:extLst>
                <a:ext uri="{FF2B5EF4-FFF2-40B4-BE49-F238E27FC236}">
                  <a16:creationId xmlns:a16="http://schemas.microsoft.com/office/drawing/2014/main" id="{4FCC8E1C-D996-4147-9679-9CF09EB9AC73}"/>
                </a:ext>
              </a:extLst>
            </p:cNvPr>
            <p:cNvSpPr/>
            <p:nvPr/>
          </p:nvSpPr>
          <p:spPr>
            <a:xfrm>
              <a:off x="3468637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Ромб 11">
              <a:extLst>
                <a:ext uri="{FF2B5EF4-FFF2-40B4-BE49-F238E27FC236}">
                  <a16:creationId xmlns:a16="http://schemas.microsoft.com/office/drawing/2014/main" id="{2CA2C467-C3EC-474A-98B1-A3E3CAA52A2F}"/>
                </a:ext>
              </a:extLst>
            </p:cNvPr>
            <p:cNvSpPr/>
            <p:nvPr/>
          </p:nvSpPr>
          <p:spPr>
            <a:xfrm>
              <a:off x="4170600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3" name="Ромб 12">
              <a:extLst>
                <a:ext uri="{FF2B5EF4-FFF2-40B4-BE49-F238E27FC236}">
                  <a16:creationId xmlns:a16="http://schemas.microsoft.com/office/drawing/2014/main" id="{ABD6686C-A7A6-4DC9-AB47-AD64777C11CF}"/>
                </a:ext>
              </a:extLst>
            </p:cNvPr>
            <p:cNvSpPr/>
            <p:nvPr/>
          </p:nvSpPr>
          <p:spPr>
            <a:xfrm>
              <a:off x="4863327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4" name="Ромб 13">
              <a:extLst>
                <a:ext uri="{FF2B5EF4-FFF2-40B4-BE49-F238E27FC236}">
                  <a16:creationId xmlns:a16="http://schemas.microsoft.com/office/drawing/2014/main" id="{16788F5C-DD26-4C54-BE86-C356F492D77D}"/>
                </a:ext>
              </a:extLst>
            </p:cNvPr>
            <p:cNvSpPr/>
            <p:nvPr/>
          </p:nvSpPr>
          <p:spPr>
            <a:xfrm>
              <a:off x="5556052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5" name="Ромб 14">
              <a:extLst>
                <a:ext uri="{FF2B5EF4-FFF2-40B4-BE49-F238E27FC236}">
                  <a16:creationId xmlns:a16="http://schemas.microsoft.com/office/drawing/2014/main" id="{65369BFC-9BE0-4401-B2C3-7EE3C5C80E8B}"/>
                </a:ext>
              </a:extLst>
            </p:cNvPr>
            <p:cNvSpPr/>
            <p:nvPr/>
          </p:nvSpPr>
          <p:spPr>
            <a:xfrm>
              <a:off x="6248779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Ромб 15">
              <a:extLst>
                <a:ext uri="{FF2B5EF4-FFF2-40B4-BE49-F238E27FC236}">
                  <a16:creationId xmlns:a16="http://schemas.microsoft.com/office/drawing/2014/main" id="{0B019FC7-14D5-401F-80F8-C0EBF164ED53}"/>
                </a:ext>
              </a:extLst>
            </p:cNvPr>
            <p:cNvSpPr/>
            <p:nvPr/>
          </p:nvSpPr>
          <p:spPr>
            <a:xfrm>
              <a:off x="6941504" y="1696590"/>
              <a:ext cx="692727" cy="603264"/>
            </a:xfrm>
            <a:prstGeom prst="diamond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5FE61B4-3969-48A9-A8E6-A12C33B3425B}"/>
              </a:ext>
            </a:extLst>
          </p:cNvPr>
          <p:cNvSpPr txBox="1"/>
          <p:nvPr/>
        </p:nvSpPr>
        <p:spPr>
          <a:xfrm>
            <a:off x="1527592" y="1543505"/>
            <a:ext cx="583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65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384B02-8B4D-49D9-AEBB-AE12DBF7D064}"/>
              </a:ext>
            </a:extLst>
          </p:cNvPr>
          <p:cNvSpPr txBox="1"/>
          <p:nvPr/>
        </p:nvSpPr>
        <p:spPr>
          <a:xfrm>
            <a:off x="2198377" y="1543505"/>
            <a:ext cx="583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60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6AD09C-A20C-4D38-814A-76109A18B551}"/>
              </a:ext>
            </a:extLst>
          </p:cNvPr>
          <p:cNvSpPr txBox="1"/>
          <p:nvPr/>
        </p:nvSpPr>
        <p:spPr>
          <a:xfrm>
            <a:off x="4986606" y="1543505"/>
            <a:ext cx="583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40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D921B5-C9D7-43F4-A653-6C2F438480A8}"/>
              </a:ext>
            </a:extLst>
          </p:cNvPr>
          <p:cNvSpPr txBox="1"/>
          <p:nvPr/>
        </p:nvSpPr>
        <p:spPr>
          <a:xfrm>
            <a:off x="7046696" y="1543505"/>
            <a:ext cx="583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25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61D72E-E847-4018-BA1C-94D16340B3CF}"/>
              </a:ext>
            </a:extLst>
          </p:cNvPr>
          <p:cNvSpPr txBox="1"/>
          <p:nvPr/>
        </p:nvSpPr>
        <p:spPr>
          <a:xfrm>
            <a:off x="1173406" y="2818997"/>
            <a:ext cx="1566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65 – 60 =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3D6860-BB61-43AC-AAB2-3982FAAD404D}"/>
              </a:ext>
            </a:extLst>
          </p:cNvPr>
          <p:cNvSpPr txBox="1"/>
          <p:nvPr/>
        </p:nvSpPr>
        <p:spPr>
          <a:xfrm>
            <a:off x="2509481" y="2711828"/>
            <a:ext cx="40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3200" dirty="0"/>
              <a:t> 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0049D9-1D73-41DD-8BE8-8B93BE8E607F}"/>
              </a:ext>
            </a:extLst>
          </p:cNvPr>
          <p:cNvSpPr txBox="1"/>
          <p:nvPr/>
        </p:nvSpPr>
        <p:spPr>
          <a:xfrm>
            <a:off x="1173405" y="3299168"/>
            <a:ext cx="1451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60 – 5 =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7E3450-6084-4135-956B-DF2C32F1B4B5}"/>
              </a:ext>
            </a:extLst>
          </p:cNvPr>
          <p:cNvSpPr txBox="1"/>
          <p:nvPr/>
        </p:nvSpPr>
        <p:spPr>
          <a:xfrm>
            <a:off x="2509481" y="3184312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55</a:t>
            </a:r>
            <a:r>
              <a:rPr lang="en-US" sz="3200" dirty="0"/>
              <a:t>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DFBE43-C9A9-4507-9DEF-247D5AD362B8}"/>
              </a:ext>
            </a:extLst>
          </p:cNvPr>
          <p:cNvSpPr txBox="1"/>
          <p:nvPr/>
        </p:nvSpPr>
        <p:spPr>
          <a:xfrm>
            <a:off x="1173404" y="3758202"/>
            <a:ext cx="1451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55 – 5 =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C96D97-B409-47E7-B75F-0F57228EDE13}"/>
              </a:ext>
            </a:extLst>
          </p:cNvPr>
          <p:cNvSpPr txBox="1"/>
          <p:nvPr/>
        </p:nvSpPr>
        <p:spPr>
          <a:xfrm>
            <a:off x="2509481" y="3645534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50</a:t>
            </a:r>
            <a:r>
              <a:rPr lang="en-US" sz="3200" dirty="0"/>
              <a:t>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0D0028-13E8-4799-9F96-A9879A7BD70D}"/>
              </a:ext>
            </a:extLst>
          </p:cNvPr>
          <p:cNvSpPr txBox="1"/>
          <p:nvPr/>
        </p:nvSpPr>
        <p:spPr>
          <a:xfrm>
            <a:off x="2905150" y="1420395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55</a:t>
            </a:r>
            <a:r>
              <a:rPr lang="en-US" sz="3200" dirty="0"/>
              <a:t> 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0F143E-5B7B-42BD-AF8B-545CC25E7713}"/>
              </a:ext>
            </a:extLst>
          </p:cNvPr>
          <p:cNvSpPr txBox="1"/>
          <p:nvPr/>
        </p:nvSpPr>
        <p:spPr>
          <a:xfrm>
            <a:off x="3568230" y="1420395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50</a:t>
            </a:r>
            <a:r>
              <a:rPr lang="en-US" sz="3200" dirty="0"/>
              <a:t>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A71476-E746-40EE-BA69-C1F88453CA31}"/>
              </a:ext>
            </a:extLst>
          </p:cNvPr>
          <p:cNvSpPr txBox="1"/>
          <p:nvPr/>
        </p:nvSpPr>
        <p:spPr>
          <a:xfrm>
            <a:off x="4278698" y="1420395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45</a:t>
            </a:r>
            <a:r>
              <a:rPr lang="en-US" sz="3200" dirty="0"/>
              <a:t> 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D361E9-1B50-4ACD-B280-6DCE8FDE64FC}"/>
              </a:ext>
            </a:extLst>
          </p:cNvPr>
          <p:cNvSpPr txBox="1"/>
          <p:nvPr/>
        </p:nvSpPr>
        <p:spPr>
          <a:xfrm>
            <a:off x="5636701" y="1420395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45</a:t>
            </a:r>
            <a:r>
              <a:rPr lang="en-US" sz="3200" dirty="0"/>
              <a:t>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FE8855-089A-421A-9F98-7B43085E05E5}"/>
              </a:ext>
            </a:extLst>
          </p:cNvPr>
          <p:cNvSpPr txBox="1"/>
          <p:nvPr/>
        </p:nvSpPr>
        <p:spPr>
          <a:xfrm>
            <a:off x="6329426" y="1420395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45</a:t>
            </a:r>
            <a:r>
              <a:rPr lang="en-US" sz="3200" dirty="0"/>
              <a:t>  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5CCC65C-A716-4B37-9BAF-78037F6F6F1B}"/>
              </a:ext>
            </a:extLst>
          </p:cNvPr>
          <p:cNvGrpSpPr/>
          <p:nvPr/>
        </p:nvGrpSpPr>
        <p:grpSpPr>
          <a:xfrm>
            <a:off x="1165844" y="2434336"/>
            <a:ext cx="6861889" cy="573890"/>
            <a:chOff x="1165844" y="2434336"/>
            <a:chExt cx="6861889" cy="57389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098C50BE-3F97-498C-BF45-981B0429B49A}"/>
                </a:ext>
              </a:extLst>
            </p:cNvPr>
            <p:cNvSpPr/>
            <p:nvPr/>
          </p:nvSpPr>
          <p:spPr>
            <a:xfrm>
              <a:off x="1165844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12D2DDB3-9993-41EF-A364-8E4F8F04714C}"/>
                </a:ext>
              </a:extLst>
            </p:cNvPr>
            <p:cNvSpPr/>
            <p:nvPr/>
          </p:nvSpPr>
          <p:spPr>
            <a:xfrm>
              <a:off x="1734095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768B5CA3-B560-4D71-B0C9-4700454E958B}"/>
                </a:ext>
              </a:extLst>
            </p:cNvPr>
            <p:cNvSpPr/>
            <p:nvPr/>
          </p:nvSpPr>
          <p:spPr>
            <a:xfrm>
              <a:off x="2302346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C478BFDE-D6BF-48DB-9FD7-605B2AEE8456}"/>
                </a:ext>
              </a:extLst>
            </p:cNvPr>
            <p:cNvSpPr/>
            <p:nvPr/>
          </p:nvSpPr>
          <p:spPr>
            <a:xfrm>
              <a:off x="2870597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0755A500-B6EC-4167-8E0B-9D3DFD741911}"/>
                </a:ext>
              </a:extLst>
            </p:cNvPr>
            <p:cNvSpPr/>
            <p:nvPr/>
          </p:nvSpPr>
          <p:spPr>
            <a:xfrm>
              <a:off x="3438848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12B8DA10-59E5-48D9-A849-A992235C2962}"/>
                </a:ext>
              </a:extLst>
            </p:cNvPr>
            <p:cNvSpPr/>
            <p:nvPr/>
          </p:nvSpPr>
          <p:spPr>
            <a:xfrm>
              <a:off x="4007099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F825DE2D-229A-4E31-BD69-026DAC91D035}"/>
                </a:ext>
              </a:extLst>
            </p:cNvPr>
            <p:cNvSpPr/>
            <p:nvPr/>
          </p:nvSpPr>
          <p:spPr>
            <a:xfrm>
              <a:off x="4575350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0FB36DCE-AD4F-4E2A-8CCF-713522320AAF}"/>
                </a:ext>
              </a:extLst>
            </p:cNvPr>
            <p:cNvSpPr/>
            <p:nvPr/>
          </p:nvSpPr>
          <p:spPr>
            <a:xfrm>
              <a:off x="5143601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56B2613E-2177-41E6-907F-20197AB30F57}"/>
                </a:ext>
              </a:extLst>
            </p:cNvPr>
            <p:cNvSpPr/>
            <p:nvPr/>
          </p:nvSpPr>
          <p:spPr>
            <a:xfrm>
              <a:off x="5711852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4910CE90-B830-416B-9808-0497596C37FB}"/>
                </a:ext>
              </a:extLst>
            </p:cNvPr>
            <p:cNvSpPr/>
            <p:nvPr/>
          </p:nvSpPr>
          <p:spPr>
            <a:xfrm>
              <a:off x="6280103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43BD1335-7AC1-4B03-9C1A-4796AF852E26}"/>
                </a:ext>
              </a:extLst>
            </p:cNvPr>
            <p:cNvSpPr/>
            <p:nvPr/>
          </p:nvSpPr>
          <p:spPr>
            <a:xfrm>
              <a:off x="6848354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76AEA1ED-8172-4B88-B4EF-DC32CA23DC8E}"/>
                </a:ext>
              </a:extLst>
            </p:cNvPr>
            <p:cNvSpPr/>
            <p:nvPr/>
          </p:nvSpPr>
          <p:spPr>
            <a:xfrm>
              <a:off x="7416604" y="2434336"/>
              <a:ext cx="550902" cy="573890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82B5EC6-67F0-4F47-B1B8-39F10794F073}"/>
                </a:ext>
              </a:extLst>
            </p:cNvPr>
            <p:cNvSpPr txBox="1"/>
            <p:nvPr/>
          </p:nvSpPr>
          <p:spPr>
            <a:xfrm>
              <a:off x="1194410" y="2489677"/>
              <a:ext cx="5834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51</a:t>
              </a:r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AB636FB-9BEE-4E15-90A7-881ED02C7EEC}"/>
                </a:ext>
              </a:extLst>
            </p:cNvPr>
            <p:cNvSpPr txBox="1"/>
            <p:nvPr/>
          </p:nvSpPr>
          <p:spPr>
            <a:xfrm>
              <a:off x="1768595" y="2489677"/>
              <a:ext cx="5834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54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A42062-D586-4050-8FF1-636716F01EB4}"/>
                </a:ext>
              </a:extLst>
            </p:cNvPr>
            <p:cNvSpPr txBox="1"/>
            <p:nvPr/>
          </p:nvSpPr>
          <p:spPr>
            <a:xfrm>
              <a:off x="2889143" y="2489677"/>
              <a:ext cx="5834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60</a:t>
              </a:r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C1B183F-999C-461E-B4AB-8A69BF393EE5}"/>
                </a:ext>
              </a:extLst>
            </p:cNvPr>
            <p:cNvSpPr txBox="1"/>
            <p:nvPr/>
          </p:nvSpPr>
          <p:spPr>
            <a:xfrm>
              <a:off x="5719271" y="2489677"/>
              <a:ext cx="5834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75</a:t>
              </a:r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FC2A73A-9053-41AB-8372-D0832AA8F593}"/>
                </a:ext>
              </a:extLst>
            </p:cNvPr>
            <p:cNvSpPr txBox="1"/>
            <p:nvPr/>
          </p:nvSpPr>
          <p:spPr>
            <a:xfrm>
              <a:off x="7444312" y="2489677"/>
              <a:ext cx="5834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84</a:t>
              </a:r>
              <a:endParaRPr lang="en-US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A92A1DA-C367-4DCB-A899-485E83D8A670}"/>
              </a:ext>
            </a:extLst>
          </p:cNvPr>
          <p:cNvSpPr txBox="1"/>
          <p:nvPr/>
        </p:nvSpPr>
        <p:spPr>
          <a:xfrm>
            <a:off x="1173406" y="3300400"/>
            <a:ext cx="1566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54 – 51 =  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6F9884-AF84-4381-AA5F-E83E78F50A21}"/>
              </a:ext>
            </a:extLst>
          </p:cNvPr>
          <p:cNvSpPr txBox="1"/>
          <p:nvPr/>
        </p:nvSpPr>
        <p:spPr>
          <a:xfrm>
            <a:off x="2578989" y="3176123"/>
            <a:ext cx="40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3200" dirty="0"/>
              <a:t>  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B1EB9E-D5B3-474A-9F3B-DCF72C36AF39}"/>
              </a:ext>
            </a:extLst>
          </p:cNvPr>
          <p:cNvSpPr txBox="1"/>
          <p:nvPr/>
        </p:nvSpPr>
        <p:spPr>
          <a:xfrm>
            <a:off x="1165844" y="3758201"/>
            <a:ext cx="140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54 + 3 =  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CCC2CFA-80EA-41F0-A7B2-31CDCAD3BA81}"/>
              </a:ext>
            </a:extLst>
          </p:cNvPr>
          <p:cNvSpPr txBox="1"/>
          <p:nvPr/>
        </p:nvSpPr>
        <p:spPr>
          <a:xfrm>
            <a:off x="2555210" y="3627497"/>
            <a:ext cx="550902" cy="60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57</a:t>
            </a:r>
            <a:r>
              <a:rPr lang="en-US" sz="3200" dirty="0"/>
              <a:t> 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998A5F-ECE5-4DB2-9A26-C932042070ED}"/>
              </a:ext>
            </a:extLst>
          </p:cNvPr>
          <p:cNvSpPr txBox="1"/>
          <p:nvPr/>
        </p:nvSpPr>
        <p:spPr>
          <a:xfrm>
            <a:off x="2337468" y="2372872"/>
            <a:ext cx="550902" cy="60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57</a:t>
            </a:r>
            <a:r>
              <a:rPr lang="en-US" sz="3200" dirty="0"/>
              <a:t>  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8CE63C0-22C3-4C89-87D5-16C4FB7C2097}"/>
              </a:ext>
            </a:extLst>
          </p:cNvPr>
          <p:cNvSpPr txBox="1"/>
          <p:nvPr/>
        </p:nvSpPr>
        <p:spPr>
          <a:xfrm>
            <a:off x="3479983" y="2372872"/>
            <a:ext cx="550902" cy="60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63</a:t>
            </a:r>
            <a:r>
              <a:rPr lang="en-US" sz="3200" dirty="0"/>
              <a:t>  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747ACD1-76B1-4929-B9F4-F29989F597DD}"/>
              </a:ext>
            </a:extLst>
          </p:cNvPr>
          <p:cNvSpPr txBox="1"/>
          <p:nvPr/>
        </p:nvSpPr>
        <p:spPr>
          <a:xfrm>
            <a:off x="4020739" y="2394783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66</a:t>
            </a:r>
            <a:r>
              <a:rPr lang="en-US" sz="3200" dirty="0"/>
              <a:t>  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D7A684C-C9AE-4163-81A1-77513AF3F531}"/>
              </a:ext>
            </a:extLst>
          </p:cNvPr>
          <p:cNvSpPr txBox="1"/>
          <p:nvPr/>
        </p:nvSpPr>
        <p:spPr>
          <a:xfrm>
            <a:off x="4588989" y="2394783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69</a:t>
            </a:r>
            <a:r>
              <a:rPr lang="en-US" sz="3200" dirty="0"/>
              <a:t>  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CCEB6FF-F734-4B4B-A125-33C0F706A692}"/>
              </a:ext>
            </a:extLst>
          </p:cNvPr>
          <p:cNvSpPr txBox="1"/>
          <p:nvPr/>
        </p:nvSpPr>
        <p:spPr>
          <a:xfrm>
            <a:off x="5157239" y="2394783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72</a:t>
            </a:r>
            <a:r>
              <a:rPr lang="en-US" sz="3200" dirty="0"/>
              <a:t>  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394183B-C2A8-417A-A2D4-1FD983C5823C}"/>
              </a:ext>
            </a:extLst>
          </p:cNvPr>
          <p:cNvSpPr txBox="1"/>
          <p:nvPr/>
        </p:nvSpPr>
        <p:spPr>
          <a:xfrm>
            <a:off x="6302692" y="2394783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78</a:t>
            </a:r>
            <a:r>
              <a:rPr lang="en-US" sz="3200" dirty="0"/>
              <a:t> 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9E9D7D-2059-4134-A54D-85631A33F857}"/>
              </a:ext>
            </a:extLst>
          </p:cNvPr>
          <p:cNvSpPr txBox="1"/>
          <p:nvPr/>
        </p:nvSpPr>
        <p:spPr>
          <a:xfrm>
            <a:off x="6870942" y="2394783"/>
            <a:ext cx="55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81</a:t>
            </a:r>
            <a:r>
              <a:rPr lang="en-US" sz="3200" dirty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1" grpId="0"/>
      <p:bldP spid="32" grpId="0"/>
      <p:bldP spid="33" grpId="0"/>
      <p:bldP spid="34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3 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Hisoblaymiz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va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natijalarni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taqqoslaymiz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99CD053-E065-4C84-9B7C-3124422CB56F}"/>
              </a:ext>
            </a:extLst>
          </p:cNvPr>
          <p:cNvGrpSpPr/>
          <p:nvPr/>
        </p:nvGrpSpPr>
        <p:grpSpPr>
          <a:xfrm>
            <a:off x="845456" y="1813154"/>
            <a:ext cx="3002423" cy="1871042"/>
            <a:chOff x="1246908" y="1353805"/>
            <a:chExt cx="3002423" cy="1871042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1AC3B20-180C-450A-99F9-42D03C534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8" t="12390" r="6566" b="8652"/>
            <a:stretch/>
          </p:blipFill>
          <p:spPr>
            <a:xfrm>
              <a:off x="1246909" y="1353805"/>
              <a:ext cx="1464567" cy="709989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381D4E66-5156-42AB-BB68-CE7EA146F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8" t="12390" r="6566" b="8652"/>
            <a:stretch/>
          </p:blipFill>
          <p:spPr>
            <a:xfrm>
              <a:off x="2784764" y="1353805"/>
              <a:ext cx="1464567" cy="709989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F30A65E-0E4C-4B01-A4A9-D1A5A25733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8" t="12390" r="6566" b="8652"/>
            <a:stretch/>
          </p:blipFill>
          <p:spPr>
            <a:xfrm>
              <a:off x="1246909" y="2143514"/>
              <a:ext cx="1464567" cy="709989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B8273A8D-015A-44A3-BAD5-0B7ED55F84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8" t="12390" r="6566" b="8652"/>
            <a:stretch/>
          </p:blipFill>
          <p:spPr>
            <a:xfrm>
              <a:off x="2784764" y="2143514"/>
              <a:ext cx="1464567" cy="709989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B1276A4-E6C6-4CE4-B6CE-16587A48C6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545" t="10056" r="4041" b="56005"/>
            <a:stretch/>
          </p:blipFill>
          <p:spPr>
            <a:xfrm>
              <a:off x="1246908" y="2918988"/>
              <a:ext cx="1464567" cy="305859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96DAD89A-96AA-4688-BBED-64D2971E9D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6613" t="8652" r="3931" b="56723"/>
            <a:stretch/>
          </p:blipFill>
          <p:spPr>
            <a:xfrm>
              <a:off x="2784764" y="2911711"/>
              <a:ext cx="313431" cy="313136"/>
            </a:xfrm>
            <a:prstGeom prst="rect">
              <a:avLst/>
            </a:prstGeom>
          </p:spPr>
        </p:pic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4609FDBC-804F-454E-B58E-ECF7A3B0EA4D}"/>
              </a:ext>
            </a:extLst>
          </p:cNvPr>
          <p:cNvGrpSpPr/>
          <p:nvPr/>
        </p:nvGrpSpPr>
        <p:grpSpPr>
          <a:xfrm>
            <a:off x="891724" y="2568556"/>
            <a:ext cx="2901200" cy="1111472"/>
            <a:chOff x="1293176" y="2109207"/>
            <a:chExt cx="2901200" cy="1111472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6382DC58-4BAA-49B3-8959-4C11EC280A15}"/>
                </a:ext>
              </a:extLst>
            </p:cNvPr>
            <p:cNvGrpSpPr/>
            <p:nvPr/>
          </p:nvGrpSpPr>
          <p:grpSpPr>
            <a:xfrm>
              <a:off x="2063996" y="2126170"/>
              <a:ext cx="208423" cy="304800"/>
              <a:chOff x="3098195" y="3768436"/>
              <a:chExt cx="208423" cy="304800"/>
            </a:xfrm>
          </p:grpSpPr>
          <p:cxnSp>
            <p:nvCxnSpPr>
              <p:cNvPr id="16" name="Прямая соединительная линия 15">
                <a:extLst>
                  <a:ext uri="{FF2B5EF4-FFF2-40B4-BE49-F238E27FC236}">
                    <a16:creationId xmlns:a16="http://schemas.microsoft.com/office/drawing/2014/main" id="{9D8A42F8-FB8E-49AC-A18E-EB00A61F589F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>
                <a:extLst>
                  <a:ext uri="{FF2B5EF4-FFF2-40B4-BE49-F238E27FC236}">
                    <a16:creationId xmlns:a16="http://schemas.microsoft.com/office/drawing/2014/main" id="{1622FAD2-CA27-4A82-AADF-4ADA9C53BB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7F530868-8DC8-4928-BECD-E636EE3D48B8}"/>
                </a:ext>
              </a:extLst>
            </p:cNvPr>
            <p:cNvGrpSpPr/>
            <p:nvPr/>
          </p:nvGrpSpPr>
          <p:grpSpPr>
            <a:xfrm>
              <a:off x="2837267" y="2915879"/>
              <a:ext cx="208423" cy="304800"/>
              <a:chOff x="3098195" y="3768436"/>
              <a:chExt cx="208423" cy="304800"/>
            </a:xfrm>
          </p:grpSpPr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6CD0EA24-3B55-4A02-996E-F1F1C927B195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>
                <a:extLst>
                  <a:ext uri="{FF2B5EF4-FFF2-40B4-BE49-F238E27FC236}">
                    <a16:creationId xmlns:a16="http://schemas.microsoft.com/office/drawing/2014/main" id="{C1657B16-EB4F-4A35-B91E-D36B8820DD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B05F1930-6E24-4782-BB87-7DCDD8285D3A}"/>
                </a:ext>
              </a:extLst>
            </p:cNvPr>
            <p:cNvGrpSpPr/>
            <p:nvPr/>
          </p:nvGrpSpPr>
          <p:grpSpPr>
            <a:xfrm>
              <a:off x="2445878" y="2906643"/>
              <a:ext cx="208423" cy="304800"/>
              <a:chOff x="3098195" y="3768436"/>
              <a:chExt cx="208423" cy="304800"/>
            </a:xfrm>
          </p:grpSpPr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710287CE-F8F1-4DFF-8AC0-30083859F7CE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5C1C3E36-C729-4C69-9AA7-EC43C81B7C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B4B6FA05-25EA-491C-AEB4-E9A3D1C0E60E}"/>
                </a:ext>
              </a:extLst>
            </p:cNvPr>
            <p:cNvGrpSpPr/>
            <p:nvPr/>
          </p:nvGrpSpPr>
          <p:grpSpPr>
            <a:xfrm>
              <a:off x="2068012" y="2911261"/>
              <a:ext cx="208423" cy="304800"/>
              <a:chOff x="3098195" y="3768436"/>
              <a:chExt cx="208423" cy="304800"/>
            </a:xfrm>
          </p:grpSpPr>
          <p:cxnSp>
            <p:nvCxnSpPr>
              <p:cNvPr id="27" name="Прямая соединительная линия 26">
                <a:extLst>
                  <a:ext uri="{FF2B5EF4-FFF2-40B4-BE49-F238E27FC236}">
                    <a16:creationId xmlns:a16="http://schemas.microsoft.com/office/drawing/2014/main" id="{9284B283-CF1B-4551-9D4F-7C4403893275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>
                <a:extLst>
                  <a:ext uri="{FF2B5EF4-FFF2-40B4-BE49-F238E27FC236}">
                    <a16:creationId xmlns:a16="http://schemas.microsoft.com/office/drawing/2014/main" id="{EC7F7F79-D630-41B9-A339-C3AE8E1059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FE15B3A9-7032-4458-B36C-9EF5DCE61BBC}"/>
                </a:ext>
              </a:extLst>
            </p:cNvPr>
            <p:cNvGrpSpPr/>
            <p:nvPr/>
          </p:nvGrpSpPr>
          <p:grpSpPr>
            <a:xfrm>
              <a:off x="1690146" y="2906643"/>
              <a:ext cx="208423" cy="304800"/>
              <a:chOff x="3098195" y="3768436"/>
              <a:chExt cx="208423" cy="304800"/>
            </a:xfrm>
          </p:grpSpPr>
          <p:cxnSp>
            <p:nvCxnSpPr>
              <p:cNvPr id="30" name="Прямая соединительная линия 29">
                <a:extLst>
                  <a:ext uri="{FF2B5EF4-FFF2-40B4-BE49-F238E27FC236}">
                    <a16:creationId xmlns:a16="http://schemas.microsoft.com/office/drawing/2014/main" id="{26B5CD30-D739-494A-A285-365A5D1CB0CE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>
                <a:extLst>
                  <a:ext uri="{FF2B5EF4-FFF2-40B4-BE49-F238E27FC236}">
                    <a16:creationId xmlns:a16="http://schemas.microsoft.com/office/drawing/2014/main" id="{5CA0B1F1-E8D5-4D51-86F3-334B1863D4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F39E7EAA-9A1D-4BD8-AE35-A9DAE99BFCAC}"/>
                </a:ext>
              </a:extLst>
            </p:cNvPr>
            <p:cNvGrpSpPr/>
            <p:nvPr/>
          </p:nvGrpSpPr>
          <p:grpSpPr>
            <a:xfrm>
              <a:off x="1293176" y="2902025"/>
              <a:ext cx="208423" cy="304800"/>
              <a:chOff x="3098195" y="3768436"/>
              <a:chExt cx="208423" cy="304800"/>
            </a:xfrm>
          </p:grpSpPr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978B0057-024D-4945-8DE1-A6BDF391A74D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A4532A26-DB68-4EA8-967B-F40A49DB14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149BD1CF-8384-486E-8039-949AB387D441}"/>
                </a:ext>
              </a:extLst>
            </p:cNvPr>
            <p:cNvGrpSpPr/>
            <p:nvPr/>
          </p:nvGrpSpPr>
          <p:grpSpPr>
            <a:xfrm>
              <a:off x="3985953" y="2543860"/>
              <a:ext cx="208423" cy="304800"/>
              <a:chOff x="3098195" y="3768436"/>
              <a:chExt cx="208423" cy="304800"/>
            </a:xfrm>
          </p:grpSpPr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2AE0FCA4-98F1-4D1C-B0FF-96F1407B5532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>
                <a:extLst>
                  <a:ext uri="{FF2B5EF4-FFF2-40B4-BE49-F238E27FC236}">
                    <a16:creationId xmlns:a16="http://schemas.microsoft.com/office/drawing/2014/main" id="{347BAEF8-B504-4060-BF48-1168098BD2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3B7649F5-3C5E-4CE1-B06A-6D2A34D48180}"/>
                </a:ext>
              </a:extLst>
            </p:cNvPr>
            <p:cNvGrpSpPr/>
            <p:nvPr/>
          </p:nvGrpSpPr>
          <p:grpSpPr>
            <a:xfrm>
              <a:off x="3594564" y="2534624"/>
              <a:ext cx="208423" cy="304800"/>
              <a:chOff x="3098195" y="3768436"/>
              <a:chExt cx="208423" cy="304800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6A899B0A-BBA8-4654-A1FB-FBDD310192B3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id="{9819B0E4-628B-4B3E-858B-5C408AA4FD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B49BEA6A-D76F-40A8-BA86-E23CD30FC4A4}"/>
                </a:ext>
              </a:extLst>
            </p:cNvPr>
            <p:cNvGrpSpPr/>
            <p:nvPr/>
          </p:nvGrpSpPr>
          <p:grpSpPr>
            <a:xfrm>
              <a:off x="3216698" y="2539242"/>
              <a:ext cx="208423" cy="304800"/>
              <a:chOff x="3098195" y="3768436"/>
              <a:chExt cx="208423" cy="304800"/>
            </a:xfrm>
          </p:grpSpPr>
          <p:cxnSp>
            <p:nvCxnSpPr>
              <p:cNvPr id="42" name="Прямая соединительная линия 41">
                <a:extLst>
                  <a:ext uri="{FF2B5EF4-FFF2-40B4-BE49-F238E27FC236}">
                    <a16:creationId xmlns:a16="http://schemas.microsoft.com/office/drawing/2014/main" id="{ABDF2518-3425-40AA-A346-80FC3E2C667E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6B2CCFCE-D610-4827-8AC1-14DD552AAF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37C88E4D-02C4-4D07-A196-204921C247A5}"/>
                </a:ext>
              </a:extLst>
            </p:cNvPr>
            <p:cNvGrpSpPr/>
            <p:nvPr/>
          </p:nvGrpSpPr>
          <p:grpSpPr>
            <a:xfrm>
              <a:off x="2838832" y="2534624"/>
              <a:ext cx="208423" cy="304800"/>
              <a:chOff x="3098195" y="3768436"/>
              <a:chExt cx="208423" cy="304800"/>
            </a:xfrm>
          </p:grpSpPr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D46459C1-A5B1-4CE3-917E-293CF89B89BF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91C662BB-1C3C-4706-8C47-E03A70534B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70813403-7C2D-48C9-807C-3301463A968A}"/>
                </a:ext>
              </a:extLst>
            </p:cNvPr>
            <p:cNvGrpSpPr/>
            <p:nvPr/>
          </p:nvGrpSpPr>
          <p:grpSpPr>
            <a:xfrm>
              <a:off x="2441862" y="2530006"/>
              <a:ext cx="208423" cy="304800"/>
              <a:chOff x="3098195" y="3768436"/>
              <a:chExt cx="208423" cy="304800"/>
            </a:xfrm>
          </p:grpSpPr>
          <p:cxnSp>
            <p:nvCxnSpPr>
              <p:cNvPr id="48" name="Прямая соединительная линия 47">
                <a:extLst>
                  <a:ext uri="{FF2B5EF4-FFF2-40B4-BE49-F238E27FC236}">
                    <a16:creationId xmlns:a16="http://schemas.microsoft.com/office/drawing/2014/main" id="{7D0366DF-684C-42C9-8490-1B0EE8E9F04B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>
                <a:extLst>
                  <a:ext uri="{FF2B5EF4-FFF2-40B4-BE49-F238E27FC236}">
                    <a16:creationId xmlns:a16="http://schemas.microsoft.com/office/drawing/2014/main" id="{D4AE244C-E03C-49EF-9B61-41E31368A7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7E4BB04F-9F57-4467-958A-5140BCCF9B8F}"/>
                </a:ext>
              </a:extLst>
            </p:cNvPr>
            <p:cNvGrpSpPr/>
            <p:nvPr/>
          </p:nvGrpSpPr>
          <p:grpSpPr>
            <a:xfrm>
              <a:off x="2063996" y="2553096"/>
              <a:ext cx="208423" cy="304800"/>
              <a:chOff x="3098195" y="3768436"/>
              <a:chExt cx="208423" cy="304800"/>
            </a:xfrm>
          </p:grpSpPr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4E46EC06-4ECC-427C-BDEB-52D027CF8397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>
                <a:extLst>
                  <a:ext uri="{FF2B5EF4-FFF2-40B4-BE49-F238E27FC236}">
                    <a16:creationId xmlns:a16="http://schemas.microsoft.com/office/drawing/2014/main" id="{56464600-159A-4718-8AF9-49371C3573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D7C73090-839B-4053-B1D5-7B8588392AFE}"/>
                </a:ext>
              </a:extLst>
            </p:cNvPr>
            <p:cNvGrpSpPr/>
            <p:nvPr/>
          </p:nvGrpSpPr>
          <p:grpSpPr>
            <a:xfrm>
              <a:off x="1672607" y="2543860"/>
              <a:ext cx="208423" cy="304800"/>
              <a:chOff x="3098195" y="3768436"/>
              <a:chExt cx="208423" cy="304800"/>
            </a:xfrm>
          </p:grpSpPr>
          <p:cxnSp>
            <p:nvCxnSpPr>
              <p:cNvPr id="54" name="Прямая соединительная линия 53">
                <a:extLst>
                  <a:ext uri="{FF2B5EF4-FFF2-40B4-BE49-F238E27FC236}">
                    <a16:creationId xmlns:a16="http://schemas.microsoft.com/office/drawing/2014/main" id="{4A11E6D5-CEC4-49AB-A40E-B881A9F5EC52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>
                <a:extLst>
                  <a:ext uri="{FF2B5EF4-FFF2-40B4-BE49-F238E27FC236}">
                    <a16:creationId xmlns:a16="http://schemas.microsoft.com/office/drawing/2014/main" id="{E89824BE-E4AE-45D8-B788-FB51F18E66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2E3B781C-733D-4FF8-BA9E-2D59A27FAA26}"/>
                </a:ext>
              </a:extLst>
            </p:cNvPr>
            <p:cNvGrpSpPr/>
            <p:nvPr/>
          </p:nvGrpSpPr>
          <p:grpSpPr>
            <a:xfrm>
              <a:off x="1294741" y="2548478"/>
              <a:ext cx="208423" cy="304800"/>
              <a:chOff x="3098195" y="3768436"/>
              <a:chExt cx="208423" cy="304800"/>
            </a:xfrm>
          </p:grpSpPr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80892050-FD6E-43ED-A2BB-948BEA782215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1B70D7F-5C1F-4B83-9899-81B430C0A2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CFD1D3C2-7468-414F-9F75-D1EAA956B9AA}"/>
                </a:ext>
              </a:extLst>
            </p:cNvPr>
            <p:cNvGrpSpPr/>
            <p:nvPr/>
          </p:nvGrpSpPr>
          <p:grpSpPr>
            <a:xfrm>
              <a:off x="3985953" y="2126170"/>
              <a:ext cx="208423" cy="304800"/>
              <a:chOff x="3098195" y="3768436"/>
              <a:chExt cx="208423" cy="304800"/>
            </a:xfrm>
          </p:grpSpPr>
          <p:cxnSp>
            <p:nvCxnSpPr>
              <p:cNvPr id="66" name="Прямая соединительная линия 65">
                <a:extLst>
                  <a:ext uri="{FF2B5EF4-FFF2-40B4-BE49-F238E27FC236}">
                    <a16:creationId xmlns:a16="http://schemas.microsoft.com/office/drawing/2014/main" id="{A6CECFAF-7345-4A99-AC83-22C8703968D5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>
                <a:extLst>
                  <a:ext uri="{FF2B5EF4-FFF2-40B4-BE49-F238E27FC236}">
                    <a16:creationId xmlns:a16="http://schemas.microsoft.com/office/drawing/2014/main" id="{5A5037E0-EE37-47D6-9DD0-30CFAC9CD7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17CBB7CD-A6DF-4B0A-A41C-4330900E9E1A}"/>
                </a:ext>
              </a:extLst>
            </p:cNvPr>
            <p:cNvGrpSpPr/>
            <p:nvPr/>
          </p:nvGrpSpPr>
          <p:grpSpPr>
            <a:xfrm>
              <a:off x="3594564" y="2116934"/>
              <a:ext cx="208423" cy="304800"/>
              <a:chOff x="3098195" y="3768436"/>
              <a:chExt cx="208423" cy="304800"/>
            </a:xfrm>
          </p:grpSpPr>
          <p:cxnSp>
            <p:nvCxnSpPr>
              <p:cNvPr id="69" name="Прямая соединительная линия 68">
                <a:extLst>
                  <a:ext uri="{FF2B5EF4-FFF2-40B4-BE49-F238E27FC236}">
                    <a16:creationId xmlns:a16="http://schemas.microsoft.com/office/drawing/2014/main" id="{0682B861-A529-430E-8974-906C3B5CF7B1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>
                <a:extLst>
                  <a:ext uri="{FF2B5EF4-FFF2-40B4-BE49-F238E27FC236}">
                    <a16:creationId xmlns:a16="http://schemas.microsoft.com/office/drawing/2014/main" id="{4FE57912-FF14-41DF-9BB9-DBE2B6E585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id="{78984C8A-4FBA-427D-AB32-5057519BC35B}"/>
                </a:ext>
              </a:extLst>
            </p:cNvPr>
            <p:cNvGrpSpPr/>
            <p:nvPr/>
          </p:nvGrpSpPr>
          <p:grpSpPr>
            <a:xfrm>
              <a:off x="3216698" y="2121552"/>
              <a:ext cx="208423" cy="304800"/>
              <a:chOff x="3098195" y="3768436"/>
              <a:chExt cx="208423" cy="304800"/>
            </a:xfrm>
          </p:grpSpPr>
          <p:cxnSp>
            <p:nvCxnSpPr>
              <p:cNvPr id="72" name="Прямая соединительная линия 71">
                <a:extLst>
                  <a:ext uri="{FF2B5EF4-FFF2-40B4-BE49-F238E27FC236}">
                    <a16:creationId xmlns:a16="http://schemas.microsoft.com/office/drawing/2014/main" id="{53554C0E-76E8-4A6C-BB13-2993F3C32FD4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0E090DEA-B8AB-4CD4-B072-E6E732A3B6F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id="{5A6289B8-AFC1-4A73-996E-7D7315084C8A}"/>
                </a:ext>
              </a:extLst>
            </p:cNvPr>
            <p:cNvGrpSpPr/>
            <p:nvPr/>
          </p:nvGrpSpPr>
          <p:grpSpPr>
            <a:xfrm>
              <a:off x="2838832" y="2113825"/>
              <a:ext cx="208423" cy="304800"/>
              <a:chOff x="3098195" y="3768436"/>
              <a:chExt cx="208423" cy="304800"/>
            </a:xfrm>
          </p:grpSpPr>
          <p:cxnSp>
            <p:nvCxnSpPr>
              <p:cNvPr id="75" name="Прямая соединительная линия 74">
                <a:extLst>
                  <a:ext uri="{FF2B5EF4-FFF2-40B4-BE49-F238E27FC236}">
                    <a16:creationId xmlns:a16="http://schemas.microsoft.com/office/drawing/2014/main" id="{A0F967B1-7B5D-4A64-82D6-92C1914C0BB8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Прямая соединительная линия 75">
                <a:extLst>
                  <a:ext uri="{FF2B5EF4-FFF2-40B4-BE49-F238E27FC236}">
                    <a16:creationId xmlns:a16="http://schemas.microsoft.com/office/drawing/2014/main" id="{E31AC387-B465-4CBA-BA4D-6ED8AB3E2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A3FCC107-80C8-46D0-8CF6-65327C8F4598}"/>
                </a:ext>
              </a:extLst>
            </p:cNvPr>
            <p:cNvGrpSpPr/>
            <p:nvPr/>
          </p:nvGrpSpPr>
          <p:grpSpPr>
            <a:xfrm>
              <a:off x="2441862" y="2109207"/>
              <a:ext cx="208423" cy="304800"/>
              <a:chOff x="3098195" y="3768436"/>
              <a:chExt cx="208423" cy="304800"/>
            </a:xfrm>
          </p:grpSpPr>
          <p:cxnSp>
            <p:nvCxnSpPr>
              <p:cNvPr id="78" name="Прямая соединительная линия 77">
                <a:extLst>
                  <a:ext uri="{FF2B5EF4-FFF2-40B4-BE49-F238E27FC236}">
                    <a16:creationId xmlns:a16="http://schemas.microsoft.com/office/drawing/2014/main" id="{21912937-724F-44BE-9E57-8885EFF4915D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>
                <a:extLst>
                  <a:ext uri="{FF2B5EF4-FFF2-40B4-BE49-F238E27FC236}">
                    <a16:creationId xmlns:a16="http://schemas.microsoft.com/office/drawing/2014/main" id="{9F70CC06-2C34-4368-B485-2F2F523D7C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78157B44-2F72-4942-85C6-A4441BF0275B}"/>
              </a:ext>
            </a:extLst>
          </p:cNvPr>
          <p:cNvGrpSpPr/>
          <p:nvPr/>
        </p:nvGrpSpPr>
        <p:grpSpPr>
          <a:xfrm>
            <a:off x="5291834" y="1813154"/>
            <a:ext cx="3041178" cy="1575833"/>
            <a:chOff x="4828808" y="1813154"/>
            <a:chExt cx="3041178" cy="1575833"/>
          </a:xfrm>
        </p:grpSpPr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A194C022-3040-4270-B2E4-3323D8F975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32" t="30887" r="3939" b="27417"/>
            <a:stretch/>
          </p:blipFill>
          <p:spPr>
            <a:xfrm>
              <a:off x="4867563" y="1813154"/>
              <a:ext cx="3002423" cy="758596"/>
            </a:xfrm>
            <a:prstGeom prst="rect">
              <a:avLst/>
            </a:prstGeom>
          </p:spPr>
        </p:pic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DAA21990-D625-44D4-AE61-47F7BC649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849" t="50000" r="2727" b="30864"/>
            <a:stretch/>
          </p:blipFill>
          <p:spPr>
            <a:xfrm>
              <a:off x="4867562" y="2607776"/>
              <a:ext cx="3002423" cy="349667"/>
            </a:xfrm>
            <a:prstGeom prst="rect">
              <a:avLst/>
            </a:prstGeom>
          </p:spPr>
        </p:pic>
        <p:pic>
          <p:nvPicPr>
            <p:cNvPr id="84" name="Рисунок 83">
              <a:extLst>
                <a:ext uri="{FF2B5EF4-FFF2-40B4-BE49-F238E27FC236}">
                  <a16:creationId xmlns:a16="http://schemas.microsoft.com/office/drawing/2014/main" id="{FC32C81D-176F-4206-BDEF-F0193FB587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411" t="47911" r="82573" b="29787"/>
            <a:stretch/>
          </p:blipFill>
          <p:spPr>
            <a:xfrm>
              <a:off x="4828808" y="2957443"/>
              <a:ext cx="447721" cy="431544"/>
            </a:xfrm>
            <a:prstGeom prst="rect">
              <a:avLst/>
            </a:prstGeom>
          </p:spPr>
        </p:pic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700A64F5-747A-420D-930D-E956DA903E3E}"/>
              </a:ext>
            </a:extLst>
          </p:cNvPr>
          <p:cNvGrpSpPr/>
          <p:nvPr/>
        </p:nvGrpSpPr>
        <p:grpSpPr>
          <a:xfrm>
            <a:off x="5385543" y="2586985"/>
            <a:ext cx="2906125" cy="722444"/>
            <a:chOff x="4916027" y="2596273"/>
            <a:chExt cx="2906125" cy="722444"/>
          </a:xfrm>
        </p:grpSpPr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8AAA7711-09FB-4F14-983B-DE380A1281FA}"/>
                </a:ext>
              </a:extLst>
            </p:cNvPr>
            <p:cNvGrpSpPr/>
            <p:nvPr/>
          </p:nvGrpSpPr>
          <p:grpSpPr>
            <a:xfrm>
              <a:off x="7613729" y="2610127"/>
              <a:ext cx="208423" cy="304800"/>
              <a:chOff x="3098195" y="3768436"/>
              <a:chExt cx="208423" cy="304800"/>
            </a:xfrm>
          </p:grpSpPr>
          <p:cxnSp>
            <p:nvCxnSpPr>
              <p:cNvPr id="139" name="Прямая соединительная линия 138">
                <a:extLst>
                  <a:ext uri="{FF2B5EF4-FFF2-40B4-BE49-F238E27FC236}">
                    <a16:creationId xmlns:a16="http://schemas.microsoft.com/office/drawing/2014/main" id="{F86059B2-7F85-4ECA-9FAD-C4ED4FA5F8F0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я соединительная линия 139">
                <a:extLst>
                  <a:ext uri="{FF2B5EF4-FFF2-40B4-BE49-F238E27FC236}">
                    <a16:creationId xmlns:a16="http://schemas.microsoft.com/office/drawing/2014/main" id="{38502203-A189-4797-8009-2D8058A154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Группа 87">
              <a:extLst>
                <a:ext uri="{FF2B5EF4-FFF2-40B4-BE49-F238E27FC236}">
                  <a16:creationId xmlns:a16="http://schemas.microsoft.com/office/drawing/2014/main" id="{3E571584-741A-4EE2-A907-671444612E88}"/>
                </a:ext>
              </a:extLst>
            </p:cNvPr>
            <p:cNvGrpSpPr/>
            <p:nvPr/>
          </p:nvGrpSpPr>
          <p:grpSpPr>
            <a:xfrm>
              <a:off x="7222340" y="2600891"/>
              <a:ext cx="208423" cy="304800"/>
              <a:chOff x="3098195" y="3768436"/>
              <a:chExt cx="208423" cy="304800"/>
            </a:xfrm>
          </p:grpSpPr>
          <p:cxnSp>
            <p:nvCxnSpPr>
              <p:cNvPr id="137" name="Прямая соединительная линия 136">
                <a:extLst>
                  <a:ext uri="{FF2B5EF4-FFF2-40B4-BE49-F238E27FC236}">
                    <a16:creationId xmlns:a16="http://schemas.microsoft.com/office/drawing/2014/main" id="{D9C8F911-EC54-4EC4-A69B-FEC8AECAF016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Прямая соединительная линия 137">
                <a:extLst>
                  <a:ext uri="{FF2B5EF4-FFF2-40B4-BE49-F238E27FC236}">
                    <a16:creationId xmlns:a16="http://schemas.microsoft.com/office/drawing/2014/main" id="{CFEFA3EF-122D-4BF1-B3CB-D7CD841325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Группа 88">
              <a:extLst>
                <a:ext uri="{FF2B5EF4-FFF2-40B4-BE49-F238E27FC236}">
                  <a16:creationId xmlns:a16="http://schemas.microsoft.com/office/drawing/2014/main" id="{CEFDD1CE-34A4-4DA6-A3C4-3F13AB7A3BA8}"/>
                </a:ext>
              </a:extLst>
            </p:cNvPr>
            <p:cNvGrpSpPr/>
            <p:nvPr/>
          </p:nvGrpSpPr>
          <p:grpSpPr>
            <a:xfrm>
              <a:off x="6844474" y="2605509"/>
              <a:ext cx="208423" cy="304800"/>
              <a:chOff x="3098195" y="3768436"/>
              <a:chExt cx="208423" cy="304800"/>
            </a:xfrm>
          </p:grpSpPr>
          <p:cxnSp>
            <p:nvCxnSpPr>
              <p:cNvPr id="135" name="Прямая соединительная линия 134">
                <a:extLst>
                  <a:ext uri="{FF2B5EF4-FFF2-40B4-BE49-F238E27FC236}">
                    <a16:creationId xmlns:a16="http://schemas.microsoft.com/office/drawing/2014/main" id="{8C4EA458-B3DF-4BAC-A83A-F2D61F8EC58E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Прямая соединительная линия 135">
                <a:extLst>
                  <a:ext uri="{FF2B5EF4-FFF2-40B4-BE49-F238E27FC236}">
                    <a16:creationId xmlns:a16="http://schemas.microsoft.com/office/drawing/2014/main" id="{F4914215-B5EA-4FEA-BC6B-EF9CCB3832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2C7263A4-2B51-46CD-B28C-A55CB162EDB3}"/>
                </a:ext>
              </a:extLst>
            </p:cNvPr>
            <p:cNvGrpSpPr/>
            <p:nvPr/>
          </p:nvGrpSpPr>
          <p:grpSpPr>
            <a:xfrm>
              <a:off x="6466608" y="2600891"/>
              <a:ext cx="208423" cy="304800"/>
              <a:chOff x="3098195" y="3768436"/>
              <a:chExt cx="208423" cy="304800"/>
            </a:xfrm>
          </p:grpSpPr>
          <p:cxnSp>
            <p:nvCxnSpPr>
              <p:cNvPr id="133" name="Прямая соединительная линия 132">
                <a:extLst>
                  <a:ext uri="{FF2B5EF4-FFF2-40B4-BE49-F238E27FC236}">
                    <a16:creationId xmlns:a16="http://schemas.microsoft.com/office/drawing/2014/main" id="{A8DBF570-0C32-48F6-BD68-44C442A4639B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единительная линия 133">
                <a:extLst>
                  <a:ext uri="{FF2B5EF4-FFF2-40B4-BE49-F238E27FC236}">
                    <a16:creationId xmlns:a16="http://schemas.microsoft.com/office/drawing/2014/main" id="{301EEBA3-A4B9-47FD-B16F-3933AC8DFE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5A02E82C-5CE8-4EEB-8DEC-2DE88FA8C4D6}"/>
                </a:ext>
              </a:extLst>
            </p:cNvPr>
            <p:cNvGrpSpPr/>
            <p:nvPr/>
          </p:nvGrpSpPr>
          <p:grpSpPr>
            <a:xfrm>
              <a:off x="6069638" y="2596273"/>
              <a:ext cx="208423" cy="304800"/>
              <a:chOff x="3098195" y="3768436"/>
              <a:chExt cx="208423" cy="304800"/>
            </a:xfrm>
          </p:grpSpPr>
          <p:cxnSp>
            <p:nvCxnSpPr>
              <p:cNvPr id="131" name="Прямая соединительная линия 130">
                <a:extLst>
                  <a:ext uri="{FF2B5EF4-FFF2-40B4-BE49-F238E27FC236}">
                    <a16:creationId xmlns:a16="http://schemas.microsoft.com/office/drawing/2014/main" id="{4BBBF278-DAA3-4385-A501-64D3BFFAA422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Прямая соединительная линия 131">
                <a:extLst>
                  <a:ext uri="{FF2B5EF4-FFF2-40B4-BE49-F238E27FC236}">
                    <a16:creationId xmlns:a16="http://schemas.microsoft.com/office/drawing/2014/main" id="{A9F46A7D-7347-4868-AABB-F5BE2C45B3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939976D0-0535-4747-8B65-B2E2248563F3}"/>
                </a:ext>
              </a:extLst>
            </p:cNvPr>
            <p:cNvGrpSpPr/>
            <p:nvPr/>
          </p:nvGrpSpPr>
          <p:grpSpPr>
            <a:xfrm>
              <a:off x="4916027" y="3013917"/>
              <a:ext cx="208423" cy="304800"/>
              <a:chOff x="3098195" y="3768436"/>
              <a:chExt cx="208423" cy="304800"/>
            </a:xfrm>
          </p:grpSpPr>
          <p:cxnSp>
            <p:nvCxnSpPr>
              <p:cNvPr id="115" name="Прямая соединительная линия 114">
                <a:extLst>
                  <a:ext uri="{FF2B5EF4-FFF2-40B4-BE49-F238E27FC236}">
                    <a16:creationId xmlns:a16="http://schemas.microsoft.com/office/drawing/2014/main" id="{50023835-B5E8-4E16-A926-A6EE1711B279}"/>
                  </a:ext>
                </a:extLst>
              </p:cNvPr>
              <p:cNvCxnSpPr/>
              <p:nvPr/>
            </p:nvCxnSpPr>
            <p:spPr>
              <a:xfrm>
                <a:off x="3098195" y="3768436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>
                <a:extLst>
                  <a:ext uri="{FF2B5EF4-FFF2-40B4-BE49-F238E27FC236}">
                    <a16:creationId xmlns:a16="http://schemas.microsoft.com/office/drawing/2014/main" id="{951650AE-3052-4BDA-BF4B-9661F02C2C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98195" y="3777672"/>
                <a:ext cx="208423" cy="29556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5" name="Прямоугольник 144">
            <a:extLst>
              <a:ext uri="{FF2B5EF4-FFF2-40B4-BE49-F238E27FC236}">
                <a16:creationId xmlns:a16="http://schemas.microsoft.com/office/drawing/2014/main" id="{F8A8B08E-4E14-4CA3-B555-E23FA4931313}"/>
              </a:ext>
            </a:extLst>
          </p:cNvPr>
          <p:cNvSpPr/>
          <p:nvPr/>
        </p:nvSpPr>
        <p:spPr>
          <a:xfrm>
            <a:off x="4285673" y="2179782"/>
            <a:ext cx="777008" cy="572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FF50905D-6A1A-4249-9497-F1759D264140}"/>
              </a:ext>
            </a:extLst>
          </p:cNvPr>
          <p:cNvSpPr txBox="1"/>
          <p:nvPr/>
        </p:nvSpPr>
        <p:spPr>
          <a:xfrm>
            <a:off x="1451761" y="4055085"/>
            <a:ext cx="58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37   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7E63CD30-CAFB-4933-B3B9-91278DF5DA84}"/>
              </a:ext>
            </a:extLst>
          </p:cNvPr>
          <p:cNvSpPr txBox="1"/>
          <p:nvPr/>
        </p:nvSpPr>
        <p:spPr>
          <a:xfrm>
            <a:off x="5953635" y="4055085"/>
            <a:ext cx="550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25  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7BC53E6D-660F-4935-92C1-F5DDCC4F6EFB}"/>
              </a:ext>
            </a:extLst>
          </p:cNvPr>
          <p:cNvSpPr txBox="1"/>
          <p:nvPr/>
        </p:nvSpPr>
        <p:spPr>
          <a:xfrm>
            <a:off x="2840144" y="4055085"/>
            <a:ext cx="550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18  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74E056A-56D6-4142-98FB-883645515807}"/>
              </a:ext>
            </a:extLst>
          </p:cNvPr>
          <p:cNvSpPr txBox="1"/>
          <p:nvPr/>
        </p:nvSpPr>
        <p:spPr>
          <a:xfrm>
            <a:off x="7171046" y="4055085"/>
            <a:ext cx="550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19   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FADBEC4E-ED30-4109-9FCA-84D4CCDEBEBF}"/>
              </a:ext>
            </a:extLst>
          </p:cNvPr>
          <p:cNvSpPr txBox="1"/>
          <p:nvPr/>
        </p:nvSpPr>
        <p:spPr>
          <a:xfrm>
            <a:off x="4407702" y="2081411"/>
            <a:ext cx="532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&lt;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CE4DA98-4845-4298-9D5A-B80F8AB832CE}"/>
              </a:ext>
            </a:extLst>
          </p:cNvPr>
          <p:cNvSpPr txBox="1"/>
          <p:nvPr/>
        </p:nvSpPr>
        <p:spPr>
          <a:xfrm>
            <a:off x="1460001" y="4045624"/>
            <a:ext cx="1464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– 19 =   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0B240E7C-CCDD-4064-B381-A2FF031D4B11}"/>
              </a:ext>
            </a:extLst>
          </p:cNvPr>
          <p:cNvSpPr txBox="1"/>
          <p:nvPr/>
        </p:nvSpPr>
        <p:spPr>
          <a:xfrm>
            <a:off x="5981931" y="4045623"/>
            <a:ext cx="1464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– 6 =   </a:t>
            </a:r>
          </a:p>
        </p:txBody>
      </p:sp>
    </p:spTree>
    <p:extLst>
      <p:ext uri="{BB962C8B-B14F-4D97-AF65-F5344CB8AC3E}">
        <p14:creationId xmlns:p14="http://schemas.microsoft.com/office/powerpoint/2010/main" val="19926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7" grpId="0"/>
      <p:bldP spid="148" grpId="0"/>
      <p:bldP spid="149" grpId="0"/>
      <p:bldP spid="150" grpId="0"/>
      <p:bldP spid="151" grpId="0"/>
      <p:bldP spid="152" grpId="0"/>
      <p:bldP spid="1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7"/>
          <p:cNvSpPr txBox="1">
            <a:spLocks noGrp="1"/>
          </p:cNvSpPr>
          <p:nvPr>
            <p:ph type="title"/>
          </p:nvPr>
        </p:nvSpPr>
        <p:spPr>
          <a:xfrm>
            <a:off x="720000" y="39162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>
                <a:ln>
                  <a:solidFill>
                    <a:schemeClr val="tx1"/>
                  </a:solidFill>
                </a:ln>
              </a:rPr>
              <a:t>4 – </a:t>
            </a:r>
            <a:r>
              <a:rPr lang="en-US" sz="2400" dirty="0" err="1">
                <a:ln>
                  <a:solidFill>
                    <a:schemeClr val="tx1"/>
                  </a:solidFill>
                </a:ln>
              </a:rPr>
              <a:t>topshiriq</a:t>
            </a:r>
            <a:r>
              <a:rPr lang="en-US" sz="2400" dirty="0">
                <a:ln>
                  <a:solidFill>
                    <a:schemeClr val="tx1"/>
                  </a:solidFill>
                </a:ln>
              </a:rPr>
              <a:t>.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Bugun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juma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bo‘lsa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, 2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kun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oldin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haftaning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qaysi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kuni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bo‘ladi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? 5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kun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oldin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-chi?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Bugun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seshanba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bo‘lsa</a:t>
            </a:r>
            <a:r>
              <a:rPr lang="en-US" sz="2400" dirty="0">
                <a:ln w="6350"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-chi?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dirty="0"/>
            </a:b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1EBB2-0535-4A2C-97C8-66A2B61D677D}"/>
              </a:ext>
            </a:extLst>
          </p:cNvPr>
          <p:cNvSpPr txBox="1"/>
          <p:nvPr/>
        </p:nvSpPr>
        <p:spPr>
          <a:xfrm>
            <a:off x="1720684" y="1704860"/>
            <a:ext cx="2209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Dushanba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14260E-04F9-443B-9177-02A986B63EAE}"/>
              </a:ext>
            </a:extLst>
          </p:cNvPr>
          <p:cNvSpPr txBox="1"/>
          <p:nvPr/>
        </p:nvSpPr>
        <p:spPr>
          <a:xfrm>
            <a:off x="1720684" y="2151330"/>
            <a:ext cx="2125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Seshanba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CDD509-3D78-4C18-9656-7F2C5E73601F}"/>
              </a:ext>
            </a:extLst>
          </p:cNvPr>
          <p:cNvSpPr txBox="1"/>
          <p:nvPr/>
        </p:nvSpPr>
        <p:spPr>
          <a:xfrm>
            <a:off x="1720684" y="2597800"/>
            <a:ext cx="2561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Chorshanba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480313-B77F-46DB-A8C3-252171A2350F}"/>
              </a:ext>
            </a:extLst>
          </p:cNvPr>
          <p:cNvSpPr txBox="1"/>
          <p:nvPr/>
        </p:nvSpPr>
        <p:spPr>
          <a:xfrm>
            <a:off x="1720684" y="3044271"/>
            <a:ext cx="2336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Payshanba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8F0BFC-47A2-432F-B976-5C0C51194CD9}"/>
              </a:ext>
            </a:extLst>
          </p:cNvPr>
          <p:cNvSpPr txBox="1"/>
          <p:nvPr/>
        </p:nvSpPr>
        <p:spPr>
          <a:xfrm>
            <a:off x="1720684" y="3490742"/>
            <a:ext cx="200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Juma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508B2C-A6BD-40A6-AB3D-0B66BE82FEB6}"/>
              </a:ext>
            </a:extLst>
          </p:cNvPr>
          <p:cNvSpPr txBox="1"/>
          <p:nvPr/>
        </p:nvSpPr>
        <p:spPr>
          <a:xfrm>
            <a:off x="1720684" y="3937213"/>
            <a:ext cx="174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CDE3F-CB0E-43C4-9E00-43FF8C11F233}"/>
              </a:ext>
            </a:extLst>
          </p:cNvPr>
          <p:cNvSpPr txBox="1"/>
          <p:nvPr/>
        </p:nvSpPr>
        <p:spPr>
          <a:xfrm>
            <a:off x="1720684" y="4383683"/>
            <a:ext cx="2336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Yakshanba</a:t>
            </a:r>
            <a:endParaRPr lang="en-US" sz="32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18A213C-A823-46A6-94CB-189AFACB94B3}"/>
              </a:ext>
            </a:extLst>
          </p:cNvPr>
          <p:cNvCxnSpPr>
            <a:cxnSpLocks/>
          </p:cNvCxnSpPr>
          <p:nvPr/>
        </p:nvCxnSpPr>
        <p:spPr>
          <a:xfrm>
            <a:off x="1314316" y="3338423"/>
            <a:ext cx="34105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299E33B-D596-4AA2-83A1-FB993C5E1DF2}"/>
              </a:ext>
            </a:extLst>
          </p:cNvPr>
          <p:cNvCxnSpPr>
            <a:cxnSpLocks/>
          </p:cNvCxnSpPr>
          <p:nvPr/>
        </p:nvCxnSpPr>
        <p:spPr>
          <a:xfrm>
            <a:off x="1314316" y="2893716"/>
            <a:ext cx="34105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6D33C9C-DC03-44BF-B812-4C2AF196C3F9}"/>
              </a:ext>
            </a:extLst>
          </p:cNvPr>
          <p:cNvCxnSpPr>
            <a:cxnSpLocks/>
          </p:cNvCxnSpPr>
          <p:nvPr/>
        </p:nvCxnSpPr>
        <p:spPr>
          <a:xfrm>
            <a:off x="1314316" y="2449009"/>
            <a:ext cx="34105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BA5C786-72FA-4A48-A709-C7EA601007DC}"/>
              </a:ext>
            </a:extLst>
          </p:cNvPr>
          <p:cNvCxnSpPr>
            <a:cxnSpLocks/>
          </p:cNvCxnSpPr>
          <p:nvPr/>
        </p:nvCxnSpPr>
        <p:spPr>
          <a:xfrm>
            <a:off x="1314316" y="2004303"/>
            <a:ext cx="34105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ACB27C0-0A39-4045-BD92-B31801341E9C}"/>
              </a:ext>
            </a:extLst>
          </p:cNvPr>
          <p:cNvCxnSpPr>
            <a:cxnSpLocks/>
          </p:cNvCxnSpPr>
          <p:nvPr/>
        </p:nvCxnSpPr>
        <p:spPr>
          <a:xfrm>
            <a:off x="1314316" y="4676070"/>
            <a:ext cx="34105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D325428-06C1-4BD8-9931-244C8A766FD8}"/>
              </a:ext>
            </a:extLst>
          </p:cNvPr>
          <p:cNvSpPr txBox="1"/>
          <p:nvPr/>
        </p:nvSpPr>
        <p:spPr>
          <a:xfrm>
            <a:off x="5065483" y="1905108"/>
            <a:ext cx="2917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kun</a:t>
            </a:r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oldin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8A2779-4F95-4EFF-B293-8329369BE152}"/>
              </a:ext>
            </a:extLst>
          </p:cNvPr>
          <p:cNvSpPr txBox="1"/>
          <p:nvPr/>
        </p:nvSpPr>
        <p:spPr>
          <a:xfrm>
            <a:off x="4347027" y="1899022"/>
            <a:ext cx="718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A4D721-9390-4B56-8F93-BC194F322110}"/>
              </a:ext>
            </a:extLst>
          </p:cNvPr>
          <p:cNvSpPr txBox="1"/>
          <p:nvPr/>
        </p:nvSpPr>
        <p:spPr>
          <a:xfrm>
            <a:off x="4359821" y="1899022"/>
            <a:ext cx="718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20A621-55C9-4E6F-8FD8-C2DAE4B450C3}"/>
              </a:ext>
            </a:extLst>
          </p:cNvPr>
          <p:cNvSpPr txBox="1"/>
          <p:nvPr/>
        </p:nvSpPr>
        <p:spPr>
          <a:xfrm>
            <a:off x="4372615" y="1892936"/>
            <a:ext cx="718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2A7388-F9A8-4962-A0F6-E6EB8B06F31B}"/>
              </a:ext>
            </a:extLst>
          </p:cNvPr>
          <p:cNvSpPr txBox="1"/>
          <p:nvPr/>
        </p:nvSpPr>
        <p:spPr>
          <a:xfrm>
            <a:off x="4347027" y="1892935"/>
            <a:ext cx="718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AF6FB4-A02B-4F55-85C3-5A5D91F98008}"/>
              </a:ext>
            </a:extLst>
          </p:cNvPr>
          <p:cNvSpPr txBox="1"/>
          <p:nvPr/>
        </p:nvSpPr>
        <p:spPr>
          <a:xfrm>
            <a:off x="4372615" y="1892935"/>
            <a:ext cx="718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5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75FC260B-B2C9-4D06-92B1-C71A383E140B}"/>
              </a:ext>
            </a:extLst>
          </p:cNvPr>
          <p:cNvCxnSpPr>
            <a:cxnSpLocks/>
          </p:cNvCxnSpPr>
          <p:nvPr/>
        </p:nvCxnSpPr>
        <p:spPr>
          <a:xfrm>
            <a:off x="1314316" y="3783129"/>
            <a:ext cx="341055" cy="0"/>
          </a:xfrm>
          <a:prstGeom prst="straightConnector1">
            <a:avLst/>
          </a:prstGeom>
          <a:ln w="57150">
            <a:solidFill>
              <a:schemeClr val="accent1">
                <a:lumMod val="1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3B2C831-3E5B-4F58-94F5-BDD21398071F}"/>
              </a:ext>
            </a:extLst>
          </p:cNvPr>
          <p:cNvSpPr txBox="1"/>
          <p:nvPr/>
        </p:nvSpPr>
        <p:spPr>
          <a:xfrm>
            <a:off x="4347027" y="3078673"/>
            <a:ext cx="4905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n>
                  <a:solidFill>
                    <a:schemeClr val="bg1"/>
                  </a:solidFill>
                </a:ln>
              </a:rPr>
              <a:t>Javob</a:t>
            </a:r>
            <a:r>
              <a:rPr lang="en-US" sz="2800" b="1" dirty="0">
                <a:ln>
                  <a:solidFill>
                    <a:schemeClr val="bg1"/>
                  </a:solidFill>
                </a:ln>
              </a:rPr>
              <a:t>: </a:t>
            </a:r>
          </a:p>
          <a:p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kun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oldin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Chorshanba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5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kun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oldin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Yakshanba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err="1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bo‘ladi</a:t>
            </a:r>
            <a:r>
              <a:rPr lang="en-US" sz="2800" b="1" dirty="0">
                <a:ln w="3175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5 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</a:t>
            </a:r>
          </a:p>
          <a:p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Mustaqil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0"/>
              </a:rPr>
              <a:t>. (46- bet)</a:t>
            </a:r>
          </a:p>
        </p:txBody>
      </p:sp>
      <p:sp>
        <p:nvSpPr>
          <p:cNvPr id="7" name="Google Shape;1151;p37">
            <a:extLst>
              <a:ext uri="{FF2B5EF4-FFF2-40B4-BE49-F238E27FC236}">
                <a16:creationId xmlns:a16="http://schemas.microsoft.com/office/drawing/2014/main" id="{987A992A-4824-4A49-B2D8-810573DD0634}"/>
              </a:ext>
            </a:extLst>
          </p:cNvPr>
          <p:cNvSpPr txBox="1">
            <a:spLocks/>
          </p:cNvSpPr>
          <p:nvPr/>
        </p:nvSpPr>
        <p:spPr>
          <a:xfrm>
            <a:off x="720000" y="2455252"/>
            <a:ext cx="3598000" cy="1420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Quyidagi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mashinani</a:t>
            </a:r>
            <a:endParaRPr lang="en-US" sz="20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Montserrat" panose="020B0604020202020204" charset="0"/>
            </a:endParaRPr>
          </a:p>
          <a:p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yasagach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, </a:t>
            </a:r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Asilbekda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 </a:t>
            </a:r>
          </a:p>
          <a:p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bo‘lgan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 51 ta </a:t>
            </a:r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geometrik</a:t>
            </a:r>
            <a:endParaRPr lang="en-US" sz="20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Montserrat" panose="020B0604020202020204" charset="0"/>
            </a:endParaRPr>
          </a:p>
          <a:p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shakldan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nechtasi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 </a:t>
            </a:r>
            <a:r>
              <a:rPr lang="en-US" sz="20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qoldi</a:t>
            </a:r>
            <a:r>
              <a:rPr lang="en-US" sz="2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B0604020202020204" charset="0"/>
              </a:rPr>
              <a:t>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E775D5-9B05-4869-97E7-12ECD7643D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6" t="22434" r="2222" b="11675"/>
          <a:stretch/>
        </p:blipFill>
        <p:spPr>
          <a:xfrm>
            <a:off x="4455885" y="2345082"/>
            <a:ext cx="3968115" cy="153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2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3"/>
          <p:cNvSpPr txBox="1">
            <a:spLocks noGrp="1"/>
          </p:cNvSpPr>
          <p:nvPr>
            <p:ph type="title"/>
          </p:nvPr>
        </p:nvSpPr>
        <p:spPr>
          <a:xfrm>
            <a:off x="380752" y="2055300"/>
            <a:ext cx="5446733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E’tiboringiz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uchun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rahmat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!</a:t>
            </a:r>
            <a:endParaRPr sz="48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853" name="Google Shape;1853;p43"/>
          <p:cNvPicPr preferRelativeResize="0"/>
          <p:nvPr/>
        </p:nvPicPr>
        <p:blipFill rotWithShape="1">
          <a:blip r:embed="rId3">
            <a:alphaModFix/>
          </a:blip>
          <a:srcRect l="-6923" t="-41631" r="-2104" b="6332"/>
          <a:stretch/>
        </p:blipFill>
        <p:spPr>
          <a:xfrm rot="5400000">
            <a:off x="5183625" y="-696900"/>
            <a:ext cx="6585600" cy="6537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226</Words>
  <Application>Microsoft Office PowerPoint</Application>
  <PresentationFormat>Экран (16:9)</PresentationFormat>
  <Paragraphs>100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Montserrat ExtraBold</vt:lpstr>
      <vt:lpstr>Montserrat Medium</vt:lpstr>
      <vt:lpstr>Roboto</vt:lpstr>
      <vt:lpstr>Montserrat</vt:lpstr>
      <vt:lpstr>Chau Philomene One</vt:lpstr>
      <vt:lpstr>Open Sans</vt:lpstr>
      <vt:lpstr>Fun Games Classroom Kit by Slidesgo</vt:lpstr>
      <vt:lpstr>Matematika 2-sinf</vt:lpstr>
      <vt:lpstr>Mavzu: Ayirishga doir masalalar</vt:lpstr>
      <vt:lpstr>Презентация PowerPoint</vt:lpstr>
      <vt:lpstr>Презентация PowerPoint</vt:lpstr>
      <vt:lpstr>2- topshiriq. Sonlar qatorini davom ettiring</vt:lpstr>
      <vt:lpstr>Презентация PowerPoint</vt:lpstr>
      <vt:lpstr>4 – topshiriq. Bugun juma bo‘lsa, 2 kun oldin haftaning qaysi kuni bo‘ladi? 5 kun oldin-chi? Bugun seshanba bo‘lsa-chi?  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2-sinf</dc:title>
  <cp:lastModifiedBy>Zafar Sharipov</cp:lastModifiedBy>
  <cp:revision>33</cp:revision>
  <dcterms:modified xsi:type="dcterms:W3CDTF">2021-10-15T18:32:21Z</dcterms:modified>
</cp:coreProperties>
</file>