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3" r:id="rId1"/>
  </p:sldMasterIdLst>
  <p:notesMasterIdLst>
    <p:notesMasterId r:id="rId12"/>
  </p:notesMasterIdLst>
  <p:sldIdLst>
    <p:sldId id="256" r:id="rId2"/>
    <p:sldId id="260" r:id="rId3"/>
    <p:sldId id="263" r:id="rId4"/>
    <p:sldId id="262" r:id="rId5"/>
    <p:sldId id="310" r:id="rId6"/>
    <p:sldId id="311" r:id="rId7"/>
    <p:sldId id="314" r:id="rId8"/>
    <p:sldId id="313" r:id="rId9"/>
    <p:sldId id="312" r:id="rId10"/>
    <p:sldId id="271" r:id="rId11"/>
  </p:sldIdLst>
  <p:sldSz cx="9144000" cy="5143500" type="screen16x9"/>
  <p:notesSz cx="6858000" cy="9144000"/>
  <p:embeddedFontLst>
    <p:embeddedFont>
      <p:font typeface="MuseoModerno" charset="0"/>
      <p:regular r:id="rId13"/>
      <p:bold r:id="rId14"/>
    </p:embeddedFont>
    <p:embeddedFont>
      <p:font typeface="Comfortaa" charset="0"/>
      <p:regular r:id="rId15"/>
      <p:bold r:id="rId16"/>
    </p:embeddedFont>
    <p:embeddedFont>
      <p:font typeface="Bebas Neue" charset="0"/>
      <p:regular r:id="rId17"/>
    </p:embeddedFont>
    <p:embeddedFont>
      <p:font typeface="Poppins" charset="0"/>
      <p:regular r:id="rId18"/>
      <p:bold r:id="rId19"/>
      <p:italic r:id="rId20"/>
      <p:boldItalic r:id="rId21"/>
    </p:embeddedFont>
    <p:embeddedFont>
      <p:font typeface="Calibri" pitchFamily="34" charset="0"/>
      <p:regular r:id="rId22"/>
      <p:bold r:id="rId23"/>
      <p:italic r:id="rId24"/>
      <p:boldItalic r:id="rId2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>
        <p15:guide id="1" pos="454">
          <p15:clr>
            <a:srgbClr val="9AA0A6"/>
          </p15:clr>
        </p15:guide>
        <p15:guide id="2" orient="horz" pos="597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CCFF"/>
    <a:srgbClr val="66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E256C9B9-1652-4A8D-8790-49C488DFAC4F}">
  <a:tblStyle styleId="{E256C9B9-1652-4A8D-8790-49C488DFAC4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353" autoAdjust="0"/>
    <p:restoredTop sz="94660"/>
  </p:normalViewPr>
  <p:slideViewPr>
    <p:cSldViewPr snapToGrid="0">
      <p:cViewPr>
        <p:scale>
          <a:sx n="102" d="100"/>
          <a:sy n="102" d="100"/>
        </p:scale>
        <p:origin x="-426" y="24"/>
      </p:cViewPr>
      <p:guideLst>
        <p:guide orient="horz" pos="597"/>
        <p:guide pos="45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1.fntdata"/><Relationship Id="rId18" Type="http://schemas.openxmlformats.org/officeDocument/2006/relationships/font" Target="fonts/font6.fntdata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font" Target="fonts/font9.fntdata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font" Target="fonts/font5.fntdata"/><Relationship Id="rId25" Type="http://schemas.openxmlformats.org/officeDocument/2006/relationships/font" Target="fonts/font13.fntdata"/><Relationship Id="rId2" Type="http://schemas.openxmlformats.org/officeDocument/2006/relationships/slide" Target="slides/slide1.xml"/><Relationship Id="rId16" Type="http://schemas.openxmlformats.org/officeDocument/2006/relationships/font" Target="fonts/font4.fntdata"/><Relationship Id="rId20" Type="http://schemas.openxmlformats.org/officeDocument/2006/relationships/font" Target="fonts/font8.fntdata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2.fntdata"/><Relationship Id="rId5" Type="http://schemas.openxmlformats.org/officeDocument/2006/relationships/slide" Target="slides/slide4.xml"/><Relationship Id="rId15" Type="http://schemas.openxmlformats.org/officeDocument/2006/relationships/font" Target="fonts/font3.fntdata"/><Relationship Id="rId23" Type="http://schemas.openxmlformats.org/officeDocument/2006/relationships/font" Target="fonts/font11.fntdata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2.fntdata"/><Relationship Id="rId22" Type="http://schemas.openxmlformats.org/officeDocument/2006/relationships/font" Target="fonts/font10.fntdata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5205589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92" name="Google Shape;502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293" name="Google Shape;502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75" name="Google Shape;51275;gdf185a3341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276" name="Google Shape;51276;gdf185a3341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02" name="Google Shape;50402;gdf185a2e4a_0_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03" name="Google Shape;50403;gdf185a2e4a_0_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46" name="Google Shape;50446;gdeef646618_0_17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47" name="Google Shape;50447;gdeef646618_0_17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90691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869375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36" name="Google Shape;50336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337" name="Google Shape;50337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20866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935184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720000" y="540000"/>
            <a:ext cx="6657300" cy="357600"/>
            <a:chOff x="720000" y="540000"/>
            <a:chExt cx="6657300" cy="357600"/>
          </a:xfrm>
        </p:grpSpPr>
        <p:sp>
          <p:nvSpPr>
            <p:cNvPr id="10" name="Google Shape;10;p2"/>
            <p:cNvSpPr/>
            <p:nvPr/>
          </p:nvSpPr>
          <p:spPr>
            <a:xfrm>
              <a:off x="720000" y="540000"/>
              <a:ext cx="66573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11;p2"/>
            <p:cNvGrpSpPr/>
            <p:nvPr/>
          </p:nvGrpSpPr>
          <p:grpSpPr>
            <a:xfrm>
              <a:off x="720000" y="544450"/>
              <a:ext cx="332750" cy="340900"/>
              <a:chOff x="4640775" y="524900"/>
              <a:chExt cx="332750" cy="340900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" name="Google Shape;24;p2"/>
            <p:cNvGrpSpPr/>
            <p:nvPr/>
          </p:nvGrpSpPr>
          <p:grpSpPr>
            <a:xfrm>
              <a:off x="1052595" y="544450"/>
              <a:ext cx="332750" cy="340900"/>
              <a:chOff x="4640775" y="524900"/>
              <a:chExt cx="332750" cy="340900"/>
            </a:xfrm>
          </p:grpSpPr>
          <p:sp>
            <p:nvSpPr>
              <p:cNvPr id="25" name="Google Shape;25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>
              <a:off x="1385191" y="544450"/>
              <a:ext cx="332750" cy="340900"/>
              <a:chOff x="4640775" y="524900"/>
              <a:chExt cx="332750" cy="340900"/>
            </a:xfrm>
          </p:grpSpPr>
          <p:sp>
            <p:nvSpPr>
              <p:cNvPr id="38" name="Google Shape;38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" name="Google Shape;50;p2"/>
            <p:cNvGrpSpPr/>
            <p:nvPr/>
          </p:nvGrpSpPr>
          <p:grpSpPr>
            <a:xfrm>
              <a:off x="1717786" y="544450"/>
              <a:ext cx="332750" cy="340900"/>
              <a:chOff x="4640775" y="524900"/>
              <a:chExt cx="332750" cy="340900"/>
            </a:xfrm>
          </p:grpSpPr>
          <p:sp>
            <p:nvSpPr>
              <p:cNvPr id="51" name="Google Shape;51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2050382" y="544450"/>
              <a:ext cx="332750" cy="340900"/>
              <a:chOff x="4640775" y="524900"/>
              <a:chExt cx="332750" cy="340900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" name="Google Shape;76;p2"/>
            <p:cNvGrpSpPr/>
            <p:nvPr/>
          </p:nvGrpSpPr>
          <p:grpSpPr>
            <a:xfrm>
              <a:off x="2382977" y="544450"/>
              <a:ext cx="332750" cy="340900"/>
              <a:chOff x="4640775" y="524900"/>
              <a:chExt cx="332750" cy="340900"/>
            </a:xfrm>
          </p:grpSpPr>
          <p:sp>
            <p:nvSpPr>
              <p:cNvPr id="77" name="Google Shape;7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" name="Google Shape;89;p2"/>
            <p:cNvGrpSpPr/>
            <p:nvPr/>
          </p:nvGrpSpPr>
          <p:grpSpPr>
            <a:xfrm>
              <a:off x="2715572" y="544450"/>
              <a:ext cx="332750" cy="340900"/>
              <a:chOff x="4640775" y="524900"/>
              <a:chExt cx="332750" cy="340900"/>
            </a:xfrm>
          </p:grpSpPr>
          <p:sp>
            <p:nvSpPr>
              <p:cNvPr id="90" name="Google Shape;9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" name="Google Shape;102;p2"/>
            <p:cNvGrpSpPr/>
            <p:nvPr/>
          </p:nvGrpSpPr>
          <p:grpSpPr>
            <a:xfrm>
              <a:off x="3048168" y="544450"/>
              <a:ext cx="332750" cy="340900"/>
              <a:chOff x="4640775" y="524900"/>
              <a:chExt cx="332750" cy="340900"/>
            </a:xfrm>
          </p:grpSpPr>
          <p:sp>
            <p:nvSpPr>
              <p:cNvPr id="103" name="Google Shape;103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" name="Google Shape;115;p2"/>
            <p:cNvGrpSpPr/>
            <p:nvPr/>
          </p:nvGrpSpPr>
          <p:grpSpPr>
            <a:xfrm>
              <a:off x="3380763" y="544450"/>
              <a:ext cx="332750" cy="340900"/>
              <a:chOff x="4640775" y="524900"/>
              <a:chExt cx="332750" cy="340900"/>
            </a:xfrm>
          </p:grpSpPr>
          <p:sp>
            <p:nvSpPr>
              <p:cNvPr id="116" name="Google Shape;116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" name="Google Shape;128;p2"/>
            <p:cNvGrpSpPr/>
            <p:nvPr/>
          </p:nvGrpSpPr>
          <p:grpSpPr>
            <a:xfrm>
              <a:off x="3713359" y="544450"/>
              <a:ext cx="332750" cy="340900"/>
              <a:chOff x="4640775" y="524900"/>
              <a:chExt cx="332750" cy="340900"/>
            </a:xfrm>
          </p:grpSpPr>
          <p:sp>
            <p:nvSpPr>
              <p:cNvPr id="129" name="Google Shape;129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" name="Google Shape;141;p2"/>
            <p:cNvGrpSpPr/>
            <p:nvPr/>
          </p:nvGrpSpPr>
          <p:grpSpPr>
            <a:xfrm>
              <a:off x="4045954" y="544450"/>
              <a:ext cx="332750" cy="340900"/>
              <a:chOff x="4640775" y="524900"/>
              <a:chExt cx="332750" cy="340900"/>
            </a:xfrm>
          </p:grpSpPr>
          <p:sp>
            <p:nvSpPr>
              <p:cNvPr id="142" name="Google Shape;142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" name="Google Shape;154;p2"/>
            <p:cNvGrpSpPr/>
            <p:nvPr/>
          </p:nvGrpSpPr>
          <p:grpSpPr>
            <a:xfrm>
              <a:off x="4378549" y="544450"/>
              <a:ext cx="332750" cy="340900"/>
              <a:chOff x="4640775" y="524900"/>
              <a:chExt cx="332750" cy="340900"/>
            </a:xfrm>
          </p:grpSpPr>
          <p:sp>
            <p:nvSpPr>
              <p:cNvPr id="155" name="Google Shape;155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2"/>
            <p:cNvGrpSpPr/>
            <p:nvPr/>
          </p:nvGrpSpPr>
          <p:grpSpPr>
            <a:xfrm>
              <a:off x="4711145" y="544450"/>
              <a:ext cx="332750" cy="340900"/>
              <a:chOff x="4640775" y="524900"/>
              <a:chExt cx="332750" cy="340900"/>
            </a:xfrm>
          </p:grpSpPr>
          <p:sp>
            <p:nvSpPr>
              <p:cNvPr id="168" name="Google Shape;168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" name="Google Shape;180;p2"/>
            <p:cNvGrpSpPr/>
            <p:nvPr/>
          </p:nvGrpSpPr>
          <p:grpSpPr>
            <a:xfrm>
              <a:off x="5043740" y="544450"/>
              <a:ext cx="332750" cy="340900"/>
              <a:chOff x="4640775" y="524900"/>
              <a:chExt cx="332750" cy="340900"/>
            </a:xfrm>
          </p:grpSpPr>
          <p:sp>
            <p:nvSpPr>
              <p:cNvPr id="181" name="Google Shape;181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" name="Google Shape;193;p2"/>
            <p:cNvGrpSpPr/>
            <p:nvPr/>
          </p:nvGrpSpPr>
          <p:grpSpPr>
            <a:xfrm>
              <a:off x="5376336" y="544450"/>
              <a:ext cx="332750" cy="340900"/>
              <a:chOff x="4640775" y="524900"/>
              <a:chExt cx="332750" cy="340900"/>
            </a:xfrm>
          </p:grpSpPr>
          <p:sp>
            <p:nvSpPr>
              <p:cNvPr id="194" name="Google Shape;19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5708931" y="544450"/>
              <a:ext cx="332750" cy="340900"/>
              <a:chOff x="4640775" y="524900"/>
              <a:chExt cx="332750" cy="34090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" name="Google Shape;219;p2"/>
            <p:cNvGrpSpPr/>
            <p:nvPr/>
          </p:nvGrpSpPr>
          <p:grpSpPr>
            <a:xfrm>
              <a:off x="6041526" y="544450"/>
              <a:ext cx="332750" cy="340900"/>
              <a:chOff x="4640775" y="524900"/>
              <a:chExt cx="332750" cy="340900"/>
            </a:xfrm>
          </p:grpSpPr>
          <p:sp>
            <p:nvSpPr>
              <p:cNvPr id="220" name="Google Shape;22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2" name="Google Shape;232;p2"/>
            <p:cNvGrpSpPr/>
            <p:nvPr/>
          </p:nvGrpSpPr>
          <p:grpSpPr>
            <a:xfrm>
              <a:off x="6374122" y="544450"/>
              <a:ext cx="332750" cy="340900"/>
              <a:chOff x="4640775" y="524900"/>
              <a:chExt cx="332750" cy="340900"/>
            </a:xfrm>
          </p:grpSpPr>
          <p:sp>
            <p:nvSpPr>
              <p:cNvPr id="233" name="Google Shape;233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5" name="Google Shape;245;p2"/>
            <p:cNvGrpSpPr/>
            <p:nvPr/>
          </p:nvGrpSpPr>
          <p:grpSpPr>
            <a:xfrm>
              <a:off x="6706717" y="544450"/>
              <a:ext cx="332750" cy="340900"/>
              <a:chOff x="4640775" y="524900"/>
              <a:chExt cx="332750" cy="340900"/>
            </a:xfrm>
          </p:grpSpPr>
          <p:sp>
            <p:nvSpPr>
              <p:cNvPr id="246" name="Google Shape;246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7039313" y="544450"/>
              <a:ext cx="332750" cy="340900"/>
              <a:chOff x="4640775" y="524900"/>
              <a:chExt cx="332750" cy="340900"/>
            </a:xfrm>
          </p:grpSpPr>
          <p:sp>
            <p:nvSpPr>
              <p:cNvPr id="259" name="Google Shape;259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1" name="Google Shape;271;p2"/>
          <p:cNvGrpSpPr/>
          <p:nvPr/>
        </p:nvGrpSpPr>
        <p:grpSpPr>
          <a:xfrm>
            <a:off x="720000" y="4245875"/>
            <a:ext cx="7704000" cy="357600"/>
            <a:chOff x="720000" y="4245875"/>
            <a:chExt cx="7704000" cy="357600"/>
          </a:xfrm>
        </p:grpSpPr>
        <p:sp>
          <p:nvSpPr>
            <p:cNvPr id="272" name="Google Shape;272;p2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3" name="Google Shape;273;p2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274" name="Google Shape;27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" name="Google Shape;286;p2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" name="Google Shape;299;p2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300" name="Google Shape;30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" name="Google Shape;312;p2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313" name="Google Shape;313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5" name="Google Shape;325;p2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326" name="Google Shape;326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8" name="Google Shape;338;p2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339" name="Google Shape;339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" name="Google Shape;351;p2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352" name="Google Shape;352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" name="Google Shape;364;p2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365" name="Google Shape;365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7" name="Google Shape;377;p2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378" name="Google Shape;378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" name="Google Shape;390;p2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391" name="Google Shape;391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" name="Google Shape;403;p2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04" name="Google Shape;40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" name="Google Shape;416;p2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17" name="Google Shape;41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" name="Google Shape;429;p2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30" name="Google Shape;43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" name="Google Shape;442;p2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43" name="Google Shape;443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" name="Google Shape;455;p2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56" name="Google Shape;456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" name="Google Shape;468;p2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69" name="Google Shape;469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" name="Google Shape;481;p2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82" name="Google Shape;482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" name="Google Shape;494;p2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95" name="Google Shape;495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" name="Google Shape;507;p2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508" name="Google Shape;508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" name="Google Shape;520;p2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521" name="Google Shape;521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3" name="Google Shape;533;p2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534" name="Google Shape;53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" name="Google Shape;546;p2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547" name="Google Shape;54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2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560" name="Google Shape;56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72" name="Google Shape;572;p2"/>
          <p:cNvSpPr txBox="1">
            <a:spLocks noGrp="1"/>
          </p:cNvSpPr>
          <p:nvPr>
            <p:ph type="subTitle" idx="1"/>
          </p:nvPr>
        </p:nvSpPr>
        <p:spPr>
          <a:xfrm>
            <a:off x="3461200" y="3702000"/>
            <a:ext cx="2221500" cy="41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73" name="Google Shape;573;p2"/>
          <p:cNvSpPr txBox="1">
            <a:spLocks noGrp="1"/>
          </p:cNvSpPr>
          <p:nvPr>
            <p:ph type="ctrTitle"/>
          </p:nvPr>
        </p:nvSpPr>
        <p:spPr>
          <a:xfrm>
            <a:off x="1954150" y="2962798"/>
            <a:ext cx="5235600" cy="70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74" name="Google Shape;574;p2"/>
          <p:cNvSpPr txBox="1">
            <a:spLocks noGrp="1"/>
          </p:cNvSpPr>
          <p:nvPr>
            <p:ph type="subTitle" idx="2"/>
          </p:nvPr>
        </p:nvSpPr>
        <p:spPr>
          <a:xfrm>
            <a:off x="7377225" y="536100"/>
            <a:ext cx="1046700" cy="3576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75" name="Google Shape;575;p2"/>
          <p:cNvSpPr txBox="1">
            <a:spLocks noGrp="1"/>
          </p:cNvSpPr>
          <p:nvPr>
            <p:ph type="ctrTitle" idx="3"/>
          </p:nvPr>
        </p:nvSpPr>
        <p:spPr>
          <a:xfrm>
            <a:off x="1319200" y="1027188"/>
            <a:ext cx="6505500" cy="193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MAIN_POINT_2">
    <p:spTree>
      <p:nvGrpSpPr>
        <p:cNvPr id="1" name="Shape 46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94" name="Google Shape;46094;p34"/>
          <p:cNvGrpSpPr/>
          <p:nvPr/>
        </p:nvGrpSpPr>
        <p:grpSpPr>
          <a:xfrm>
            <a:off x="719922" y="540000"/>
            <a:ext cx="7704078" cy="4063500"/>
            <a:chOff x="719922" y="540000"/>
            <a:chExt cx="7704078" cy="4063500"/>
          </a:xfrm>
        </p:grpSpPr>
        <p:sp>
          <p:nvSpPr>
            <p:cNvPr id="46095" name="Google Shape;46095;p34"/>
            <p:cNvSpPr/>
            <p:nvPr/>
          </p:nvSpPr>
          <p:spPr>
            <a:xfrm>
              <a:off x="720000" y="540000"/>
              <a:ext cx="7704000" cy="4063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096" name="Google Shape;46096;p34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46097" name="Google Shape;4609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8" name="Google Shape;4609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9" name="Google Shape;4609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0" name="Google Shape;4610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1" name="Google Shape;4610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2" name="Google Shape;4610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3" name="Google Shape;4610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4" name="Google Shape;4610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5" name="Google Shape;4610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6" name="Google Shape;4610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7" name="Google Shape;4610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8" name="Google Shape;4610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09" name="Google Shape;46109;p34"/>
            <p:cNvGrpSpPr/>
            <p:nvPr/>
          </p:nvGrpSpPr>
          <p:grpSpPr>
            <a:xfrm>
              <a:off x="8091242" y="882464"/>
              <a:ext cx="332750" cy="340900"/>
              <a:chOff x="4640775" y="524900"/>
              <a:chExt cx="332750" cy="340900"/>
            </a:xfrm>
          </p:grpSpPr>
          <p:sp>
            <p:nvSpPr>
              <p:cNvPr id="46110" name="Google Shape;4611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1" name="Google Shape;4611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2" name="Google Shape;4611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3" name="Google Shape;4611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4" name="Google Shape;4611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5" name="Google Shape;4611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6" name="Google Shape;4611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7" name="Google Shape;4611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8" name="Google Shape;4611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9" name="Google Shape;4611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0" name="Google Shape;4612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1" name="Google Shape;4612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22" name="Google Shape;46122;p34"/>
            <p:cNvGrpSpPr/>
            <p:nvPr/>
          </p:nvGrpSpPr>
          <p:grpSpPr>
            <a:xfrm>
              <a:off x="8091242" y="1220477"/>
              <a:ext cx="332750" cy="340900"/>
              <a:chOff x="4640775" y="524900"/>
              <a:chExt cx="332750" cy="340900"/>
            </a:xfrm>
          </p:grpSpPr>
          <p:sp>
            <p:nvSpPr>
              <p:cNvPr id="46123" name="Google Shape;4612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4" name="Google Shape;4612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5" name="Google Shape;4612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6" name="Google Shape;4612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7" name="Google Shape;4612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8" name="Google Shape;4612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9" name="Google Shape;4612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0" name="Google Shape;4613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1" name="Google Shape;4613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2" name="Google Shape;4613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3" name="Google Shape;4613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4" name="Google Shape;4613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35" name="Google Shape;46135;p34"/>
            <p:cNvGrpSpPr/>
            <p:nvPr/>
          </p:nvGrpSpPr>
          <p:grpSpPr>
            <a:xfrm>
              <a:off x="8091242" y="1558491"/>
              <a:ext cx="332750" cy="340900"/>
              <a:chOff x="4640775" y="524900"/>
              <a:chExt cx="332750" cy="340900"/>
            </a:xfrm>
          </p:grpSpPr>
          <p:sp>
            <p:nvSpPr>
              <p:cNvPr id="46136" name="Google Shape;4613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7" name="Google Shape;4613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8" name="Google Shape;4613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9" name="Google Shape;4613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0" name="Google Shape;4614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1" name="Google Shape;4614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2" name="Google Shape;4614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3" name="Google Shape;4614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4" name="Google Shape;4614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5" name="Google Shape;4614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6" name="Google Shape;4614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7" name="Google Shape;4614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48" name="Google Shape;46148;p34"/>
            <p:cNvGrpSpPr/>
            <p:nvPr/>
          </p:nvGrpSpPr>
          <p:grpSpPr>
            <a:xfrm>
              <a:off x="8091242" y="1896505"/>
              <a:ext cx="332750" cy="340900"/>
              <a:chOff x="4640775" y="524900"/>
              <a:chExt cx="332750" cy="340900"/>
            </a:xfrm>
          </p:grpSpPr>
          <p:sp>
            <p:nvSpPr>
              <p:cNvPr id="46149" name="Google Shape;4614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0" name="Google Shape;4615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1" name="Google Shape;4615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2" name="Google Shape;4615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3" name="Google Shape;4615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4" name="Google Shape;4615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5" name="Google Shape;4615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6" name="Google Shape;4615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7" name="Google Shape;4615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8" name="Google Shape;4615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9" name="Google Shape;4615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0" name="Google Shape;4616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61" name="Google Shape;46161;p34"/>
            <p:cNvGrpSpPr/>
            <p:nvPr/>
          </p:nvGrpSpPr>
          <p:grpSpPr>
            <a:xfrm>
              <a:off x="8091242" y="2234518"/>
              <a:ext cx="332750" cy="340900"/>
              <a:chOff x="4640775" y="524900"/>
              <a:chExt cx="332750" cy="340900"/>
            </a:xfrm>
          </p:grpSpPr>
          <p:sp>
            <p:nvSpPr>
              <p:cNvPr id="46162" name="Google Shape;4616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3" name="Google Shape;4616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4" name="Google Shape;4616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5" name="Google Shape;4616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6" name="Google Shape;4616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7" name="Google Shape;4616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8" name="Google Shape;4616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9" name="Google Shape;4616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0" name="Google Shape;4617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1" name="Google Shape;4617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2" name="Google Shape;4617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3" name="Google Shape;4617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74" name="Google Shape;46174;p34"/>
            <p:cNvGrpSpPr/>
            <p:nvPr/>
          </p:nvGrpSpPr>
          <p:grpSpPr>
            <a:xfrm>
              <a:off x="8091242" y="2572532"/>
              <a:ext cx="332750" cy="340900"/>
              <a:chOff x="4640775" y="524900"/>
              <a:chExt cx="332750" cy="340900"/>
            </a:xfrm>
          </p:grpSpPr>
          <p:sp>
            <p:nvSpPr>
              <p:cNvPr id="46175" name="Google Shape;4617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6" name="Google Shape;4617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7" name="Google Shape;4617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8" name="Google Shape;4617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9" name="Google Shape;4617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0" name="Google Shape;4618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1" name="Google Shape;4618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2" name="Google Shape;4618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3" name="Google Shape;4618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4" name="Google Shape;4618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5" name="Google Shape;4618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6" name="Google Shape;4618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87" name="Google Shape;46187;p34"/>
            <p:cNvGrpSpPr/>
            <p:nvPr/>
          </p:nvGrpSpPr>
          <p:grpSpPr>
            <a:xfrm>
              <a:off x="8091242" y="2910545"/>
              <a:ext cx="332750" cy="340900"/>
              <a:chOff x="4640775" y="524900"/>
              <a:chExt cx="332750" cy="340900"/>
            </a:xfrm>
          </p:grpSpPr>
          <p:sp>
            <p:nvSpPr>
              <p:cNvPr id="46188" name="Google Shape;4618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9" name="Google Shape;4618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0" name="Google Shape;4619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1" name="Google Shape;4619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2" name="Google Shape;4619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3" name="Google Shape;4619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4" name="Google Shape;4619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5" name="Google Shape;4619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6" name="Google Shape;4619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7" name="Google Shape;4619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8" name="Google Shape;4619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9" name="Google Shape;4619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00" name="Google Shape;46200;p34"/>
            <p:cNvGrpSpPr/>
            <p:nvPr/>
          </p:nvGrpSpPr>
          <p:grpSpPr>
            <a:xfrm>
              <a:off x="8091242" y="3248559"/>
              <a:ext cx="332750" cy="340900"/>
              <a:chOff x="4640775" y="524900"/>
              <a:chExt cx="332750" cy="340900"/>
            </a:xfrm>
          </p:grpSpPr>
          <p:sp>
            <p:nvSpPr>
              <p:cNvPr id="46201" name="Google Shape;4620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2" name="Google Shape;4620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3" name="Google Shape;4620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4" name="Google Shape;4620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5" name="Google Shape;4620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6" name="Google Shape;4620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7" name="Google Shape;4620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8" name="Google Shape;4620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9" name="Google Shape;4620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0" name="Google Shape;4621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1" name="Google Shape;4621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2" name="Google Shape;4621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13" name="Google Shape;46213;p34"/>
            <p:cNvGrpSpPr/>
            <p:nvPr/>
          </p:nvGrpSpPr>
          <p:grpSpPr>
            <a:xfrm>
              <a:off x="8091242" y="3586573"/>
              <a:ext cx="332750" cy="340900"/>
              <a:chOff x="4640775" y="524900"/>
              <a:chExt cx="332750" cy="340900"/>
            </a:xfrm>
          </p:grpSpPr>
          <p:sp>
            <p:nvSpPr>
              <p:cNvPr id="46214" name="Google Shape;4621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5" name="Google Shape;4621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6" name="Google Shape;4621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7" name="Google Shape;4621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8" name="Google Shape;4621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9" name="Google Shape;4621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0" name="Google Shape;4622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1" name="Google Shape;4622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2" name="Google Shape;4622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3" name="Google Shape;4622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4" name="Google Shape;4622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5" name="Google Shape;4622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26" name="Google Shape;46226;p34"/>
            <p:cNvGrpSpPr/>
            <p:nvPr/>
          </p:nvGrpSpPr>
          <p:grpSpPr>
            <a:xfrm>
              <a:off x="8091242" y="4262600"/>
              <a:ext cx="332750" cy="340900"/>
              <a:chOff x="4640775" y="524900"/>
              <a:chExt cx="332750" cy="340900"/>
            </a:xfrm>
          </p:grpSpPr>
          <p:sp>
            <p:nvSpPr>
              <p:cNvPr id="46227" name="Google Shape;4622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8" name="Google Shape;4622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9" name="Google Shape;4622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0" name="Google Shape;4623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1" name="Google Shape;4623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2" name="Google Shape;4623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3" name="Google Shape;4623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4" name="Google Shape;4623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5" name="Google Shape;4623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6" name="Google Shape;4623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7" name="Google Shape;4623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8" name="Google Shape;4623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39" name="Google Shape;46239;p34"/>
            <p:cNvGrpSpPr/>
            <p:nvPr/>
          </p:nvGrpSpPr>
          <p:grpSpPr>
            <a:xfrm>
              <a:off x="8091242" y="3924586"/>
              <a:ext cx="332750" cy="340900"/>
              <a:chOff x="4640775" y="524900"/>
              <a:chExt cx="332750" cy="340900"/>
            </a:xfrm>
          </p:grpSpPr>
          <p:sp>
            <p:nvSpPr>
              <p:cNvPr id="46240" name="Google Shape;4624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1" name="Google Shape;4624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2" name="Google Shape;4624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3" name="Google Shape;4624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4" name="Google Shape;4624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5" name="Google Shape;4624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6" name="Google Shape;4624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7" name="Google Shape;4624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8" name="Google Shape;4624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9" name="Google Shape;4624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0" name="Google Shape;4625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1" name="Google Shape;4625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52" name="Google Shape;46252;p34"/>
            <p:cNvGrpSpPr/>
            <p:nvPr/>
          </p:nvGrpSpPr>
          <p:grpSpPr>
            <a:xfrm>
              <a:off x="7758492" y="544450"/>
              <a:ext cx="332750" cy="340900"/>
              <a:chOff x="4640775" y="524900"/>
              <a:chExt cx="332750" cy="340900"/>
            </a:xfrm>
          </p:grpSpPr>
          <p:sp>
            <p:nvSpPr>
              <p:cNvPr id="46253" name="Google Shape;4625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4" name="Google Shape;4625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5" name="Google Shape;4625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6" name="Google Shape;4625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7" name="Google Shape;4625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8" name="Google Shape;4625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9" name="Google Shape;4625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0" name="Google Shape;4626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1" name="Google Shape;4626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2" name="Google Shape;4626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3" name="Google Shape;4626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4" name="Google Shape;4626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65" name="Google Shape;46265;p34"/>
            <p:cNvGrpSpPr/>
            <p:nvPr/>
          </p:nvGrpSpPr>
          <p:grpSpPr>
            <a:xfrm>
              <a:off x="7758492" y="882464"/>
              <a:ext cx="332750" cy="340900"/>
              <a:chOff x="4640775" y="524900"/>
              <a:chExt cx="332750" cy="340900"/>
            </a:xfrm>
          </p:grpSpPr>
          <p:sp>
            <p:nvSpPr>
              <p:cNvPr id="46266" name="Google Shape;4626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7" name="Google Shape;4626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8" name="Google Shape;4626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9" name="Google Shape;4626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0" name="Google Shape;4627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1" name="Google Shape;4627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2" name="Google Shape;4627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3" name="Google Shape;4627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4" name="Google Shape;4627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5" name="Google Shape;4627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6" name="Google Shape;4627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7" name="Google Shape;4627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78" name="Google Shape;46278;p34"/>
            <p:cNvGrpSpPr/>
            <p:nvPr/>
          </p:nvGrpSpPr>
          <p:grpSpPr>
            <a:xfrm>
              <a:off x="7758492" y="1220477"/>
              <a:ext cx="332750" cy="340900"/>
              <a:chOff x="4640775" y="524900"/>
              <a:chExt cx="332750" cy="340900"/>
            </a:xfrm>
          </p:grpSpPr>
          <p:sp>
            <p:nvSpPr>
              <p:cNvPr id="46279" name="Google Shape;4627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0" name="Google Shape;4628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1" name="Google Shape;4628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2" name="Google Shape;4628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3" name="Google Shape;4628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4" name="Google Shape;4628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5" name="Google Shape;4628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6" name="Google Shape;4628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7" name="Google Shape;4628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8" name="Google Shape;4628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9" name="Google Shape;4628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0" name="Google Shape;4629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91" name="Google Shape;46291;p34"/>
            <p:cNvGrpSpPr/>
            <p:nvPr/>
          </p:nvGrpSpPr>
          <p:grpSpPr>
            <a:xfrm>
              <a:off x="7758492" y="1558491"/>
              <a:ext cx="332750" cy="340900"/>
              <a:chOff x="4640775" y="524900"/>
              <a:chExt cx="332750" cy="340900"/>
            </a:xfrm>
          </p:grpSpPr>
          <p:sp>
            <p:nvSpPr>
              <p:cNvPr id="46292" name="Google Shape;4629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3" name="Google Shape;4629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4" name="Google Shape;4629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5" name="Google Shape;4629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6" name="Google Shape;4629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7" name="Google Shape;4629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8" name="Google Shape;4629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9" name="Google Shape;4629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0" name="Google Shape;4630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1" name="Google Shape;4630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2" name="Google Shape;4630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3" name="Google Shape;4630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04" name="Google Shape;46304;p34"/>
            <p:cNvGrpSpPr/>
            <p:nvPr/>
          </p:nvGrpSpPr>
          <p:grpSpPr>
            <a:xfrm>
              <a:off x="7758492" y="1896505"/>
              <a:ext cx="332750" cy="340900"/>
              <a:chOff x="4640775" y="524900"/>
              <a:chExt cx="332750" cy="340900"/>
            </a:xfrm>
          </p:grpSpPr>
          <p:sp>
            <p:nvSpPr>
              <p:cNvPr id="46305" name="Google Shape;4630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6" name="Google Shape;4630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7" name="Google Shape;4630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8" name="Google Shape;4630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9" name="Google Shape;4630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0" name="Google Shape;4631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1" name="Google Shape;4631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2" name="Google Shape;4631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3" name="Google Shape;4631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4" name="Google Shape;4631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5" name="Google Shape;4631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6" name="Google Shape;4631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17" name="Google Shape;46317;p34"/>
            <p:cNvGrpSpPr/>
            <p:nvPr/>
          </p:nvGrpSpPr>
          <p:grpSpPr>
            <a:xfrm>
              <a:off x="7758492" y="2234518"/>
              <a:ext cx="332750" cy="340900"/>
              <a:chOff x="4640775" y="524900"/>
              <a:chExt cx="332750" cy="340900"/>
            </a:xfrm>
          </p:grpSpPr>
          <p:sp>
            <p:nvSpPr>
              <p:cNvPr id="46318" name="Google Shape;4631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9" name="Google Shape;4631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0" name="Google Shape;4632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1" name="Google Shape;4632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2" name="Google Shape;4632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3" name="Google Shape;4632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4" name="Google Shape;4632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5" name="Google Shape;4632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6" name="Google Shape;4632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7" name="Google Shape;4632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8" name="Google Shape;4632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9" name="Google Shape;4632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30" name="Google Shape;46330;p34"/>
            <p:cNvGrpSpPr/>
            <p:nvPr/>
          </p:nvGrpSpPr>
          <p:grpSpPr>
            <a:xfrm>
              <a:off x="7758492" y="2572532"/>
              <a:ext cx="332750" cy="340900"/>
              <a:chOff x="4640775" y="524900"/>
              <a:chExt cx="332750" cy="340900"/>
            </a:xfrm>
          </p:grpSpPr>
          <p:sp>
            <p:nvSpPr>
              <p:cNvPr id="46331" name="Google Shape;4633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2" name="Google Shape;4633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3" name="Google Shape;4633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4" name="Google Shape;4633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5" name="Google Shape;4633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6" name="Google Shape;4633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7" name="Google Shape;4633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8" name="Google Shape;4633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9" name="Google Shape;4633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0" name="Google Shape;4634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1" name="Google Shape;4634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2" name="Google Shape;4634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43" name="Google Shape;46343;p34"/>
            <p:cNvGrpSpPr/>
            <p:nvPr/>
          </p:nvGrpSpPr>
          <p:grpSpPr>
            <a:xfrm>
              <a:off x="7758492" y="2910545"/>
              <a:ext cx="332750" cy="340900"/>
              <a:chOff x="4640775" y="524900"/>
              <a:chExt cx="332750" cy="340900"/>
            </a:xfrm>
          </p:grpSpPr>
          <p:sp>
            <p:nvSpPr>
              <p:cNvPr id="46344" name="Google Shape;4634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5" name="Google Shape;4634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6" name="Google Shape;4634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7" name="Google Shape;4634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8" name="Google Shape;4634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9" name="Google Shape;4634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0" name="Google Shape;4635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1" name="Google Shape;4635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2" name="Google Shape;4635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3" name="Google Shape;4635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4" name="Google Shape;4635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5" name="Google Shape;4635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56" name="Google Shape;46356;p34"/>
            <p:cNvGrpSpPr/>
            <p:nvPr/>
          </p:nvGrpSpPr>
          <p:grpSpPr>
            <a:xfrm>
              <a:off x="7758492" y="3248559"/>
              <a:ext cx="332750" cy="340900"/>
              <a:chOff x="4640775" y="524900"/>
              <a:chExt cx="332750" cy="340900"/>
            </a:xfrm>
          </p:grpSpPr>
          <p:sp>
            <p:nvSpPr>
              <p:cNvPr id="46357" name="Google Shape;4635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8" name="Google Shape;4635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9" name="Google Shape;4635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0" name="Google Shape;4636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1" name="Google Shape;4636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2" name="Google Shape;4636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3" name="Google Shape;4636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4" name="Google Shape;4636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5" name="Google Shape;4636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6" name="Google Shape;4636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7" name="Google Shape;4636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8" name="Google Shape;4636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69" name="Google Shape;46369;p34"/>
            <p:cNvGrpSpPr/>
            <p:nvPr/>
          </p:nvGrpSpPr>
          <p:grpSpPr>
            <a:xfrm>
              <a:off x="7758492" y="3586573"/>
              <a:ext cx="332750" cy="340900"/>
              <a:chOff x="4640775" y="524900"/>
              <a:chExt cx="332750" cy="340900"/>
            </a:xfrm>
          </p:grpSpPr>
          <p:sp>
            <p:nvSpPr>
              <p:cNvPr id="46370" name="Google Shape;4637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1" name="Google Shape;4637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2" name="Google Shape;4637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3" name="Google Shape;4637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4" name="Google Shape;4637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5" name="Google Shape;4637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6" name="Google Shape;4637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7" name="Google Shape;4637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8" name="Google Shape;4637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9" name="Google Shape;4637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0" name="Google Shape;4638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1" name="Google Shape;4638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82" name="Google Shape;46382;p34"/>
            <p:cNvGrpSpPr/>
            <p:nvPr/>
          </p:nvGrpSpPr>
          <p:grpSpPr>
            <a:xfrm>
              <a:off x="7758492" y="4262600"/>
              <a:ext cx="332750" cy="340900"/>
              <a:chOff x="4640775" y="524900"/>
              <a:chExt cx="332750" cy="340900"/>
            </a:xfrm>
          </p:grpSpPr>
          <p:sp>
            <p:nvSpPr>
              <p:cNvPr id="46383" name="Google Shape;4638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4" name="Google Shape;4638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5" name="Google Shape;4638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6" name="Google Shape;4638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7" name="Google Shape;4638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8" name="Google Shape;4638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9" name="Google Shape;4638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0" name="Google Shape;4639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1" name="Google Shape;4639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2" name="Google Shape;4639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3" name="Google Shape;4639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4" name="Google Shape;4639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95" name="Google Shape;46395;p34"/>
            <p:cNvGrpSpPr/>
            <p:nvPr/>
          </p:nvGrpSpPr>
          <p:grpSpPr>
            <a:xfrm>
              <a:off x="7758492" y="3924586"/>
              <a:ext cx="332750" cy="340900"/>
              <a:chOff x="4640775" y="524900"/>
              <a:chExt cx="332750" cy="340900"/>
            </a:xfrm>
          </p:grpSpPr>
          <p:sp>
            <p:nvSpPr>
              <p:cNvPr id="46396" name="Google Shape;4639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7" name="Google Shape;4639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8" name="Google Shape;4639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9" name="Google Shape;4639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0" name="Google Shape;4640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1" name="Google Shape;4640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2" name="Google Shape;4640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3" name="Google Shape;4640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4" name="Google Shape;4640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5" name="Google Shape;4640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6" name="Google Shape;4640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7" name="Google Shape;4640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08" name="Google Shape;46408;p34"/>
            <p:cNvGrpSpPr/>
            <p:nvPr/>
          </p:nvGrpSpPr>
          <p:grpSpPr>
            <a:xfrm>
              <a:off x="7425742" y="544450"/>
              <a:ext cx="332750" cy="340900"/>
              <a:chOff x="4640775" y="524900"/>
              <a:chExt cx="332750" cy="340900"/>
            </a:xfrm>
          </p:grpSpPr>
          <p:sp>
            <p:nvSpPr>
              <p:cNvPr id="46409" name="Google Shape;4640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0" name="Google Shape;4641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1" name="Google Shape;4641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2" name="Google Shape;4641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3" name="Google Shape;4641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4" name="Google Shape;4641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5" name="Google Shape;4641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6" name="Google Shape;4641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7" name="Google Shape;4641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8" name="Google Shape;4641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9" name="Google Shape;4641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0" name="Google Shape;4642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21" name="Google Shape;46421;p34"/>
            <p:cNvGrpSpPr/>
            <p:nvPr/>
          </p:nvGrpSpPr>
          <p:grpSpPr>
            <a:xfrm>
              <a:off x="7425742" y="882464"/>
              <a:ext cx="332750" cy="340900"/>
              <a:chOff x="4640775" y="524900"/>
              <a:chExt cx="332750" cy="340900"/>
            </a:xfrm>
          </p:grpSpPr>
          <p:sp>
            <p:nvSpPr>
              <p:cNvPr id="46422" name="Google Shape;4642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3" name="Google Shape;4642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4" name="Google Shape;4642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5" name="Google Shape;4642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6" name="Google Shape;4642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7" name="Google Shape;4642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8" name="Google Shape;4642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9" name="Google Shape;4642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0" name="Google Shape;4643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1" name="Google Shape;4643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2" name="Google Shape;4643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3" name="Google Shape;4643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34" name="Google Shape;46434;p34"/>
            <p:cNvGrpSpPr/>
            <p:nvPr/>
          </p:nvGrpSpPr>
          <p:grpSpPr>
            <a:xfrm>
              <a:off x="7425742" y="1220477"/>
              <a:ext cx="332750" cy="340900"/>
              <a:chOff x="4640775" y="524900"/>
              <a:chExt cx="332750" cy="340900"/>
            </a:xfrm>
          </p:grpSpPr>
          <p:sp>
            <p:nvSpPr>
              <p:cNvPr id="46435" name="Google Shape;4643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6" name="Google Shape;4643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7" name="Google Shape;4643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8" name="Google Shape;4643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9" name="Google Shape;4643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0" name="Google Shape;4644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1" name="Google Shape;4644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2" name="Google Shape;4644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3" name="Google Shape;4644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4" name="Google Shape;4644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5" name="Google Shape;4644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6" name="Google Shape;4644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47" name="Google Shape;46447;p34"/>
            <p:cNvGrpSpPr/>
            <p:nvPr/>
          </p:nvGrpSpPr>
          <p:grpSpPr>
            <a:xfrm>
              <a:off x="7425742" y="1558491"/>
              <a:ext cx="332750" cy="340900"/>
              <a:chOff x="4640775" y="524900"/>
              <a:chExt cx="332750" cy="340900"/>
            </a:xfrm>
          </p:grpSpPr>
          <p:sp>
            <p:nvSpPr>
              <p:cNvPr id="46448" name="Google Shape;4644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9" name="Google Shape;4644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0" name="Google Shape;4645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1" name="Google Shape;4645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2" name="Google Shape;4645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3" name="Google Shape;4645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4" name="Google Shape;4645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5" name="Google Shape;4645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6" name="Google Shape;4645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7" name="Google Shape;4645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8" name="Google Shape;4645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9" name="Google Shape;4645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60" name="Google Shape;46460;p34"/>
            <p:cNvGrpSpPr/>
            <p:nvPr/>
          </p:nvGrpSpPr>
          <p:grpSpPr>
            <a:xfrm>
              <a:off x="7425742" y="1896505"/>
              <a:ext cx="332750" cy="340900"/>
              <a:chOff x="4640775" y="524900"/>
              <a:chExt cx="332750" cy="340900"/>
            </a:xfrm>
          </p:grpSpPr>
          <p:sp>
            <p:nvSpPr>
              <p:cNvPr id="46461" name="Google Shape;4646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2" name="Google Shape;4646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3" name="Google Shape;4646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4" name="Google Shape;4646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5" name="Google Shape;4646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6" name="Google Shape;4646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7" name="Google Shape;4646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8" name="Google Shape;4646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9" name="Google Shape;4646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0" name="Google Shape;4647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1" name="Google Shape;4647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2" name="Google Shape;4647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73" name="Google Shape;46473;p34"/>
            <p:cNvGrpSpPr/>
            <p:nvPr/>
          </p:nvGrpSpPr>
          <p:grpSpPr>
            <a:xfrm>
              <a:off x="7425742" y="2234518"/>
              <a:ext cx="332750" cy="340900"/>
              <a:chOff x="4640775" y="524900"/>
              <a:chExt cx="332750" cy="340900"/>
            </a:xfrm>
          </p:grpSpPr>
          <p:sp>
            <p:nvSpPr>
              <p:cNvPr id="46474" name="Google Shape;4647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5" name="Google Shape;4647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6" name="Google Shape;4647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7" name="Google Shape;4647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8" name="Google Shape;4647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9" name="Google Shape;4647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0" name="Google Shape;4648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1" name="Google Shape;4648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2" name="Google Shape;4648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3" name="Google Shape;4648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4" name="Google Shape;4648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5" name="Google Shape;4648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86" name="Google Shape;46486;p34"/>
            <p:cNvGrpSpPr/>
            <p:nvPr/>
          </p:nvGrpSpPr>
          <p:grpSpPr>
            <a:xfrm>
              <a:off x="7425742" y="2572532"/>
              <a:ext cx="332750" cy="340900"/>
              <a:chOff x="4640775" y="524900"/>
              <a:chExt cx="332750" cy="340900"/>
            </a:xfrm>
          </p:grpSpPr>
          <p:sp>
            <p:nvSpPr>
              <p:cNvPr id="46487" name="Google Shape;4648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8" name="Google Shape;4648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9" name="Google Shape;4648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0" name="Google Shape;4649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1" name="Google Shape;4649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2" name="Google Shape;4649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3" name="Google Shape;4649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4" name="Google Shape;4649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5" name="Google Shape;4649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6" name="Google Shape;4649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7" name="Google Shape;4649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8" name="Google Shape;4649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99" name="Google Shape;46499;p34"/>
            <p:cNvGrpSpPr/>
            <p:nvPr/>
          </p:nvGrpSpPr>
          <p:grpSpPr>
            <a:xfrm>
              <a:off x="7425742" y="2910545"/>
              <a:ext cx="332750" cy="340900"/>
              <a:chOff x="4640775" y="524900"/>
              <a:chExt cx="332750" cy="340900"/>
            </a:xfrm>
          </p:grpSpPr>
          <p:sp>
            <p:nvSpPr>
              <p:cNvPr id="46500" name="Google Shape;4650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1" name="Google Shape;4650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2" name="Google Shape;4650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3" name="Google Shape;4650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4" name="Google Shape;4650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5" name="Google Shape;4650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6" name="Google Shape;4650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7" name="Google Shape;4650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8" name="Google Shape;4650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9" name="Google Shape;4650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0" name="Google Shape;4651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1" name="Google Shape;4651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12" name="Google Shape;46512;p34"/>
            <p:cNvGrpSpPr/>
            <p:nvPr/>
          </p:nvGrpSpPr>
          <p:grpSpPr>
            <a:xfrm>
              <a:off x="7425742" y="3248559"/>
              <a:ext cx="332750" cy="340900"/>
              <a:chOff x="4640775" y="524900"/>
              <a:chExt cx="332750" cy="340900"/>
            </a:xfrm>
          </p:grpSpPr>
          <p:sp>
            <p:nvSpPr>
              <p:cNvPr id="46513" name="Google Shape;4651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4" name="Google Shape;4651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5" name="Google Shape;4651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6" name="Google Shape;4651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7" name="Google Shape;4651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8" name="Google Shape;4651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9" name="Google Shape;4651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0" name="Google Shape;4652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1" name="Google Shape;4652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2" name="Google Shape;4652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3" name="Google Shape;4652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4" name="Google Shape;4652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25" name="Google Shape;46525;p34"/>
            <p:cNvGrpSpPr/>
            <p:nvPr/>
          </p:nvGrpSpPr>
          <p:grpSpPr>
            <a:xfrm>
              <a:off x="7425742" y="3586573"/>
              <a:ext cx="332750" cy="340900"/>
              <a:chOff x="4640775" y="524900"/>
              <a:chExt cx="332750" cy="340900"/>
            </a:xfrm>
          </p:grpSpPr>
          <p:sp>
            <p:nvSpPr>
              <p:cNvPr id="46526" name="Google Shape;4652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7" name="Google Shape;4652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8" name="Google Shape;4652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9" name="Google Shape;4652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0" name="Google Shape;4653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1" name="Google Shape;4653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2" name="Google Shape;4653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3" name="Google Shape;4653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4" name="Google Shape;4653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5" name="Google Shape;4653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6" name="Google Shape;4653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7" name="Google Shape;4653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38" name="Google Shape;46538;p34"/>
            <p:cNvGrpSpPr/>
            <p:nvPr/>
          </p:nvGrpSpPr>
          <p:grpSpPr>
            <a:xfrm>
              <a:off x="7425742" y="4262600"/>
              <a:ext cx="332750" cy="340900"/>
              <a:chOff x="4640775" y="524900"/>
              <a:chExt cx="332750" cy="340900"/>
            </a:xfrm>
          </p:grpSpPr>
          <p:sp>
            <p:nvSpPr>
              <p:cNvPr id="46539" name="Google Shape;4653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0" name="Google Shape;4654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1" name="Google Shape;4654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2" name="Google Shape;4654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3" name="Google Shape;4654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4" name="Google Shape;4654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5" name="Google Shape;4654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6" name="Google Shape;4654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7" name="Google Shape;4654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8" name="Google Shape;4654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9" name="Google Shape;4654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0" name="Google Shape;4655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51" name="Google Shape;46551;p34"/>
            <p:cNvGrpSpPr/>
            <p:nvPr/>
          </p:nvGrpSpPr>
          <p:grpSpPr>
            <a:xfrm>
              <a:off x="7425742" y="3924586"/>
              <a:ext cx="332750" cy="340900"/>
              <a:chOff x="4640775" y="524900"/>
              <a:chExt cx="332750" cy="340900"/>
            </a:xfrm>
          </p:grpSpPr>
          <p:sp>
            <p:nvSpPr>
              <p:cNvPr id="46552" name="Google Shape;4655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3" name="Google Shape;4655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4" name="Google Shape;4655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5" name="Google Shape;4655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6" name="Google Shape;4655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7" name="Google Shape;4655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8" name="Google Shape;4655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9" name="Google Shape;4655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0" name="Google Shape;4656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1" name="Google Shape;4656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2" name="Google Shape;4656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3" name="Google Shape;4656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64" name="Google Shape;46564;p34"/>
            <p:cNvGrpSpPr/>
            <p:nvPr/>
          </p:nvGrpSpPr>
          <p:grpSpPr>
            <a:xfrm>
              <a:off x="7092992" y="544450"/>
              <a:ext cx="332750" cy="340900"/>
              <a:chOff x="4640775" y="524900"/>
              <a:chExt cx="332750" cy="340900"/>
            </a:xfrm>
          </p:grpSpPr>
          <p:sp>
            <p:nvSpPr>
              <p:cNvPr id="46565" name="Google Shape;4656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6" name="Google Shape;4656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7" name="Google Shape;4656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8" name="Google Shape;4656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9" name="Google Shape;4656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0" name="Google Shape;4657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1" name="Google Shape;4657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2" name="Google Shape;4657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3" name="Google Shape;4657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4" name="Google Shape;4657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5" name="Google Shape;4657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6" name="Google Shape;4657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77" name="Google Shape;46577;p34"/>
            <p:cNvGrpSpPr/>
            <p:nvPr/>
          </p:nvGrpSpPr>
          <p:grpSpPr>
            <a:xfrm>
              <a:off x="7092992" y="882464"/>
              <a:ext cx="332750" cy="340900"/>
              <a:chOff x="4640775" y="524900"/>
              <a:chExt cx="332750" cy="340900"/>
            </a:xfrm>
          </p:grpSpPr>
          <p:sp>
            <p:nvSpPr>
              <p:cNvPr id="46578" name="Google Shape;4657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9" name="Google Shape;4657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0" name="Google Shape;4658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1" name="Google Shape;4658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2" name="Google Shape;4658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3" name="Google Shape;4658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4" name="Google Shape;4658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5" name="Google Shape;4658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6" name="Google Shape;4658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7" name="Google Shape;4658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8" name="Google Shape;4658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9" name="Google Shape;4658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90" name="Google Shape;46590;p34"/>
            <p:cNvGrpSpPr/>
            <p:nvPr/>
          </p:nvGrpSpPr>
          <p:grpSpPr>
            <a:xfrm>
              <a:off x="7092992" y="1220477"/>
              <a:ext cx="332750" cy="340900"/>
              <a:chOff x="4640775" y="524900"/>
              <a:chExt cx="332750" cy="340900"/>
            </a:xfrm>
          </p:grpSpPr>
          <p:sp>
            <p:nvSpPr>
              <p:cNvPr id="46591" name="Google Shape;4659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2" name="Google Shape;4659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3" name="Google Shape;4659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4" name="Google Shape;4659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5" name="Google Shape;4659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6" name="Google Shape;4659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7" name="Google Shape;4659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8" name="Google Shape;4659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9" name="Google Shape;4659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0" name="Google Shape;4660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1" name="Google Shape;4660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2" name="Google Shape;4660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03" name="Google Shape;46603;p34"/>
            <p:cNvGrpSpPr/>
            <p:nvPr/>
          </p:nvGrpSpPr>
          <p:grpSpPr>
            <a:xfrm>
              <a:off x="7092992" y="1558491"/>
              <a:ext cx="332750" cy="340900"/>
              <a:chOff x="4640775" y="524900"/>
              <a:chExt cx="332750" cy="340900"/>
            </a:xfrm>
          </p:grpSpPr>
          <p:sp>
            <p:nvSpPr>
              <p:cNvPr id="46604" name="Google Shape;4660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5" name="Google Shape;4660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6" name="Google Shape;4660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7" name="Google Shape;4660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8" name="Google Shape;4660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9" name="Google Shape;4660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0" name="Google Shape;4661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1" name="Google Shape;4661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2" name="Google Shape;4661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3" name="Google Shape;4661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4" name="Google Shape;4661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5" name="Google Shape;4661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16" name="Google Shape;46616;p34"/>
            <p:cNvGrpSpPr/>
            <p:nvPr/>
          </p:nvGrpSpPr>
          <p:grpSpPr>
            <a:xfrm>
              <a:off x="7092992" y="1896505"/>
              <a:ext cx="332750" cy="340900"/>
              <a:chOff x="4640775" y="524900"/>
              <a:chExt cx="332750" cy="340900"/>
            </a:xfrm>
          </p:grpSpPr>
          <p:sp>
            <p:nvSpPr>
              <p:cNvPr id="46617" name="Google Shape;4661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8" name="Google Shape;4661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9" name="Google Shape;4661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0" name="Google Shape;4662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1" name="Google Shape;4662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2" name="Google Shape;4662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3" name="Google Shape;4662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4" name="Google Shape;4662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5" name="Google Shape;4662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6" name="Google Shape;4662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7" name="Google Shape;4662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8" name="Google Shape;4662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29" name="Google Shape;46629;p34"/>
            <p:cNvGrpSpPr/>
            <p:nvPr/>
          </p:nvGrpSpPr>
          <p:grpSpPr>
            <a:xfrm>
              <a:off x="7092992" y="2234518"/>
              <a:ext cx="332750" cy="340900"/>
              <a:chOff x="4640775" y="524900"/>
              <a:chExt cx="332750" cy="340900"/>
            </a:xfrm>
          </p:grpSpPr>
          <p:sp>
            <p:nvSpPr>
              <p:cNvPr id="46630" name="Google Shape;4663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1" name="Google Shape;4663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2" name="Google Shape;4663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3" name="Google Shape;4663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4" name="Google Shape;4663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5" name="Google Shape;4663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6" name="Google Shape;4663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7" name="Google Shape;4663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8" name="Google Shape;4663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9" name="Google Shape;4663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0" name="Google Shape;4664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1" name="Google Shape;4664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42" name="Google Shape;46642;p34"/>
            <p:cNvGrpSpPr/>
            <p:nvPr/>
          </p:nvGrpSpPr>
          <p:grpSpPr>
            <a:xfrm>
              <a:off x="7092992" y="2572532"/>
              <a:ext cx="332750" cy="340900"/>
              <a:chOff x="4640775" y="524900"/>
              <a:chExt cx="332750" cy="340900"/>
            </a:xfrm>
          </p:grpSpPr>
          <p:sp>
            <p:nvSpPr>
              <p:cNvPr id="46643" name="Google Shape;4664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4" name="Google Shape;4664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5" name="Google Shape;4664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6" name="Google Shape;4664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7" name="Google Shape;4664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8" name="Google Shape;4664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9" name="Google Shape;4664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0" name="Google Shape;4665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1" name="Google Shape;4665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2" name="Google Shape;4665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3" name="Google Shape;4665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4" name="Google Shape;4665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55" name="Google Shape;46655;p34"/>
            <p:cNvGrpSpPr/>
            <p:nvPr/>
          </p:nvGrpSpPr>
          <p:grpSpPr>
            <a:xfrm>
              <a:off x="7092992" y="2910545"/>
              <a:ext cx="332750" cy="340900"/>
              <a:chOff x="4640775" y="524900"/>
              <a:chExt cx="332750" cy="340900"/>
            </a:xfrm>
          </p:grpSpPr>
          <p:sp>
            <p:nvSpPr>
              <p:cNvPr id="46656" name="Google Shape;4665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7" name="Google Shape;4665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8" name="Google Shape;4665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9" name="Google Shape;4665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0" name="Google Shape;4666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1" name="Google Shape;4666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2" name="Google Shape;4666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3" name="Google Shape;4666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4" name="Google Shape;4666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5" name="Google Shape;4666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6" name="Google Shape;4666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7" name="Google Shape;4666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68" name="Google Shape;46668;p34"/>
            <p:cNvGrpSpPr/>
            <p:nvPr/>
          </p:nvGrpSpPr>
          <p:grpSpPr>
            <a:xfrm>
              <a:off x="7092992" y="3248559"/>
              <a:ext cx="332750" cy="340900"/>
              <a:chOff x="4640775" y="524900"/>
              <a:chExt cx="332750" cy="340900"/>
            </a:xfrm>
          </p:grpSpPr>
          <p:sp>
            <p:nvSpPr>
              <p:cNvPr id="46669" name="Google Shape;4666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0" name="Google Shape;4667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1" name="Google Shape;4667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2" name="Google Shape;4667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3" name="Google Shape;4667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4" name="Google Shape;4667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5" name="Google Shape;4667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6" name="Google Shape;4667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7" name="Google Shape;4667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8" name="Google Shape;4667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9" name="Google Shape;4667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0" name="Google Shape;4668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81" name="Google Shape;46681;p34"/>
            <p:cNvGrpSpPr/>
            <p:nvPr/>
          </p:nvGrpSpPr>
          <p:grpSpPr>
            <a:xfrm>
              <a:off x="7092992" y="3586573"/>
              <a:ext cx="332750" cy="340900"/>
              <a:chOff x="4640775" y="524900"/>
              <a:chExt cx="332750" cy="340900"/>
            </a:xfrm>
          </p:grpSpPr>
          <p:sp>
            <p:nvSpPr>
              <p:cNvPr id="46682" name="Google Shape;4668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3" name="Google Shape;4668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4" name="Google Shape;4668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5" name="Google Shape;4668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6" name="Google Shape;4668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7" name="Google Shape;4668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8" name="Google Shape;4668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9" name="Google Shape;4668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0" name="Google Shape;4669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1" name="Google Shape;4669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2" name="Google Shape;4669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3" name="Google Shape;4669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94" name="Google Shape;46694;p34"/>
            <p:cNvGrpSpPr/>
            <p:nvPr/>
          </p:nvGrpSpPr>
          <p:grpSpPr>
            <a:xfrm>
              <a:off x="7092992" y="4262600"/>
              <a:ext cx="332750" cy="340900"/>
              <a:chOff x="4640775" y="524900"/>
              <a:chExt cx="332750" cy="340900"/>
            </a:xfrm>
          </p:grpSpPr>
          <p:sp>
            <p:nvSpPr>
              <p:cNvPr id="46695" name="Google Shape;4669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6" name="Google Shape;4669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7" name="Google Shape;4669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8" name="Google Shape;4669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9" name="Google Shape;4669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0" name="Google Shape;4670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1" name="Google Shape;4670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2" name="Google Shape;4670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3" name="Google Shape;4670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4" name="Google Shape;4670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5" name="Google Shape;4670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6" name="Google Shape;4670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07" name="Google Shape;46707;p34"/>
            <p:cNvGrpSpPr/>
            <p:nvPr/>
          </p:nvGrpSpPr>
          <p:grpSpPr>
            <a:xfrm>
              <a:off x="7092992" y="3924586"/>
              <a:ext cx="332750" cy="340900"/>
              <a:chOff x="4640775" y="524900"/>
              <a:chExt cx="332750" cy="340900"/>
            </a:xfrm>
          </p:grpSpPr>
          <p:sp>
            <p:nvSpPr>
              <p:cNvPr id="46708" name="Google Shape;4670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9" name="Google Shape;4670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0" name="Google Shape;4671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1" name="Google Shape;4671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2" name="Google Shape;4671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3" name="Google Shape;4671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4" name="Google Shape;4671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5" name="Google Shape;4671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6" name="Google Shape;4671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7" name="Google Shape;4671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8" name="Google Shape;4671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9" name="Google Shape;4671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20" name="Google Shape;46720;p34"/>
            <p:cNvGrpSpPr/>
            <p:nvPr/>
          </p:nvGrpSpPr>
          <p:grpSpPr>
            <a:xfrm>
              <a:off x="6760242" y="544450"/>
              <a:ext cx="332750" cy="340900"/>
              <a:chOff x="4640775" y="524900"/>
              <a:chExt cx="332750" cy="340900"/>
            </a:xfrm>
          </p:grpSpPr>
          <p:sp>
            <p:nvSpPr>
              <p:cNvPr id="46721" name="Google Shape;4672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2" name="Google Shape;4672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3" name="Google Shape;4672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4" name="Google Shape;4672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5" name="Google Shape;4672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6" name="Google Shape;4672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7" name="Google Shape;4672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8" name="Google Shape;4672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9" name="Google Shape;4672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0" name="Google Shape;4673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1" name="Google Shape;4673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2" name="Google Shape;4673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33" name="Google Shape;46733;p34"/>
            <p:cNvGrpSpPr/>
            <p:nvPr/>
          </p:nvGrpSpPr>
          <p:grpSpPr>
            <a:xfrm>
              <a:off x="6760242" y="882464"/>
              <a:ext cx="332750" cy="340900"/>
              <a:chOff x="4640775" y="524900"/>
              <a:chExt cx="332750" cy="340900"/>
            </a:xfrm>
          </p:grpSpPr>
          <p:sp>
            <p:nvSpPr>
              <p:cNvPr id="46734" name="Google Shape;4673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5" name="Google Shape;4673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6" name="Google Shape;4673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7" name="Google Shape;4673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8" name="Google Shape;4673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9" name="Google Shape;4673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0" name="Google Shape;4674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1" name="Google Shape;4674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2" name="Google Shape;4674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3" name="Google Shape;4674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4" name="Google Shape;4674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5" name="Google Shape;4674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46" name="Google Shape;46746;p34"/>
            <p:cNvGrpSpPr/>
            <p:nvPr/>
          </p:nvGrpSpPr>
          <p:grpSpPr>
            <a:xfrm>
              <a:off x="6760242" y="1220477"/>
              <a:ext cx="332750" cy="340900"/>
              <a:chOff x="4640775" y="524900"/>
              <a:chExt cx="332750" cy="340900"/>
            </a:xfrm>
          </p:grpSpPr>
          <p:sp>
            <p:nvSpPr>
              <p:cNvPr id="46747" name="Google Shape;4674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8" name="Google Shape;4674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9" name="Google Shape;4674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0" name="Google Shape;4675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1" name="Google Shape;4675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2" name="Google Shape;4675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3" name="Google Shape;4675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4" name="Google Shape;4675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5" name="Google Shape;4675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6" name="Google Shape;4675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7" name="Google Shape;4675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8" name="Google Shape;4675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59" name="Google Shape;46759;p34"/>
            <p:cNvGrpSpPr/>
            <p:nvPr/>
          </p:nvGrpSpPr>
          <p:grpSpPr>
            <a:xfrm>
              <a:off x="6760242" y="1558491"/>
              <a:ext cx="332750" cy="340900"/>
              <a:chOff x="4640775" y="524900"/>
              <a:chExt cx="332750" cy="340900"/>
            </a:xfrm>
          </p:grpSpPr>
          <p:sp>
            <p:nvSpPr>
              <p:cNvPr id="46760" name="Google Shape;4676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1" name="Google Shape;4676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2" name="Google Shape;4676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3" name="Google Shape;4676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4" name="Google Shape;4676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5" name="Google Shape;4676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6" name="Google Shape;4676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7" name="Google Shape;4676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8" name="Google Shape;4676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9" name="Google Shape;4676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0" name="Google Shape;4677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1" name="Google Shape;4677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72" name="Google Shape;46772;p34"/>
            <p:cNvGrpSpPr/>
            <p:nvPr/>
          </p:nvGrpSpPr>
          <p:grpSpPr>
            <a:xfrm>
              <a:off x="6760242" y="1896505"/>
              <a:ext cx="332750" cy="340900"/>
              <a:chOff x="4640775" y="524900"/>
              <a:chExt cx="332750" cy="340900"/>
            </a:xfrm>
          </p:grpSpPr>
          <p:sp>
            <p:nvSpPr>
              <p:cNvPr id="46773" name="Google Shape;4677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4" name="Google Shape;4677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5" name="Google Shape;4677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6" name="Google Shape;4677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7" name="Google Shape;4677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8" name="Google Shape;4677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9" name="Google Shape;4677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0" name="Google Shape;4678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1" name="Google Shape;4678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2" name="Google Shape;4678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3" name="Google Shape;4678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4" name="Google Shape;4678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85" name="Google Shape;46785;p34"/>
            <p:cNvGrpSpPr/>
            <p:nvPr/>
          </p:nvGrpSpPr>
          <p:grpSpPr>
            <a:xfrm>
              <a:off x="6760242" y="2234518"/>
              <a:ext cx="332750" cy="340900"/>
              <a:chOff x="4640775" y="524900"/>
              <a:chExt cx="332750" cy="340900"/>
            </a:xfrm>
          </p:grpSpPr>
          <p:sp>
            <p:nvSpPr>
              <p:cNvPr id="46786" name="Google Shape;4678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7" name="Google Shape;4678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8" name="Google Shape;4678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9" name="Google Shape;4678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0" name="Google Shape;4679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1" name="Google Shape;4679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2" name="Google Shape;4679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3" name="Google Shape;4679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4" name="Google Shape;4679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5" name="Google Shape;4679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6" name="Google Shape;4679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7" name="Google Shape;4679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98" name="Google Shape;46798;p34"/>
            <p:cNvGrpSpPr/>
            <p:nvPr/>
          </p:nvGrpSpPr>
          <p:grpSpPr>
            <a:xfrm>
              <a:off x="6760242" y="2572532"/>
              <a:ext cx="332750" cy="340900"/>
              <a:chOff x="4640775" y="524900"/>
              <a:chExt cx="332750" cy="340900"/>
            </a:xfrm>
          </p:grpSpPr>
          <p:sp>
            <p:nvSpPr>
              <p:cNvPr id="46799" name="Google Shape;4679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0" name="Google Shape;4680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1" name="Google Shape;4680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2" name="Google Shape;4680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3" name="Google Shape;4680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4" name="Google Shape;4680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5" name="Google Shape;4680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6" name="Google Shape;4680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7" name="Google Shape;4680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8" name="Google Shape;4680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9" name="Google Shape;4680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0" name="Google Shape;4681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11" name="Google Shape;46811;p34"/>
            <p:cNvGrpSpPr/>
            <p:nvPr/>
          </p:nvGrpSpPr>
          <p:grpSpPr>
            <a:xfrm>
              <a:off x="6760242" y="2910545"/>
              <a:ext cx="332750" cy="340900"/>
              <a:chOff x="4640775" y="524900"/>
              <a:chExt cx="332750" cy="340900"/>
            </a:xfrm>
          </p:grpSpPr>
          <p:sp>
            <p:nvSpPr>
              <p:cNvPr id="46812" name="Google Shape;4681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3" name="Google Shape;4681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4" name="Google Shape;4681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5" name="Google Shape;4681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6" name="Google Shape;4681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7" name="Google Shape;4681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8" name="Google Shape;4681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9" name="Google Shape;4681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0" name="Google Shape;4682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1" name="Google Shape;4682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2" name="Google Shape;4682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3" name="Google Shape;4682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24" name="Google Shape;46824;p34"/>
            <p:cNvGrpSpPr/>
            <p:nvPr/>
          </p:nvGrpSpPr>
          <p:grpSpPr>
            <a:xfrm>
              <a:off x="6760242" y="3248559"/>
              <a:ext cx="332750" cy="340900"/>
              <a:chOff x="4640775" y="524900"/>
              <a:chExt cx="332750" cy="340900"/>
            </a:xfrm>
          </p:grpSpPr>
          <p:sp>
            <p:nvSpPr>
              <p:cNvPr id="46825" name="Google Shape;4682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6" name="Google Shape;4682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7" name="Google Shape;4682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8" name="Google Shape;4682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9" name="Google Shape;4682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0" name="Google Shape;4683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1" name="Google Shape;4683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2" name="Google Shape;4683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3" name="Google Shape;4683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4" name="Google Shape;4683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5" name="Google Shape;4683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6" name="Google Shape;4683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37" name="Google Shape;46837;p34"/>
            <p:cNvGrpSpPr/>
            <p:nvPr/>
          </p:nvGrpSpPr>
          <p:grpSpPr>
            <a:xfrm>
              <a:off x="6760242" y="3586573"/>
              <a:ext cx="332750" cy="340900"/>
              <a:chOff x="4640775" y="524900"/>
              <a:chExt cx="332750" cy="340900"/>
            </a:xfrm>
          </p:grpSpPr>
          <p:sp>
            <p:nvSpPr>
              <p:cNvPr id="46838" name="Google Shape;4683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9" name="Google Shape;4683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0" name="Google Shape;4684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1" name="Google Shape;4684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2" name="Google Shape;4684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3" name="Google Shape;4684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4" name="Google Shape;4684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5" name="Google Shape;4684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6" name="Google Shape;4684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7" name="Google Shape;4684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8" name="Google Shape;4684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9" name="Google Shape;4684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50" name="Google Shape;46850;p34"/>
            <p:cNvGrpSpPr/>
            <p:nvPr/>
          </p:nvGrpSpPr>
          <p:grpSpPr>
            <a:xfrm>
              <a:off x="6760242" y="4262600"/>
              <a:ext cx="332750" cy="340900"/>
              <a:chOff x="4640775" y="524900"/>
              <a:chExt cx="332750" cy="340900"/>
            </a:xfrm>
          </p:grpSpPr>
          <p:sp>
            <p:nvSpPr>
              <p:cNvPr id="46851" name="Google Shape;4685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2" name="Google Shape;4685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3" name="Google Shape;4685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4" name="Google Shape;4685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5" name="Google Shape;4685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6" name="Google Shape;4685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7" name="Google Shape;4685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8" name="Google Shape;4685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9" name="Google Shape;4685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0" name="Google Shape;4686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1" name="Google Shape;4686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2" name="Google Shape;4686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63" name="Google Shape;46863;p34"/>
            <p:cNvGrpSpPr/>
            <p:nvPr/>
          </p:nvGrpSpPr>
          <p:grpSpPr>
            <a:xfrm>
              <a:off x="6760242" y="3924586"/>
              <a:ext cx="332750" cy="340900"/>
              <a:chOff x="4640775" y="524900"/>
              <a:chExt cx="332750" cy="340900"/>
            </a:xfrm>
          </p:grpSpPr>
          <p:sp>
            <p:nvSpPr>
              <p:cNvPr id="46864" name="Google Shape;4686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5" name="Google Shape;4686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6" name="Google Shape;4686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7" name="Google Shape;4686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8" name="Google Shape;4686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9" name="Google Shape;4686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0" name="Google Shape;4687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1" name="Google Shape;4687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2" name="Google Shape;4687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3" name="Google Shape;4687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4" name="Google Shape;4687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5" name="Google Shape;4687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76" name="Google Shape;46876;p34"/>
            <p:cNvGrpSpPr/>
            <p:nvPr/>
          </p:nvGrpSpPr>
          <p:grpSpPr>
            <a:xfrm>
              <a:off x="6427492" y="544450"/>
              <a:ext cx="332750" cy="340900"/>
              <a:chOff x="4640775" y="524900"/>
              <a:chExt cx="332750" cy="340900"/>
            </a:xfrm>
          </p:grpSpPr>
          <p:sp>
            <p:nvSpPr>
              <p:cNvPr id="46877" name="Google Shape;4687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8" name="Google Shape;4687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9" name="Google Shape;4687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0" name="Google Shape;4688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1" name="Google Shape;4688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2" name="Google Shape;4688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3" name="Google Shape;4688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4" name="Google Shape;4688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5" name="Google Shape;4688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6" name="Google Shape;4688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7" name="Google Shape;4688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8" name="Google Shape;4688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89" name="Google Shape;46889;p34"/>
            <p:cNvGrpSpPr/>
            <p:nvPr/>
          </p:nvGrpSpPr>
          <p:grpSpPr>
            <a:xfrm>
              <a:off x="6427492" y="882464"/>
              <a:ext cx="332750" cy="340900"/>
              <a:chOff x="4640775" y="524900"/>
              <a:chExt cx="332750" cy="340900"/>
            </a:xfrm>
          </p:grpSpPr>
          <p:sp>
            <p:nvSpPr>
              <p:cNvPr id="46890" name="Google Shape;4689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1" name="Google Shape;4689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2" name="Google Shape;4689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3" name="Google Shape;4689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4" name="Google Shape;4689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5" name="Google Shape;4689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6" name="Google Shape;4689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7" name="Google Shape;4689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8" name="Google Shape;4689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9" name="Google Shape;4689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0" name="Google Shape;4690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1" name="Google Shape;4690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02" name="Google Shape;46902;p34"/>
            <p:cNvGrpSpPr/>
            <p:nvPr/>
          </p:nvGrpSpPr>
          <p:grpSpPr>
            <a:xfrm>
              <a:off x="6427492" y="1220477"/>
              <a:ext cx="332750" cy="340900"/>
              <a:chOff x="4640775" y="524900"/>
              <a:chExt cx="332750" cy="340900"/>
            </a:xfrm>
          </p:grpSpPr>
          <p:sp>
            <p:nvSpPr>
              <p:cNvPr id="46903" name="Google Shape;4690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4" name="Google Shape;4690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5" name="Google Shape;4690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6" name="Google Shape;4690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7" name="Google Shape;4690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8" name="Google Shape;4690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9" name="Google Shape;4690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0" name="Google Shape;4691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1" name="Google Shape;4691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2" name="Google Shape;4691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3" name="Google Shape;4691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4" name="Google Shape;4691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15" name="Google Shape;46915;p34"/>
            <p:cNvGrpSpPr/>
            <p:nvPr/>
          </p:nvGrpSpPr>
          <p:grpSpPr>
            <a:xfrm>
              <a:off x="6427492" y="1558491"/>
              <a:ext cx="332750" cy="340900"/>
              <a:chOff x="4640775" y="524900"/>
              <a:chExt cx="332750" cy="340900"/>
            </a:xfrm>
          </p:grpSpPr>
          <p:sp>
            <p:nvSpPr>
              <p:cNvPr id="46916" name="Google Shape;4691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7" name="Google Shape;4691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8" name="Google Shape;4691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9" name="Google Shape;4691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0" name="Google Shape;4692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1" name="Google Shape;4692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2" name="Google Shape;4692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3" name="Google Shape;4692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4" name="Google Shape;4692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5" name="Google Shape;4692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6" name="Google Shape;4692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7" name="Google Shape;4692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28" name="Google Shape;46928;p34"/>
            <p:cNvGrpSpPr/>
            <p:nvPr/>
          </p:nvGrpSpPr>
          <p:grpSpPr>
            <a:xfrm>
              <a:off x="6427492" y="1896505"/>
              <a:ext cx="332750" cy="340900"/>
              <a:chOff x="4640775" y="524900"/>
              <a:chExt cx="332750" cy="340900"/>
            </a:xfrm>
          </p:grpSpPr>
          <p:sp>
            <p:nvSpPr>
              <p:cNvPr id="46929" name="Google Shape;4692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0" name="Google Shape;4693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1" name="Google Shape;4693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2" name="Google Shape;4693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3" name="Google Shape;4693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4" name="Google Shape;4693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5" name="Google Shape;4693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6" name="Google Shape;4693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7" name="Google Shape;4693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8" name="Google Shape;4693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9" name="Google Shape;4693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0" name="Google Shape;4694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41" name="Google Shape;46941;p34"/>
            <p:cNvGrpSpPr/>
            <p:nvPr/>
          </p:nvGrpSpPr>
          <p:grpSpPr>
            <a:xfrm>
              <a:off x="6427492" y="2234518"/>
              <a:ext cx="332750" cy="340900"/>
              <a:chOff x="4640775" y="524900"/>
              <a:chExt cx="332750" cy="340900"/>
            </a:xfrm>
          </p:grpSpPr>
          <p:sp>
            <p:nvSpPr>
              <p:cNvPr id="46942" name="Google Shape;4694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3" name="Google Shape;4694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4" name="Google Shape;4694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5" name="Google Shape;4694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6" name="Google Shape;4694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7" name="Google Shape;4694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8" name="Google Shape;4694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9" name="Google Shape;4694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0" name="Google Shape;4695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1" name="Google Shape;4695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2" name="Google Shape;4695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3" name="Google Shape;4695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54" name="Google Shape;46954;p34"/>
            <p:cNvGrpSpPr/>
            <p:nvPr/>
          </p:nvGrpSpPr>
          <p:grpSpPr>
            <a:xfrm>
              <a:off x="6427492" y="2572532"/>
              <a:ext cx="332750" cy="340900"/>
              <a:chOff x="4640775" y="524900"/>
              <a:chExt cx="332750" cy="340900"/>
            </a:xfrm>
          </p:grpSpPr>
          <p:sp>
            <p:nvSpPr>
              <p:cNvPr id="46955" name="Google Shape;4695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6" name="Google Shape;4695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7" name="Google Shape;4695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8" name="Google Shape;4695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9" name="Google Shape;4695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0" name="Google Shape;4696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1" name="Google Shape;4696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2" name="Google Shape;4696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3" name="Google Shape;4696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4" name="Google Shape;4696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5" name="Google Shape;4696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6" name="Google Shape;4696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67" name="Google Shape;46967;p34"/>
            <p:cNvGrpSpPr/>
            <p:nvPr/>
          </p:nvGrpSpPr>
          <p:grpSpPr>
            <a:xfrm>
              <a:off x="6427492" y="2910545"/>
              <a:ext cx="332750" cy="340900"/>
              <a:chOff x="4640775" y="524900"/>
              <a:chExt cx="332750" cy="340900"/>
            </a:xfrm>
          </p:grpSpPr>
          <p:sp>
            <p:nvSpPr>
              <p:cNvPr id="46968" name="Google Shape;4696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9" name="Google Shape;4696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0" name="Google Shape;4697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1" name="Google Shape;4697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2" name="Google Shape;4697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3" name="Google Shape;4697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4" name="Google Shape;4697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5" name="Google Shape;4697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6" name="Google Shape;4697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7" name="Google Shape;4697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8" name="Google Shape;4697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9" name="Google Shape;4697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80" name="Google Shape;46980;p34"/>
            <p:cNvGrpSpPr/>
            <p:nvPr/>
          </p:nvGrpSpPr>
          <p:grpSpPr>
            <a:xfrm>
              <a:off x="6427492" y="3248559"/>
              <a:ext cx="332750" cy="340900"/>
              <a:chOff x="4640775" y="524900"/>
              <a:chExt cx="332750" cy="340900"/>
            </a:xfrm>
          </p:grpSpPr>
          <p:sp>
            <p:nvSpPr>
              <p:cNvPr id="46981" name="Google Shape;4698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2" name="Google Shape;4698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3" name="Google Shape;4698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4" name="Google Shape;4698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5" name="Google Shape;4698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6" name="Google Shape;4698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7" name="Google Shape;4698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8" name="Google Shape;4698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9" name="Google Shape;4698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0" name="Google Shape;4699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1" name="Google Shape;4699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2" name="Google Shape;4699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93" name="Google Shape;46993;p34"/>
            <p:cNvGrpSpPr/>
            <p:nvPr/>
          </p:nvGrpSpPr>
          <p:grpSpPr>
            <a:xfrm>
              <a:off x="6427492" y="3586573"/>
              <a:ext cx="332750" cy="340900"/>
              <a:chOff x="4640775" y="524900"/>
              <a:chExt cx="332750" cy="340900"/>
            </a:xfrm>
          </p:grpSpPr>
          <p:sp>
            <p:nvSpPr>
              <p:cNvPr id="46994" name="Google Shape;4699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5" name="Google Shape;4699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6" name="Google Shape;4699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7" name="Google Shape;4699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8" name="Google Shape;4699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9" name="Google Shape;4699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0" name="Google Shape;4700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1" name="Google Shape;4700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2" name="Google Shape;4700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3" name="Google Shape;4700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4" name="Google Shape;4700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5" name="Google Shape;4700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06" name="Google Shape;47006;p34"/>
            <p:cNvGrpSpPr/>
            <p:nvPr/>
          </p:nvGrpSpPr>
          <p:grpSpPr>
            <a:xfrm>
              <a:off x="6427492" y="4262600"/>
              <a:ext cx="332750" cy="340900"/>
              <a:chOff x="4640775" y="524900"/>
              <a:chExt cx="332750" cy="340900"/>
            </a:xfrm>
          </p:grpSpPr>
          <p:sp>
            <p:nvSpPr>
              <p:cNvPr id="47007" name="Google Shape;4700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8" name="Google Shape;4700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9" name="Google Shape;4700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0" name="Google Shape;4701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1" name="Google Shape;4701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2" name="Google Shape;4701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3" name="Google Shape;4701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4" name="Google Shape;4701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5" name="Google Shape;4701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6" name="Google Shape;4701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7" name="Google Shape;4701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8" name="Google Shape;4701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19" name="Google Shape;47019;p34"/>
            <p:cNvGrpSpPr/>
            <p:nvPr/>
          </p:nvGrpSpPr>
          <p:grpSpPr>
            <a:xfrm>
              <a:off x="6427492" y="3924586"/>
              <a:ext cx="332750" cy="340900"/>
              <a:chOff x="4640775" y="524900"/>
              <a:chExt cx="332750" cy="340900"/>
            </a:xfrm>
          </p:grpSpPr>
          <p:sp>
            <p:nvSpPr>
              <p:cNvPr id="47020" name="Google Shape;4702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1" name="Google Shape;4702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2" name="Google Shape;4702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3" name="Google Shape;4702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4" name="Google Shape;4702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5" name="Google Shape;4702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6" name="Google Shape;4702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7" name="Google Shape;4702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8" name="Google Shape;4702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9" name="Google Shape;4702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0" name="Google Shape;4703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1" name="Google Shape;4703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32" name="Google Shape;47032;p34"/>
            <p:cNvGrpSpPr/>
            <p:nvPr/>
          </p:nvGrpSpPr>
          <p:grpSpPr>
            <a:xfrm>
              <a:off x="6094742" y="544450"/>
              <a:ext cx="332750" cy="340900"/>
              <a:chOff x="4640775" y="524900"/>
              <a:chExt cx="332750" cy="340900"/>
            </a:xfrm>
          </p:grpSpPr>
          <p:sp>
            <p:nvSpPr>
              <p:cNvPr id="47033" name="Google Shape;4703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4" name="Google Shape;4703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5" name="Google Shape;4703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6" name="Google Shape;4703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7" name="Google Shape;4703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8" name="Google Shape;4703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9" name="Google Shape;4703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0" name="Google Shape;4704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1" name="Google Shape;4704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2" name="Google Shape;4704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3" name="Google Shape;4704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4" name="Google Shape;4704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45" name="Google Shape;47045;p34"/>
            <p:cNvGrpSpPr/>
            <p:nvPr/>
          </p:nvGrpSpPr>
          <p:grpSpPr>
            <a:xfrm>
              <a:off x="6094742" y="882464"/>
              <a:ext cx="332750" cy="340900"/>
              <a:chOff x="4640775" y="524900"/>
              <a:chExt cx="332750" cy="340900"/>
            </a:xfrm>
          </p:grpSpPr>
          <p:sp>
            <p:nvSpPr>
              <p:cNvPr id="47046" name="Google Shape;4704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7" name="Google Shape;4704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8" name="Google Shape;4704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9" name="Google Shape;4704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0" name="Google Shape;4705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1" name="Google Shape;4705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2" name="Google Shape;4705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3" name="Google Shape;4705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4" name="Google Shape;4705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5" name="Google Shape;4705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6" name="Google Shape;4705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7" name="Google Shape;4705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58" name="Google Shape;47058;p34"/>
            <p:cNvGrpSpPr/>
            <p:nvPr/>
          </p:nvGrpSpPr>
          <p:grpSpPr>
            <a:xfrm>
              <a:off x="6094742" y="1220477"/>
              <a:ext cx="332750" cy="340900"/>
              <a:chOff x="4640775" y="524900"/>
              <a:chExt cx="332750" cy="340900"/>
            </a:xfrm>
          </p:grpSpPr>
          <p:sp>
            <p:nvSpPr>
              <p:cNvPr id="47059" name="Google Shape;4705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0" name="Google Shape;4706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1" name="Google Shape;4706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2" name="Google Shape;4706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3" name="Google Shape;4706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4" name="Google Shape;4706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5" name="Google Shape;4706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6" name="Google Shape;4706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7" name="Google Shape;4706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8" name="Google Shape;4706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9" name="Google Shape;4706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0" name="Google Shape;4707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71" name="Google Shape;47071;p34"/>
            <p:cNvGrpSpPr/>
            <p:nvPr/>
          </p:nvGrpSpPr>
          <p:grpSpPr>
            <a:xfrm>
              <a:off x="6094742" y="1558491"/>
              <a:ext cx="332750" cy="340900"/>
              <a:chOff x="4640775" y="524900"/>
              <a:chExt cx="332750" cy="340900"/>
            </a:xfrm>
          </p:grpSpPr>
          <p:sp>
            <p:nvSpPr>
              <p:cNvPr id="47072" name="Google Shape;4707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3" name="Google Shape;4707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4" name="Google Shape;4707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5" name="Google Shape;4707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6" name="Google Shape;4707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7" name="Google Shape;4707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8" name="Google Shape;4707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9" name="Google Shape;4707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0" name="Google Shape;4708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1" name="Google Shape;4708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2" name="Google Shape;4708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3" name="Google Shape;4708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84" name="Google Shape;47084;p34"/>
            <p:cNvGrpSpPr/>
            <p:nvPr/>
          </p:nvGrpSpPr>
          <p:grpSpPr>
            <a:xfrm>
              <a:off x="6094742" y="1896505"/>
              <a:ext cx="332750" cy="340900"/>
              <a:chOff x="4640775" y="524900"/>
              <a:chExt cx="332750" cy="340900"/>
            </a:xfrm>
          </p:grpSpPr>
          <p:sp>
            <p:nvSpPr>
              <p:cNvPr id="47085" name="Google Shape;4708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6" name="Google Shape;4708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7" name="Google Shape;4708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8" name="Google Shape;4708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9" name="Google Shape;4708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0" name="Google Shape;4709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1" name="Google Shape;4709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2" name="Google Shape;4709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3" name="Google Shape;4709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4" name="Google Shape;4709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5" name="Google Shape;4709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6" name="Google Shape;4709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97" name="Google Shape;47097;p34"/>
            <p:cNvGrpSpPr/>
            <p:nvPr/>
          </p:nvGrpSpPr>
          <p:grpSpPr>
            <a:xfrm>
              <a:off x="6094742" y="2234518"/>
              <a:ext cx="332750" cy="340900"/>
              <a:chOff x="4640775" y="524900"/>
              <a:chExt cx="332750" cy="340900"/>
            </a:xfrm>
          </p:grpSpPr>
          <p:sp>
            <p:nvSpPr>
              <p:cNvPr id="47098" name="Google Shape;4709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9" name="Google Shape;4709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0" name="Google Shape;4710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1" name="Google Shape;4710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2" name="Google Shape;4710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3" name="Google Shape;4710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4" name="Google Shape;4710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5" name="Google Shape;4710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6" name="Google Shape;4710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7" name="Google Shape;4710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8" name="Google Shape;4710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9" name="Google Shape;4710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10" name="Google Shape;47110;p34"/>
            <p:cNvGrpSpPr/>
            <p:nvPr/>
          </p:nvGrpSpPr>
          <p:grpSpPr>
            <a:xfrm>
              <a:off x="6094742" y="2572532"/>
              <a:ext cx="332750" cy="340900"/>
              <a:chOff x="4640775" y="524900"/>
              <a:chExt cx="332750" cy="340900"/>
            </a:xfrm>
          </p:grpSpPr>
          <p:sp>
            <p:nvSpPr>
              <p:cNvPr id="47111" name="Google Shape;4711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2" name="Google Shape;4711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3" name="Google Shape;4711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4" name="Google Shape;4711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5" name="Google Shape;4711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6" name="Google Shape;4711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7" name="Google Shape;4711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8" name="Google Shape;4711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9" name="Google Shape;4711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0" name="Google Shape;4712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1" name="Google Shape;4712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2" name="Google Shape;4712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23" name="Google Shape;47123;p34"/>
            <p:cNvGrpSpPr/>
            <p:nvPr/>
          </p:nvGrpSpPr>
          <p:grpSpPr>
            <a:xfrm>
              <a:off x="6094742" y="2910545"/>
              <a:ext cx="332750" cy="340900"/>
              <a:chOff x="4640775" y="524900"/>
              <a:chExt cx="332750" cy="340900"/>
            </a:xfrm>
          </p:grpSpPr>
          <p:sp>
            <p:nvSpPr>
              <p:cNvPr id="47124" name="Google Shape;4712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5" name="Google Shape;4712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6" name="Google Shape;4712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7" name="Google Shape;4712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8" name="Google Shape;4712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9" name="Google Shape;4712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0" name="Google Shape;4713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1" name="Google Shape;4713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2" name="Google Shape;4713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3" name="Google Shape;4713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4" name="Google Shape;4713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5" name="Google Shape;4713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36" name="Google Shape;47136;p34"/>
            <p:cNvGrpSpPr/>
            <p:nvPr/>
          </p:nvGrpSpPr>
          <p:grpSpPr>
            <a:xfrm>
              <a:off x="6094742" y="3248559"/>
              <a:ext cx="332750" cy="340900"/>
              <a:chOff x="4640775" y="524900"/>
              <a:chExt cx="332750" cy="340900"/>
            </a:xfrm>
          </p:grpSpPr>
          <p:sp>
            <p:nvSpPr>
              <p:cNvPr id="47137" name="Google Shape;4713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8" name="Google Shape;4713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9" name="Google Shape;4713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0" name="Google Shape;4714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1" name="Google Shape;4714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2" name="Google Shape;4714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3" name="Google Shape;4714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4" name="Google Shape;4714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5" name="Google Shape;4714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6" name="Google Shape;4714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7" name="Google Shape;4714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8" name="Google Shape;4714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49" name="Google Shape;47149;p34"/>
            <p:cNvGrpSpPr/>
            <p:nvPr/>
          </p:nvGrpSpPr>
          <p:grpSpPr>
            <a:xfrm>
              <a:off x="6094742" y="3586573"/>
              <a:ext cx="332750" cy="340900"/>
              <a:chOff x="4640775" y="524900"/>
              <a:chExt cx="332750" cy="340900"/>
            </a:xfrm>
          </p:grpSpPr>
          <p:sp>
            <p:nvSpPr>
              <p:cNvPr id="47150" name="Google Shape;4715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1" name="Google Shape;4715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2" name="Google Shape;4715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3" name="Google Shape;4715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4" name="Google Shape;4715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5" name="Google Shape;4715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6" name="Google Shape;4715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7" name="Google Shape;4715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8" name="Google Shape;4715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9" name="Google Shape;4715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0" name="Google Shape;4716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1" name="Google Shape;4716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62" name="Google Shape;47162;p34"/>
            <p:cNvGrpSpPr/>
            <p:nvPr/>
          </p:nvGrpSpPr>
          <p:grpSpPr>
            <a:xfrm>
              <a:off x="6094742" y="4262600"/>
              <a:ext cx="332750" cy="340900"/>
              <a:chOff x="4640775" y="524900"/>
              <a:chExt cx="332750" cy="340900"/>
            </a:xfrm>
          </p:grpSpPr>
          <p:sp>
            <p:nvSpPr>
              <p:cNvPr id="47163" name="Google Shape;4716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4" name="Google Shape;4716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5" name="Google Shape;4716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6" name="Google Shape;4716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7" name="Google Shape;4716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8" name="Google Shape;4716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9" name="Google Shape;4716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0" name="Google Shape;4717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1" name="Google Shape;4717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2" name="Google Shape;4717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3" name="Google Shape;4717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4" name="Google Shape;4717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75" name="Google Shape;47175;p34"/>
            <p:cNvGrpSpPr/>
            <p:nvPr/>
          </p:nvGrpSpPr>
          <p:grpSpPr>
            <a:xfrm>
              <a:off x="6094742" y="3924586"/>
              <a:ext cx="332750" cy="340900"/>
              <a:chOff x="4640775" y="524900"/>
              <a:chExt cx="332750" cy="340900"/>
            </a:xfrm>
          </p:grpSpPr>
          <p:sp>
            <p:nvSpPr>
              <p:cNvPr id="47176" name="Google Shape;4717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7" name="Google Shape;4717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8" name="Google Shape;4717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9" name="Google Shape;4717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0" name="Google Shape;4718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1" name="Google Shape;4718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2" name="Google Shape;4718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3" name="Google Shape;4718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4" name="Google Shape;4718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5" name="Google Shape;4718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6" name="Google Shape;4718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7" name="Google Shape;4718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88" name="Google Shape;47188;p34"/>
            <p:cNvGrpSpPr/>
            <p:nvPr/>
          </p:nvGrpSpPr>
          <p:grpSpPr>
            <a:xfrm>
              <a:off x="5761992" y="544450"/>
              <a:ext cx="332750" cy="340900"/>
              <a:chOff x="4640775" y="524900"/>
              <a:chExt cx="332750" cy="340900"/>
            </a:xfrm>
          </p:grpSpPr>
          <p:sp>
            <p:nvSpPr>
              <p:cNvPr id="47189" name="Google Shape;4718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0" name="Google Shape;4719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1" name="Google Shape;4719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2" name="Google Shape;4719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3" name="Google Shape;4719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4" name="Google Shape;4719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5" name="Google Shape;4719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6" name="Google Shape;4719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7" name="Google Shape;4719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8" name="Google Shape;4719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9" name="Google Shape;4719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0" name="Google Shape;4720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01" name="Google Shape;47201;p34"/>
            <p:cNvGrpSpPr/>
            <p:nvPr/>
          </p:nvGrpSpPr>
          <p:grpSpPr>
            <a:xfrm>
              <a:off x="5761992" y="882464"/>
              <a:ext cx="332750" cy="340900"/>
              <a:chOff x="4640775" y="524900"/>
              <a:chExt cx="332750" cy="340900"/>
            </a:xfrm>
          </p:grpSpPr>
          <p:sp>
            <p:nvSpPr>
              <p:cNvPr id="47202" name="Google Shape;4720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3" name="Google Shape;4720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4" name="Google Shape;4720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5" name="Google Shape;4720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6" name="Google Shape;4720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7" name="Google Shape;4720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8" name="Google Shape;4720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9" name="Google Shape;4720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0" name="Google Shape;4721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1" name="Google Shape;4721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2" name="Google Shape;4721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3" name="Google Shape;4721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14" name="Google Shape;47214;p34"/>
            <p:cNvGrpSpPr/>
            <p:nvPr/>
          </p:nvGrpSpPr>
          <p:grpSpPr>
            <a:xfrm>
              <a:off x="5761992" y="1220477"/>
              <a:ext cx="332750" cy="340900"/>
              <a:chOff x="4640775" y="524900"/>
              <a:chExt cx="332750" cy="340900"/>
            </a:xfrm>
          </p:grpSpPr>
          <p:sp>
            <p:nvSpPr>
              <p:cNvPr id="47215" name="Google Shape;4721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6" name="Google Shape;4721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7" name="Google Shape;4721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8" name="Google Shape;4721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9" name="Google Shape;4721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0" name="Google Shape;4722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1" name="Google Shape;4722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2" name="Google Shape;4722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3" name="Google Shape;4722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4" name="Google Shape;4722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5" name="Google Shape;4722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6" name="Google Shape;4722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27" name="Google Shape;47227;p34"/>
            <p:cNvGrpSpPr/>
            <p:nvPr/>
          </p:nvGrpSpPr>
          <p:grpSpPr>
            <a:xfrm>
              <a:off x="5761992" y="1558491"/>
              <a:ext cx="332750" cy="340900"/>
              <a:chOff x="4640775" y="524900"/>
              <a:chExt cx="332750" cy="340900"/>
            </a:xfrm>
          </p:grpSpPr>
          <p:sp>
            <p:nvSpPr>
              <p:cNvPr id="47228" name="Google Shape;4722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9" name="Google Shape;4722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0" name="Google Shape;4723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1" name="Google Shape;4723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2" name="Google Shape;4723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3" name="Google Shape;4723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4" name="Google Shape;4723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5" name="Google Shape;4723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6" name="Google Shape;4723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7" name="Google Shape;4723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8" name="Google Shape;4723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9" name="Google Shape;4723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40" name="Google Shape;47240;p34"/>
            <p:cNvGrpSpPr/>
            <p:nvPr/>
          </p:nvGrpSpPr>
          <p:grpSpPr>
            <a:xfrm>
              <a:off x="5761992" y="1896505"/>
              <a:ext cx="332750" cy="340900"/>
              <a:chOff x="4640775" y="524900"/>
              <a:chExt cx="332750" cy="340900"/>
            </a:xfrm>
          </p:grpSpPr>
          <p:sp>
            <p:nvSpPr>
              <p:cNvPr id="47241" name="Google Shape;4724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2" name="Google Shape;4724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3" name="Google Shape;4724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4" name="Google Shape;4724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5" name="Google Shape;4724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6" name="Google Shape;4724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7" name="Google Shape;4724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8" name="Google Shape;4724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9" name="Google Shape;4724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0" name="Google Shape;4725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1" name="Google Shape;4725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2" name="Google Shape;4725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53" name="Google Shape;47253;p34"/>
            <p:cNvGrpSpPr/>
            <p:nvPr/>
          </p:nvGrpSpPr>
          <p:grpSpPr>
            <a:xfrm>
              <a:off x="5761992" y="2234518"/>
              <a:ext cx="332750" cy="340900"/>
              <a:chOff x="4640775" y="524900"/>
              <a:chExt cx="332750" cy="340900"/>
            </a:xfrm>
          </p:grpSpPr>
          <p:sp>
            <p:nvSpPr>
              <p:cNvPr id="47254" name="Google Shape;4725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5" name="Google Shape;4725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6" name="Google Shape;4725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7" name="Google Shape;4725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8" name="Google Shape;4725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9" name="Google Shape;4725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0" name="Google Shape;4726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1" name="Google Shape;4726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2" name="Google Shape;4726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3" name="Google Shape;4726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4" name="Google Shape;4726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5" name="Google Shape;4726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66" name="Google Shape;47266;p34"/>
            <p:cNvGrpSpPr/>
            <p:nvPr/>
          </p:nvGrpSpPr>
          <p:grpSpPr>
            <a:xfrm>
              <a:off x="5761992" y="2572532"/>
              <a:ext cx="332750" cy="340900"/>
              <a:chOff x="4640775" y="524900"/>
              <a:chExt cx="332750" cy="340900"/>
            </a:xfrm>
          </p:grpSpPr>
          <p:sp>
            <p:nvSpPr>
              <p:cNvPr id="47267" name="Google Shape;4726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8" name="Google Shape;4726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9" name="Google Shape;4726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0" name="Google Shape;4727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1" name="Google Shape;4727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2" name="Google Shape;4727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3" name="Google Shape;4727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4" name="Google Shape;4727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5" name="Google Shape;4727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6" name="Google Shape;4727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7" name="Google Shape;4727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8" name="Google Shape;4727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79" name="Google Shape;47279;p34"/>
            <p:cNvGrpSpPr/>
            <p:nvPr/>
          </p:nvGrpSpPr>
          <p:grpSpPr>
            <a:xfrm>
              <a:off x="5761992" y="2910545"/>
              <a:ext cx="332750" cy="340900"/>
              <a:chOff x="4640775" y="524900"/>
              <a:chExt cx="332750" cy="340900"/>
            </a:xfrm>
          </p:grpSpPr>
          <p:sp>
            <p:nvSpPr>
              <p:cNvPr id="47280" name="Google Shape;4728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1" name="Google Shape;4728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2" name="Google Shape;4728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3" name="Google Shape;4728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4" name="Google Shape;4728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5" name="Google Shape;4728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6" name="Google Shape;4728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7" name="Google Shape;4728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8" name="Google Shape;4728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9" name="Google Shape;4728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0" name="Google Shape;4729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1" name="Google Shape;4729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92" name="Google Shape;47292;p34"/>
            <p:cNvGrpSpPr/>
            <p:nvPr/>
          </p:nvGrpSpPr>
          <p:grpSpPr>
            <a:xfrm>
              <a:off x="5761992" y="3248559"/>
              <a:ext cx="332750" cy="340900"/>
              <a:chOff x="4640775" y="524900"/>
              <a:chExt cx="332750" cy="340900"/>
            </a:xfrm>
          </p:grpSpPr>
          <p:sp>
            <p:nvSpPr>
              <p:cNvPr id="47293" name="Google Shape;4729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4" name="Google Shape;4729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5" name="Google Shape;4729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6" name="Google Shape;4729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7" name="Google Shape;4729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8" name="Google Shape;4729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9" name="Google Shape;4729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0" name="Google Shape;4730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1" name="Google Shape;4730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2" name="Google Shape;4730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3" name="Google Shape;4730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4" name="Google Shape;4730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05" name="Google Shape;47305;p34"/>
            <p:cNvGrpSpPr/>
            <p:nvPr/>
          </p:nvGrpSpPr>
          <p:grpSpPr>
            <a:xfrm>
              <a:off x="5761992" y="3586573"/>
              <a:ext cx="332750" cy="340900"/>
              <a:chOff x="4640775" y="524900"/>
              <a:chExt cx="332750" cy="340900"/>
            </a:xfrm>
          </p:grpSpPr>
          <p:sp>
            <p:nvSpPr>
              <p:cNvPr id="47306" name="Google Shape;4730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7" name="Google Shape;4730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8" name="Google Shape;4730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9" name="Google Shape;4730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0" name="Google Shape;4731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1" name="Google Shape;4731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2" name="Google Shape;4731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3" name="Google Shape;4731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4" name="Google Shape;4731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5" name="Google Shape;4731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6" name="Google Shape;4731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7" name="Google Shape;4731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18" name="Google Shape;47318;p34"/>
            <p:cNvGrpSpPr/>
            <p:nvPr/>
          </p:nvGrpSpPr>
          <p:grpSpPr>
            <a:xfrm>
              <a:off x="5761992" y="4262600"/>
              <a:ext cx="332750" cy="340900"/>
              <a:chOff x="4640775" y="524900"/>
              <a:chExt cx="332750" cy="340900"/>
            </a:xfrm>
          </p:grpSpPr>
          <p:sp>
            <p:nvSpPr>
              <p:cNvPr id="47319" name="Google Shape;4731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0" name="Google Shape;4732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1" name="Google Shape;4732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2" name="Google Shape;4732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3" name="Google Shape;4732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4" name="Google Shape;4732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5" name="Google Shape;4732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6" name="Google Shape;4732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7" name="Google Shape;4732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8" name="Google Shape;4732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9" name="Google Shape;4732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0" name="Google Shape;4733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31" name="Google Shape;47331;p34"/>
            <p:cNvGrpSpPr/>
            <p:nvPr/>
          </p:nvGrpSpPr>
          <p:grpSpPr>
            <a:xfrm>
              <a:off x="5761992" y="3924586"/>
              <a:ext cx="332750" cy="340900"/>
              <a:chOff x="4640775" y="524900"/>
              <a:chExt cx="332750" cy="340900"/>
            </a:xfrm>
          </p:grpSpPr>
          <p:sp>
            <p:nvSpPr>
              <p:cNvPr id="47332" name="Google Shape;4733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3" name="Google Shape;4733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4" name="Google Shape;4733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5" name="Google Shape;4733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6" name="Google Shape;4733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7" name="Google Shape;4733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8" name="Google Shape;4733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9" name="Google Shape;4733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0" name="Google Shape;4734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1" name="Google Shape;4734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2" name="Google Shape;4734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3" name="Google Shape;4734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44" name="Google Shape;47344;p34"/>
            <p:cNvGrpSpPr/>
            <p:nvPr/>
          </p:nvGrpSpPr>
          <p:grpSpPr>
            <a:xfrm>
              <a:off x="5429242" y="544450"/>
              <a:ext cx="332750" cy="340900"/>
              <a:chOff x="4640775" y="524900"/>
              <a:chExt cx="332750" cy="340900"/>
            </a:xfrm>
          </p:grpSpPr>
          <p:sp>
            <p:nvSpPr>
              <p:cNvPr id="47345" name="Google Shape;4734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6" name="Google Shape;4734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7" name="Google Shape;4734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8" name="Google Shape;4734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9" name="Google Shape;4734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0" name="Google Shape;4735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1" name="Google Shape;4735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2" name="Google Shape;4735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3" name="Google Shape;4735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4" name="Google Shape;4735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5" name="Google Shape;4735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6" name="Google Shape;4735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57" name="Google Shape;47357;p34"/>
            <p:cNvGrpSpPr/>
            <p:nvPr/>
          </p:nvGrpSpPr>
          <p:grpSpPr>
            <a:xfrm>
              <a:off x="5429242" y="882464"/>
              <a:ext cx="332750" cy="340900"/>
              <a:chOff x="4640775" y="524900"/>
              <a:chExt cx="332750" cy="340900"/>
            </a:xfrm>
          </p:grpSpPr>
          <p:sp>
            <p:nvSpPr>
              <p:cNvPr id="47358" name="Google Shape;4735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9" name="Google Shape;4735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0" name="Google Shape;4736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1" name="Google Shape;4736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2" name="Google Shape;4736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3" name="Google Shape;4736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4" name="Google Shape;4736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5" name="Google Shape;4736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6" name="Google Shape;4736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7" name="Google Shape;4736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8" name="Google Shape;4736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9" name="Google Shape;4736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70" name="Google Shape;47370;p34"/>
            <p:cNvGrpSpPr/>
            <p:nvPr/>
          </p:nvGrpSpPr>
          <p:grpSpPr>
            <a:xfrm>
              <a:off x="5429242" y="1220477"/>
              <a:ext cx="332750" cy="340900"/>
              <a:chOff x="4640775" y="524900"/>
              <a:chExt cx="332750" cy="340900"/>
            </a:xfrm>
          </p:grpSpPr>
          <p:sp>
            <p:nvSpPr>
              <p:cNvPr id="47371" name="Google Shape;4737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2" name="Google Shape;4737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3" name="Google Shape;4737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4" name="Google Shape;4737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5" name="Google Shape;4737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6" name="Google Shape;4737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7" name="Google Shape;4737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8" name="Google Shape;4737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9" name="Google Shape;4737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0" name="Google Shape;4738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1" name="Google Shape;4738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2" name="Google Shape;4738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83" name="Google Shape;47383;p34"/>
            <p:cNvGrpSpPr/>
            <p:nvPr/>
          </p:nvGrpSpPr>
          <p:grpSpPr>
            <a:xfrm>
              <a:off x="5429242" y="1558491"/>
              <a:ext cx="332750" cy="340900"/>
              <a:chOff x="4640775" y="524900"/>
              <a:chExt cx="332750" cy="340900"/>
            </a:xfrm>
          </p:grpSpPr>
          <p:sp>
            <p:nvSpPr>
              <p:cNvPr id="47384" name="Google Shape;4738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5" name="Google Shape;4738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6" name="Google Shape;4738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7" name="Google Shape;4738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8" name="Google Shape;4738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9" name="Google Shape;4738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0" name="Google Shape;4739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1" name="Google Shape;4739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2" name="Google Shape;4739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3" name="Google Shape;4739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4" name="Google Shape;4739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5" name="Google Shape;4739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96" name="Google Shape;47396;p34"/>
            <p:cNvGrpSpPr/>
            <p:nvPr/>
          </p:nvGrpSpPr>
          <p:grpSpPr>
            <a:xfrm>
              <a:off x="5429242" y="1896505"/>
              <a:ext cx="332750" cy="340900"/>
              <a:chOff x="4640775" y="524900"/>
              <a:chExt cx="332750" cy="340900"/>
            </a:xfrm>
          </p:grpSpPr>
          <p:sp>
            <p:nvSpPr>
              <p:cNvPr id="47397" name="Google Shape;4739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8" name="Google Shape;4739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9" name="Google Shape;4739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0" name="Google Shape;4740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1" name="Google Shape;4740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2" name="Google Shape;4740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3" name="Google Shape;4740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4" name="Google Shape;4740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5" name="Google Shape;4740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6" name="Google Shape;4740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7" name="Google Shape;4740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8" name="Google Shape;4740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09" name="Google Shape;47409;p34"/>
            <p:cNvGrpSpPr/>
            <p:nvPr/>
          </p:nvGrpSpPr>
          <p:grpSpPr>
            <a:xfrm>
              <a:off x="5429242" y="2234518"/>
              <a:ext cx="332750" cy="340900"/>
              <a:chOff x="4640775" y="524900"/>
              <a:chExt cx="332750" cy="340900"/>
            </a:xfrm>
          </p:grpSpPr>
          <p:sp>
            <p:nvSpPr>
              <p:cNvPr id="47410" name="Google Shape;4741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1" name="Google Shape;4741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2" name="Google Shape;4741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3" name="Google Shape;4741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4" name="Google Shape;4741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5" name="Google Shape;4741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6" name="Google Shape;4741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7" name="Google Shape;4741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8" name="Google Shape;4741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9" name="Google Shape;4741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0" name="Google Shape;4742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1" name="Google Shape;4742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22" name="Google Shape;47422;p34"/>
            <p:cNvGrpSpPr/>
            <p:nvPr/>
          </p:nvGrpSpPr>
          <p:grpSpPr>
            <a:xfrm>
              <a:off x="5429242" y="2572532"/>
              <a:ext cx="332750" cy="340900"/>
              <a:chOff x="4640775" y="524900"/>
              <a:chExt cx="332750" cy="340900"/>
            </a:xfrm>
          </p:grpSpPr>
          <p:sp>
            <p:nvSpPr>
              <p:cNvPr id="47423" name="Google Shape;4742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4" name="Google Shape;4742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5" name="Google Shape;4742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6" name="Google Shape;4742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7" name="Google Shape;4742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8" name="Google Shape;4742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9" name="Google Shape;4742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0" name="Google Shape;4743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1" name="Google Shape;4743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2" name="Google Shape;4743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3" name="Google Shape;4743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4" name="Google Shape;4743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35" name="Google Shape;47435;p34"/>
            <p:cNvGrpSpPr/>
            <p:nvPr/>
          </p:nvGrpSpPr>
          <p:grpSpPr>
            <a:xfrm>
              <a:off x="5429242" y="2910545"/>
              <a:ext cx="332750" cy="340900"/>
              <a:chOff x="4640775" y="524900"/>
              <a:chExt cx="332750" cy="340900"/>
            </a:xfrm>
          </p:grpSpPr>
          <p:sp>
            <p:nvSpPr>
              <p:cNvPr id="47436" name="Google Shape;4743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7" name="Google Shape;4743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8" name="Google Shape;4743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9" name="Google Shape;4743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0" name="Google Shape;4744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1" name="Google Shape;4744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2" name="Google Shape;4744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3" name="Google Shape;4744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4" name="Google Shape;4744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5" name="Google Shape;4744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6" name="Google Shape;4744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7" name="Google Shape;4744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48" name="Google Shape;47448;p34"/>
            <p:cNvGrpSpPr/>
            <p:nvPr/>
          </p:nvGrpSpPr>
          <p:grpSpPr>
            <a:xfrm>
              <a:off x="5429242" y="3248559"/>
              <a:ext cx="332750" cy="340900"/>
              <a:chOff x="4640775" y="524900"/>
              <a:chExt cx="332750" cy="340900"/>
            </a:xfrm>
          </p:grpSpPr>
          <p:sp>
            <p:nvSpPr>
              <p:cNvPr id="47449" name="Google Shape;4744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0" name="Google Shape;4745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1" name="Google Shape;4745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2" name="Google Shape;4745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3" name="Google Shape;4745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4" name="Google Shape;4745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5" name="Google Shape;4745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6" name="Google Shape;4745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7" name="Google Shape;4745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8" name="Google Shape;4745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9" name="Google Shape;4745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0" name="Google Shape;4746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61" name="Google Shape;47461;p34"/>
            <p:cNvGrpSpPr/>
            <p:nvPr/>
          </p:nvGrpSpPr>
          <p:grpSpPr>
            <a:xfrm>
              <a:off x="5429242" y="3586573"/>
              <a:ext cx="332750" cy="340900"/>
              <a:chOff x="4640775" y="524900"/>
              <a:chExt cx="332750" cy="340900"/>
            </a:xfrm>
          </p:grpSpPr>
          <p:sp>
            <p:nvSpPr>
              <p:cNvPr id="47462" name="Google Shape;4746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3" name="Google Shape;4746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4" name="Google Shape;4746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5" name="Google Shape;4746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6" name="Google Shape;4746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7" name="Google Shape;4746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8" name="Google Shape;4746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9" name="Google Shape;4746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0" name="Google Shape;4747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1" name="Google Shape;4747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2" name="Google Shape;4747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3" name="Google Shape;4747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74" name="Google Shape;47474;p34"/>
            <p:cNvGrpSpPr/>
            <p:nvPr/>
          </p:nvGrpSpPr>
          <p:grpSpPr>
            <a:xfrm>
              <a:off x="5429242" y="4262600"/>
              <a:ext cx="332750" cy="340900"/>
              <a:chOff x="4640775" y="524900"/>
              <a:chExt cx="332750" cy="340900"/>
            </a:xfrm>
          </p:grpSpPr>
          <p:sp>
            <p:nvSpPr>
              <p:cNvPr id="47475" name="Google Shape;4747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6" name="Google Shape;4747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7" name="Google Shape;4747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8" name="Google Shape;4747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9" name="Google Shape;4747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0" name="Google Shape;4748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1" name="Google Shape;4748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2" name="Google Shape;4748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3" name="Google Shape;4748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4" name="Google Shape;4748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5" name="Google Shape;4748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6" name="Google Shape;4748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87" name="Google Shape;47487;p34"/>
            <p:cNvGrpSpPr/>
            <p:nvPr/>
          </p:nvGrpSpPr>
          <p:grpSpPr>
            <a:xfrm>
              <a:off x="5429242" y="3924586"/>
              <a:ext cx="332750" cy="340900"/>
              <a:chOff x="4640775" y="524900"/>
              <a:chExt cx="332750" cy="340900"/>
            </a:xfrm>
          </p:grpSpPr>
          <p:sp>
            <p:nvSpPr>
              <p:cNvPr id="47488" name="Google Shape;4748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9" name="Google Shape;4748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0" name="Google Shape;4749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1" name="Google Shape;4749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2" name="Google Shape;4749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3" name="Google Shape;4749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4" name="Google Shape;4749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5" name="Google Shape;4749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6" name="Google Shape;4749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7" name="Google Shape;4749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8" name="Google Shape;4749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9" name="Google Shape;4749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00" name="Google Shape;47500;p34"/>
            <p:cNvGrpSpPr/>
            <p:nvPr/>
          </p:nvGrpSpPr>
          <p:grpSpPr>
            <a:xfrm>
              <a:off x="5096492" y="544450"/>
              <a:ext cx="332750" cy="340900"/>
              <a:chOff x="4640775" y="524900"/>
              <a:chExt cx="332750" cy="340900"/>
            </a:xfrm>
          </p:grpSpPr>
          <p:sp>
            <p:nvSpPr>
              <p:cNvPr id="47501" name="Google Shape;4750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2" name="Google Shape;4750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3" name="Google Shape;4750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4" name="Google Shape;4750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5" name="Google Shape;4750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6" name="Google Shape;4750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7" name="Google Shape;4750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8" name="Google Shape;4750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9" name="Google Shape;4750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0" name="Google Shape;4751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1" name="Google Shape;4751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2" name="Google Shape;4751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13" name="Google Shape;47513;p34"/>
            <p:cNvGrpSpPr/>
            <p:nvPr/>
          </p:nvGrpSpPr>
          <p:grpSpPr>
            <a:xfrm>
              <a:off x="5096492" y="882464"/>
              <a:ext cx="332750" cy="340900"/>
              <a:chOff x="4640775" y="524900"/>
              <a:chExt cx="332750" cy="340900"/>
            </a:xfrm>
          </p:grpSpPr>
          <p:sp>
            <p:nvSpPr>
              <p:cNvPr id="47514" name="Google Shape;4751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5" name="Google Shape;4751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6" name="Google Shape;4751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7" name="Google Shape;4751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8" name="Google Shape;4751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9" name="Google Shape;4751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0" name="Google Shape;4752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1" name="Google Shape;4752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2" name="Google Shape;4752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3" name="Google Shape;4752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4" name="Google Shape;4752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5" name="Google Shape;4752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26" name="Google Shape;47526;p34"/>
            <p:cNvGrpSpPr/>
            <p:nvPr/>
          </p:nvGrpSpPr>
          <p:grpSpPr>
            <a:xfrm>
              <a:off x="5096492" y="1220477"/>
              <a:ext cx="332750" cy="340900"/>
              <a:chOff x="4640775" y="524900"/>
              <a:chExt cx="332750" cy="340900"/>
            </a:xfrm>
          </p:grpSpPr>
          <p:sp>
            <p:nvSpPr>
              <p:cNvPr id="47527" name="Google Shape;4752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8" name="Google Shape;4752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9" name="Google Shape;4752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0" name="Google Shape;4753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1" name="Google Shape;4753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2" name="Google Shape;4753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3" name="Google Shape;4753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4" name="Google Shape;4753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5" name="Google Shape;4753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6" name="Google Shape;4753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7" name="Google Shape;4753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8" name="Google Shape;4753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39" name="Google Shape;47539;p34"/>
            <p:cNvGrpSpPr/>
            <p:nvPr/>
          </p:nvGrpSpPr>
          <p:grpSpPr>
            <a:xfrm>
              <a:off x="5096492" y="1558491"/>
              <a:ext cx="332750" cy="340900"/>
              <a:chOff x="4640775" y="524900"/>
              <a:chExt cx="332750" cy="340900"/>
            </a:xfrm>
          </p:grpSpPr>
          <p:sp>
            <p:nvSpPr>
              <p:cNvPr id="47540" name="Google Shape;4754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1" name="Google Shape;4754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2" name="Google Shape;4754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3" name="Google Shape;4754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4" name="Google Shape;4754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5" name="Google Shape;4754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6" name="Google Shape;4754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7" name="Google Shape;4754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8" name="Google Shape;4754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9" name="Google Shape;4754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0" name="Google Shape;4755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1" name="Google Shape;4755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52" name="Google Shape;47552;p34"/>
            <p:cNvGrpSpPr/>
            <p:nvPr/>
          </p:nvGrpSpPr>
          <p:grpSpPr>
            <a:xfrm>
              <a:off x="5096492" y="1896505"/>
              <a:ext cx="332750" cy="340900"/>
              <a:chOff x="4640775" y="524900"/>
              <a:chExt cx="332750" cy="340900"/>
            </a:xfrm>
          </p:grpSpPr>
          <p:sp>
            <p:nvSpPr>
              <p:cNvPr id="47553" name="Google Shape;4755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4" name="Google Shape;4755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5" name="Google Shape;4755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6" name="Google Shape;4755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7" name="Google Shape;4755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8" name="Google Shape;4755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9" name="Google Shape;4755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0" name="Google Shape;4756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1" name="Google Shape;4756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2" name="Google Shape;4756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3" name="Google Shape;4756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4" name="Google Shape;4756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65" name="Google Shape;47565;p34"/>
            <p:cNvGrpSpPr/>
            <p:nvPr/>
          </p:nvGrpSpPr>
          <p:grpSpPr>
            <a:xfrm>
              <a:off x="5096492" y="2234518"/>
              <a:ext cx="332750" cy="340900"/>
              <a:chOff x="4640775" y="524900"/>
              <a:chExt cx="332750" cy="340900"/>
            </a:xfrm>
          </p:grpSpPr>
          <p:sp>
            <p:nvSpPr>
              <p:cNvPr id="47566" name="Google Shape;4756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7" name="Google Shape;4756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8" name="Google Shape;4756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9" name="Google Shape;4756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0" name="Google Shape;4757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1" name="Google Shape;4757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2" name="Google Shape;4757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3" name="Google Shape;4757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4" name="Google Shape;4757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5" name="Google Shape;4757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6" name="Google Shape;4757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7" name="Google Shape;4757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78" name="Google Shape;47578;p34"/>
            <p:cNvGrpSpPr/>
            <p:nvPr/>
          </p:nvGrpSpPr>
          <p:grpSpPr>
            <a:xfrm>
              <a:off x="5096492" y="2572532"/>
              <a:ext cx="332750" cy="340900"/>
              <a:chOff x="4640775" y="524900"/>
              <a:chExt cx="332750" cy="340900"/>
            </a:xfrm>
          </p:grpSpPr>
          <p:sp>
            <p:nvSpPr>
              <p:cNvPr id="47579" name="Google Shape;4757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0" name="Google Shape;4758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1" name="Google Shape;4758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2" name="Google Shape;4758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3" name="Google Shape;4758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4" name="Google Shape;4758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5" name="Google Shape;4758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6" name="Google Shape;4758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7" name="Google Shape;4758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8" name="Google Shape;4758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9" name="Google Shape;4758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0" name="Google Shape;4759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91" name="Google Shape;47591;p34"/>
            <p:cNvGrpSpPr/>
            <p:nvPr/>
          </p:nvGrpSpPr>
          <p:grpSpPr>
            <a:xfrm>
              <a:off x="5096492" y="2910545"/>
              <a:ext cx="332750" cy="340900"/>
              <a:chOff x="4640775" y="524900"/>
              <a:chExt cx="332750" cy="340900"/>
            </a:xfrm>
          </p:grpSpPr>
          <p:sp>
            <p:nvSpPr>
              <p:cNvPr id="47592" name="Google Shape;4759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3" name="Google Shape;4759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4" name="Google Shape;4759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5" name="Google Shape;4759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6" name="Google Shape;4759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7" name="Google Shape;4759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8" name="Google Shape;4759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9" name="Google Shape;4759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0" name="Google Shape;4760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1" name="Google Shape;4760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2" name="Google Shape;4760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3" name="Google Shape;4760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04" name="Google Shape;47604;p34"/>
            <p:cNvGrpSpPr/>
            <p:nvPr/>
          </p:nvGrpSpPr>
          <p:grpSpPr>
            <a:xfrm>
              <a:off x="5096492" y="3248559"/>
              <a:ext cx="332750" cy="340900"/>
              <a:chOff x="4640775" y="524900"/>
              <a:chExt cx="332750" cy="340900"/>
            </a:xfrm>
          </p:grpSpPr>
          <p:sp>
            <p:nvSpPr>
              <p:cNvPr id="47605" name="Google Shape;4760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6" name="Google Shape;4760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7" name="Google Shape;4760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8" name="Google Shape;4760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9" name="Google Shape;4760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0" name="Google Shape;4761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1" name="Google Shape;4761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2" name="Google Shape;4761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3" name="Google Shape;4761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4" name="Google Shape;4761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5" name="Google Shape;4761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6" name="Google Shape;4761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17" name="Google Shape;47617;p34"/>
            <p:cNvGrpSpPr/>
            <p:nvPr/>
          </p:nvGrpSpPr>
          <p:grpSpPr>
            <a:xfrm>
              <a:off x="5096492" y="3586573"/>
              <a:ext cx="332750" cy="340900"/>
              <a:chOff x="4640775" y="524900"/>
              <a:chExt cx="332750" cy="340900"/>
            </a:xfrm>
          </p:grpSpPr>
          <p:sp>
            <p:nvSpPr>
              <p:cNvPr id="47618" name="Google Shape;4761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9" name="Google Shape;4761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0" name="Google Shape;4762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1" name="Google Shape;4762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2" name="Google Shape;4762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3" name="Google Shape;4762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4" name="Google Shape;4762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5" name="Google Shape;4762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6" name="Google Shape;4762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7" name="Google Shape;4762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8" name="Google Shape;4762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9" name="Google Shape;4762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30" name="Google Shape;47630;p34"/>
            <p:cNvGrpSpPr/>
            <p:nvPr/>
          </p:nvGrpSpPr>
          <p:grpSpPr>
            <a:xfrm>
              <a:off x="5096492" y="4262600"/>
              <a:ext cx="332750" cy="340900"/>
              <a:chOff x="4640775" y="524900"/>
              <a:chExt cx="332750" cy="340900"/>
            </a:xfrm>
          </p:grpSpPr>
          <p:sp>
            <p:nvSpPr>
              <p:cNvPr id="47631" name="Google Shape;4763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2" name="Google Shape;4763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3" name="Google Shape;4763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4" name="Google Shape;4763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5" name="Google Shape;4763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6" name="Google Shape;4763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7" name="Google Shape;4763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8" name="Google Shape;4763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9" name="Google Shape;4763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0" name="Google Shape;4764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1" name="Google Shape;4764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2" name="Google Shape;4764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43" name="Google Shape;47643;p34"/>
            <p:cNvGrpSpPr/>
            <p:nvPr/>
          </p:nvGrpSpPr>
          <p:grpSpPr>
            <a:xfrm>
              <a:off x="5096492" y="3924586"/>
              <a:ext cx="332750" cy="340900"/>
              <a:chOff x="4640775" y="524900"/>
              <a:chExt cx="332750" cy="340900"/>
            </a:xfrm>
          </p:grpSpPr>
          <p:sp>
            <p:nvSpPr>
              <p:cNvPr id="47644" name="Google Shape;4764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5" name="Google Shape;4764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6" name="Google Shape;4764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7" name="Google Shape;4764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8" name="Google Shape;4764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9" name="Google Shape;4764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0" name="Google Shape;4765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1" name="Google Shape;4765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2" name="Google Shape;4765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3" name="Google Shape;4765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4" name="Google Shape;4765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5" name="Google Shape;4765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56" name="Google Shape;47656;p34"/>
            <p:cNvGrpSpPr/>
            <p:nvPr/>
          </p:nvGrpSpPr>
          <p:grpSpPr>
            <a:xfrm>
              <a:off x="4763742" y="544450"/>
              <a:ext cx="332750" cy="340900"/>
              <a:chOff x="4640775" y="524900"/>
              <a:chExt cx="332750" cy="340900"/>
            </a:xfrm>
          </p:grpSpPr>
          <p:sp>
            <p:nvSpPr>
              <p:cNvPr id="47657" name="Google Shape;4765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8" name="Google Shape;4765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9" name="Google Shape;4765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0" name="Google Shape;4766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1" name="Google Shape;4766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2" name="Google Shape;4766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3" name="Google Shape;4766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4" name="Google Shape;4766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5" name="Google Shape;4766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6" name="Google Shape;4766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7" name="Google Shape;4766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8" name="Google Shape;4766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69" name="Google Shape;47669;p34"/>
            <p:cNvGrpSpPr/>
            <p:nvPr/>
          </p:nvGrpSpPr>
          <p:grpSpPr>
            <a:xfrm>
              <a:off x="4763742" y="882464"/>
              <a:ext cx="332750" cy="340900"/>
              <a:chOff x="4640775" y="524900"/>
              <a:chExt cx="332750" cy="340900"/>
            </a:xfrm>
          </p:grpSpPr>
          <p:sp>
            <p:nvSpPr>
              <p:cNvPr id="47670" name="Google Shape;4767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1" name="Google Shape;4767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2" name="Google Shape;4767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3" name="Google Shape;4767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4" name="Google Shape;4767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5" name="Google Shape;4767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6" name="Google Shape;4767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7" name="Google Shape;4767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8" name="Google Shape;4767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9" name="Google Shape;4767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0" name="Google Shape;4768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1" name="Google Shape;4768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82" name="Google Shape;47682;p34"/>
            <p:cNvGrpSpPr/>
            <p:nvPr/>
          </p:nvGrpSpPr>
          <p:grpSpPr>
            <a:xfrm>
              <a:off x="4763742" y="1220477"/>
              <a:ext cx="332750" cy="340900"/>
              <a:chOff x="4640775" y="524900"/>
              <a:chExt cx="332750" cy="340900"/>
            </a:xfrm>
          </p:grpSpPr>
          <p:sp>
            <p:nvSpPr>
              <p:cNvPr id="47683" name="Google Shape;4768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4" name="Google Shape;4768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5" name="Google Shape;4768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6" name="Google Shape;4768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7" name="Google Shape;4768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8" name="Google Shape;4768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9" name="Google Shape;4768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0" name="Google Shape;4769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1" name="Google Shape;4769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2" name="Google Shape;4769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3" name="Google Shape;4769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4" name="Google Shape;4769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95" name="Google Shape;47695;p34"/>
            <p:cNvGrpSpPr/>
            <p:nvPr/>
          </p:nvGrpSpPr>
          <p:grpSpPr>
            <a:xfrm>
              <a:off x="4763742" y="1558491"/>
              <a:ext cx="332750" cy="340900"/>
              <a:chOff x="4640775" y="524900"/>
              <a:chExt cx="332750" cy="340900"/>
            </a:xfrm>
          </p:grpSpPr>
          <p:sp>
            <p:nvSpPr>
              <p:cNvPr id="47696" name="Google Shape;4769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7" name="Google Shape;4769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8" name="Google Shape;4769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9" name="Google Shape;4769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0" name="Google Shape;4770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1" name="Google Shape;4770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2" name="Google Shape;4770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3" name="Google Shape;4770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4" name="Google Shape;4770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5" name="Google Shape;4770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6" name="Google Shape;4770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7" name="Google Shape;4770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08" name="Google Shape;47708;p34"/>
            <p:cNvGrpSpPr/>
            <p:nvPr/>
          </p:nvGrpSpPr>
          <p:grpSpPr>
            <a:xfrm>
              <a:off x="4763742" y="1896505"/>
              <a:ext cx="332750" cy="340900"/>
              <a:chOff x="4640775" y="524900"/>
              <a:chExt cx="332750" cy="340900"/>
            </a:xfrm>
          </p:grpSpPr>
          <p:sp>
            <p:nvSpPr>
              <p:cNvPr id="47709" name="Google Shape;4770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0" name="Google Shape;4771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1" name="Google Shape;4771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2" name="Google Shape;4771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3" name="Google Shape;4771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4" name="Google Shape;4771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5" name="Google Shape;4771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6" name="Google Shape;4771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7" name="Google Shape;4771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8" name="Google Shape;4771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9" name="Google Shape;4771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0" name="Google Shape;4772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21" name="Google Shape;47721;p34"/>
            <p:cNvGrpSpPr/>
            <p:nvPr/>
          </p:nvGrpSpPr>
          <p:grpSpPr>
            <a:xfrm>
              <a:off x="4763742" y="2234518"/>
              <a:ext cx="332750" cy="340900"/>
              <a:chOff x="4640775" y="524900"/>
              <a:chExt cx="332750" cy="340900"/>
            </a:xfrm>
          </p:grpSpPr>
          <p:sp>
            <p:nvSpPr>
              <p:cNvPr id="47722" name="Google Shape;4772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3" name="Google Shape;4772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4" name="Google Shape;4772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5" name="Google Shape;4772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6" name="Google Shape;4772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7" name="Google Shape;4772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8" name="Google Shape;4772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9" name="Google Shape;4772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0" name="Google Shape;4773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1" name="Google Shape;4773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2" name="Google Shape;4773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3" name="Google Shape;4773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34" name="Google Shape;47734;p34"/>
            <p:cNvGrpSpPr/>
            <p:nvPr/>
          </p:nvGrpSpPr>
          <p:grpSpPr>
            <a:xfrm>
              <a:off x="4763742" y="2572532"/>
              <a:ext cx="332750" cy="340900"/>
              <a:chOff x="4640775" y="524900"/>
              <a:chExt cx="332750" cy="340900"/>
            </a:xfrm>
          </p:grpSpPr>
          <p:sp>
            <p:nvSpPr>
              <p:cNvPr id="47735" name="Google Shape;4773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6" name="Google Shape;4773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7" name="Google Shape;4773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8" name="Google Shape;4773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9" name="Google Shape;4773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0" name="Google Shape;4774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1" name="Google Shape;4774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2" name="Google Shape;4774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3" name="Google Shape;4774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4" name="Google Shape;4774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5" name="Google Shape;4774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6" name="Google Shape;4774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47" name="Google Shape;47747;p34"/>
            <p:cNvGrpSpPr/>
            <p:nvPr/>
          </p:nvGrpSpPr>
          <p:grpSpPr>
            <a:xfrm>
              <a:off x="4763742" y="2910545"/>
              <a:ext cx="332750" cy="340900"/>
              <a:chOff x="4640775" y="524900"/>
              <a:chExt cx="332750" cy="340900"/>
            </a:xfrm>
          </p:grpSpPr>
          <p:sp>
            <p:nvSpPr>
              <p:cNvPr id="47748" name="Google Shape;4774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9" name="Google Shape;4774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0" name="Google Shape;4775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1" name="Google Shape;4775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2" name="Google Shape;4775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3" name="Google Shape;4775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4" name="Google Shape;4775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5" name="Google Shape;4775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6" name="Google Shape;4775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7" name="Google Shape;4775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8" name="Google Shape;4775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9" name="Google Shape;4775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60" name="Google Shape;47760;p34"/>
            <p:cNvGrpSpPr/>
            <p:nvPr/>
          </p:nvGrpSpPr>
          <p:grpSpPr>
            <a:xfrm>
              <a:off x="4763742" y="3248559"/>
              <a:ext cx="332750" cy="340900"/>
              <a:chOff x="4640775" y="524900"/>
              <a:chExt cx="332750" cy="340900"/>
            </a:xfrm>
          </p:grpSpPr>
          <p:sp>
            <p:nvSpPr>
              <p:cNvPr id="47761" name="Google Shape;4776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2" name="Google Shape;4776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3" name="Google Shape;4776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4" name="Google Shape;4776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5" name="Google Shape;4776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6" name="Google Shape;4776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7" name="Google Shape;4776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8" name="Google Shape;4776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9" name="Google Shape;4776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0" name="Google Shape;4777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1" name="Google Shape;4777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2" name="Google Shape;4777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73" name="Google Shape;47773;p34"/>
            <p:cNvGrpSpPr/>
            <p:nvPr/>
          </p:nvGrpSpPr>
          <p:grpSpPr>
            <a:xfrm>
              <a:off x="4763742" y="3586573"/>
              <a:ext cx="332750" cy="340900"/>
              <a:chOff x="4640775" y="524900"/>
              <a:chExt cx="332750" cy="340900"/>
            </a:xfrm>
          </p:grpSpPr>
          <p:sp>
            <p:nvSpPr>
              <p:cNvPr id="47774" name="Google Shape;4777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5" name="Google Shape;4777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6" name="Google Shape;4777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7" name="Google Shape;4777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8" name="Google Shape;4777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9" name="Google Shape;4777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0" name="Google Shape;4778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1" name="Google Shape;4778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2" name="Google Shape;4778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3" name="Google Shape;4778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4" name="Google Shape;4778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5" name="Google Shape;4778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86" name="Google Shape;47786;p34"/>
            <p:cNvGrpSpPr/>
            <p:nvPr/>
          </p:nvGrpSpPr>
          <p:grpSpPr>
            <a:xfrm>
              <a:off x="4763742" y="4262600"/>
              <a:ext cx="332750" cy="340900"/>
              <a:chOff x="4640775" y="524900"/>
              <a:chExt cx="332750" cy="340900"/>
            </a:xfrm>
          </p:grpSpPr>
          <p:sp>
            <p:nvSpPr>
              <p:cNvPr id="47787" name="Google Shape;4778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8" name="Google Shape;4778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9" name="Google Shape;4778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0" name="Google Shape;4779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1" name="Google Shape;4779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2" name="Google Shape;4779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3" name="Google Shape;4779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4" name="Google Shape;4779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5" name="Google Shape;4779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6" name="Google Shape;4779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7" name="Google Shape;4779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8" name="Google Shape;4779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99" name="Google Shape;47799;p34"/>
            <p:cNvGrpSpPr/>
            <p:nvPr/>
          </p:nvGrpSpPr>
          <p:grpSpPr>
            <a:xfrm>
              <a:off x="4763742" y="3924586"/>
              <a:ext cx="332750" cy="340900"/>
              <a:chOff x="4640775" y="524900"/>
              <a:chExt cx="332750" cy="340900"/>
            </a:xfrm>
          </p:grpSpPr>
          <p:sp>
            <p:nvSpPr>
              <p:cNvPr id="47800" name="Google Shape;4780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1" name="Google Shape;4780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2" name="Google Shape;4780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3" name="Google Shape;4780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4" name="Google Shape;4780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5" name="Google Shape;4780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6" name="Google Shape;4780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7" name="Google Shape;4780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8" name="Google Shape;4780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9" name="Google Shape;4780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0" name="Google Shape;4781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1" name="Google Shape;4781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12" name="Google Shape;47812;p34"/>
            <p:cNvGrpSpPr/>
            <p:nvPr/>
          </p:nvGrpSpPr>
          <p:grpSpPr>
            <a:xfrm>
              <a:off x="4430992" y="544450"/>
              <a:ext cx="332750" cy="340900"/>
              <a:chOff x="4640775" y="524900"/>
              <a:chExt cx="332750" cy="340900"/>
            </a:xfrm>
          </p:grpSpPr>
          <p:sp>
            <p:nvSpPr>
              <p:cNvPr id="47813" name="Google Shape;4781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4" name="Google Shape;4781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5" name="Google Shape;4781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6" name="Google Shape;4781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7" name="Google Shape;4781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8" name="Google Shape;4781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9" name="Google Shape;4781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0" name="Google Shape;4782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1" name="Google Shape;4782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2" name="Google Shape;4782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3" name="Google Shape;4782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4" name="Google Shape;4782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25" name="Google Shape;47825;p34"/>
            <p:cNvGrpSpPr/>
            <p:nvPr/>
          </p:nvGrpSpPr>
          <p:grpSpPr>
            <a:xfrm>
              <a:off x="4430992" y="882464"/>
              <a:ext cx="332750" cy="340900"/>
              <a:chOff x="4640775" y="524900"/>
              <a:chExt cx="332750" cy="340900"/>
            </a:xfrm>
          </p:grpSpPr>
          <p:sp>
            <p:nvSpPr>
              <p:cNvPr id="47826" name="Google Shape;4782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7" name="Google Shape;4782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8" name="Google Shape;4782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9" name="Google Shape;4782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0" name="Google Shape;4783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1" name="Google Shape;4783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2" name="Google Shape;4783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3" name="Google Shape;4783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4" name="Google Shape;4783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5" name="Google Shape;4783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6" name="Google Shape;4783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7" name="Google Shape;4783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38" name="Google Shape;47838;p34"/>
            <p:cNvGrpSpPr/>
            <p:nvPr/>
          </p:nvGrpSpPr>
          <p:grpSpPr>
            <a:xfrm>
              <a:off x="4430992" y="1220477"/>
              <a:ext cx="332750" cy="340900"/>
              <a:chOff x="4640775" y="524900"/>
              <a:chExt cx="332750" cy="340900"/>
            </a:xfrm>
          </p:grpSpPr>
          <p:sp>
            <p:nvSpPr>
              <p:cNvPr id="47839" name="Google Shape;4783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0" name="Google Shape;4784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1" name="Google Shape;4784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2" name="Google Shape;4784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3" name="Google Shape;4784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4" name="Google Shape;4784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5" name="Google Shape;4784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6" name="Google Shape;4784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7" name="Google Shape;4784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8" name="Google Shape;4784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9" name="Google Shape;4784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0" name="Google Shape;4785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51" name="Google Shape;47851;p34"/>
            <p:cNvGrpSpPr/>
            <p:nvPr/>
          </p:nvGrpSpPr>
          <p:grpSpPr>
            <a:xfrm>
              <a:off x="4430992" y="1558491"/>
              <a:ext cx="332750" cy="340900"/>
              <a:chOff x="4640775" y="524900"/>
              <a:chExt cx="332750" cy="340900"/>
            </a:xfrm>
          </p:grpSpPr>
          <p:sp>
            <p:nvSpPr>
              <p:cNvPr id="47852" name="Google Shape;4785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3" name="Google Shape;4785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4" name="Google Shape;4785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5" name="Google Shape;4785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6" name="Google Shape;4785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7" name="Google Shape;4785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8" name="Google Shape;4785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9" name="Google Shape;4785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0" name="Google Shape;4786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1" name="Google Shape;4786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2" name="Google Shape;4786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3" name="Google Shape;4786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64" name="Google Shape;47864;p34"/>
            <p:cNvGrpSpPr/>
            <p:nvPr/>
          </p:nvGrpSpPr>
          <p:grpSpPr>
            <a:xfrm>
              <a:off x="4430992" y="1896505"/>
              <a:ext cx="332750" cy="340900"/>
              <a:chOff x="4640775" y="524900"/>
              <a:chExt cx="332750" cy="340900"/>
            </a:xfrm>
          </p:grpSpPr>
          <p:sp>
            <p:nvSpPr>
              <p:cNvPr id="47865" name="Google Shape;4786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6" name="Google Shape;4786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7" name="Google Shape;4786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8" name="Google Shape;4786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9" name="Google Shape;4786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0" name="Google Shape;4787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1" name="Google Shape;4787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2" name="Google Shape;4787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3" name="Google Shape;4787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4" name="Google Shape;4787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5" name="Google Shape;4787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6" name="Google Shape;4787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77" name="Google Shape;47877;p34"/>
            <p:cNvGrpSpPr/>
            <p:nvPr/>
          </p:nvGrpSpPr>
          <p:grpSpPr>
            <a:xfrm>
              <a:off x="4430992" y="2234518"/>
              <a:ext cx="332750" cy="340900"/>
              <a:chOff x="4640775" y="524900"/>
              <a:chExt cx="332750" cy="340900"/>
            </a:xfrm>
          </p:grpSpPr>
          <p:sp>
            <p:nvSpPr>
              <p:cNvPr id="47878" name="Google Shape;4787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9" name="Google Shape;4787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0" name="Google Shape;4788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1" name="Google Shape;4788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2" name="Google Shape;4788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3" name="Google Shape;4788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4" name="Google Shape;4788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5" name="Google Shape;4788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6" name="Google Shape;4788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7" name="Google Shape;4788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8" name="Google Shape;4788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9" name="Google Shape;4788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90" name="Google Shape;47890;p34"/>
            <p:cNvGrpSpPr/>
            <p:nvPr/>
          </p:nvGrpSpPr>
          <p:grpSpPr>
            <a:xfrm>
              <a:off x="4430992" y="2572532"/>
              <a:ext cx="332750" cy="340900"/>
              <a:chOff x="4640775" y="524900"/>
              <a:chExt cx="332750" cy="340900"/>
            </a:xfrm>
          </p:grpSpPr>
          <p:sp>
            <p:nvSpPr>
              <p:cNvPr id="47891" name="Google Shape;4789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2" name="Google Shape;4789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3" name="Google Shape;4789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4" name="Google Shape;4789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5" name="Google Shape;4789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6" name="Google Shape;4789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7" name="Google Shape;4789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8" name="Google Shape;4789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9" name="Google Shape;4789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0" name="Google Shape;4790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1" name="Google Shape;4790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2" name="Google Shape;4790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03" name="Google Shape;47903;p34"/>
            <p:cNvGrpSpPr/>
            <p:nvPr/>
          </p:nvGrpSpPr>
          <p:grpSpPr>
            <a:xfrm>
              <a:off x="4430992" y="2910545"/>
              <a:ext cx="332750" cy="340900"/>
              <a:chOff x="4640775" y="524900"/>
              <a:chExt cx="332750" cy="340900"/>
            </a:xfrm>
          </p:grpSpPr>
          <p:sp>
            <p:nvSpPr>
              <p:cNvPr id="47904" name="Google Shape;4790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5" name="Google Shape;4790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6" name="Google Shape;4790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7" name="Google Shape;4790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8" name="Google Shape;4790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9" name="Google Shape;4790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0" name="Google Shape;4791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1" name="Google Shape;4791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2" name="Google Shape;4791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3" name="Google Shape;4791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4" name="Google Shape;4791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5" name="Google Shape;4791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16" name="Google Shape;47916;p34"/>
            <p:cNvGrpSpPr/>
            <p:nvPr/>
          </p:nvGrpSpPr>
          <p:grpSpPr>
            <a:xfrm>
              <a:off x="4430992" y="3248559"/>
              <a:ext cx="332750" cy="340900"/>
              <a:chOff x="4640775" y="524900"/>
              <a:chExt cx="332750" cy="340900"/>
            </a:xfrm>
          </p:grpSpPr>
          <p:sp>
            <p:nvSpPr>
              <p:cNvPr id="47917" name="Google Shape;4791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8" name="Google Shape;4791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9" name="Google Shape;4791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0" name="Google Shape;4792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1" name="Google Shape;4792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2" name="Google Shape;4792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3" name="Google Shape;4792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4" name="Google Shape;4792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5" name="Google Shape;4792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6" name="Google Shape;4792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7" name="Google Shape;4792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8" name="Google Shape;4792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29" name="Google Shape;47929;p34"/>
            <p:cNvGrpSpPr/>
            <p:nvPr/>
          </p:nvGrpSpPr>
          <p:grpSpPr>
            <a:xfrm>
              <a:off x="4430992" y="3586573"/>
              <a:ext cx="332750" cy="340900"/>
              <a:chOff x="4640775" y="524900"/>
              <a:chExt cx="332750" cy="340900"/>
            </a:xfrm>
          </p:grpSpPr>
          <p:sp>
            <p:nvSpPr>
              <p:cNvPr id="47930" name="Google Shape;4793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1" name="Google Shape;4793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2" name="Google Shape;4793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3" name="Google Shape;4793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4" name="Google Shape;4793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5" name="Google Shape;4793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6" name="Google Shape;4793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7" name="Google Shape;4793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8" name="Google Shape;4793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9" name="Google Shape;4793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0" name="Google Shape;4794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1" name="Google Shape;4794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42" name="Google Shape;47942;p34"/>
            <p:cNvGrpSpPr/>
            <p:nvPr/>
          </p:nvGrpSpPr>
          <p:grpSpPr>
            <a:xfrm>
              <a:off x="4430992" y="4262600"/>
              <a:ext cx="332750" cy="340900"/>
              <a:chOff x="4640775" y="524900"/>
              <a:chExt cx="332750" cy="340900"/>
            </a:xfrm>
          </p:grpSpPr>
          <p:sp>
            <p:nvSpPr>
              <p:cNvPr id="47943" name="Google Shape;4794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4" name="Google Shape;4794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5" name="Google Shape;4794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6" name="Google Shape;4794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7" name="Google Shape;4794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8" name="Google Shape;4794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9" name="Google Shape;4794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0" name="Google Shape;4795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1" name="Google Shape;4795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2" name="Google Shape;4795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3" name="Google Shape;4795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4" name="Google Shape;4795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55" name="Google Shape;47955;p34"/>
            <p:cNvGrpSpPr/>
            <p:nvPr/>
          </p:nvGrpSpPr>
          <p:grpSpPr>
            <a:xfrm>
              <a:off x="4430992" y="3924586"/>
              <a:ext cx="332750" cy="340900"/>
              <a:chOff x="4640775" y="524900"/>
              <a:chExt cx="332750" cy="340900"/>
            </a:xfrm>
          </p:grpSpPr>
          <p:sp>
            <p:nvSpPr>
              <p:cNvPr id="47956" name="Google Shape;4795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7" name="Google Shape;4795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8" name="Google Shape;4795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9" name="Google Shape;4795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0" name="Google Shape;4796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1" name="Google Shape;4796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2" name="Google Shape;4796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3" name="Google Shape;4796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4" name="Google Shape;4796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5" name="Google Shape;4796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6" name="Google Shape;4796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7" name="Google Shape;4796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68" name="Google Shape;47968;p34"/>
            <p:cNvGrpSpPr/>
            <p:nvPr/>
          </p:nvGrpSpPr>
          <p:grpSpPr>
            <a:xfrm>
              <a:off x="4098242" y="544450"/>
              <a:ext cx="332750" cy="340900"/>
              <a:chOff x="4640775" y="524900"/>
              <a:chExt cx="332750" cy="340900"/>
            </a:xfrm>
          </p:grpSpPr>
          <p:sp>
            <p:nvSpPr>
              <p:cNvPr id="47969" name="Google Shape;4796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0" name="Google Shape;4797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1" name="Google Shape;4797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2" name="Google Shape;4797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3" name="Google Shape;4797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4" name="Google Shape;4797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5" name="Google Shape;4797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6" name="Google Shape;4797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7" name="Google Shape;4797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8" name="Google Shape;4797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9" name="Google Shape;4797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0" name="Google Shape;4798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81" name="Google Shape;47981;p34"/>
            <p:cNvGrpSpPr/>
            <p:nvPr/>
          </p:nvGrpSpPr>
          <p:grpSpPr>
            <a:xfrm>
              <a:off x="4098242" y="882464"/>
              <a:ext cx="332750" cy="340900"/>
              <a:chOff x="4640775" y="524900"/>
              <a:chExt cx="332750" cy="340900"/>
            </a:xfrm>
          </p:grpSpPr>
          <p:sp>
            <p:nvSpPr>
              <p:cNvPr id="47982" name="Google Shape;4798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3" name="Google Shape;4798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4" name="Google Shape;4798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5" name="Google Shape;4798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6" name="Google Shape;4798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7" name="Google Shape;4798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8" name="Google Shape;4798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9" name="Google Shape;4798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0" name="Google Shape;4799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1" name="Google Shape;4799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2" name="Google Shape;4799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3" name="Google Shape;4799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94" name="Google Shape;47994;p34"/>
            <p:cNvGrpSpPr/>
            <p:nvPr/>
          </p:nvGrpSpPr>
          <p:grpSpPr>
            <a:xfrm>
              <a:off x="4098242" y="1220477"/>
              <a:ext cx="332750" cy="340900"/>
              <a:chOff x="4640775" y="524900"/>
              <a:chExt cx="332750" cy="340900"/>
            </a:xfrm>
          </p:grpSpPr>
          <p:sp>
            <p:nvSpPr>
              <p:cNvPr id="47995" name="Google Shape;4799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6" name="Google Shape;4799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7" name="Google Shape;4799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8" name="Google Shape;4799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9" name="Google Shape;4799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0" name="Google Shape;4800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1" name="Google Shape;4800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2" name="Google Shape;4800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3" name="Google Shape;4800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4" name="Google Shape;4800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5" name="Google Shape;4800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6" name="Google Shape;4800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07" name="Google Shape;48007;p34"/>
            <p:cNvGrpSpPr/>
            <p:nvPr/>
          </p:nvGrpSpPr>
          <p:grpSpPr>
            <a:xfrm>
              <a:off x="4098242" y="1558491"/>
              <a:ext cx="332750" cy="340900"/>
              <a:chOff x="4640775" y="524900"/>
              <a:chExt cx="332750" cy="340900"/>
            </a:xfrm>
          </p:grpSpPr>
          <p:sp>
            <p:nvSpPr>
              <p:cNvPr id="48008" name="Google Shape;4800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9" name="Google Shape;4800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0" name="Google Shape;4801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1" name="Google Shape;4801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2" name="Google Shape;4801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3" name="Google Shape;4801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4" name="Google Shape;4801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5" name="Google Shape;4801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6" name="Google Shape;4801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7" name="Google Shape;4801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8" name="Google Shape;4801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9" name="Google Shape;4801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20" name="Google Shape;48020;p34"/>
            <p:cNvGrpSpPr/>
            <p:nvPr/>
          </p:nvGrpSpPr>
          <p:grpSpPr>
            <a:xfrm>
              <a:off x="4098242" y="1896505"/>
              <a:ext cx="332750" cy="340900"/>
              <a:chOff x="4640775" y="524900"/>
              <a:chExt cx="332750" cy="340900"/>
            </a:xfrm>
          </p:grpSpPr>
          <p:sp>
            <p:nvSpPr>
              <p:cNvPr id="48021" name="Google Shape;4802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2" name="Google Shape;4802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3" name="Google Shape;4802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4" name="Google Shape;4802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5" name="Google Shape;4802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6" name="Google Shape;4802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7" name="Google Shape;4802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8" name="Google Shape;4802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9" name="Google Shape;4802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0" name="Google Shape;4803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1" name="Google Shape;4803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2" name="Google Shape;4803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33" name="Google Shape;48033;p34"/>
            <p:cNvGrpSpPr/>
            <p:nvPr/>
          </p:nvGrpSpPr>
          <p:grpSpPr>
            <a:xfrm>
              <a:off x="4098242" y="2234518"/>
              <a:ext cx="332750" cy="340900"/>
              <a:chOff x="4640775" y="524900"/>
              <a:chExt cx="332750" cy="340900"/>
            </a:xfrm>
          </p:grpSpPr>
          <p:sp>
            <p:nvSpPr>
              <p:cNvPr id="48034" name="Google Shape;4803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5" name="Google Shape;4803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6" name="Google Shape;4803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7" name="Google Shape;4803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8" name="Google Shape;4803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9" name="Google Shape;4803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0" name="Google Shape;4804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1" name="Google Shape;4804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2" name="Google Shape;4804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3" name="Google Shape;4804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4" name="Google Shape;4804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5" name="Google Shape;4804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46" name="Google Shape;48046;p34"/>
            <p:cNvGrpSpPr/>
            <p:nvPr/>
          </p:nvGrpSpPr>
          <p:grpSpPr>
            <a:xfrm>
              <a:off x="4098242" y="2572532"/>
              <a:ext cx="332750" cy="340900"/>
              <a:chOff x="4640775" y="524900"/>
              <a:chExt cx="332750" cy="340900"/>
            </a:xfrm>
          </p:grpSpPr>
          <p:sp>
            <p:nvSpPr>
              <p:cNvPr id="48047" name="Google Shape;4804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8" name="Google Shape;4804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9" name="Google Shape;4804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0" name="Google Shape;4805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1" name="Google Shape;4805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2" name="Google Shape;4805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3" name="Google Shape;4805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4" name="Google Shape;4805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5" name="Google Shape;4805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6" name="Google Shape;4805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7" name="Google Shape;4805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8" name="Google Shape;4805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59" name="Google Shape;48059;p34"/>
            <p:cNvGrpSpPr/>
            <p:nvPr/>
          </p:nvGrpSpPr>
          <p:grpSpPr>
            <a:xfrm>
              <a:off x="4098242" y="2910545"/>
              <a:ext cx="332750" cy="340900"/>
              <a:chOff x="4640775" y="524900"/>
              <a:chExt cx="332750" cy="340900"/>
            </a:xfrm>
          </p:grpSpPr>
          <p:sp>
            <p:nvSpPr>
              <p:cNvPr id="48060" name="Google Shape;4806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1" name="Google Shape;4806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2" name="Google Shape;4806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3" name="Google Shape;4806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4" name="Google Shape;4806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5" name="Google Shape;4806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6" name="Google Shape;4806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7" name="Google Shape;4806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8" name="Google Shape;4806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9" name="Google Shape;4806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0" name="Google Shape;4807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1" name="Google Shape;4807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72" name="Google Shape;48072;p34"/>
            <p:cNvGrpSpPr/>
            <p:nvPr/>
          </p:nvGrpSpPr>
          <p:grpSpPr>
            <a:xfrm>
              <a:off x="4098242" y="3248559"/>
              <a:ext cx="332750" cy="340900"/>
              <a:chOff x="4640775" y="524900"/>
              <a:chExt cx="332750" cy="340900"/>
            </a:xfrm>
          </p:grpSpPr>
          <p:sp>
            <p:nvSpPr>
              <p:cNvPr id="48073" name="Google Shape;4807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4" name="Google Shape;4807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5" name="Google Shape;4807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6" name="Google Shape;4807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7" name="Google Shape;4807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8" name="Google Shape;4807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9" name="Google Shape;4807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0" name="Google Shape;4808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1" name="Google Shape;4808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2" name="Google Shape;4808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3" name="Google Shape;4808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4" name="Google Shape;4808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85" name="Google Shape;48085;p34"/>
            <p:cNvGrpSpPr/>
            <p:nvPr/>
          </p:nvGrpSpPr>
          <p:grpSpPr>
            <a:xfrm>
              <a:off x="4098242" y="3586573"/>
              <a:ext cx="332750" cy="340900"/>
              <a:chOff x="4640775" y="524900"/>
              <a:chExt cx="332750" cy="340900"/>
            </a:xfrm>
          </p:grpSpPr>
          <p:sp>
            <p:nvSpPr>
              <p:cNvPr id="48086" name="Google Shape;4808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7" name="Google Shape;4808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8" name="Google Shape;4808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9" name="Google Shape;4808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0" name="Google Shape;4809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1" name="Google Shape;4809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2" name="Google Shape;4809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3" name="Google Shape;4809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4" name="Google Shape;4809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5" name="Google Shape;4809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6" name="Google Shape;4809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7" name="Google Shape;4809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98" name="Google Shape;48098;p34"/>
            <p:cNvGrpSpPr/>
            <p:nvPr/>
          </p:nvGrpSpPr>
          <p:grpSpPr>
            <a:xfrm>
              <a:off x="4098242" y="4262600"/>
              <a:ext cx="332750" cy="340900"/>
              <a:chOff x="4640775" y="524900"/>
              <a:chExt cx="332750" cy="340900"/>
            </a:xfrm>
          </p:grpSpPr>
          <p:sp>
            <p:nvSpPr>
              <p:cNvPr id="48099" name="Google Shape;4809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0" name="Google Shape;4810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1" name="Google Shape;4810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2" name="Google Shape;4810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3" name="Google Shape;4810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4" name="Google Shape;4810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5" name="Google Shape;4810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6" name="Google Shape;4810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7" name="Google Shape;4810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8" name="Google Shape;4810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9" name="Google Shape;4810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0" name="Google Shape;4811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11" name="Google Shape;48111;p34"/>
            <p:cNvGrpSpPr/>
            <p:nvPr/>
          </p:nvGrpSpPr>
          <p:grpSpPr>
            <a:xfrm>
              <a:off x="4098242" y="3924586"/>
              <a:ext cx="332750" cy="340900"/>
              <a:chOff x="4640775" y="524900"/>
              <a:chExt cx="332750" cy="340900"/>
            </a:xfrm>
          </p:grpSpPr>
          <p:sp>
            <p:nvSpPr>
              <p:cNvPr id="48112" name="Google Shape;4811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3" name="Google Shape;4811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4" name="Google Shape;4811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5" name="Google Shape;4811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6" name="Google Shape;4811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7" name="Google Shape;4811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8" name="Google Shape;4811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9" name="Google Shape;4811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0" name="Google Shape;4812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1" name="Google Shape;4812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2" name="Google Shape;4812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3" name="Google Shape;4812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24" name="Google Shape;48124;p34"/>
            <p:cNvGrpSpPr/>
            <p:nvPr/>
          </p:nvGrpSpPr>
          <p:grpSpPr>
            <a:xfrm>
              <a:off x="3765492" y="544450"/>
              <a:ext cx="332750" cy="340900"/>
              <a:chOff x="4640775" y="524900"/>
              <a:chExt cx="332750" cy="340900"/>
            </a:xfrm>
          </p:grpSpPr>
          <p:sp>
            <p:nvSpPr>
              <p:cNvPr id="48125" name="Google Shape;4812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6" name="Google Shape;4812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7" name="Google Shape;4812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8" name="Google Shape;4812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9" name="Google Shape;4812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0" name="Google Shape;4813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1" name="Google Shape;4813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2" name="Google Shape;4813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3" name="Google Shape;4813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4" name="Google Shape;4813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5" name="Google Shape;4813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6" name="Google Shape;4813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37" name="Google Shape;48137;p34"/>
            <p:cNvGrpSpPr/>
            <p:nvPr/>
          </p:nvGrpSpPr>
          <p:grpSpPr>
            <a:xfrm>
              <a:off x="3765492" y="882464"/>
              <a:ext cx="332750" cy="340900"/>
              <a:chOff x="4640775" y="524900"/>
              <a:chExt cx="332750" cy="340900"/>
            </a:xfrm>
          </p:grpSpPr>
          <p:sp>
            <p:nvSpPr>
              <p:cNvPr id="48138" name="Google Shape;4813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9" name="Google Shape;4813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0" name="Google Shape;4814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1" name="Google Shape;4814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2" name="Google Shape;4814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3" name="Google Shape;4814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4" name="Google Shape;4814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5" name="Google Shape;4814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6" name="Google Shape;4814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7" name="Google Shape;4814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8" name="Google Shape;4814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9" name="Google Shape;4814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50" name="Google Shape;48150;p34"/>
            <p:cNvGrpSpPr/>
            <p:nvPr/>
          </p:nvGrpSpPr>
          <p:grpSpPr>
            <a:xfrm>
              <a:off x="3765492" y="1220477"/>
              <a:ext cx="332750" cy="340900"/>
              <a:chOff x="4640775" y="524900"/>
              <a:chExt cx="332750" cy="340900"/>
            </a:xfrm>
          </p:grpSpPr>
          <p:sp>
            <p:nvSpPr>
              <p:cNvPr id="48151" name="Google Shape;4815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2" name="Google Shape;4815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3" name="Google Shape;4815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4" name="Google Shape;4815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5" name="Google Shape;4815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6" name="Google Shape;4815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7" name="Google Shape;4815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8" name="Google Shape;4815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9" name="Google Shape;4815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0" name="Google Shape;4816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1" name="Google Shape;4816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2" name="Google Shape;4816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63" name="Google Shape;48163;p34"/>
            <p:cNvGrpSpPr/>
            <p:nvPr/>
          </p:nvGrpSpPr>
          <p:grpSpPr>
            <a:xfrm>
              <a:off x="3765492" y="1558491"/>
              <a:ext cx="332750" cy="340900"/>
              <a:chOff x="4640775" y="524900"/>
              <a:chExt cx="332750" cy="340900"/>
            </a:xfrm>
          </p:grpSpPr>
          <p:sp>
            <p:nvSpPr>
              <p:cNvPr id="48164" name="Google Shape;4816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5" name="Google Shape;4816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6" name="Google Shape;4816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7" name="Google Shape;4816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8" name="Google Shape;4816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9" name="Google Shape;4816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0" name="Google Shape;4817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1" name="Google Shape;4817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2" name="Google Shape;4817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3" name="Google Shape;4817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4" name="Google Shape;4817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5" name="Google Shape;4817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76" name="Google Shape;48176;p34"/>
            <p:cNvGrpSpPr/>
            <p:nvPr/>
          </p:nvGrpSpPr>
          <p:grpSpPr>
            <a:xfrm>
              <a:off x="3765492" y="1896505"/>
              <a:ext cx="332750" cy="340900"/>
              <a:chOff x="4640775" y="524900"/>
              <a:chExt cx="332750" cy="340900"/>
            </a:xfrm>
          </p:grpSpPr>
          <p:sp>
            <p:nvSpPr>
              <p:cNvPr id="48177" name="Google Shape;4817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8" name="Google Shape;4817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9" name="Google Shape;4817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0" name="Google Shape;4818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1" name="Google Shape;4818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2" name="Google Shape;4818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3" name="Google Shape;4818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4" name="Google Shape;4818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5" name="Google Shape;4818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6" name="Google Shape;4818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7" name="Google Shape;4818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8" name="Google Shape;4818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89" name="Google Shape;48189;p34"/>
            <p:cNvGrpSpPr/>
            <p:nvPr/>
          </p:nvGrpSpPr>
          <p:grpSpPr>
            <a:xfrm>
              <a:off x="3765492" y="2234518"/>
              <a:ext cx="332750" cy="340900"/>
              <a:chOff x="4640775" y="524900"/>
              <a:chExt cx="332750" cy="340900"/>
            </a:xfrm>
          </p:grpSpPr>
          <p:sp>
            <p:nvSpPr>
              <p:cNvPr id="48190" name="Google Shape;4819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1" name="Google Shape;4819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2" name="Google Shape;4819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3" name="Google Shape;4819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4" name="Google Shape;4819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5" name="Google Shape;4819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6" name="Google Shape;4819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7" name="Google Shape;4819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8" name="Google Shape;4819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9" name="Google Shape;4819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0" name="Google Shape;4820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1" name="Google Shape;4820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02" name="Google Shape;48202;p34"/>
            <p:cNvGrpSpPr/>
            <p:nvPr/>
          </p:nvGrpSpPr>
          <p:grpSpPr>
            <a:xfrm>
              <a:off x="3765492" y="2572532"/>
              <a:ext cx="332750" cy="340900"/>
              <a:chOff x="4640775" y="524900"/>
              <a:chExt cx="332750" cy="340900"/>
            </a:xfrm>
          </p:grpSpPr>
          <p:sp>
            <p:nvSpPr>
              <p:cNvPr id="48203" name="Google Shape;4820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4" name="Google Shape;4820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5" name="Google Shape;4820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6" name="Google Shape;4820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7" name="Google Shape;4820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8" name="Google Shape;4820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9" name="Google Shape;4820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0" name="Google Shape;4821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1" name="Google Shape;4821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2" name="Google Shape;4821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3" name="Google Shape;4821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4" name="Google Shape;4821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15" name="Google Shape;48215;p34"/>
            <p:cNvGrpSpPr/>
            <p:nvPr/>
          </p:nvGrpSpPr>
          <p:grpSpPr>
            <a:xfrm>
              <a:off x="3765492" y="2910545"/>
              <a:ext cx="332750" cy="340900"/>
              <a:chOff x="4640775" y="524900"/>
              <a:chExt cx="332750" cy="340900"/>
            </a:xfrm>
          </p:grpSpPr>
          <p:sp>
            <p:nvSpPr>
              <p:cNvPr id="48216" name="Google Shape;4821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7" name="Google Shape;4821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8" name="Google Shape;4821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9" name="Google Shape;4821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0" name="Google Shape;4822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1" name="Google Shape;4822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2" name="Google Shape;4822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3" name="Google Shape;4822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4" name="Google Shape;4822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5" name="Google Shape;4822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6" name="Google Shape;4822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7" name="Google Shape;4822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28" name="Google Shape;48228;p34"/>
            <p:cNvGrpSpPr/>
            <p:nvPr/>
          </p:nvGrpSpPr>
          <p:grpSpPr>
            <a:xfrm>
              <a:off x="3765492" y="3248559"/>
              <a:ext cx="332750" cy="340900"/>
              <a:chOff x="4640775" y="524900"/>
              <a:chExt cx="332750" cy="340900"/>
            </a:xfrm>
          </p:grpSpPr>
          <p:sp>
            <p:nvSpPr>
              <p:cNvPr id="48229" name="Google Shape;4822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0" name="Google Shape;4823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1" name="Google Shape;4823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2" name="Google Shape;4823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3" name="Google Shape;4823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4" name="Google Shape;4823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5" name="Google Shape;4823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6" name="Google Shape;4823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7" name="Google Shape;4823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8" name="Google Shape;4823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9" name="Google Shape;4823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0" name="Google Shape;4824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41" name="Google Shape;48241;p34"/>
            <p:cNvGrpSpPr/>
            <p:nvPr/>
          </p:nvGrpSpPr>
          <p:grpSpPr>
            <a:xfrm>
              <a:off x="3765492" y="3586573"/>
              <a:ext cx="332750" cy="340900"/>
              <a:chOff x="4640775" y="524900"/>
              <a:chExt cx="332750" cy="340900"/>
            </a:xfrm>
          </p:grpSpPr>
          <p:sp>
            <p:nvSpPr>
              <p:cNvPr id="48242" name="Google Shape;4824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3" name="Google Shape;4824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4" name="Google Shape;4824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5" name="Google Shape;4824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6" name="Google Shape;4824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7" name="Google Shape;4824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8" name="Google Shape;4824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9" name="Google Shape;4824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0" name="Google Shape;4825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1" name="Google Shape;4825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2" name="Google Shape;4825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3" name="Google Shape;4825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54" name="Google Shape;48254;p34"/>
            <p:cNvGrpSpPr/>
            <p:nvPr/>
          </p:nvGrpSpPr>
          <p:grpSpPr>
            <a:xfrm>
              <a:off x="3765492" y="4262600"/>
              <a:ext cx="332750" cy="340900"/>
              <a:chOff x="4640775" y="524900"/>
              <a:chExt cx="332750" cy="340900"/>
            </a:xfrm>
          </p:grpSpPr>
          <p:sp>
            <p:nvSpPr>
              <p:cNvPr id="48255" name="Google Shape;4825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6" name="Google Shape;4825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7" name="Google Shape;4825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8" name="Google Shape;4825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9" name="Google Shape;4825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0" name="Google Shape;4826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1" name="Google Shape;4826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2" name="Google Shape;4826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3" name="Google Shape;4826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4" name="Google Shape;4826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5" name="Google Shape;4826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6" name="Google Shape;4826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67" name="Google Shape;48267;p34"/>
            <p:cNvGrpSpPr/>
            <p:nvPr/>
          </p:nvGrpSpPr>
          <p:grpSpPr>
            <a:xfrm>
              <a:off x="3765492" y="3924586"/>
              <a:ext cx="332750" cy="340900"/>
              <a:chOff x="4640775" y="524900"/>
              <a:chExt cx="332750" cy="340900"/>
            </a:xfrm>
          </p:grpSpPr>
          <p:sp>
            <p:nvSpPr>
              <p:cNvPr id="48268" name="Google Shape;4826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9" name="Google Shape;4826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0" name="Google Shape;4827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1" name="Google Shape;4827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2" name="Google Shape;4827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3" name="Google Shape;4827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4" name="Google Shape;4827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5" name="Google Shape;4827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6" name="Google Shape;4827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7" name="Google Shape;4827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8" name="Google Shape;4827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9" name="Google Shape;4827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80" name="Google Shape;48280;p34"/>
            <p:cNvGrpSpPr/>
            <p:nvPr/>
          </p:nvGrpSpPr>
          <p:grpSpPr>
            <a:xfrm>
              <a:off x="3432742" y="544450"/>
              <a:ext cx="332750" cy="340900"/>
              <a:chOff x="4640775" y="524900"/>
              <a:chExt cx="332750" cy="340900"/>
            </a:xfrm>
          </p:grpSpPr>
          <p:sp>
            <p:nvSpPr>
              <p:cNvPr id="48281" name="Google Shape;4828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2" name="Google Shape;4828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3" name="Google Shape;4828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4" name="Google Shape;4828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5" name="Google Shape;4828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6" name="Google Shape;4828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7" name="Google Shape;4828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8" name="Google Shape;4828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9" name="Google Shape;4828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0" name="Google Shape;4829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1" name="Google Shape;4829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2" name="Google Shape;4829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93" name="Google Shape;48293;p34"/>
            <p:cNvGrpSpPr/>
            <p:nvPr/>
          </p:nvGrpSpPr>
          <p:grpSpPr>
            <a:xfrm>
              <a:off x="3432742" y="882464"/>
              <a:ext cx="332750" cy="340900"/>
              <a:chOff x="4640775" y="524900"/>
              <a:chExt cx="332750" cy="340900"/>
            </a:xfrm>
          </p:grpSpPr>
          <p:sp>
            <p:nvSpPr>
              <p:cNvPr id="48294" name="Google Shape;4829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5" name="Google Shape;4829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6" name="Google Shape;4829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7" name="Google Shape;4829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8" name="Google Shape;4829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9" name="Google Shape;4829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0" name="Google Shape;4830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1" name="Google Shape;4830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2" name="Google Shape;4830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3" name="Google Shape;4830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4" name="Google Shape;4830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5" name="Google Shape;4830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06" name="Google Shape;48306;p34"/>
            <p:cNvGrpSpPr/>
            <p:nvPr/>
          </p:nvGrpSpPr>
          <p:grpSpPr>
            <a:xfrm>
              <a:off x="3432742" y="1220477"/>
              <a:ext cx="332750" cy="340900"/>
              <a:chOff x="4640775" y="524900"/>
              <a:chExt cx="332750" cy="340900"/>
            </a:xfrm>
          </p:grpSpPr>
          <p:sp>
            <p:nvSpPr>
              <p:cNvPr id="48307" name="Google Shape;4830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8" name="Google Shape;4830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9" name="Google Shape;4830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0" name="Google Shape;4831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1" name="Google Shape;4831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2" name="Google Shape;4831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3" name="Google Shape;4831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4" name="Google Shape;4831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5" name="Google Shape;4831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6" name="Google Shape;4831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7" name="Google Shape;4831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8" name="Google Shape;4831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19" name="Google Shape;48319;p34"/>
            <p:cNvGrpSpPr/>
            <p:nvPr/>
          </p:nvGrpSpPr>
          <p:grpSpPr>
            <a:xfrm>
              <a:off x="3432742" y="1558491"/>
              <a:ext cx="332750" cy="340900"/>
              <a:chOff x="4640775" y="524900"/>
              <a:chExt cx="332750" cy="340900"/>
            </a:xfrm>
          </p:grpSpPr>
          <p:sp>
            <p:nvSpPr>
              <p:cNvPr id="48320" name="Google Shape;4832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1" name="Google Shape;4832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2" name="Google Shape;4832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3" name="Google Shape;4832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4" name="Google Shape;4832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5" name="Google Shape;4832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6" name="Google Shape;4832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7" name="Google Shape;4832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8" name="Google Shape;4832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9" name="Google Shape;4832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0" name="Google Shape;4833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1" name="Google Shape;4833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32" name="Google Shape;48332;p34"/>
            <p:cNvGrpSpPr/>
            <p:nvPr/>
          </p:nvGrpSpPr>
          <p:grpSpPr>
            <a:xfrm>
              <a:off x="3432742" y="1896505"/>
              <a:ext cx="332750" cy="340900"/>
              <a:chOff x="4640775" y="524900"/>
              <a:chExt cx="332750" cy="340900"/>
            </a:xfrm>
          </p:grpSpPr>
          <p:sp>
            <p:nvSpPr>
              <p:cNvPr id="48333" name="Google Shape;4833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4" name="Google Shape;4833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5" name="Google Shape;4833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6" name="Google Shape;4833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7" name="Google Shape;4833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8" name="Google Shape;4833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9" name="Google Shape;4833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0" name="Google Shape;4834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1" name="Google Shape;4834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2" name="Google Shape;4834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3" name="Google Shape;4834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4" name="Google Shape;4834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45" name="Google Shape;48345;p34"/>
            <p:cNvGrpSpPr/>
            <p:nvPr/>
          </p:nvGrpSpPr>
          <p:grpSpPr>
            <a:xfrm>
              <a:off x="3432742" y="2234518"/>
              <a:ext cx="332750" cy="340900"/>
              <a:chOff x="4640775" y="524900"/>
              <a:chExt cx="332750" cy="340900"/>
            </a:xfrm>
          </p:grpSpPr>
          <p:sp>
            <p:nvSpPr>
              <p:cNvPr id="48346" name="Google Shape;4834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7" name="Google Shape;4834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8" name="Google Shape;4834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9" name="Google Shape;4834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0" name="Google Shape;4835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1" name="Google Shape;4835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2" name="Google Shape;4835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3" name="Google Shape;4835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4" name="Google Shape;4835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5" name="Google Shape;4835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6" name="Google Shape;4835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7" name="Google Shape;4835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58" name="Google Shape;48358;p34"/>
            <p:cNvGrpSpPr/>
            <p:nvPr/>
          </p:nvGrpSpPr>
          <p:grpSpPr>
            <a:xfrm>
              <a:off x="3432742" y="2572532"/>
              <a:ext cx="332750" cy="340900"/>
              <a:chOff x="4640775" y="524900"/>
              <a:chExt cx="332750" cy="340900"/>
            </a:xfrm>
          </p:grpSpPr>
          <p:sp>
            <p:nvSpPr>
              <p:cNvPr id="48359" name="Google Shape;4835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0" name="Google Shape;4836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1" name="Google Shape;4836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2" name="Google Shape;4836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3" name="Google Shape;4836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4" name="Google Shape;4836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5" name="Google Shape;4836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6" name="Google Shape;4836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7" name="Google Shape;4836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8" name="Google Shape;4836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9" name="Google Shape;4836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0" name="Google Shape;4837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71" name="Google Shape;48371;p34"/>
            <p:cNvGrpSpPr/>
            <p:nvPr/>
          </p:nvGrpSpPr>
          <p:grpSpPr>
            <a:xfrm>
              <a:off x="3432742" y="2910545"/>
              <a:ext cx="332750" cy="340900"/>
              <a:chOff x="4640775" y="524900"/>
              <a:chExt cx="332750" cy="340900"/>
            </a:xfrm>
          </p:grpSpPr>
          <p:sp>
            <p:nvSpPr>
              <p:cNvPr id="48372" name="Google Shape;4837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3" name="Google Shape;4837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4" name="Google Shape;4837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5" name="Google Shape;4837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6" name="Google Shape;4837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7" name="Google Shape;4837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8" name="Google Shape;4837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9" name="Google Shape;4837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0" name="Google Shape;4838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1" name="Google Shape;4838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2" name="Google Shape;4838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3" name="Google Shape;4838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84" name="Google Shape;48384;p34"/>
            <p:cNvGrpSpPr/>
            <p:nvPr/>
          </p:nvGrpSpPr>
          <p:grpSpPr>
            <a:xfrm>
              <a:off x="3432742" y="3248559"/>
              <a:ext cx="332750" cy="340900"/>
              <a:chOff x="4640775" y="524900"/>
              <a:chExt cx="332750" cy="340900"/>
            </a:xfrm>
          </p:grpSpPr>
          <p:sp>
            <p:nvSpPr>
              <p:cNvPr id="48385" name="Google Shape;4838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6" name="Google Shape;4838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7" name="Google Shape;4838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8" name="Google Shape;4838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9" name="Google Shape;4838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0" name="Google Shape;4839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1" name="Google Shape;4839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2" name="Google Shape;4839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3" name="Google Shape;4839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4" name="Google Shape;4839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5" name="Google Shape;4839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6" name="Google Shape;4839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97" name="Google Shape;48397;p34"/>
            <p:cNvGrpSpPr/>
            <p:nvPr/>
          </p:nvGrpSpPr>
          <p:grpSpPr>
            <a:xfrm>
              <a:off x="3432742" y="3586573"/>
              <a:ext cx="332750" cy="340900"/>
              <a:chOff x="4640775" y="524900"/>
              <a:chExt cx="332750" cy="340900"/>
            </a:xfrm>
          </p:grpSpPr>
          <p:sp>
            <p:nvSpPr>
              <p:cNvPr id="48398" name="Google Shape;4839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9" name="Google Shape;4839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0" name="Google Shape;4840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1" name="Google Shape;4840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2" name="Google Shape;4840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3" name="Google Shape;4840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4" name="Google Shape;4840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5" name="Google Shape;4840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6" name="Google Shape;4840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7" name="Google Shape;4840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8" name="Google Shape;4840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9" name="Google Shape;4840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10" name="Google Shape;48410;p34"/>
            <p:cNvGrpSpPr/>
            <p:nvPr/>
          </p:nvGrpSpPr>
          <p:grpSpPr>
            <a:xfrm>
              <a:off x="3432742" y="4262600"/>
              <a:ext cx="332750" cy="340900"/>
              <a:chOff x="4640775" y="524900"/>
              <a:chExt cx="332750" cy="340900"/>
            </a:xfrm>
          </p:grpSpPr>
          <p:sp>
            <p:nvSpPr>
              <p:cNvPr id="48411" name="Google Shape;4841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2" name="Google Shape;4841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3" name="Google Shape;4841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4" name="Google Shape;4841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5" name="Google Shape;4841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6" name="Google Shape;4841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7" name="Google Shape;4841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8" name="Google Shape;4841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9" name="Google Shape;4841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0" name="Google Shape;4842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1" name="Google Shape;4842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2" name="Google Shape;4842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23" name="Google Shape;48423;p34"/>
            <p:cNvGrpSpPr/>
            <p:nvPr/>
          </p:nvGrpSpPr>
          <p:grpSpPr>
            <a:xfrm>
              <a:off x="3432742" y="3924586"/>
              <a:ext cx="332750" cy="340900"/>
              <a:chOff x="4640775" y="524900"/>
              <a:chExt cx="332750" cy="340900"/>
            </a:xfrm>
          </p:grpSpPr>
          <p:sp>
            <p:nvSpPr>
              <p:cNvPr id="48424" name="Google Shape;4842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5" name="Google Shape;4842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6" name="Google Shape;4842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7" name="Google Shape;4842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8" name="Google Shape;4842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9" name="Google Shape;4842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0" name="Google Shape;4843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1" name="Google Shape;4843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2" name="Google Shape;4843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3" name="Google Shape;4843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4" name="Google Shape;4843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5" name="Google Shape;4843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36" name="Google Shape;48436;p34"/>
            <p:cNvGrpSpPr/>
            <p:nvPr/>
          </p:nvGrpSpPr>
          <p:grpSpPr>
            <a:xfrm>
              <a:off x="3099992" y="544450"/>
              <a:ext cx="332750" cy="340900"/>
              <a:chOff x="4640775" y="524900"/>
              <a:chExt cx="332750" cy="340900"/>
            </a:xfrm>
          </p:grpSpPr>
          <p:sp>
            <p:nvSpPr>
              <p:cNvPr id="48437" name="Google Shape;4843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8" name="Google Shape;4843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9" name="Google Shape;4843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0" name="Google Shape;4844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1" name="Google Shape;4844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2" name="Google Shape;4844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3" name="Google Shape;4844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4" name="Google Shape;4844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5" name="Google Shape;4844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6" name="Google Shape;4844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7" name="Google Shape;4844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8" name="Google Shape;4844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49" name="Google Shape;48449;p34"/>
            <p:cNvGrpSpPr/>
            <p:nvPr/>
          </p:nvGrpSpPr>
          <p:grpSpPr>
            <a:xfrm>
              <a:off x="3099992" y="882464"/>
              <a:ext cx="332750" cy="340900"/>
              <a:chOff x="4640775" y="524900"/>
              <a:chExt cx="332750" cy="340900"/>
            </a:xfrm>
          </p:grpSpPr>
          <p:sp>
            <p:nvSpPr>
              <p:cNvPr id="48450" name="Google Shape;4845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1" name="Google Shape;4845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2" name="Google Shape;4845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3" name="Google Shape;4845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4" name="Google Shape;4845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5" name="Google Shape;4845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6" name="Google Shape;4845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7" name="Google Shape;4845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8" name="Google Shape;4845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9" name="Google Shape;4845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0" name="Google Shape;4846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1" name="Google Shape;4846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62" name="Google Shape;48462;p34"/>
            <p:cNvGrpSpPr/>
            <p:nvPr/>
          </p:nvGrpSpPr>
          <p:grpSpPr>
            <a:xfrm>
              <a:off x="3099992" y="1220477"/>
              <a:ext cx="332750" cy="340900"/>
              <a:chOff x="4640775" y="524900"/>
              <a:chExt cx="332750" cy="340900"/>
            </a:xfrm>
          </p:grpSpPr>
          <p:sp>
            <p:nvSpPr>
              <p:cNvPr id="48463" name="Google Shape;4846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4" name="Google Shape;4846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5" name="Google Shape;4846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6" name="Google Shape;4846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7" name="Google Shape;4846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8" name="Google Shape;4846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9" name="Google Shape;4846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0" name="Google Shape;4847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1" name="Google Shape;4847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2" name="Google Shape;4847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3" name="Google Shape;4847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4" name="Google Shape;4847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75" name="Google Shape;48475;p34"/>
            <p:cNvGrpSpPr/>
            <p:nvPr/>
          </p:nvGrpSpPr>
          <p:grpSpPr>
            <a:xfrm>
              <a:off x="3099992" y="1558491"/>
              <a:ext cx="332750" cy="340900"/>
              <a:chOff x="4640775" y="524900"/>
              <a:chExt cx="332750" cy="340900"/>
            </a:xfrm>
          </p:grpSpPr>
          <p:sp>
            <p:nvSpPr>
              <p:cNvPr id="48476" name="Google Shape;4847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7" name="Google Shape;4847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8" name="Google Shape;4847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9" name="Google Shape;4847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0" name="Google Shape;4848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1" name="Google Shape;4848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2" name="Google Shape;4848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3" name="Google Shape;4848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4" name="Google Shape;4848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5" name="Google Shape;4848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6" name="Google Shape;4848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7" name="Google Shape;4848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88" name="Google Shape;48488;p34"/>
            <p:cNvGrpSpPr/>
            <p:nvPr/>
          </p:nvGrpSpPr>
          <p:grpSpPr>
            <a:xfrm>
              <a:off x="3099992" y="1896505"/>
              <a:ext cx="332750" cy="340900"/>
              <a:chOff x="4640775" y="524900"/>
              <a:chExt cx="332750" cy="340900"/>
            </a:xfrm>
          </p:grpSpPr>
          <p:sp>
            <p:nvSpPr>
              <p:cNvPr id="48489" name="Google Shape;4848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0" name="Google Shape;4849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1" name="Google Shape;4849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2" name="Google Shape;4849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3" name="Google Shape;4849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4" name="Google Shape;4849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5" name="Google Shape;4849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6" name="Google Shape;4849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7" name="Google Shape;4849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8" name="Google Shape;4849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9" name="Google Shape;4849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0" name="Google Shape;4850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01" name="Google Shape;48501;p34"/>
            <p:cNvGrpSpPr/>
            <p:nvPr/>
          </p:nvGrpSpPr>
          <p:grpSpPr>
            <a:xfrm>
              <a:off x="3099992" y="2234518"/>
              <a:ext cx="332750" cy="340900"/>
              <a:chOff x="4640775" y="524900"/>
              <a:chExt cx="332750" cy="340900"/>
            </a:xfrm>
          </p:grpSpPr>
          <p:sp>
            <p:nvSpPr>
              <p:cNvPr id="48502" name="Google Shape;4850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3" name="Google Shape;4850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4" name="Google Shape;4850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5" name="Google Shape;4850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6" name="Google Shape;4850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7" name="Google Shape;4850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8" name="Google Shape;4850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9" name="Google Shape;4850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0" name="Google Shape;4851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1" name="Google Shape;4851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2" name="Google Shape;4851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3" name="Google Shape;4851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14" name="Google Shape;48514;p34"/>
            <p:cNvGrpSpPr/>
            <p:nvPr/>
          </p:nvGrpSpPr>
          <p:grpSpPr>
            <a:xfrm>
              <a:off x="3099992" y="2572532"/>
              <a:ext cx="332750" cy="340900"/>
              <a:chOff x="4640775" y="524900"/>
              <a:chExt cx="332750" cy="340900"/>
            </a:xfrm>
          </p:grpSpPr>
          <p:sp>
            <p:nvSpPr>
              <p:cNvPr id="48515" name="Google Shape;4851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6" name="Google Shape;4851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7" name="Google Shape;4851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8" name="Google Shape;4851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9" name="Google Shape;4851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0" name="Google Shape;4852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1" name="Google Shape;4852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2" name="Google Shape;4852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3" name="Google Shape;4852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4" name="Google Shape;4852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5" name="Google Shape;4852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6" name="Google Shape;4852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27" name="Google Shape;48527;p34"/>
            <p:cNvGrpSpPr/>
            <p:nvPr/>
          </p:nvGrpSpPr>
          <p:grpSpPr>
            <a:xfrm>
              <a:off x="3099992" y="2910545"/>
              <a:ext cx="332750" cy="340900"/>
              <a:chOff x="4640775" y="524900"/>
              <a:chExt cx="332750" cy="340900"/>
            </a:xfrm>
          </p:grpSpPr>
          <p:sp>
            <p:nvSpPr>
              <p:cNvPr id="48528" name="Google Shape;4852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9" name="Google Shape;4852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0" name="Google Shape;4853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1" name="Google Shape;4853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2" name="Google Shape;4853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3" name="Google Shape;4853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4" name="Google Shape;4853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5" name="Google Shape;4853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6" name="Google Shape;4853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7" name="Google Shape;4853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8" name="Google Shape;4853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9" name="Google Shape;4853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40" name="Google Shape;48540;p34"/>
            <p:cNvGrpSpPr/>
            <p:nvPr/>
          </p:nvGrpSpPr>
          <p:grpSpPr>
            <a:xfrm>
              <a:off x="3099992" y="3248559"/>
              <a:ext cx="332750" cy="340900"/>
              <a:chOff x="4640775" y="524900"/>
              <a:chExt cx="332750" cy="340900"/>
            </a:xfrm>
          </p:grpSpPr>
          <p:sp>
            <p:nvSpPr>
              <p:cNvPr id="48541" name="Google Shape;4854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2" name="Google Shape;4854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3" name="Google Shape;4854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4" name="Google Shape;4854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5" name="Google Shape;4854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6" name="Google Shape;4854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7" name="Google Shape;4854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8" name="Google Shape;4854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9" name="Google Shape;4854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0" name="Google Shape;4855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1" name="Google Shape;4855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2" name="Google Shape;4855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53" name="Google Shape;48553;p34"/>
            <p:cNvGrpSpPr/>
            <p:nvPr/>
          </p:nvGrpSpPr>
          <p:grpSpPr>
            <a:xfrm>
              <a:off x="3099992" y="3586573"/>
              <a:ext cx="332750" cy="340900"/>
              <a:chOff x="4640775" y="524900"/>
              <a:chExt cx="332750" cy="340900"/>
            </a:xfrm>
          </p:grpSpPr>
          <p:sp>
            <p:nvSpPr>
              <p:cNvPr id="48554" name="Google Shape;4855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5" name="Google Shape;4855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6" name="Google Shape;4855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7" name="Google Shape;4855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8" name="Google Shape;4855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9" name="Google Shape;4855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0" name="Google Shape;4856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1" name="Google Shape;4856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2" name="Google Shape;4856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3" name="Google Shape;4856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4" name="Google Shape;4856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5" name="Google Shape;4856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66" name="Google Shape;48566;p34"/>
            <p:cNvGrpSpPr/>
            <p:nvPr/>
          </p:nvGrpSpPr>
          <p:grpSpPr>
            <a:xfrm>
              <a:off x="3099992" y="4262600"/>
              <a:ext cx="332750" cy="340900"/>
              <a:chOff x="4640775" y="524900"/>
              <a:chExt cx="332750" cy="340900"/>
            </a:xfrm>
          </p:grpSpPr>
          <p:sp>
            <p:nvSpPr>
              <p:cNvPr id="48567" name="Google Shape;4856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8" name="Google Shape;4856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9" name="Google Shape;4856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0" name="Google Shape;4857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1" name="Google Shape;4857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2" name="Google Shape;4857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3" name="Google Shape;4857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4" name="Google Shape;4857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5" name="Google Shape;4857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6" name="Google Shape;4857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7" name="Google Shape;4857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8" name="Google Shape;4857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79" name="Google Shape;48579;p34"/>
            <p:cNvGrpSpPr/>
            <p:nvPr/>
          </p:nvGrpSpPr>
          <p:grpSpPr>
            <a:xfrm>
              <a:off x="3099992" y="3924586"/>
              <a:ext cx="332750" cy="340900"/>
              <a:chOff x="4640775" y="524900"/>
              <a:chExt cx="332750" cy="340900"/>
            </a:xfrm>
          </p:grpSpPr>
          <p:sp>
            <p:nvSpPr>
              <p:cNvPr id="48580" name="Google Shape;4858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1" name="Google Shape;4858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2" name="Google Shape;4858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3" name="Google Shape;4858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4" name="Google Shape;4858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5" name="Google Shape;4858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6" name="Google Shape;4858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7" name="Google Shape;4858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8" name="Google Shape;4858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9" name="Google Shape;4858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0" name="Google Shape;4859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1" name="Google Shape;4859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92" name="Google Shape;48592;p34"/>
            <p:cNvGrpSpPr/>
            <p:nvPr/>
          </p:nvGrpSpPr>
          <p:grpSpPr>
            <a:xfrm>
              <a:off x="2767242" y="544450"/>
              <a:ext cx="332750" cy="340900"/>
              <a:chOff x="4640775" y="524900"/>
              <a:chExt cx="332750" cy="340900"/>
            </a:xfrm>
          </p:grpSpPr>
          <p:sp>
            <p:nvSpPr>
              <p:cNvPr id="48593" name="Google Shape;4859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4" name="Google Shape;4859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5" name="Google Shape;4859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6" name="Google Shape;4859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7" name="Google Shape;4859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8" name="Google Shape;4859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9" name="Google Shape;4859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0" name="Google Shape;4860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1" name="Google Shape;4860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2" name="Google Shape;4860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3" name="Google Shape;4860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4" name="Google Shape;4860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05" name="Google Shape;48605;p34"/>
            <p:cNvGrpSpPr/>
            <p:nvPr/>
          </p:nvGrpSpPr>
          <p:grpSpPr>
            <a:xfrm>
              <a:off x="2767242" y="882464"/>
              <a:ext cx="332750" cy="340900"/>
              <a:chOff x="4640775" y="524900"/>
              <a:chExt cx="332750" cy="340900"/>
            </a:xfrm>
          </p:grpSpPr>
          <p:sp>
            <p:nvSpPr>
              <p:cNvPr id="48606" name="Google Shape;4860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7" name="Google Shape;4860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8" name="Google Shape;4860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9" name="Google Shape;4860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0" name="Google Shape;4861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1" name="Google Shape;4861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2" name="Google Shape;4861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3" name="Google Shape;4861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4" name="Google Shape;4861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5" name="Google Shape;4861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6" name="Google Shape;4861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7" name="Google Shape;4861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18" name="Google Shape;48618;p34"/>
            <p:cNvGrpSpPr/>
            <p:nvPr/>
          </p:nvGrpSpPr>
          <p:grpSpPr>
            <a:xfrm>
              <a:off x="2767242" y="1220477"/>
              <a:ext cx="332750" cy="340900"/>
              <a:chOff x="4640775" y="524900"/>
              <a:chExt cx="332750" cy="340900"/>
            </a:xfrm>
          </p:grpSpPr>
          <p:sp>
            <p:nvSpPr>
              <p:cNvPr id="48619" name="Google Shape;4861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0" name="Google Shape;4862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1" name="Google Shape;4862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2" name="Google Shape;4862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3" name="Google Shape;4862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4" name="Google Shape;4862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5" name="Google Shape;4862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6" name="Google Shape;4862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7" name="Google Shape;4862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8" name="Google Shape;4862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9" name="Google Shape;4862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0" name="Google Shape;4863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31" name="Google Shape;48631;p34"/>
            <p:cNvGrpSpPr/>
            <p:nvPr/>
          </p:nvGrpSpPr>
          <p:grpSpPr>
            <a:xfrm>
              <a:off x="2767242" y="1558491"/>
              <a:ext cx="332750" cy="340900"/>
              <a:chOff x="4640775" y="524900"/>
              <a:chExt cx="332750" cy="340900"/>
            </a:xfrm>
          </p:grpSpPr>
          <p:sp>
            <p:nvSpPr>
              <p:cNvPr id="48632" name="Google Shape;4863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3" name="Google Shape;4863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4" name="Google Shape;4863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5" name="Google Shape;4863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6" name="Google Shape;4863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7" name="Google Shape;4863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8" name="Google Shape;4863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9" name="Google Shape;4863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0" name="Google Shape;4864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1" name="Google Shape;4864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2" name="Google Shape;4864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3" name="Google Shape;4864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44" name="Google Shape;48644;p34"/>
            <p:cNvGrpSpPr/>
            <p:nvPr/>
          </p:nvGrpSpPr>
          <p:grpSpPr>
            <a:xfrm>
              <a:off x="2767242" y="1896505"/>
              <a:ext cx="332750" cy="340900"/>
              <a:chOff x="4640775" y="524900"/>
              <a:chExt cx="332750" cy="340900"/>
            </a:xfrm>
          </p:grpSpPr>
          <p:sp>
            <p:nvSpPr>
              <p:cNvPr id="48645" name="Google Shape;4864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6" name="Google Shape;4864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7" name="Google Shape;4864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8" name="Google Shape;4864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9" name="Google Shape;4864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0" name="Google Shape;4865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1" name="Google Shape;4865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2" name="Google Shape;4865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3" name="Google Shape;4865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4" name="Google Shape;4865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5" name="Google Shape;4865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6" name="Google Shape;4865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57" name="Google Shape;48657;p34"/>
            <p:cNvGrpSpPr/>
            <p:nvPr/>
          </p:nvGrpSpPr>
          <p:grpSpPr>
            <a:xfrm>
              <a:off x="2767242" y="2234518"/>
              <a:ext cx="332750" cy="340900"/>
              <a:chOff x="4640775" y="524900"/>
              <a:chExt cx="332750" cy="340900"/>
            </a:xfrm>
          </p:grpSpPr>
          <p:sp>
            <p:nvSpPr>
              <p:cNvPr id="48658" name="Google Shape;4865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9" name="Google Shape;4865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0" name="Google Shape;4866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1" name="Google Shape;4866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2" name="Google Shape;4866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3" name="Google Shape;4866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4" name="Google Shape;4866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5" name="Google Shape;4866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6" name="Google Shape;4866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7" name="Google Shape;4866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8" name="Google Shape;4866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9" name="Google Shape;4866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70" name="Google Shape;48670;p34"/>
            <p:cNvGrpSpPr/>
            <p:nvPr/>
          </p:nvGrpSpPr>
          <p:grpSpPr>
            <a:xfrm>
              <a:off x="2767242" y="2572532"/>
              <a:ext cx="332750" cy="340900"/>
              <a:chOff x="4640775" y="524900"/>
              <a:chExt cx="332750" cy="340900"/>
            </a:xfrm>
          </p:grpSpPr>
          <p:sp>
            <p:nvSpPr>
              <p:cNvPr id="48671" name="Google Shape;4867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2" name="Google Shape;4867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3" name="Google Shape;4867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4" name="Google Shape;4867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5" name="Google Shape;4867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6" name="Google Shape;4867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7" name="Google Shape;4867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8" name="Google Shape;4867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9" name="Google Shape;4867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0" name="Google Shape;4868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1" name="Google Shape;4868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2" name="Google Shape;4868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83" name="Google Shape;48683;p34"/>
            <p:cNvGrpSpPr/>
            <p:nvPr/>
          </p:nvGrpSpPr>
          <p:grpSpPr>
            <a:xfrm>
              <a:off x="2767242" y="2910545"/>
              <a:ext cx="332750" cy="340900"/>
              <a:chOff x="4640775" y="524900"/>
              <a:chExt cx="332750" cy="340900"/>
            </a:xfrm>
          </p:grpSpPr>
          <p:sp>
            <p:nvSpPr>
              <p:cNvPr id="48684" name="Google Shape;4868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5" name="Google Shape;4868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6" name="Google Shape;4868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7" name="Google Shape;4868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8" name="Google Shape;4868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9" name="Google Shape;4868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0" name="Google Shape;4869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1" name="Google Shape;4869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2" name="Google Shape;4869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3" name="Google Shape;4869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4" name="Google Shape;4869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5" name="Google Shape;4869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96" name="Google Shape;48696;p34"/>
            <p:cNvGrpSpPr/>
            <p:nvPr/>
          </p:nvGrpSpPr>
          <p:grpSpPr>
            <a:xfrm>
              <a:off x="2767242" y="3248559"/>
              <a:ext cx="332750" cy="340900"/>
              <a:chOff x="4640775" y="524900"/>
              <a:chExt cx="332750" cy="340900"/>
            </a:xfrm>
          </p:grpSpPr>
          <p:sp>
            <p:nvSpPr>
              <p:cNvPr id="48697" name="Google Shape;4869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8" name="Google Shape;4869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9" name="Google Shape;4869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0" name="Google Shape;4870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1" name="Google Shape;4870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2" name="Google Shape;4870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3" name="Google Shape;4870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4" name="Google Shape;4870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5" name="Google Shape;4870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6" name="Google Shape;4870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7" name="Google Shape;4870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8" name="Google Shape;4870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09" name="Google Shape;48709;p34"/>
            <p:cNvGrpSpPr/>
            <p:nvPr/>
          </p:nvGrpSpPr>
          <p:grpSpPr>
            <a:xfrm>
              <a:off x="2767242" y="3586573"/>
              <a:ext cx="332750" cy="340900"/>
              <a:chOff x="4640775" y="524900"/>
              <a:chExt cx="332750" cy="340900"/>
            </a:xfrm>
          </p:grpSpPr>
          <p:sp>
            <p:nvSpPr>
              <p:cNvPr id="48710" name="Google Shape;4871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1" name="Google Shape;4871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2" name="Google Shape;4871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3" name="Google Shape;4871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4" name="Google Shape;4871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5" name="Google Shape;4871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6" name="Google Shape;4871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7" name="Google Shape;4871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8" name="Google Shape;4871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9" name="Google Shape;4871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0" name="Google Shape;4872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1" name="Google Shape;4872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22" name="Google Shape;48722;p34"/>
            <p:cNvGrpSpPr/>
            <p:nvPr/>
          </p:nvGrpSpPr>
          <p:grpSpPr>
            <a:xfrm>
              <a:off x="2767242" y="4262600"/>
              <a:ext cx="332750" cy="340900"/>
              <a:chOff x="4640775" y="524900"/>
              <a:chExt cx="332750" cy="340900"/>
            </a:xfrm>
          </p:grpSpPr>
          <p:sp>
            <p:nvSpPr>
              <p:cNvPr id="48723" name="Google Shape;4872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4" name="Google Shape;4872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5" name="Google Shape;4872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6" name="Google Shape;4872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7" name="Google Shape;4872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8" name="Google Shape;4872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9" name="Google Shape;4872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0" name="Google Shape;4873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1" name="Google Shape;4873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2" name="Google Shape;4873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3" name="Google Shape;4873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4" name="Google Shape;4873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35" name="Google Shape;48735;p34"/>
            <p:cNvGrpSpPr/>
            <p:nvPr/>
          </p:nvGrpSpPr>
          <p:grpSpPr>
            <a:xfrm>
              <a:off x="2767242" y="3924586"/>
              <a:ext cx="332750" cy="340900"/>
              <a:chOff x="4640775" y="524900"/>
              <a:chExt cx="332750" cy="340900"/>
            </a:xfrm>
          </p:grpSpPr>
          <p:sp>
            <p:nvSpPr>
              <p:cNvPr id="48736" name="Google Shape;4873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7" name="Google Shape;4873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8" name="Google Shape;4873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9" name="Google Shape;4873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0" name="Google Shape;4874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1" name="Google Shape;4874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2" name="Google Shape;4874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3" name="Google Shape;4874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4" name="Google Shape;4874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5" name="Google Shape;4874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6" name="Google Shape;4874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7" name="Google Shape;4874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48" name="Google Shape;48748;p34"/>
            <p:cNvGrpSpPr/>
            <p:nvPr/>
          </p:nvGrpSpPr>
          <p:grpSpPr>
            <a:xfrm>
              <a:off x="2434492" y="544450"/>
              <a:ext cx="332750" cy="340900"/>
              <a:chOff x="4640775" y="524900"/>
              <a:chExt cx="332750" cy="340900"/>
            </a:xfrm>
          </p:grpSpPr>
          <p:sp>
            <p:nvSpPr>
              <p:cNvPr id="48749" name="Google Shape;4874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0" name="Google Shape;4875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1" name="Google Shape;4875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2" name="Google Shape;4875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3" name="Google Shape;4875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4" name="Google Shape;4875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5" name="Google Shape;4875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6" name="Google Shape;4875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7" name="Google Shape;4875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8" name="Google Shape;4875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9" name="Google Shape;4875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0" name="Google Shape;4876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61" name="Google Shape;48761;p34"/>
            <p:cNvGrpSpPr/>
            <p:nvPr/>
          </p:nvGrpSpPr>
          <p:grpSpPr>
            <a:xfrm>
              <a:off x="2434492" y="882464"/>
              <a:ext cx="332750" cy="340900"/>
              <a:chOff x="4640775" y="524900"/>
              <a:chExt cx="332750" cy="340900"/>
            </a:xfrm>
          </p:grpSpPr>
          <p:sp>
            <p:nvSpPr>
              <p:cNvPr id="48762" name="Google Shape;4876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3" name="Google Shape;4876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4" name="Google Shape;4876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5" name="Google Shape;4876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6" name="Google Shape;4876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7" name="Google Shape;4876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8" name="Google Shape;4876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9" name="Google Shape;4876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0" name="Google Shape;4877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1" name="Google Shape;4877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2" name="Google Shape;4877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3" name="Google Shape;4877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74" name="Google Shape;48774;p34"/>
            <p:cNvGrpSpPr/>
            <p:nvPr/>
          </p:nvGrpSpPr>
          <p:grpSpPr>
            <a:xfrm>
              <a:off x="2434492" y="1220477"/>
              <a:ext cx="332750" cy="340900"/>
              <a:chOff x="4640775" y="524900"/>
              <a:chExt cx="332750" cy="340900"/>
            </a:xfrm>
          </p:grpSpPr>
          <p:sp>
            <p:nvSpPr>
              <p:cNvPr id="48775" name="Google Shape;4877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6" name="Google Shape;4877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7" name="Google Shape;4877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8" name="Google Shape;4877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9" name="Google Shape;4877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0" name="Google Shape;4878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1" name="Google Shape;4878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2" name="Google Shape;4878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3" name="Google Shape;4878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4" name="Google Shape;4878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5" name="Google Shape;4878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6" name="Google Shape;4878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87" name="Google Shape;48787;p34"/>
            <p:cNvGrpSpPr/>
            <p:nvPr/>
          </p:nvGrpSpPr>
          <p:grpSpPr>
            <a:xfrm>
              <a:off x="2434492" y="1558491"/>
              <a:ext cx="332750" cy="340900"/>
              <a:chOff x="4640775" y="524900"/>
              <a:chExt cx="332750" cy="340900"/>
            </a:xfrm>
          </p:grpSpPr>
          <p:sp>
            <p:nvSpPr>
              <p:cNvPr id="48788" name="Google Shape;4878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9" name="Google Shape;4878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0" name="Google Shape;4879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1" name="Google Shape;4879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2" name="Google Shape;4879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3" name="Google Shape;4879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4" name="Google Shape;4879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5" name="Google Shape;4879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6" name="Google Shape;4879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7" name="Google Shape;4879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8" name="Google Shape;4879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9" name="Google Shape;4879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00" name="Google Shape;48800;p34"/>
            <p:cNvGrpSpPr/>
            <p:nvPr/>
          </p:nvGrpSpPr>
          <p:grpSpPr>
            <a:xfrm>
              <a:off x="2434492" y="1896505"/>
              <a:ext cx="332750" cy="340900"/>
              <a:chOff x="4640775" y="524900"/>
              <a:chExt cx="332750" cy="340900"/>
            </a:xfrm>
          </p:grpSpPr>
          <p:sp>
            <p:nvSpPr>
              <p:cNvPr id="48801" name="Google Shape;4880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2" name="Google Shape;4880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3" name="Google Shape;4880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4" name="Google Shape;4880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5" name="Google Shape;4880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6" name="Google Shape;4880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7" name="Google Shape;4880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8" name="Google Shape;4880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9" name="Google Shape;4880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0" name="Google Shape;4881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1" name="Google Shape;4881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2" name="Google Shape;4881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13" name="Google Shape;48813;p34"/>
            <p:cNvGrpSpPr/>
            <p:nvPr/>
          </p:nvGrpSpPr>
          <p:grpSpPr>
            <a:xfrm>
              <a:off x="2434492" y="2234518"/>
              <a:ext cx="332750" cy="340900"/>
              <a:chOff x="4640775" y="524900"/>
              <a:chExt cx="332750" cy="340900"/>
            </a:xfrm>
          </p:grpSpPr>
          <p:sp>
            <p:nvSpPr>
              <p:cNvPr id="48814" name="Google Shape;4881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5" name="Google Shape;4881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6" name="Google Shape;4881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7" name="Google Shape;4881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8" name="Google Shape;4881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9" name="Google Shape;4881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0" name="Google Shape;4882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1" name="Google Shape;4882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2" name="Google Shape;4882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3" name="Google Shape;4882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4" name="Google Shape;4882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5" name="Google Shape;4882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26" name="Google Shape;48826;p34"/>
            <p:cNvGrpSpPr/>
            <p:nvPr/>
          </p:nvGrpSpPr>
          <p:grpSpPr>
            <a:xfrm>
              <a:off x="2434492" y="2572532"/>
              <a:ext cx="332750" cy="340900"/>
              <a:chOff x="4640775" y="524900"/>
              <a:chExt cx="332750" cy="340900"/>
            </a:xfrm>
          </p:grpSpPr>
          <p:sp>
            <p:nvSpPr>
              <p:cNvPr id="48827" name="Google Shape;4882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8" name="Google Shape;4882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9" name="Google Shape;4882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0" name="Google Shape;4883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1" name="Google Shape;4883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2" name="Google Shape;4883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3" name="Google Shape;4883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4" name="Google Shape;4883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5" name="Google Shape;4883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6" name="Google Shape;4883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7" name="Google Shape;4883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8" name="Google Shape;4883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39" name="Google Shape;48839;p34"/>
            <p:cNvGrpSpPr/>
            <p:nvPr/>
          </p:nvGrpSpPr>
          <p:grpSpPr>
            <a:xfrm>
              <a:off x="2434492" y="2910545"/>
              <a:ext cx="332750" cy="340900"/>
              <a:chOff x="4640775" y="524900"/>
              <a:chExt cx="332750" cy="340900"/>
            </a:xfrm>
          </p:grpSpPr>
          <p:sp>
            <p:nvSpPr>
              <p:cNvPr id="48840" name="Google Shape;4884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1" name="Google Shape;4884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2" name="Google Shape;4884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3" name="Google Shape;4884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4" name="Google Shape;4884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5" name="Google Shape;4884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6" name="Google Shape;4884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7" name="Google Shape;4884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8" name="Google Shape;4884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9" name="Google Shape;4884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0" name="Google Shape;4885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1" name="Google Shape;4885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52" name="Google Shape;48852;p34"/>
            <p:cNvGrpSpPr/>
            <p:nvPr/>
          </p:nvGrpSpPr>
          <p:grpSpPr>
            <a:xfrm>
              <a:off x="2434492" y="3248559"/>
              <a:ext cx="332750" cy="340900"/>
              <a:chOff x="4640775" y="524900"/>
              <a:chExt cx="332750" cy="340900"/>
            </a:xfrm>
          </p:grpSpPr>
          <p:sp>
            <p:nvSpPr>
              <p:cNvPr id="48853" name="Google Shape;4885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4" name="Google Shape;4885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5" name="Google Shape;4885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6" name="Google Shape;4885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7" name="Google Shape;4885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8" name="Google Shape;4885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9" name="Google Shape;4885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0" name="Google Shape;4886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1" name="Google Shape;4886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2" name="Google Shape;4886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3" name="Google Shape;4886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4" name="Google Shape;4886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65" name="Google Shape;48865;p34"/>
            <p:cNvGrpSpPr/>
            <p:nvPr/>
          </p:nvGrpSpPr>
          <p:grpSpPr>
            <a:xfrm>
              <a:off x="2434492" y="3586573"/>
              <a:ext cx="332750" cy="340900"/>
              <a:chOff x="4640775" y="524900"/>
              <a:chExt cx="332750" cy="340900"/>
            </a:xfrm>
          </p:grpSpPr>
          <p:sp>
            <p:nvSpPr>
              <p:cNvPr id="48866" name="Google Shape;4886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7" name="Google Shape;4886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8" name="Google Shape;4886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9" name="Google Shape;4886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0" name="Google Shape;4887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1" name="Google Shape;4887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2" name="Google Shape;4887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3" name="Google Shape;4887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4" name="Google Shape;4887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5" name="Google Shape;4887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6" name="Google Shape;4887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7" name="Google Shape;4887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78" name="Google Shape;48878;p34"/>
            <p:cNvGrpSpPr/>
            <p:nvPr/>
          </p:nvGrpSpPr>
          <p:grpSpPr>
            <a:xfrm>
              <a:off x="2434492" y="4262600"/>
              <a:ext cx="332750" cy="340900"/>
              <a:chOff x="4640775" y="524900"/>
              <a:chExt cx="332750" cy="340900"/>
            </a:xfrm>
          </p:grpSpPr>
          <p:sp>
            <p:nvSpPr>
              <p:cNvPr id="48879" name="Google Shape;4887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0" name="Google Shape;4888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1" name="Google Shape;4888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2" name="Google Shape;4888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3" name="Google Shape;4888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4" name="Google Shape;4888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5" name="Google Shape;4888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6" name="Google Shape;4888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7" name="Google Shape;4888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8" name="Google Shape;4888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9" name="Google Shape;4888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0" name="Google Shape;4889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91" name="Google Shape;48891;p34"/>
            <p:cNvGrpSpPr/>
            <p:nvPr/>
          </p:nvGrpSpPr>
          <p:grpSpPr>
            <a:xfrm>
              <a:off x="2434492" y="3924586"/>
              <a:ext cx="332750" cy="340900"/>
              <a:chOff x="4640775" y="524900"/>
              <a:chExt cx="332750" cy="340900"/>
            </a:xfrm>
          </p:grpSpPr>
          <p:sp>
            <p:nvSpPr>
              <p:cNvPr id="48892" name="Google Shape;4889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3" name="Google Shape;4889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4" name="Google Shape;4889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5" name="Google Shape;4889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6" name="Google Shape;4889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7" name="Google Shape;4889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8" name="Google Shape;4889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9" name="Google Shape;4889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0" name="Google Shape;4890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1" name="Google Shape;4890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2" name="Google Shape;4890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3" name="Google Shape;4890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04" name="Google Shape;48904;p34"/>
            <p:cNvGrpSpPr/>
            <p:nvPr/>
          </p:nvGrpSpPr>
          <p:grpSpPr>
            <a:xfrm>
              <a:off x="2101742" y="544450"/>
              <a:ext cx="332750" cy="340900"/>
              <a:chOff x="4640775" y="524900"/>
              <a:chExt cx="332750" cy="340900"/>
            </a:xfrm>
          </p:grpSpPr>
          <p:sp>
            <p:nvSpPr>
              <p:cNvPr id="48905" name="Google Shape;4890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6" name="Google Shape;4890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7" name="Google Shape;4890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8" name="Google Shape;4890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9" name="Google Shape;4890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0" name="Google Shape;4891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1" name="Google Shape;4891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2" name="Google Shape;4891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3" name="Google Shape;4891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4" name="Google Shape;4891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5" name="Google Shape;4891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6" name="Google Shape;4891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17" name="Google Shape;48917;p34"/>
            <p:cNvGrpSpPr/>
            <p:nvPr/>
          </p:nvGrpSpPr>
          <p:grpSpPr>
            <a:xfrm>
              <a:off x="2101742" y="882464"/>
              <a:ext cx="332750" cy="340900"/>
              <a:chOff x="4640775" y="524900"/>
              <a:chExt cx="332750" cy="340900"/>
            </a:xfrm>
          </p:grpSpPr>
          <p:sp>
            <p:nvSpPr>
              <p:cNvPr id="48918" name="Google Shape;4891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9" name="Google Shape;4891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0" name="Google Shape;4892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1" name="Google Shape;4892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2" name="Google Shape;4892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3" name="Google Shape;4892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4" name="Google Shape;4892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5" name="Google Shape;4892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6" name="Google Shape;4892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7" name="Google Shape;4892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8" name="Google Shape;4892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9" name="Google Shape;4892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30" name="Google Shape;48930;p34"/>
            <p:cNvGrpSpPr/>
            <p:nvPr/>
          </p:nvGrpSpPr>
          <p:grpSpPr>
            <a:xfrm>
              <a:off x="2101742" y="1220477"/>
              <a:ext cx="332750" cy="340900"/>
              <a:chOff x="4640775" y="524900"/>
              <a:chExt cx="332750" cy="340900"/>
            </a:xfrm>
          </p:grpSpPr>
          <p:sp>
            <p:nvSpPr>
              <p:cNvPr id="48931" name="Google Shape;4893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2" name="Google Shape;4893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3" name="Google Shape;4893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4" name="Google Shape;4893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5" name="Google Shape;4893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6" name="Google Shape;4893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7" name="Google Shape;4893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8" name="Google Shape;4893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9" name="Google Shape;4893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0" name="Google Shape;4894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1" name="Google Shape;4894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2" name="Google Shape;4894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43" name="Google Shape;48943;p34"/>
            <p:cNvGrpSpPr/>
            <p:nvPr/>
          </p:nvGrpSpPr>
          <p:grpSpPr>
            <a:xfrm>
              <a:off x="2101742" y="1558491"/>
              <a:ext cx="332750" cy="340900"/>
              <a:chOff x="4640775" y="524900"/>
              <a:chExt cx="332750" cy="340900"/>
            </a:xfrm>
          </p:grpSpPr>
          <p:sp>
            <p:nvSpPr>
              <p:cNvPr id="48944" name="Google Shape;4894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5" name="Google Shape;4894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6" name="Google Shape;4894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7" name="Google Shape;4894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8" name="Google Shape;4894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9" name="Google Shape;4894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0" name="Google Shape;4895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1" name="Google Shape;4895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2" name="Google Shape;4895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3" name="Google Shape;4895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4" name="Google Shape;4895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5" name="Google Shape;4895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56" name="Google Shape;48956;p34"/>
            <p:cNvGrpSpPr/>
            <p:nvPr/>
          </p:nvGrpSpPr>
          <p:grpSpPr>
            <a:xfrm>
              <a:off x="2101742" y="1896505"/>
              <a:ext cx="332750" cy="340900"/>
              <a:chOff x="4640775" y="524900"/>
              <a:chExt cx="332750" cy="340900"/>
            </a:xfrm>
          </p:grpSpPr>
          <p:sp>
            <p:nvSpPr>
              <p:cNvPr id="48957" name="Google Shape;4895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8" name="Google Shape;4895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9" name="Google Shape;4895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0" name="Google Shape;4896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1" name="Google Shape;4896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2" name="Google Shape;4896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3" name="Google Shape;4896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4" name="Google Shape;4896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5" name="Google Shape;4896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6" name="Google Shape;4896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7" name="Google Shape;4896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8" name="Google Shape;4896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69" name="Google Shape;48969;p34"/>
            <p:cNvGrpSpPr/>
            <p:nvPr/>
          </p:nvGrpSpPr>
          <p:grpSpPr>
            <a:xfrm>
              <a:off x="2101742" y="2234518"/>
              <a:ext cx="332750" cy="340900"/>
              <a:chOff x="4640775" y="524900"/>
              <a:chExt cx="332750" cy="340900"/>
            </a:xfrm>
          </p:grpSpPr>
          <p:sp>
            <p:nvSpPr>
              <p:cNvPr id="48970" name="Google Shape;4897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1" name="Google Shape;4897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2" name="Google Shape;4897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3" name="Google Shape;4897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4" name="Google Shape;4897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5" name="Google Shape;4897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6" name="Google Shape;4897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7" name="Google Shape;4897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8" name="Google Shape;4897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9" name="Google Shape;4897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0" name="Google Shape;4898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1" name="Google Shape;4898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82" name="Google Shape;48982;p34"/>
            <p:cNvGrpSpPr/>
            <p:nvPr/>
          </p:nvGrpSpPr>
          <p:grpSpPr>
            <a:xfrm>
              <a:off x="2101742" y="2572532"/>
              <a:ext cx="332750" cy="340900"/>
              <a:chOff x="4640775" y="524900"/>
              <a:chExt cx="332750" cy="340900"/>
            </a:xfrm>
          </p:grpSpPr>
          <p:sp>
            <p:nvSpPr>
              <p:cNvPr id="48983" name="Google Shape;4898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4" name="Google Shape;4898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5" name="Google Shape;4898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6" name="Google Shape;4898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7" name="Google Shape;4898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8" name="Google Shape;4898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9" name="Google Shape;4898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0" name="Google Shape;4899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1" name="Google Shape;4899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2" name="Google Shape;4899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3" name="Google Shape;4899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4" name="Google Shape;4899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95" name="Google Shape;48995;p34"/>
            <p:cNvGrpSpPr/>
            <p:nvPr/>
          </p:nvGrpSpPr>
          <p:grpSpPr>
            <a:xfrm>
              <a:off x="2101742" y="2910545"/>
              <a:ext cx="332750" cy="340900"/>
              <a:chOff x="4640775" y="524900"/>
              <a:chExt cx="332750" cy="340900"/>
            </a:xfrm>
          </p:grpSpPr>
          <p:sp>
            <p:nvSpPr>
              <p:cNvPr id="48996" name="Google Shape;4899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7" name="Google Shape;4899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8" name="Google Shape;4899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9" name="Google Shape;4899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0" name="Google Shape;4900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1" name="Google Shape;4900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2" name="Google Shape;4900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3" name="Google Shape;4900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4" name="Google Shape;4900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5" name="Google Shape;4900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6" name="Google Shape;4900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7" name="Google Shape;4900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08" name="Google Shape;49008;p34"/>
            <p:cNvGrpSpPr/>
            <p:nvPr/>
          </p:nvGrpSpPr>
          <p:grpSpPr>
            <a:xfrm>
              <a:off x="2101742" y="3248559"/>
              <a:ext cx="332750" cy="340900"/>
              <a:chOff x="4640775" y="524900"/>
              <a:chExt cx="332750" cy="340900"/>
            </a:xfrm>
          </p:grpSpPr>
          <p:sp>
            <p:nvSpPr>
              <p:cNvPr id="49009" name="Google Shape;4900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0" name="Google Shape;4901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1" name="Google Shape;4901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2" name="Google Shape;4901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3" name="Google Shape;4901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4" name="Google Shape;4901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5" name="Google Shape;4901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6" name="Google Shape;4901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7" name="Google Shape;4901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8" name="Google Shape;4901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9" name="Google Shape;4901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0" name="Google Shape;4902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21" name="Google Shape;49021;p34"/>
            <p:cNvGrpSpPr/>
            <p:nvPr/>
          </p:nvGrpSpPr>
          <p:grpSpPr>
            <a:xfrm>
              <a:off x="2101742" y="3586573"/>
              <a:ext cx="332750" cy="340900"/>
              <a:chOff x="4640775" y="524900"/>
              <a:chExt cx="332750" cy="340900"/>
            </a:xfrm>
          </p:grpSpPr>
          <p:sp>
            <p:nvSpPr>
              <p:cNvPr id="49022" name="Google Shape;4902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3" name="Google Shape;4902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4" name="Google Shape;4902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5" name="Google Shape;4902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6" name="Google Shape;4902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7" name="Google Shape;4902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8" name="Google Shape;4902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9" name="Google Shape;4902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0" name="Google Shape;4903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1" name="Google Shape;4903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2" name="Google Shape;4903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3" name="Google Shape;4903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34" name="Google Shape;49034;p34"/>
            <p:cNvGrpSpPr/>
            <p:nvPr/>
          </p:nvGrpSpPr>
          <p:grpSpPr>
            <a:xfrm>
              <a:off x="2101742" y="4262600"/>
              <a:ext cx="332750" cy="340900"/>
              <a:chOff x="4640775" y="524900"/>
              <a:chExt cx="332750" cy="340900"/>
            </a:xfrm>
          </p:grpSpPr>
          <p:sp>
            <p:nvSpPr>
              <p:cNvPr id="49035" name="Google Shape;4903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6" name="Google Shape;4903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7" name="Google Shape;4903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8" name="Google Shape;4903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9" name="Google Shape;4903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0" name="Google Shape;4904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1" name="Google Shape;4904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2" name="Google Shape;4904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3" name="Google Shape;4904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4" name="Google Shape;4904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5" name="Google Shape;4904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6" name="Google Shape;4904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47" name="Google Shape;49047;p34"/>
            <p:cNvGrpSpPr/>
            <p:nvPr/>
          </p:nvGrpSpPr>
          <p:grpSpPr>
            <a:xfrm>
              <a:off x="2101742" y="3924586"/>
              <a:ext cx="332750" cy="340900"/>
              <a:chOff x="4640775" y="524900"/>
              <a:chExt cx="332750" cy="340900"/>
            </a:xfrm>
          </p:grpSpPr>
          <p:sp>
            <p:nvSpPr>
              <p:cNvPr id="49048" name="Google Shape;4904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9" name="Google Shape;4904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0" name="Google Shape;4905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1" name="Google Shape;4905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2" name="Google Shape;4905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3" name="Google Shape;4905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4" name="Google Shape;4905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5" name="Google Shape;4905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6" name="Google Shape;4905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7" name="Google Shape;4905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8" name="Google Shape;4905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9" name="Google Shape;4905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60" name="Google Shape;49060;p34"/>
            <p:cNvGrpSpPr/>
            <p:nvPr/>
          </p:nvGrpSpPr>
          <p:grpSpPr>
            <a:xfrm>
              <a:off x="1768992" y="544450"/>
              <a:ext cx="332750" cy="340900"/>
              <a:chOff x="4640775" y="524900"/>
              <a:chExt cx="332750" cy="340900"/>
            </a:xfrm>
          </p:grpSpPr>
          <p:sp>
            <p:nvSpPr>
              <p:cNvPr id="49061" name="Google Shape;4906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2" name="Google Shape;4906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3" name="Google Shape;4906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4" name="Google Shape;4906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5" name="Google Shape;4906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6" name="Google Shape;4906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7" name="Google Shape;4906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8" name="Google Shape;4906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9" name="Google Shape;4906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0" name="Google Shape;4907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1" name="Google Shape;4907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2" name="Google Shape;4907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73" name="Google Shape;49073;p34"/>
            <p:cNvGrpSpPr/>
            <p:nvPr/>
          </p:nvGrpSpPr>
          <p:grpSpPr>
            <a:xfrm>
              <a:off x="1768992" y="882464"/>
              <a:ext cx="332750" cy="340900"/>
              <a:chOff x="4640775" y="524900"/>
              <a:chExt cx="332750" cy="340900"/>
            </a:xfrm>
          </p:grpSpPr>
          <p:sp>
            <p:nvSpPr>
              <p:cNvPr id="49074" name="Google Shape;4907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5" name="Google Shape;4907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6" name="Google Shape;4907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7" name="Google Shape;4907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8" name="Google Shape;4907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9" name="Google Shape;4907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0" name="Google Shape;4908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1" name="Google Shape;4908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2" name="Google Shape;4908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3" name="Google Shape;4908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4" name="Google Shape;4908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5" name="Google Shape;4908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86" name="Google Shape;49086;p34"/>
            <p:cNvGrpSpPr/>
            <p:nvPr/>
          </p:nvGrpSpPr>
          <p:grpSpPr>
            <a:xfrm>
              <a:off x="1768992" y="1220477"/>
              <a:ext cx="332750" cy="340900"/>
              <a:chOff x="4640775" y="524900"/>
              <a:chExt cx="332750" cy="340900"/>
            </a:xfrm>
          </p:grpSpPr>
          <p:sp>
            <p:nvSpPr>
              <p:cNvPr id="49087" name="Google Shape;4908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8" name="Google Shape;4908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9" name="Google Shape;4908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0" name="Google Shape;4909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1" name="Google Shape;4909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2" name="Google Shape;4909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3" name="Google Shape;4909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4" name="Google Shape;4909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5" name="Google Shape;4909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6" name="Google Shape;4909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7" name="Google Shape;4909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8" name="Google Shape;4909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99" name="Google Shape;49099;p34"/>
            <p:cNvGrpSpPr/>
            <p:nvPr/>
          </p:nvGrpSpPr>
          <p:grpSpPr>
            <a:xfrm>
              <a:off x="1768992" y="1558491"/>
              <a:ext cx="332750" cy="340900"/>
              <a:chOff x="4640775" y="524900"/>
              <a:chExt cx="332750" cy="340900"/>
            </a:xfrm>
          </p:grpSpPr>
          <p:sp>
            <p:nvSpPr>
              <p:cNvPr id="49100" name="Google Shape;4910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1" name="Google Shape;4910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2" name="Google Shape;4910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3" name="Google Shape;4910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4" name="Google Shape;4910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5" name="Google Shape;4910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6" name="Google Shape;4910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7" name="Google Shape;4910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8" name="Google Shape;4910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9" name="Google Shape;4910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0" name="Google Shape;4911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1" name="Google Shape;4911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12" name="Google Shape;49112;p34"/>
            <p:cNvGrpSpPr/>
            <p:nvPr/>
          </p:nvGrpSpPr>
          <p:grpSpPr>
            <a:xfrm>
              <a:off x="1768992" y="1896505"/>
              <a:ext cx="332750" cy="340900"/>
              <a:chOff x="4640775" y="524900"/>
              <a:chExt cx="332750" cy="340900"/>
            </a:xfrm>
          </p:grpSpPr>
          <p:sp>
            <p:nvSpPr>
              <p:cNvPr id="49113" name="Google Shape;4911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4" name="Google Shape;4911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5" name="Google Shape;4911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6" name="Google Shape;4911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7" name="Google Shape;4911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8" name="Google Shape;4911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9" name="Google Shape;4911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0" name="Google Shape;4912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1" name="Google Shape;4912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2" name="Google Shape;4912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3" name="Google Shape;4912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4" name="Google Shape;4912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25" name="Google Shape;49125;p34"/>
            <p:cNvGrpSpPr/>
            <p:nvPr/>
          </p:nvGrpSpPr>
          <p:grpSpPr>
            <a:xfrm>
              <a:off x="1768992" y="2234518"/>
              <a:ext cx="332750" cy="340900"/>
              <a:chOff x="4640775" y="524900"/>
              <a:chExt cx="332750" cy="340900"/>
            </a:xfrm>
          </p:grpSpPr>
          <p:sp>
            <p:nvSpPr>
              <p:cNvPr id="49126" name="Google Shape;4912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7" name="Google Shape;4912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8" name="Google Shape;4912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9" name="Google Shape;4912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0" name="Google Shape;4913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1" name="Google Shape;4913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2" name="Google Shape;4913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3" name="Google Shape;4913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4" name="Google Shape;4913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5" name="Google Shape;4913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6" name="Google Shape;4913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7" name="Google Shape;4913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38" name="Google Shape;49138;p34"/>
            <p:cNvGrpSpPr/>
            <p:nvPr/>
          </p:nvGrpSpPr>
          <p:grpSpPr>
            <a:xfrm>
              <a:off x="1768992" y="2572532"/>
              <a:ext cx="332750" cy="340900"/>
              <a:chOff x="4640775" y="524900"/>
              <a:chExt cx="332750" cy="340900"/>
            </a:xfrm>
          </p:grpSpPr>
          <p:sp>
            <p:nvSpPr>
              <p:cNvPr id="49139" name="Google Shape;4913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0" name="Google Shape;4914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1" name="Google Shape;4914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2" name="Google Shape;4914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3" name="Google Shape;4914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4" name="Google Shape;4914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5" name="Google Shape;4914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6" name="Google Shape;4914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7" name="Google Shape;4914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8" name="Google Shape;4914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9" name="Google Shape;4914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0" name="Google Shape;4915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51" name="Google Shape;49151;p34"/>
            <p:cNvGrpSpPr/>
            <p:nvPr/>
          </p:nvGrpSpPr>
          <p:grpSpPr>
            <a:xfrm>
              <a:off x="1768992" y="2910545"/>
              <a:ext cx="332750" cy="340900"/>
              <a:chOff x="4640775" y="524900"/>
              <a:chExt cx="332750" cy="340900"/>
            </a:xfrm>
          </p:grpSpPr>
          <p:sp>
            <p:nvSpPr>
              <p:cNvPr id="49152" name="Google Shape;4915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3" name="Google Shape;4915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4" name="Google Shape;4915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5" name="Google Shape;4915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6" name="Google Shape;4915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7" name="Google Shape;4915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8" name="Google Shape;4915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9" name="Google Shape;4915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0" name="Google Shape;4916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1" name="Google Shape;4916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2" name="Google Shape;4916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3" name="Google Shape;4916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64" name="Google Shape;49164;p34"/>
            <p:cNvGrpSpPr/>
            <p:nvPr/>
          </p:nvGrpSpPr>
          <p:grpSpPr>
            <a:xfrm>
              <a:off x="1768992" y="3248559"/>
              <a:ext cx="332750" cy="340900"/>
              <a:chOff x="4640775" y="524900"/>
              <a:chExt cx="332750" cy="340900"/>
            </a:xfrm>
          </p:grpSpPr>
          <p:sp>
            <p:nvSpPr>
              <p:cNvPr id="49165" name="Google Shape;4916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6" name="Google Shape;4916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7" name="Google Shape;4916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8" name="Google Shape;4916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9" name="Google Shape;4916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0" name="Google Shape;4917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1" name="Google Shape;4917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2" name="Google Shape;4917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3" name="Google Shape;4917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4" name="Google Shape;4917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5" name="Google Shape;4917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6" name="Google Shape;4917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77" name="Google Shape;49177;p34"/>
            <p:cNvGrpSpPr/>
            <p:nvPr/>
          </p:nvGrpSpPr>
          <p:grpSpPr>
            <a:xfrm>
              <a:off x="1768992" y="3586573"/>
              <a:ext cx="332750" cy="340900"/>
              <a:chOff x="4640775" y="524900"/>
              <a:chExt cx="332750" cy="340900"/>
            </a:xfrm>
          </p:grpSpPr>
          <p:sp>
            <p:nvSpPr>
              <p:cNvPr id="49178" name="Google Shape;4917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9" name="Google Shape;4917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0" name="Google Shape;4918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1" name="Google Shape;4918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2" name="Google Shape;4918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3" name="Google Shape;4918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4" name="Google Shape;4918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5" name="Google Shape;4918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6" name="Google Shape;4918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7" name="Google Shape;4918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8" name="Google Shape;4918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9" name="Google Shape;4918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90" name="Google Shape;49190;p34"/>
            <p:cNvGrpSpPr/>
            <p:nvPr/>
          </p:nvGrpSpPr>
          <p:grpSpPr>
            <a:xfrm>
              <a:off x="1768992" y="4262600"/>
              <a:ext cx="332750" cy="340900"/>
              <a:chOff x="4640775" y="524900"/>
              <a:chExt cx="332750" cy="340900"/>
            </a:xfrm>
          </p:grpSpPr>
          <p:sp>
            <p:nvSpPr>
              <p:cNvPr id="49191" name="Google Shape;4919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2" name="Google Shape;4919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3" name="Google Shape;4919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4" name="Google Shape;4919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5" name="Google Shape;4919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6" name="Google Shape;4919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7" name="Google Shape;4919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8" name="Google Shape;4919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9" name="Google Shape;4919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0" name="Google Shape;4920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1" name="Google Shape;4920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2" name="Google Shape;4920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03" name="Google Shape;49203;p34"/>
            <p:cNvGrpSpPr/>
            <p:nvPr/>
          </p:nvGrpSpPr>
          <p:grpSpPr>
            <a:xfrm>
              <a:off x="1768992" y="3924586"/>
              <a:ext cx="332750" cy="340900"/>
              <a:chOff x="4640775" y="524900"/>
              <a:chExt cx="332750" cy="340900"/>
            </a:xfrm>
          </p:grpSpPr>
          <p:sp>
            <p:nvSpPr>
              <p:cNvPr id="49204" name="Google Shape;4920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5" name="Google Shape;4920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6" name="Google Shape;4920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7" name="Google Shape;4920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8" name="Google Shape;4920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9" name="Google Shape;4920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0" name="Google Shape;4921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1" name="Google Shape;4921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2" name="Google Shape;4921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3" name="Google Shape;4921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4" name="Google Shape;4921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5" name="Google Shape;4921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16" name="Google Shape;49216;p34"/>
            <p:cNvGrpSpPr/>
            <p:nvPr/>
          </p:nvGrpSpPr>
          <p:grpSpPr>
            <a:xfrm>
              <a:off x="1436242" y="544450"/>
              <a:ext cx="332750" cy="340900"/>
              <a:chOff x="4640775" y="524900"/>
              <a:chExt cx="332750" cy="340900"/>
            </a:xfrm>
          </p:grpSpPr>
          <p:sp>
            <p:nvSpPr>
              <p:cNvPr id="49217" name="Google Shape;4921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8" name="Google Shape;4921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9" name="Google Shape;4921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0" name="Google Shape;4922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1" name="Google Shape;4922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2" name="Google Shape;4922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3" name="Google Shape;4922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4" name="Google Shape;4922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5" name="Google Shape;4922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6" name="Google Shape;4922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7" name="Google Shape;4922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8" name="Google Shape;4922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29" name="Google Shape;49229;p34"/>
            <p:cNvGrpSpPr/>
            <p:nvPr/>
          </p:nvGrpSpPr>
          <p:grpSpPr>
            <a:xfrm>
              <a:off x="1436242" y="882464"/>
              <a:ext cx="332750" cy="340900"/>
              <a:chOff x="4640775" y="524900"/>
              <a:chExt cx="332750" cy="340900"/>
            </a:xfrm>
          </p:grpSpPr>
          <p:sp>
            <p:nvSpPr>
              <p:cNvPr id="49230" name="Google Shape;4923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1" name="Google Shape;4923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2" name="Google Shape;4923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3" name="Google Shape;4923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4" name="Google Shape;4923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5" name="Google Shape;4923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6" name="Google Shape;4923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7" name="Google Shape;4923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8" name="Google Shape;4923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9" name="Google Shape;4923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0" name="Google Shape;4924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1" name="Google Shape;4924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42" name="Google Shape;49242;p34"/>
            <p:cNvGrpSpPr/>
            <p:nvPr/>
          </p:nvGrpSpPr>
          <p:grpSpPr>
            <a:xfrm>
              <a:off x="1436242" y="1220477"/>
              <a:ext cx="332750" cy="340900"/>
              <a:chOff x="4640775" y="524900"/>
              <a:chExt cx="332750" cy="340900"/>
            </a:xfrm>
          </p:grpSpPr>
          <p:sp>
            <p:nvSpPr>
              <p:cNvPr id="49243" name="Google Shape;4924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4" name="Google Shape;4924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5" name="Google Shape;4924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6" name="Google Shape;4924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7" name="Google Shape;4924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8" name="Google Shape;4924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9" name="Google Shape;4924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0" name="Google Shape;4925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1" name="Google Shape;4925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2" name="Google Shape;4925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3" name="Google Shape;4925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4" name="Google Shape;4925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55" name="Google Shape;49255;p34"/>
            <p:cNvGrpSpPr/>
            <p:nvPr/>
          </p:nvGrpSpPr>
          <p:grpSpPr>
            <a:xfrm>
              <a:off x="1436242" y="1558491"/>
              <a:ext cx="332750" cy="340900"/>
              <a:chOff x="4640775" y="524900"/>
              <a:chExt cx="332750" cy="340900"/>
            </a:xfrm>
          </p:grpSpPr>
          <p:sp>
            <p:nvSpPr>
              <p:cNvPr id="49256" name="Google Shape;4925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7" name="Google Shape;4925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8" name="Google Shape;4925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9" name="Google Shape;4925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0" name="Google Shape;4926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1" name="Google Shape;4926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2" name="Google Shape;4926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3" name="Google Shape;4926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4" name="Google Shape;4926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5" name="Google Shape;4926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6" name="Google Shape;4926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7" name="Google Shape;4926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68" name="Google Shape;49268;p34"/>
            <p:cNvGrpSpPr/>
            <p:nvPr/>
          </p:nvGrpSpPr>
          <p:grpSpPr>
            <a:xfrm>
              <a:off x="1436242" y="1896505"/>
              <a:ext cx="332750" cy="340900"/>
              <a:chOff x="4640775" y="524900"/>
              <a:chExt cx="332750" cy="340900"/>
            </a:xfrm>
          </p:grpSpPr>
          <p:sp>
            <p:nvSpPr>
              <p:cNvPr id="49269" name="Google Shape;4926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0" name="Google Shape;4927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1" name="Google Shape;4927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2" name="Google Shape;4927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3" name="Google Shape;4927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4" name="Google Shape;4927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5" name="Google Shape;4927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6" name="Google Shape;4927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7" name="Google Shape;4927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8" name="Google Shape;4927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9" name="Google Shape;4927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0" name="Google Shape;4928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81" name="Google Shape;49281;p34"/>
            <p:cNvGrpSpPr/>
            <p:nvPr/>
          </p:nvGrpSpPr>
          <p:grpSpPr>
            <a:xfrm>
              <a:off x="1436242" y="2234518"/>
              <a:ext cx="332750" cy="340900"/>
              <a:chOff x="4640775" y="524900"/>
              <a:chExt cx="332750" cy="340900"/>
            </a:xfrm>
          </p:grpSpPr>
          <p:sp>
            <p:nvSpPr>
              <p:cNvPr id="49282" name="Google Shape;4928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3" name="Google Shape;4928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4" name="Google Shape;4928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5" name="Google Shape;4928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6" name="Google Shape;4928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7" name="Google Shape;4928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8" name="Google Shape;4928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9" name="Google Shape;4928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0" name="Google Shape;4929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1" name="Google Shape;4929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2" name="Google Shape;4929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3" name="Google Shape;4929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94" name="Google Shape;49294;p34"/>
            <p:cNvGrpSpPr/>
            <p:nvPr/>
          </p:nvGrpSpPr>
          <p:grpSpPr>
            <a:xfrm>
              <a:off x="1436242" y="2572532"/>
              <a:ext cx="332750" cy="340900"/>
              <a:chOff x="4640775" y="524900"/>
              <a:chExt cx="332750" cy="340900"/>
            </a:xfrm>
          </p:grpSpPr>
          <p:sp>
            <p:nvSpPr>
              <p:cNvPr id="49295" name="Google Shape;4929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6" name="Google Shape;4929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7" name="Google Shape;4929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8" name="Google Shape;4929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9" name="Google Shape;4929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0" name="Google Shape;4930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1" name="Google Shape;4930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2" name="Google Shape;4930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3" name="Google Shape;4930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4" name="Google Shape;4930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5" name="Google Shape;4930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6" name="Google Shape;4930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07" name="Google Shape;49307;p34"/>
            <p:cNvGrpSpPr/>
            <p:nvPr/>
          </p:nvGrpSpPr>
          <p:grpSpPr>
            <a:xfrm>
              <a:off x="1436242" y="2910545"/>
              <a:ext cx="332750" cy="340900"/>
              <a:chOff x="4640775" y="524900"/>
              <a:chExt cx="332750" cy="340900"/>
            </a:xfrm>
          </p:grpSpPr>
          <p:sp>
            <p:nvSpPr>
              <p:cNvPr id="49308" name="Google Shape;4930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9" name="Google Shape;4930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0" name="Google Shape;4931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1" name="Google Shape;4931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2" name="Google Shape;4931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3" name="Google Shape;4931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4" name="Google Shape;4931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5" name="Google Shape;4931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6" name="Google Shape;4931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7" name="Google Shape;4931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8" name="Google Shape;4931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9" name="Google Shape;4931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20" name="Google Shape;49320;p34"/>
            <p:cNvGrpSpPr/>
            <p:nvPr/>
          </p:nvGrpSpPr>
          <p:grpSpPr>
            <a:xfrm>
              <a:off x="1436242" y="3248559"/>
              <a:ext cx="332750" cy="340900"/>
              <a:chOff x="4640775" y="524900"/>
              <a:chExt cx="332750" cy="340900"/>
            </a:xfrm>
          </p:grpSpPr>
          <p:sp>
            <p:nvSpPr>
              <p:cNvPr id="49321" name="Google Shape;4932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2" name="Google Shape;4932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3" name="Google Shape;4932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4" name="Google Shape;4932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5" name="Google Shape;4932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6" name="Google Shape;4932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7" name="Google Shape;4932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8" name="Google Shape;4932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9" name="Google Shape;4932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0" name="Google Shape;4933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1" name="Google Shape;4933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2" name="Google Shape;4933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33" name="Google Shape;49333;p34"/>
            <p:cNvGrpSpPr/>
            <p:nvPr/>
          </p:nvGrpSpPr>
          <p:grpSpPr>
            <a:xfrm>
              <a:off x="1436242" y="3586573"/>
              <a:ext cx="332750" cy="340900"/>
              <a:chOff x="4640775" y="524900"/>
              <a:chExt cx="332750" cy="340900"/>
            </a:xfrm>
          </p:grpSpPr>
          <p:sp>
            <p:nvSpPr>
              <p:cNvPr id="49334" name="Google Shape;4933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5" name="Google Shape;4933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6" name="Google Shape;4933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7" name="Google Shape;4933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8" name="Google Shape;4933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9" name="Google Shape;4933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0" name="Google Shape;4934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1" name="Google Shape;4934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2" name="Google Shape;4934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3" name="Google Shape;4934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4" name="Google Shape;4934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5" name="Google Shape;4934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46" name="Google Shape;49346;p34"/>
            <p:cNvGrpSpPr/>
            <p:nvPr/>
          </p:nvGrpSpPr>
          <p:grpSpPr>
            <a:xfrm>
              <a:off x="1436242" y="4262600"/>
              <a:ext cx="332750" cy="340900"/>
              <a:chOff x="4640775" y="524900"/>
              <a:chExt cx="332750" cy="340900"/>
            </a:xfrm>
          </p:grpSpPr>
          <p:sp>
            <p:nvSpPr>
              <p:cNvPr id="49347" name="Google Shape;4934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8" name="Google Shape;4934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9" name="Google Shape;4934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0" name="Google Shape;4935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1" name="Google Shape;4935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2" name="Google Shape;4935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3" name="Google Shape;4935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4" name="Google Shape;4935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5" name="Google Shape;4935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6" name="Google Shape;4935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7" name="Google Shape;4935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8" name="Google Shape;4935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59" name="Google Shape;49359;p34"/>
            <p:cNvGrpSpPr/>
            <p:nvPr/>
          </p:nvGrpSpPr>
          <p:grpSpPr>
            <a:xfrm>
              <a:off x="1436242" y="3924586"/>
              <a:ext cx="332750" cy="340900"/>
              <a:chOff x="4640775" y="524900"/>
              <a:chExt cx="332750" cy="340900"/>
            </a:xfrm>
          </p:grpSpPr>
          <p:sp>
            <p:nvSpPr>
              <p:cNvPr id="49360" name="Google Shape;4936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1" name="Google Shape;4936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2" name="Google Shape;4936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3" name="Google Shape;4936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4" name="Google Shape;4936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5" name="Google Shape;4936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6" name="Google Shape;4936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7" name="Google Shape;4936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8" name="Google Shape;4936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9" name="Google Shape;4936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0" name="Google Shape;4937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1" name="Google Shape;4937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72" name="Google Shape;49372;p34"/>
            <p:cNvGrpSpPr/>
            <p:nvPr/>
          </p:nvGrpSpPr>
          <p:grpSpPr>
            <a:xfrm>
              <a:off x="1103492" y="544450"/>
              <a:ext cx="332750" cy="340900"/>
              <a:chOff x="4640775" y="524900"/>
              <a:chExt cx="332750" cy="340900"/>
            </a:xfrm>
          </p:grpSpPr>
          <p:sp>
            <p:nvSpPr>
              <p:cNvPr id="49373" name="Google Shape;4937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4" name="Google Shape;4937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5" name="Google Shape;4937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6" name="Google Shape;4937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7" name="Google Shape;4937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8" name="Google Shape;4937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9" name="Google Shape;4937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0" name="Google Shape;4938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1" name="Google Shape;4938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2" name="Google Shape;4938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3" name="Google Shape;4938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4" name="Google Shape;4938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85" name="Google Shape;49385;p34"/>
            <p:cNvGrpSpPr/>
            <p:nvPr/>
          </p:nvGrpSpPr>
          <p:grpSpPr>
            <a:xfrm>
              <a:off x="1103492" y="882464"/>
              <a:ext cx="332750" cy="340900"/>
              <a:chOff x="4640775" y="524900"/>
              <a:chExt cx="332750" cy="340900"/>
            </a:xfrm>
          </p:grpSpPr>
          <p:sp>
            <p:nvSpPr>
              <p:cNvPr id="49386" name="Google Shape;4938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7" name="Google Shape;4938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8" name="Google Shape;4938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9" name="Google Shape;4938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0" name="Google Shape;4939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1" name="Google Shape;4939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2" name="Google Shape;4939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3" name="Google Shape;4939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4" name="Google Shape;4939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5" name="Google Shape;4939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6" name="Google Shape;4939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7" name="Google Shape;4939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98" name="Google Shape;49398;p34"/>
            <p:cNvGrpSpPr/>
            <p:nvPr/>
          </p:nvGrpSpPr>
          <p:grpSpPr>
            <a:xfrm>
              <a:off x="1103492" y="1220477"/>
              <a:ext cx="332750" cy="340900"/>
              <a:chOff x="4640775" y="524900"/>
              <a:chExt cx="332750" cy="340900"/>
            </a:xfrm>
          </p:grpSpPr>
          <p:sp>
            <p:nvSpPr>
              <p:cNvPr id="49399" name="Google Shape;4939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0" name="Google Shape;4940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1" name="Google Shape;4940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2" name="Google Shape;4940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3" name="Google Shape;4940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4" name="Google Shape;4940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5" name="Google Shape;4940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6" name="Google Shape;4940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7" name="Google Shape;4940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8" name="Google Shape;4940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9" name="Google Shape;4940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0" name="Google Shape;4941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11" name="Google Shape;49411;p34"/>
            <p:cNvGrpSpPr/>
            <p:nvPr/>
          </p:nvGrpSpPr>
          <p:grpSpPr>
            <a:xfrm>
              <a:off x="1103492" y="1558491"/>
              <a:ext cx="332750" cy="340900"/>
              <a:chOff x="4640775" y="524900"/>
              <a:chExt cx="332750" cy="340900"/>
            </a:xfrm>
          </p:grpSpPr>
          <p:sp>
            <p:nvSpPr>
              <p:cNvPr id="49412" name="Google Shape;4941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3" name="Google Shape;4941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4" name="Google Shape;4941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5" name="Google Shape;4941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6" name="Google Shape;4941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7" name="Google Shape;4941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8" name="Google Shape;4941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9" name="Google Shape;4941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0" name="Google Shape;4942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1" name="Google Shape;4942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2" name="Google Shape;4942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3" name="Google Shape;4942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24" name="Google Shape;49424;p34"/>
            <p:cNvGrpSpPr/>
            <p:nvPr/>
          </p:nvGrpSpPr>
          <p:grpSpPr>
            <a:xfrm>
              <a:off x="1103492" y="1896505"/>
              <a:ext cx="332750" cy="340900"/>
              <a:chOff x="4640775" y="524900"/>
              <a:chExt cx="332750" cy="340900"/>
            </a:xfrm>
          </p:grpSpPr>
          <p:sp>
            <p:nvSpPr>
              <p:cNvPr id="49425" name="Google Shape;4942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6" name="Google Shape;4942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7" name="Google Shape;4942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8" name="Google Shape;4942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9" name="Google Shape;4942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0" name="Google Shape;4943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1" name="Google Shape;4943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2" name="Google Shape;4943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3" name="Google Shape;4943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4" name="Google Shape;4943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5" name="Google Shape;4943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6" name="Google Shape;4943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37" name="Google Shape;49437;p34"/>
            <p:cNvGrpSpPr/>
            <p:nvPr/>
          </p:nvGrpSpPr>
          <p:grpSpPr>
            <a:xfrm>
              <a:off x="1103492" y="2234518"/>
              <a:ext cx="332750" cy="340900"/>
              <a:chOff x="4640775" y="524900"/>
              <a:chExt cx="332750" cy="340900"/>
            </a:xfrm>
          </p:grpSpPr>
          <p:sp>
            <p:nvSpPr>
              <p:cNvPr id="49438" name="Google Shape;4943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9" name="Google Shape;4943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0" name="Google Shape;4944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1" name="Google Shape;4944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2" name="Google Shape;4944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3" name="Google Shape;4944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4" name="Google Shape;4944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5" name="Google Shape;4944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6" name="Google Shape;4944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7" name="Google Shape;4944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8" name="Google Shape;4944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9" name="Google Shape;4944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50" name="Google Shape;49450;p34"/>
            <p:cNvGrpSpPr/>
            <p:nvPr/>
          </p:nvGrpSpPr>
          <p:grpSpPr>
            <a:xfrm>
              <a:off x="1103492" y="2572532"/>
              <a:ext cx="332750" cy="340900"/>
              <a:chOff x="4640775" y="524900"/>
              <a:chExt cx="332750" cy="340900"/>
            </a:xfrm>
          </p:grpSpPr>
          <p:sp>
            <p:nvSpPr>
              <p:cNvPr id="49451" name="Google Shape;4945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2" name="Google Shape;4945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3" name="Google Shape;4945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4" name="Google Shape;4945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5" name="Google Shape;4945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6" name="Google Shape;4945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7" name="Google Shape;4945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8" name="Google Shape;4945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9" name="Google Shape;4945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0" name="Google Shape;4946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1" name="Google Shape;4946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2" name="Google Shape;4946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63" name="Google Shape;49463;p34"/>
            <p:cNvGrpSpPr/>
            <p:nvPr/>
          </p:nvGrpSpPr>
          <p:grpSpPr>
            <a:xfrm>
              <a:off x="1103492" y="2910545"/>
              <a:ext cx="332750" cy="340900"/>
              <a:chOff x="4640775" y="524900"/>
              <a:chExt cx="332750" cy="340900"/>
            </a:xfrm>
          </p:grpSpPr>
          <p:sp>
            <p:nvSpPr>
              <p:cNvPr id="49464" name="Google Shape;4946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5" name="Google Shape;4946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6" name="Google Shape;4946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7" name="Google Shape;4946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8" name="Google Shape;4946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9" name="Google Shape;4946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0" name="Google Shape;4947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1" name="Google Shape;4947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2" name="Google Shape;4947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3" name="Google Shape;4947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4" name="Google Shape;4947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5" name="Google Shape;4947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76" name="Google Shape;49476;p34"/>
            <p:cNvGrpSpPr/>
            <p:nvPr/>
          </p:nvGrpSpPr>
          <p:grpSpPr>
            <a:xfrm>
              <a:off x="1103492" y="3248559"/>
              <a:ext cx="332750" cy="340900"/>
              <a:chOff x="4640775" y="524900"/>
              <a:chExt cx="332750" cy="340900"/>
            </a:xfrm>
          </p:grpSpPr>
          <p:sp>
            <p:nvSpPr>
              <p:cNvPr id="49477" name="Google Shape;4947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8" name="Google Shape;4947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9" name="Google Shape;4947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0" name="Google Shape;4948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1" name="Google Shape;4948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2" name="Google Shape;4948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3" name="Google Shape;4948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4" name="Google Shape;4948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5" name="Google Shape;4948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6" name="Google Shape;4948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7" name="Google Shape;4948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8" name="Google Shape;4948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89" name="Google Shape;49489;p34"/>
            <p:cNvGrpSpPr/>
            <p:nvPr/>
          </p:nvGrpSpPr>
          <p:grpSpPr>
            <a:xfrm>
              <a:off x="1103492" y="3586573"/>
              <a:ext cx="332750" cy="340900"/>
              <a:chOff x="4640775" y="524900"/>
              <a:chExt cx="332750" cy="340900"/>
            </a:xfrm>
          </p:grpSpPr>
          <p:sp>
            <p:nvSpPr>
              <p:cNvPr id="49490" name="Google Shape;4949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1" name="Google Shape;4949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2" name="Google Shape;4949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3" name="Google Shape;4949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4" name="Google Shape;4949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5" name="Google Shape;4949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6" name="Google Shape;4949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7" name="Google Shape;4949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8" name="Google Shape;4949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9" name="Google Shape;4949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0" name="Google Shape;4950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1" name="Google Shape;4950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02" name="Google Shape;49502;p34"/>
            <p:cNvGrpSpPr/>
            <p:nvPr/>
          </p:nvGrpSpPr>
          <p:grpSpPr>
            <a:xfrm>
              <a:off x="1103492" y="4262600"/>
              <a:ext cx="332750" cy="340900"/>
              <a:chOff x="4640775" y="524900"/>
              <a:chExt cx="332750" cy="340900"/>
            </a:xfrm>
          </p:grpSpPr>
          <p:sp>
            <p:nvSpPr>
              <p:cNvPr id="49503" name="Google Shape;4950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4" name="Google Shape;4950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5" name="Google Shape;4950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6" name="Google Shape;4950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7" name="Google Shape;4950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8" name="Google Shape;4950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9" name="Google Shape;4950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0" name="Google Shape;4951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1" name="Google Shape;4951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2" name="Google Shape;4951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3" name="Google Shape;4951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4" name="Google Shape;4951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15" name="Google Shape;49515;p34"/>
            <p:cNvGrpSpPr/>
            <p:nvPr/>
          </p:nvGrpSpPr>
          <p:grpSpPr>
            <a:xfrm>
              <a:off x="1103492" y="3924586"/>
              <a:ext cx="332750" cy="340900"/>
              <a:chOff x="4640775" y="524900"/>
              <a:chExt cx="332750" cy="340900"/>
            </a:xfrm>
          </p:grpSpPr>
          <p:sp>
            <p:nvSpPr>
              <p:cNvPr id="49516" name="Google Shape;4951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7" name="Google Shape;4951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8" name="Google Shape;4951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9" name="Google Shape;4951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0" name="Google Shape;4952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1" name="Google Shape;4952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2" name="Google Shape;4952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3" name="Google Shape;4952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4" name="Google Shape;4952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5" name="Google Shape;4952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6" name="Google Shape;4952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7" name="Google Shape;4952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28" name="Google Shape;49528;p34"/>
            <p:cNvGrpSpPr/>
            <p:nvPr/>
          </p:nvGrpSpPr>
          <p:grpSpPr>
            <a:xfrm>
              <a:off x="719922" y="544450"/>
              <a:ext cx="383494" cy="340900"/>
              <a:chOff x="4640775" y="524900"/>
              <a:chExt cx="332750" cy="340900"/>
            </a:xfrm>
          </p:grpSpPr>
          <p:sp>
            <p:nvSpPr>
              <p:cNvPr id="49529" name="Google Shape;4952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0" name="Google Shape;4953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1" name="Google Shape;4953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2" name="Google Shape;4953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3" name="Google Shape;4953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4" name="Google Shape;4953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5" name="Google Shape;4953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6" name="Google Shape;4953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7" name="Google Shape;4953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8" name="Google Shape;4953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9" name="Google Shape;4953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0" name="Google Shape;4954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41" name="Google Shape;49541;p34"/>
            <p:cNvGrpSpPr/>
            <p:nvPr/>
          </p:nvGrpSpPr>
          <p:grpSpPr>
            <a:xfrm>
              <a:off x="719922" y="882464"/>
              <a:ext cx="383494" cy="340900"/>
              <a:chOff x="4640775" y="524900"/>
              <a:chExt cx="332750" cy="340900"/>
            </a:xfrm>
          </p:grpSpPr>
          <p:sp>
            <p:nvSpPr>
              <p:cNvPr id="49542" name="Google Shape;4954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3" name="Google Shape;4954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4" name="Google Shape;4954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5" name="Google Shape;4954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6" name="Google Shape;4954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7" name="Google Shape;4954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8" name="Google Shape;4954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9" name="Google Shape;4954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0" name="Google Shape;4955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1" name="Google Shape;4955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2" name="Google Shape;4955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3" name="Google Shape;4955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54" name="Google Shape;49554;p34"/>
            <p:cNvGrpSpPr/>
            <p:nvPr/>
          </p:nvGrpSpPr>
          <p:grpSpPr>
            <a:xfrm>
              <a:off x="719922" y="1220477"/>
              <a:ext cx="383494" cy="340900"/>
              <a:chOff x="4640775" y="524900"/>
              <a:chExt cx="332750" cy="340900"/>
            </a:xfrm>
          </p:grpSpPr>
          <p:sp>
            <p:nvSpPr>
              <p:cNvPr id="49555" name="Google Shape;4955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6" name="Google Shape;4955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7" name="Google Shape;4955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8" name="Google Shape;4955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9" name="Google Shape;4955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0" name="Google Shape;4956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1" name="Google Shape;4956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2" name="Google Shape;4956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3" name="Google Shape;4956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4" name="Google Shape;4956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5" name="Google Shape;4956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6" name="Google Shape;4956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67" name="Google Shape;49567;p34"/>
            <p:cNvGrpSpPr/>
            <p:nvPr/>
          </p:nvGrpSpPr>
          <p:grpSpPr>
            <a:xfrm>
              <a:off x="719922" y="1558491"/>
              <a:ext cx="383494" cy="340900"/>
              <a:chOff x="4640775" y="524900"/>
              <a:chExt cx="332750" cy="340900"/>
            </a:xfrm>
          </p:grpSpPr>
          <p:sp>
            <p:nvSpPr>
              <p:cNvPr id="49568" name="Google Shape;4956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9" name="Google Shape;4956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0" name="Google Shape;4957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1" name="Google Shape;4957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2" name="Google Shape;4957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3" name="Google Shape;4957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4" name="Google Shape;4957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5" name="Google Shape;4957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6" name="Google Shape;4957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7" name="Google Shape;4957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8" name="Google Shape;4957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9" name="Google Shape;4957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80" name="Google Shape;49580;p34"/>
            <p:cNvGrpSpPr/>
            <p:nvPr/>
          </p:nvGrpSpPr>
          <p:grpSpPr>
            <a:xfrm>
              <a:off x="719922" y="1896505"/>
              <a:ext cx="383494" cy="340900"/>
              <a:chOff x="4640775" y="524900"/>
              <a:chExt cx="332750" cy="340900"/>
            </a:xfrm>
          </p:grpSpPr>
          <p:sp>
            <p:nvSpPr>
              <p:cNvPr id="49581" name="Google Shape;4958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2" name="Google Shape;4958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3" name="Google Shape;4958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4" name="Google Shape;4958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5" name="Google Shape;4958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6" name="Google Shape;4958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7" name="Google Shape;4958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8" name="Google Shape;4958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9" name="Google Shape;4958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0" name="Google Shape;4959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1" name="Google Shape;4959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2" name="Google Shape;4959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93" name="Google Shape;49593;p34"/>
            <p:cNvGrpSpPr/>
            <p:nvPr/>
          </p:nvGrpSpPr>
          <p:grpSpPr>
            <a:xfrm>
              <a:off x="719922" y="2234518"/>
              <a:ext cx="383494" cy="340900"/>
              <a:chOff x="4640775" y="524900"/>
              <a:chExt cx="332750" cy="340900"/>
            </a:xfrm>
          </p:grpSpPr>
          <p:sp>
            <p:nvSpPr>
              <p:cNvPr id="49594" name="Google Shape;4959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5" name="Google Shape;4959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6" name="Google Shape;4959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7" name="Google Shape;4959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8" name="Google Shape;4959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9" name="Google Shape;4959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0" name="Google Shape;4960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1" name="Google Shape;4960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2" name="Google Shape;4960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3" name="Google Shape;4960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4" name="Google Shape;4960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5" name="Google Shape;4960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06" name="Google Shape;49606;p34"/>
            <p:cNvGrpSpPr/>
            <p:nvPr/>
          </p:nvGrpSpPr>
          <p:grpSpPr>
            <a:xfrm>
              <a:off x="719922" y="2572532"/>
              <a:ext cx="383494" cy="340900"/>
              <a:chOff x="4640775" y="524900"/>
              <a:chExt cx="332750" cy="340900"/>
            </a:xfrm>
          </p:grpSpPr>
          <p:sp>
            <p:nvSpPr>
              <p:cNvPr id="49607" name="Google Shape;4960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8" name="Google Shape;4960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9" name="Google Shape;4960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0" name="Google Shape;4961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1" name="Google Shape;4961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2" name="Google Shape;4961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3" name="Google Shape;4961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4" name="Google Shape;4961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5" name="Google Shape;4961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6" name="Google Shape;4961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7" name="Google Shape;4961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8" name="Google Shape;4961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19" name="Google Shape;49619;p34"/>
            <p:cNvGrpSpPr/>
            <p:nvPr/>
          </p:nvGrpSpPr>
          <p:grpSpPr>
            <a:xfrm>
              <a:off x="719922" y="2910545"/>
              <a:ext cx="383494" cy="340900"/>
              <a:chOff x="4640775" y="524900"/>
              <a:chExt cx="332750" cy="340900"/>
            </a:xfrm>
          </p:grpSpPr>
          <p:sp>
            <p:nvSpPr>
              <p:cNvPr id="49620" name="Google Shape;4962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1" name="Google Shape;4962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2" name="Google Shape;4962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3" name="Google Shape;4962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4" name="Google Shape;4962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5" name="Google Shape;4962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6" name="Google Shape;4962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7" name="Google Shape;4962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8" name="Google Shape;4962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9" name="Google Shape;4962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0" name="Google Shape;4963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1" name="Google Shape;4963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32" name="Google Shape;49632;p34"/>
            <p:cNvGrpSpPr/>
            <p:nvPr/>
          </p:nvGrpSpPr>
          <p:grpSpPr>
            <a:xfrm>
              <a:off x="719922" y="3248559"/>
              <a:ext cx="383494" cy="340900"/>
              <a:chOff x="4640775" y="524900"/>
              <a:chExt cx="332750" cy="340900"/>
            </a:xfrm>
          </p:grpSpPr>
          <p:sp>
            <p:nvSpPr>
              <p:cNvPr id="49633" name="Google Shape;4963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4" name="Google Shape;4963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5" name="Google Shape;4963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6" name="Google Shape;4963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7" name="Google Shape;4963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8" name="Google Shape;4963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9" name="Google Shape;4963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0" name="Google Shape;4964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1" name="Google Shape;4964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2" name="Google Shape;4964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3" name="Google Shape;4964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4" name="Google Shape;4964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45" name="Google Shape;49645;p34"/>
            <p:cNvGrpSpPr/>
            <p:nvPr/>
          </p:nvGrpSpPr>
          <p:grpSpPr>
            <a:xfrm>
              <a:off x="719922" y="3586573"/>
              <a:ext cx="383494" cy="340900"/>
              <a:chOff x="4640775" y="524900"/>
              <a:chExt cx="332750" cy="340900"/>
            </a:xfrm>
          </p:grpSpPr>
          <p:sp>
            <p:nvSpPr>
              <p:cNvPr id="49646" name="Google Shape;4964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7" name="Google Shape;4964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8" name="Google Shape;4964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9" name="Google Shape;4964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0" name="Google Shape;4965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1" name="Google Shape;4965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2" name="Google Shape;4965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3" name="Google Shape;4965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4" name="Google Shape;4965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5" name="Google Shape;4965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6" name="Google Shape;4965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7" name="Google Shape;4965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58" name="Google Shape;49658;p34"/>
            <p:cNvGrpSpPr/>
            <p:nvPr/>
          </p:nvGrpSpPr>
          <p:grpSpPr>
            <a:xfrm>
              <a:off x="719922" y="4262600"/>
              <a:ext cx="383494" cy="340900"/>
              <a:chOff x="4640775" y="524900"/>
              <a:chExt cx="332750" cy="340900"/>
            </a:xfrm>
          </p:grpSpPr>
          <p:sp>
            <p:nvSpPr>
              <p:cNvPr id="49659" name="Google Shape;4965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0" name="Google Shape;4966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1" name="Google Shape;4966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2" name="Google Shape;4966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3" name="Google Shape;4966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4" name="Google Shape;4966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5" name="Google Shape;4966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6" name="Google Shape;4966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7" name="Google Shape;4966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8" name="Google Shape;4966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9" name="Google Shape;4966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0" name="Google Shape;4967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71" name="Google Shape;49671;p34"/>
            <p:cNvGrpSpPr/>
            <p:nvPr/>
          </p:nvGrpSpPr>
          <p:grpSpPr>
            <a:xfrm>
              <a:off x="719922" y="3924586"/>
              <a:ext cx="383494" cy="340900"/>
              <a:chOff x="4640775" y="524900"/>
              <a:chExt cx="332750" cy="340900"/>
            </a:xfrm>
          </p:grpSpPr>
          <p:sp>
            <p:nvSpPr>
              <p:cNvPr id="49672" name="Google Shape;4967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3" name="Google Shape;4967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4" name="Google Shape;4967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5" name="Google Shape;4967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6" name="Google Shape;4967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7" name="Google Shape;4967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8" name="Google Shape;4967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9" name="Google Shape;4967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0" name="Google Shape;4968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1" name="Google Shape;4968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2" name="Google Shape;4968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3" name="Google Shape;4968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TITLE_ONLY_2">
    <p:spTree>
      <p:nvGrpSpPr>
        <p:cNvPr id="1" name="Shape 49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85" name="Google Shape;49685;p35"/>
          <p:cNvGrpSpPr/>
          <p:nvPr/>
        </p:nvGrpSpPr>
        <p:grpSpPr>
          <a:xfrm rot="10800000" flipH="1">
            <a:off x="-487" y="-17211"/>
            <a:ext cx="9143878" cy="424435"/>
            <a:chOff x="720000" y="4245875"/>
            <a:chExt cx="7704000" cy="357600"/>
          </a:xfrm>
        </p:grpSpPr>
        <p:sp>
          <p:nvSpPr>
            <p:cNvPr id="49686" name="Google Shape;49686;p35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687" name="Google Shape;49687;p35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9688" name="Google Shape;4968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9" name="Google Shape;4968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0" name="Google Shape;49690;p3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1" name="Google Shape;4969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2" name="Google Shape;4969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3" name="Google Shape;4969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4" name="Google Shape;4969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5" name="Google Shape;4969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6" name="Google Shape;4969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7" name="Google Shape;4969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8" name="Google Shape;4969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9" name="Google Shape;4969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00" name="Google Shape;49700;p35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49701" name="Google Shape;4970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2" name="Google Shape;4970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3" name="Google Shape;4970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4" name="Google Shape;4970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5" name="Google Shape;4970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6" name="Google Shape;4970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7" name="Google Shape;4970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8" name="Google Shape;4970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9" name="Google Shape;4970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0" name="Google Shape;4971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1" name="Google Shape;4971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2" name="Google Shape;4971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13" name="Google Shape;49713;p35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49714" name="Google Shape;4971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5" name="Google Shape;4971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6" name="Google Shape;49716;p3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7" name="Google Shape;4971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8" name="Google Shape;4971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9" name="Google Shape;4971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0" name="Google Shape;4972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1" name="Google Shape;4972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2" name="Google Shape;4972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3" name="Google Shape;4972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4" name="Google Shape;4972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5" name="Google Shape;4972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26" name="Google Shape;49726;p35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49727" name="Google Shape;49727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8" name="Google Shape;49728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9" name="Google Shape;49729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0" name="Google Shape;49730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1" name="Google Shape;49731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2" name="Google Shape;49732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3" name="Google Shape;49733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4" name="Google Shape;49734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5" name="Google Shape;49735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6" name="Google Shape;49736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7" name="Google Shape;49737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8" name="Google Shape;49738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39" name="Google Shape;49739;p35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49740" name="Google Shape;49740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1" name="Google Shape;49741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2" name="Google Shape;49742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3" name="Google Shape;49743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4" name="Google Shape;49744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5" name="Google Shape;49745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6" name="Google Shape;49746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7" name="Google Shape;49747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8" name="Google Shape;49748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9" name="Google Shape;49749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0" name="Google Shape;49750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1" name="Google Shape;49751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52" name="Google Shape;49752;p35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49753" name="Google Shape;49753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4" name="Google Shape;49754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5" name="Google Shape;49755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6" name="Google Shape;49756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7" name="Google Shape;49757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8" name="Google Shape;49758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9" name="Google Shape;49759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0" name="Google Shape;49760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1" name="Google Shape;49761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2" name="Google Shape;49762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3" name="Google Shape;49763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4" name="Google Shape;49764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65" name="Google Shape;49765;p35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49766" name="Google Shape;49766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7" name="Google Shape;49767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8" name="Google Shape;49768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9" name="Google Shape;49769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0" name="Google Shape;49770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1" name="Google Shape;49771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2" name="Google Shape;49772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3" name="Google Shape;49773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4" name="Google Shape;49774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5" name="Google Shape;49775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6" name="Google Shape;49776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7" name="Google Shape;49777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78" name="Google Shape;49778;p35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49779" name="Google Shape;4977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0" name="Google Shape;4978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1" name="Google Shape;49781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2" name="Google Shape;4978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3" name="Google Shape;4978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4" name="Google Shape;4978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5" name="Google Shape;4978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6" name="Google Shape;4978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7" name="Google Shape;4978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8" name="Google Shape;4978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9" name="Google Shape;4978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0" name="Google Shape;4979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91" name="Google Shape;49791;p35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49792" name="Google Shape;4979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3" name="Google Shape;4979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4" name="Google Shape;4979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5" name="Google Shape;4979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6" name="Google Shape;4979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7" name="Google Shape;4979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8" name="Google Shape;4979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9" name="Google Shape;4979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0" name="Google Shape;4980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1" name="Google Shape;4980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2" name="Google Shape;4980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3" name="Google Shape;4980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04" name="Google Shape;49804;p35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9805" name="Google Shape;4980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6" name="Google Shape;4980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7" name="Google Shape;49807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8" name="Google Shape;4980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9" name="Google Shape;4980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0" name="Google Shape;4981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1" name="Google Shape;4981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2" name="Google Shape;4981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3" name="Google Shape;4981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4" name="Google Shape;4981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5" name="Google Shape;4981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6" name="Google Shape;4981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17" name="Google Shape;49817;p35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9818" name="Google Shape;4981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9" name="Google Shape;4981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0" name="Google Shape;49820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1" name="Google Shape;4982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2" name="Google Shape;4982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3" name="Google Shape;4982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4" name="Google Shape;4982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5" name="Google Shape;4982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6" name="Google Shape;4982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7" name="Google Shape;4982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8" name="Google Shape;4982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9" name="Google Shape;4982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30" name="Google Shape;49830;p35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9831" name="Google Shape;4983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2" name="Google Shape;4983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3" name="Google Shape;4983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4" name="Google Shape;4983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5" name="Google Shape;4983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6" name="Google Shape;4983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7" name="Google Shape;4983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8" name="Google Shape;4983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9" name="Google Shape;4983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0" name="Google Shape;4984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1" name="Google Shape;4984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2" name="Google Shape;4984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43" name="Google Shape;49843;p35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9844" name="Google Shape;4984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5" name="Google Shape;4984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6" name="Google Shape;49846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7" name="Google Shape;4984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8" name="Google Shape;4984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9" name="Google Shape;4984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0" name="Google Shape;4985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1" name="Google Shape;4985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2" name="Google Shape;4985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3" name="Google Shape;4985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4" name="Google Shape;4985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5" name="Google Shape;4985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56" name="Google Shape;49856;p35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9857" name="Google Shape;49857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8" name="Google Shape;49858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9" name="Google Shape;49859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0" name="Google Shape;49860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1" name="Google Shape;49861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2" name="Google Shape;49862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3" name="Google Shape;49863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4" name="Google Shape;49864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5" name="Google Shape;49865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6" name="Google Shape;49866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7" name="Google Shape;49867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8" name="Google Shape;49868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69" name="Google Shape;49869;p35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9870" name="Google Shape;49870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1" name="Google Shape;49871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2" name="Google Shape;49872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3" name="Google Shape;49873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4" name="Google Shape;49874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5" name="Google Shape;49875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6" name="Google Shape;49876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7" name="Google Shape;49877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8" name="Google Shape;49878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9" name="Google Shape;49879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0" name="Google Shape;49880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1" name="Google Shape;49881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82" name="Google Shape;49882;p35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9883" name="Google Shape;49883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4" name="Google Shape;49884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5" name="Google Shape;49885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6" name="Google Shape;49886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7" name="Google Shape;49887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8" name="Google Shape;49888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9" name="Google Shape;49889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0" name="Google Shape;49890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1" name="Google Shape;49891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2" name="Google Shape;49892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3" name="Google Shape;49893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4" name="Google Shape;49894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95" name="Google Shape;49895;p35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9896" name="Google Shape;49896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7" name="Google Shape;49897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8" name="Google Shape;49898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9" name="Google Shape;49899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0" name="Google Shape;49900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1" name="Google Shape;49901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2" name="Google Shape;49902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3" name="Google Shape;49903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4" name="Google Shape;49904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5" name="Google Shape;49905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6" name="Google Shape;49906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7" name="Google Shape;49907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08" name="Google Shape;49908;p35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9909" name="Google Shape;4990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0" name="Google Shape;4991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1" name="Google Shape;49911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2" name="Google Shape;4991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3" name="Google Shape;4991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4" name="Google Shape;4991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5" name="Google Shape;4991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6" name="Google Shape;4991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7" name="Google Shape;4991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8" name="Google Shape;4991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9" name="Google Shape;4991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0" name="Google Shape;4992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21" name="Google Shape;49921;p35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9922" name="Google Shape;4992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3" name="Google Shape;4992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4" name="Google Shape;4992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5" name="Google Shape;4992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6" name="Google Shape;4992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7" name="Google Shape;4992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8" name="Google Shape;4992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9" name="Google Shape;4992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0" name="Google Shape;4993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1" name="Google Shape;4993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2" name="Google Shape;4993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3" name="Google Shape;4993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34" name="Google Shape;49934;p35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9935" name="Google Shape;4993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6" name="Google Shape;4993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7" name="Google Shape;49937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8" name="Google Shape;4993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9" name="Google Shape;4993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0" name="Google Shape;4994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1" name="Google Shape;4994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2" name="Google Shape;4994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3" name="Google Shape;4994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4" name="Google Shape;4994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5" name="Google Shape;4994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6" name="Google Shape;4994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47" name="Google Shape;49947;p35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9948" name="Google Shape;4994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9" name="Google Shape;4994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0" name="Google Shape;49950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1" name="Google Shape;4995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2" name="Google Shape;4995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3" name="Google Shape;4995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4" name="Google Shape;4995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5" name="Google Shape;4995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6" name="Google Shape;4995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7" name="Google Shape;4995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8" name="Google Shape;4995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9" name="Google Shape;4995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60" name="Google Shape;49960;p35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9961" name="Google Shape;4996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2" name="Google Shape;4996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3" name="Google Shape;4996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4" name="Google Shape;4996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5" name="Google Shape;4996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6" name="Google Shape;4996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7" name="Google Shape;4996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8" name="Google Shape;4996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9" name="Google Shape;4996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0" name="Google Shape;4997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1" name="Google Shape;4997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2" name="Google Shape;4997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73" name="Google Shape;49973;p35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9974" name="Google Shape;4997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5" name="Google Shape;4997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6" name="Google Shape;49976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7" name="Google Shape;4997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8" name="Google Shape;4997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9" name="Google Shape;4997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0" name="Google Shape;4998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1" name="Google Shape;4998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2" name="Google Shape;4998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3" name="Google Shape;4998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4" name="Google Shape;4998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5" name="Google Shape;4998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9986" name="Google Shape;49986;p35"/>
          <p:cNvGrpSpPr/>
          <p:nvPr/>
        </p:nvGrpSpPr>
        <p:grpSpPr>
          <a:xfrm rot="10800000" flipH="1"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49987" name="Google Shape;49987;p35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988" name="Google Shape;49988;p35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9989" name="Google Shape;4998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0" name="Google Shape;4999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1" name="Google Shape;49991;p3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2" name="Google Shape;4999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3" name="Google Shape;4999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4" name="Google Shape;4999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5" name="Google Shape;4999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6" name="Google Shape;4999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7" name="Google Shape;4999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8" name="Google Shape;4999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9" name="Google Shape;4999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0" name="Google Shape;5000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01" name="Google Shape;50001;p35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50002" name="Google Shape;5000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3" name="Google Shape;5000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4" name="Google Shape;5000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5" name="Google Shape;5000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6" name="Google Shape;5000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7" name="Google Shape;5000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8" name="Google Shape;5000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9" name="Google Shape;5000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0" name="Google Shape;5001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1" name="Google Shape;5001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2" name="Google Shape;5001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3" name="Google Shape;5001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14" name="Google Shape;50014;p35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50015" name="Google Shape;5001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6" name="Google Shape;5001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7" name="Google Shape;50017;p3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8" name="Google Shape;5001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9" name="Google Shape;5001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0" name="Google Shape;5002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1" name="Google Shape;5002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2" name="Google Shape;5002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3" name="Google Shape;5002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4" name="Google Shape;5002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5" name="Google Shape;5002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6" name="Google Shape;5002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27" name="Google Shape;50027;p35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50028" name="Google Shape;5002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9" name="Google Shape;5002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0" name="Google Shape;50030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1" name="Google Shape;5003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2" name="Google Shape;5003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3" name="Google Shape;5003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4" name="Google Shape;5003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5" name="Google Shape;5003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6" name="Google Shape;5003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7" name="Google Shape;5003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8" name="Google Shape;5003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9" name="Google Shape;5003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40" name="Google Shape;50040;p35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50041" name="Google Shape;5004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2" name="Google Shape;5004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3" name="Google Shape;5004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4" name="Google Shape;5004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5" name="Google Shape;5004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6" name="Google Shape;5004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7" name="Google Shape;5004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8" name="Google Shape;5004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9" name="Google Shape;5004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0" name="Google Shape;5005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1" name="Google Shape;5005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2" name="Google Shape;5005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53" name="Google Shape;50053;p35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50054" name="Google Shape;5005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5" name="Google Shape;5005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6" name="Google Shape;50056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7" name="Google Shape;5005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8" name="Google Shape;5005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9" name="Google Shape;5005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0" name="Google Shape;5006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1" name="Google Shape;5006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2" name="Google Shape;5006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3" name="Google Shape;5006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4" name="Google Shape;5006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5" name="Google Shape;5006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66" name="Google Shape;50066;p35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50067" name="Google Shape;50067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8" name="Google Shape;50068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9" name="Google Shape;50069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0" name="Google Shape;50070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1" name="Google Shape;50071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2" name="Google Shape;50072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3" name="Google Shape;50073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4" name="Google Shape;50074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5" name="Google Shape;50075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6" name="Google Shape;50076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7" name="Google Shape;50077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8" name="Google Shape;50078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79" name="Google Shape;50079;p35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50080" name="Google Shape;50080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1" name="Google Shape;50081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2" name="Google Shape;50082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3" name="Google Shape;50083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4" name="Google Shape;50084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5" name="Google Shape;50085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6" name="Google Shape;50086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7" name="Google Shape;50087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8" name="Google Shape;50088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9" name="Google Shape;50089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0" name="Google Shape;50090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1" name="Google Shape;50091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92" name="Google Shape;50092;p35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50093" name="Google Shape;50093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4" name="Google Shape;50094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5" name="Google Shape;50095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6" name="Google Shape;50096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7" name="Google Shape;50097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8" name="Google Shape;50098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9" name="Google Shape;50099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0" name="Google Shape;50100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1" name="Google Shape;50101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2" name="Google Shape;50102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3" name="Google Shape;50103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4" name="Google Shape;50104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05" name="Google Shape;50105;p35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50106" name="Google Shape;50106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7" name="Google Shape;50107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8" name="Google Shape;50108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9" name="Google Shape;50109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0" name="Google Shape;50110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1" name="Google Shape;50111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2" name="Google Shape;50112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3" name="Google Shape;50113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4" name="Google Shape;50114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5" name="Google Shape;50115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6" name="Google Shape;50116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7" name="Google Shape;50117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18" name="Google Shape;50118;p35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50119" name="Google Shape;5011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0" name="Google Shape;5012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1" name="Google Shape;50121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2" name="Google Shape;5012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3" name="Google Shape;5012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4" name="Google Shape;5012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5" name="Google Shape;5012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6" name="Google Shape;5012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7" name="Google Shape;5012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8" name="Google Shape;5012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9" name="Google Shape;5012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0" name="Google Shape;5013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31" name="Google Shape;50131;p35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50132" name="Google Shape;5013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3" name="Google Shape;5013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4" name="Google Shape;5013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5" name="Google Shape;5013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6" name="Google Shape;5013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7" name="Google Shape;5013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8" name="Google Shape;5013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9" name="Google Shape;5013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0" name="Google Shape;5014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1" name="Google Shape;5014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2" name="Google Shape;5014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3" name="Google Shape;5014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44" name="Google Shape;50144;p35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50145" name="Google Shape;5014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6" name="Google Shape;5014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7" name="Google Shape;50147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8" name="Google Shape;5014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9" name="Google Shape;5014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0" name="Google Shape;5015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1" name="Google Shape;5015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2" name="Google Shape;5015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3" name="Google Shape;5015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4" name="Google Shape;5015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5" name="Google Shape;5015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6" name="Google Shape;5015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57" name="Google Shape;50157;p35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50158" name="Google Shape;5015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9" name="Google Shape;5015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0" name="Google Shape;50160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1" name="Google Shape;5016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2" name="Google Shape;5016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3" name="Google Shape;5016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4" name="Google Shape;5016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5" name="Google Shape;5016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6" name="Google Shape;5016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7" name="Google Shape;5016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8" name="Google Shape;5016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9" name="Google Shape;5016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70" name="Google Shape;50170;p35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50171" name="Google Shape;5017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2" name="Google Shape;5017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3" name="Google Shape;5017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4" name="Google Shape;5017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5" name="Google Shape;5017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6" name="Google Shape;5017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7" name="Google Shape;5017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8" name="Google Shape;5017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9" name="Google Shape;5017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0" name="Google Shape;5018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1" name="Google Shape;5018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2" name="Google Shape;5018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83" name="Google Shape;50183;p35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50184" name="Google Shape;5018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5" name="Google Shape;5018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6" name="Google Shape;50186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7" name="Google Shape;5018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8" name="Google Shape;5018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9" name="Google Shape;5018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0" name="Google Shape;5019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1" name="Google Shape;5019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2" name="Google Shape;5019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3" name="Google Shape;5019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4" name="Google Shape;5019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5" name="Google Shape;5019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96" name="Google Shape;50196;p35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50197" name="Google Shape;50197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8" name="Google Shape;50198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9" name="Google Shape;50199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0" name="Google Shape;50200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1" name="Google Shape;50201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2" name="Google Shape;50202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3" name="Google Shape;50203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4" name="Google Shape;50204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5" name="Google Shape;50205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6" name="Google Shape;50206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7" name="Google Shape;50207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8" name="Google Shape;50208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09" name="Google Shape;50209;p35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50210" name="Google Shape;50210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1" name="Google Shape;50211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2" name="Google Shape;50212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3" name="Google Shape;50213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4" name="Google Shape;50214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5" name="Google Shape;50215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6" name="Google Shape;50216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7" name="Google Shape;50217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8" name="Google Shape;50218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9" name="Google Shape;50219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0" name="Google Shape;50220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1" name="Google Shape;50221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22" name="Google Shape;50222;p35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50223" name="Google Shape;50223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4" name="Google Shape;50224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5" name="Google Shape;50225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6" name="Google Shape;50226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7" name="Google Shape;50227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8" name="Google Shape;50228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9" name="Google Shape;50229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0" name="Google Shape;50230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1" name="Google Shape;50231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2" name="Google Shape;50232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3" name="Google Shape;50233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4" name="Google Shape;50234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35" name="Google Shape;50235;p35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50236" name="Google Shape;50236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7" name="Google Shape;50237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8" name="Google Shape;50238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9" name="Google Shape;50239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0" name="Google Shape;50240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1" name="Google Shape;50241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2" name="Google Shape;50242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3" name="Google Shape;50243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4" name="Google Shape;50244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5" name="Google Shape;50245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6" name="Google Shape;50246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7" name="Google Shape;50247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48" name="Google Shape;50248;p35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50249" name="Google Shape;5024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0" name="Google Shape;5025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1" name="Google Shape;50251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2" name="Google Shape;5025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3" name="Google Shape;5025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4" name="Google Shape;5025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5" name="Google Shape;5025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6" name="Google Shape;5025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7" name="Google Shape;5025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8" name="Google Shape;5025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9" name="Google Shape;5025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0" name="Google Shape;5026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61" name="Google Shape;50261;p35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50262" name="Google Shape;5026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3" name="Google Shape;5026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4" name="Google Shape;5026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5" name="Google Shape;5026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6" name="Google Shape;5026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7" name="Google Shape;5026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8" name="Google Shape;5026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9" name="Google Shape;5026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0" name="Google Shape;5027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1" name="Google Shape;5027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2" name="Google Shape;5027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3" name="Google Shape;5027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74" name="Google Shape;50274;p35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50275" name="Google Shape;5027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6" name="Google Shape;5027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7" name="Google Shape;50277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8" name="Google Shape;5027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9" name="Google Shape;5027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0" name="Google Shape;5028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1" name="Google Shape;5028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2" name="Google Shape;5028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3" name="Google Shape;5028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4" name="Google Shape;5028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5" name="Google Shape;5028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6" name="Google Shape;5028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4" name="Google Shape;3274;p4"/>
          <p:cNvGrpSpPr/>
          <p:nvPr/>
        </p:nvGrpSpPr>
        <p:grpSpPr>
          <a:xfrm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3275" name="Google Shape;3275;p4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76" name="Google Shape;3276;p4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3277" name="Google Shape;327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4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89" name="Google Shape;3289;p4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3290" name="Google Shape;329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02" name="Google Shape;3302;p4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3303" name="Google Shape;330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4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15" name="Google Shape;3315;p4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3316" name="Google Shape;3316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28" name="Google Shape;3328;p4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3329" name="Google Shape;3329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1" name="Google Shape;3341;p4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3342" name="Google Shape;3342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4" name="Google Shape;3354;p4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3355" name="Google Shape;3355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67" name="Google Shape;3367;p4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3368" name="Google Shape;336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80" name="Google Shape;3380;p4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3381" name="Google Shape;338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3" name="Google Shape;3393;p4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3394" name="Google Shape;339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06" name="Google Shape;3406;p4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3407" name="Google Shape;340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19" name="Google Shape;3419;p4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3420" name="Google Shape;342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2" name="Google Shape;3432;p4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3433" name="Google Shape;343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45" name="Google Shape;3445;p4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3446" name="Google Shape;3446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8" name="Google Shape;3458;p4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3459" name="Google Shape;3459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71" name="Google Shape;3471;p4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3472" name="Google Shape;3472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84" name="Google Shape;3484;p4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3485" name="Google Shape;3485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97" name="Google Shape;3497;p4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3498" name="Google Shape;349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0" name="Google Shape;3510;p4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3511" name="Google Shape;351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3" name="Google Shape;3523;p4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3524" name="Google Shape;352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6" name="Google Shape;3536;p4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3537" name="Google Shape;353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9" name="Google Shape;3549;p4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3550" name="Google Shape;355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62" name="Google Shape;3562;p4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3563" name="Google Shape;356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75" name="Google Shape;3575;p4"/>
          <p:cNvGrpSpPr/>
          <p:nvPr/>
        </p:nvGrpSpPr>
        <p:grpSpPr>
          <a:xfrm>
            <a:off x="-487" y="-17211"/>
            <a:ext cx="9143878" cy="424435"/>
            <a:chOff x="720000" y="4245875"/>
            <a:chExt cx="7704000" cy="357600"/>
          </a:xfrm>
        </p:grpSpPr>
        <p:sp>
          <p:nvSpPr>
            <p:cNvPr id="3576" name="Google Shape;3576;p4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77" name="Google Shape;3577;p4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3578" name="Google Shape;357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4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0" name="Google Shape;3590;p4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3591" name="Google Shape;359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3" name="Google Shape;3603;p4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3604" name="Google Shape;360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4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6" name="Google Shape;3616;p4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3617" name="Google Shape;361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9" name="Google Shape;3629;p4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3630" name="Google Shape;363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2" name="Google Shape;3642;p4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3643" name="Google Shape;364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55" name="Google Shape;3655;p4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3656" name="Google Shape;3656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68" name="Google Shape;3668;p4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3669" name="Google Shape;3669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81" name="Google Shape;3681;p4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3682" name="Google Shape;3682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4" name="Google Shape;3694;p4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3695" name="Google Shape;3695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07" name="Google Shape;3707;p4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3708" name="Google Shape;370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20" name="Google Shape;3720;p4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3721" name="Google Shape;372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33" name="Google Shape;3733;p4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3734" name="Google Shape;373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46" name="Google Shape;3746;p4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3747" name="Google Shape;374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59" name="Google Shape;3759;p4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3760" name="Google Shape;376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72" name="Google Shape;3772;p4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3773" name="Google Shape;377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5" name="Google Shape;3785;p4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3786" name="Google Shape;3786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4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3799" name="Google Shape;3799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1" name="Google Shape;3811;p4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3812" name="Google Shape;3812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4" name="Google Shape;3824;p4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3825" name="Google Shape;3825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7" name="Google Shape;3837;p4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3838" name="Google Shape;383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0" name="Google Shape;3850;p4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3851" name="Google Shape;385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63" name="Google Shape;3863;p4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3864" name="Google Shape;386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876" name="Google Shape;3876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77" name="Google Shape;3877;p4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878" name="Google Shape;3878;p4"/>
          <p:cNvGrpSpPr/>
          <p:nvPr/>
        </p:nvGrpSpPr>
        <p:grpSpPr>
          <a:xfrm>
            <a:off x="8302607" y="700256"/>
            <a:ext cx="242918" cy="243985"/>
            <a:chOff x="2254325" y="3178650"/>
            <a:chExt cx="358550" cy="360125"/>
          </a:xfrm>
        </p:grpSpPr>
        <p:sp>
          <p:nvSpPr>
            <p:cNvPr id="3879" name="Google Shape;3879;p4"/>
            <p:cNvSpPr/>
            <p:nvPr/>
          </p:nvSpPr>
          <p:spPr>
            <a:xfrm>
              <a:off x="2254325" y="3178650"/>
              <a:ext cx="149175" cy="149125"/>
            </a:xfrm>
            <a:custGeom>
              <a:avLst/>
              <a:gdLst/>
              <a:ahLst/>
              <a:cxnLst/>
              <a:rect l="l" t="t" r="r" b="b"/>
              <a:pathLst>
                <a:path w="5967" h="5965" extrusionOk="0">
                  <a:moveTo>
                    <a:pt x="803" y="0"/>
                  </a:moveTo>
                  <a:lnTo>
                    <a:pt x="0" y="801"/>
                  </a:lnTo>
                  <a:lnTo>
                    <a:pt x="2182" y="2983"/>
                  </a:lnTo>
                  <a:lnTo>
                    <a:pt x="0" y="5164"/>
                  </a:lnTo>
                  <a:lnTo>
                    <a:pt x="803" y="5965"/>
                  </a:lnTo>
                  <a:lnTo>
                    <a:pt x="2983" y="3784"/>
                  </a:lnTo>
                  <a:lnTo>
                    <a:pt x="5165" y="5965"/>
                  </a:lnTo>
                  <a:lnTo>
                    <a:pt x="5966" y="5164"/>
                  </a:lnTo>
                  <a:lnTo>
                    <a:pt x="3784" y="2983"/>
                  </a:lnTo>
                  <a:lnTo>
                    <a:pt x="5966" y="801"/>
                  </a:lnTo>
                  <a:lnTo>
                    <a:pt x="5165" y="0"/>
                  </a:lnTo>
                  <a:lnTo>
                    <a:pt x="2983" y="2181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chemeClr val="accent6"/>
            </a:solidFill>
            <a:ln w="28575" cap="flat" cmpd="sng">
              <a:solidFill>
                <a:schemeClr val="accent6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254325" y="3389600"/>
              <a:ext cx="149175" cy="149175"/>
            </a:xfrm>
            <a:custGeom>
              <a:avLst/>
              <a:gdLst/>
              <a:ahLst/>
              <a:cxnLst/>
              <a:rect l="l" t="t" r="r" b="b"/>
              <a:pathLst>
                <a:path w="5967" h="5967" extrusionOk="0">
                  <a:moveTo>
                    <a:pt x="803" y="1"/>
                  </a:moveTo>
                  <a:lnTo>
                    <a:pt x="0" y="803"/>
                  </a:lnTo>
                  <a:lnTo>
                    <a:pt x="2182" y="2984"/>
                  </a:lnTo>
                  <a:lnTo>
                    <a:pt x="0" y="5166"/>
                  </a:lnTo>
                  <a:lnTo>
                    <a:pt x="803" y="5967"/>
                  </a:lnTo>
                  <a:lnTo>
                    <a:pt x="2983" y="3785"/>
                  </a:lnTo>
                  <a:lnTo>
                    <a:pt x="5165" y="5967"/>
                  </a:lnTo>
                  <a:lnTo>
                    <a:pt x="5966" y="5166"/>
                  </a:lnTo>
                  <a:lnTo>
                    <a:pt x="3784" y="2984"/>
                  </a:lnTo>
                  <a:lnTo>
                    <a:pt x="5966" y="803"/>
                  </a:lnTo>
                  <a:lnTo>
                    <a:pt x="5165" y="1"/>
                  </a:lnTo>
                  <a:lnTo>
                    <a:pt x="2983" y="2183"/>
                  </a:lnTo>
                  <a:lnTo>
                    <a:pt x="803" y="1"/>
                  </a:lnTo>
                  <a:close/>
                </a:path>
              </a:pathLst>
            </a:custGeom>
            <a:solidFill>
              <a:schemeClr val="accent6"/>
            </a:solidFill>
            <a:ln w="28575" cap="flat" cmpd="sng">
              <a:solidFill>
                <a:schemeClr val="accent6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463700" y="3178650"/>
              <a:ext cx="149175" cy="149125"/>
            </a:xfrm>
            <a:custGeom>
              <a:avLst/>
              <a:gdLst/>
              <a:ahLst/>
              <a:cxnLst/>
              <a:rect l="l" t="t" r="r" b="b"/>
              <a:pathLst>
                <a:path w="5967" h="5965" extrusionOk="0">
                  <a:moveTo>
                    <a:pt x="801" y="0"/>
                  </a:moveTo>
                  <a:lnTo>
                    <a:pt x="0" y="801"/>
                  </a:lnTo>
                  <a:lnTo>
                    <a:pt x="2182" y="2983"/>
                  </a:lnTo>
                  <a:lnTo>
                    <a:pt x="0" y="5164"/>
                  </a:lnTo>
                  <a:lnTo>
                    <a:pt x="801" y="5965"/>
                  </a:lnTo>
                  <a:lnTo>
                    <a:pt x="2983" y="3784"/>
                  </a:lnTo>
                  <a:lnTo>
                    <a:pt x="5165" y="5965"/>
                  </a:lnTo>
                  <a:lnTo>
                    <a:pt x="5966" y="5164"/>
                  </a:lnTo>
                  <a:lnTo>
                    <a:pt x="3784" y="2983"/>
                  </a:lnTo>
                  <a:lnTo>
                    <a:pt x="5966" y="801"/>
                  </a:lnTo>
                  <a:lnTo>
                    <a:pt x="5165" y="0"/>
                  </a:lnTo>
                  <a:lnTo>
                    <a:pt x="2983" y="2181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chemeClr val="accent6"/>
            </a:solidFill>
            <a:ln w="28575" cap="flat" cmpd="sng">
              <a:solidFill>
                <a:schemeClr val="accent6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882" name="Google Shape;3882;p4"/>
          <p:cNvCxnSpPr/>
          <p:nvPr/>
        </p:nvCxnSpPr>
        <p:spPr>
          <a:xfrm>
            <a:off x="840131" y="1117775"/>
            <a:ext cx="273900" cy="0"/>
          </a:xfrm>
          <a:prstGeom prst="straightConnector1">
            <a:avLst/>
          </a:prstGeom>
          <a:noFill/>
          <a:ln w="28575" cap="rnd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4" name="Google Shape;3884;p5"/>
          <p:cNvGrpSpPr/>
          <p:nvPr/>
        </p:nvGrpSpPr>
        <p:grpSpPr>
          <a:xfrm rot="10800000" flipH="1">
            <a:off x="-487" y="-17211"/>
            <a:ext cx="9143878" cy="424435"/>
            <a:chOff x="720000" y="4245875"/>
            <a:chExt cx="7704000" cy="357600"/>
          </a:xfrm>
        </p:grpSpPr>
        <p:sp>
          <p:nvSpPr>
            <p:cNvPr id="3885" name="Google Shape;3885;p5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86" name="Google Shape;3886;p5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3887" name="Google Shape;388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9" name="Google Shape;3899;p5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3900" name="Google Shape;390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2" name="Google Shape;3912;p5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3913" name="Google Shape;391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5" name="Google Shape;3925;p5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3926" name="Google Shape;3926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5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3939" name="Google Shape;3939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1" name="Google Shape;3951;p5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3952" name="Google Shape;3952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4" name="Google Shape;3964;p5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3965" name="Google Shape;3965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7" name="Google Shape;3977;p5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3978" name="Google Shape;397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0" name="Google Shape;3990;p5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3991" name="Google Shape;399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3" name="Google Shape;4003;p5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004" name="Google Shape;400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6" name="Google Shape;4016;p5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017" name="Google Shape;401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29" name="Google Shape;4029;p5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030" name="Google Shape;403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42" name="Google Shape;4042;p5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043" name="Google Shape;404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5" name="Google Shape;4055;p5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056" name="Google Shape;4056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8" name="Google Shape;4068;p5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069" name="Google Shape;4069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1" name="Google Shape;4081;p5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082" name="Google Shape;4082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4" name="Google Shape;4094;p5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095" name="Google Shape;4095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5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108" name="Google Shape;410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0" name="Google Shape;4120;p5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121" name="Google Shape;412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3" name="Google Shape;4133;p5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134" name="Google Shape;413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6" name="Google Shape;4146;p5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147" name="Google Shape;414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59" name="Google Shape;4159;p5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160" name="Google Shape;416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2" name="Google Shape;4172;p5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173" name="Google Shape;417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185" name="Google Shape;4185;p5"/>
          <p:cNvGrpSpPr/>
          <p:nvPr/>
        </p:nvGrpSpPr>
        <p:grpSpPr>
          <a:xfrm rot="10800000" flipH="1"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4186" name="Google Shape;4186;p5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7" name="Google Shape;4187;p5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188" name="Google Shape;418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5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4201" name="Google Shape;420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3" name="Google Shape;4213;p5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4214" name="Google Shape;421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6" name="Google Shape;4226;p5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4227" name="Google Shape;422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9" name="Google Shape;4239;p5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4240" name="Google Shape;424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2" name="Google Shape;4252;p5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4253" name="Google Shape;425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5" name="Google Shape;4265;p5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4266" name="Google Shape;4266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8" name="Google Shape;4278;p5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4279" name="Google Shape;4279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1" name="Google Shape;4291;p5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4292" name="Google Shape;4292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5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305" name="Google Shape;4305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7" name="Google Shape;4317;p5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318" name="Google Shape;431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0" name="Google Shape;4330;p5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331" name="Google Shape;433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3" name="Google Shape;4343;p5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344" name="Google Shape;434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6" name="Google Shape;4356;p5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357" name="Google Shape;435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9" name="Google Shape;4369;p5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370" name="Google Shape;437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5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383" name="Google Shape;438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5" name="Google Shape;4395;p5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396" name="Google Shape;4396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8" name="Google Shape;4408;p5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409" name="Google Shape;4409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1" name="Google Shape;4421;p5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422" name="Google Shape;4422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4" name="Google Shape;4434;p5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435" name="Google Shape;4435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7" name="Google Shape;4447;p5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448" name="Google Shape;444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0" name="Google Shape;4460;p5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461" name="Google Shape;446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3" name="Google Shape;4473;p5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474" name="Google Shape;447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86" name="Google Shape;4486;p5"/>
          <p:cNvSpPr txBox="1">
            <a:spLocks noGrp="1"/>
          </p:cNvSpPr>
          <p:nvPr>
            <p:ph type="subTitle" idx="1"/>
          </p:nvPr>
        </p:nvSpPr>
        <p:spPr>
          <a:xfrm>
            <a:off x="720000" y="1930075"/>
            <a:ext cx="2907600" cy="42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200" b="1">
                <a:latin typeface="MuseoModerno"/>
                <a:ea typeface="MuseoModerno"/>
                <a:cs typeface="MuseoModerno"/>
                <a:sym typeface="MuseoModerno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487" name="Google Shape;4487;p5"/>
          <p:cNvSpPr txBox="1">
            <a:spLocks noGrp="1"/>
          </p:cNvSpPr>
          <p:nvPr>
            <p:ph type="subTitle" idx="2"/>
          </p:nvPr>
        </p:nvSpPr>
        <p:spPr>
          <a:xfrm>
            <a:off x="5516400" y="2912725"/>
            <a:ext cx="2907600" cy="42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200" b="1">
                <a:latin typeface="MuseoModerno"/>
                <a:ea typeface="MuseoModerno"/>
                <a:cs typeface="MuseoModerno"/>
                <a:sym typeface="MuseoModerno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488" name="Google Shape;4488;p5"/>
          <p:cNvSpPr txBox="1">
            <a:spLocks noGrp="1"/>
          </p:cNvSpPr>
          <p:nvPr>
            <p:ph type="subTitle" idx="3"/>
          </p:nvPr>
        </p:nvSpPr>
        <p:spPr>
          <a:xfrm>
            <a:off x="719988" y="246790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9" name="Google Shape;4489;p5"/>
          <p:cNvSpPr txBox="1">
            <a:spLocks noGrp="1"/>
          </p:cNvSpPr>
          <p:nvPr>
            <p:ph type="subTitle" idx="4"/>
          </p:nvPr>
        </p:nvSpPr>
        <p:spPr>
          <a:xfrm>
            <a:off x="5516388" y="34505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0" name="Google Shape;4490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4491" name="Google Shape;4491;p5"/>
          <p:cNvCxnSpPr/>
          <p:nvPr/>
        </p:nvCxnSpPr>
        <p:spPr>
          <a:xfrm>
            <a:off x="840131" y="1117775"/>
            <a:ext cx="273900" cy="0"/>
          </a:xfrm>
          <a:prstGeom prst="straightConnector1">
            <a:avLst/>
          </a:prstGeom>
          <a:noFill/>
          <a:ln w="28575" cap="rnd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492" name="Google Shape;4492;p5"/>
          <p:cNvGrpSpPr/>
          <p:nvPr/>
        </p:nvGrpSpPr>
        <p:grpSpPr>
          <a:xfrm>
            <a:off x="8154582" y="738947"/>
            <a:ext cx="538963" cy="166413"/>
            <a:chOff x="1581163" y="2405325"/>
            <a:chExt cx="1077925" cy="332825"/>
          </a:xfrm>
        </p:grpSpPr>
        <p:sp>
          <p:nvSpPr>
            <p:cNvPr id="4493" name="Google Shape;4493;p5"/>
            <p:cNvSpPr/>
            <p:nvPr/>
          </p:nvSpPr>
          <p:spPr>
            <a:xfrm>
              <a:off x="1581163" y="2405325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0"/>
                  </a:moveTo>
                  <a:lnTo>
                    <a:pt x="1" y="3131"/>
                  </a:lnTo>
                  <a:cubicBezTo>
                    <a:pt x="1250" y="3131"/>
                    <a:pt x="1822" y="3697"/>
                    <a:pt x="2685" y="4554"/>
                  </a:cubicBezTo>
                  <a:cubicBezTo>
                    <a:pt x="3677" y="5540"/>
                    <a:pt x="5035" y="6885"/>
                    <a:pt x="7573" y="6885"/>
                  </a:cubicBezTo>
                  <a:cubicBezTo>
                    <a:pt x="10111" y="6885"/>
                    <a:pt x="11469" y="5540"/>
                    <a:pt x="12461" y="4554"/>
                  </a:cubicBezTo>
                  <a:cubicBezTo>
                    <a:pt x="13324" y="3697"/>
                    <a:pt x="13898" y="3131"/>
                    <a:pt x="15143" y="3131"/>
                  </a:cubicBezTo>
                  <a:cubicBezTo>
                    <a:pt x="16391" y="3131"/>
                    <a:pt x="16964" y="3697"/>
                    <a:pt x="17828" y="4554"/>
                  </a:cubicBezTo>
                  <a:cubicBezTo>
                    <a:pt x="18821" y="5540"/>
                    <a:pt x="20178" y="6885"/>
                    <a:pt x="22716" y="6885"/>
                  </a:cubicBezTo>
                  <a:cubicBezTo>
                    <a:pt x="25253" y="6885"/>
                    <a:pt x="26612" y="5540"/>
                    <a:pt x="27604" y="4554"/>
                  </a:cubicBezTo>
                  <a:cubicBezTo>
                    <a:pt x="28468" y="3697"/>
                    <a:pt x="29040" y="3131"/>
                    <a:pt x="30289" y="3131"/>
                  </a:cubicBezTo>
                  <a:cubicBezTo>
                    <a:pt x="31538" y="3131"/>
                    <a:pt x="32110" y="3697"/>
                    <a:pt x="32973" y="4554"/>
                  </a:cubicBezTo>
                  <a:cubicBezTo>
                    <a:pt x="33965" y="5540"/>
                    <a:pt x="35323" y="6885"/>
                    <a:pt x="37861" y="6885"/>
                  </a:cubicBezTo>
                  <a:cubicBezTo>
                    <a:pt x="40399" y="6885"/>
                    <a:pt x="41757" y="5540"/>
                    <a:pt x="42749" y="4554"/>
                  </a:cubicBezTo>
                  <a:cubicBezTo>
                    <a:pt x="42878" y="4430"/>
                    <a:pt x="42997" y="4307"/>
                    <a:pt x="43116" y="4198"/>
                  </a:cubicBezTo>
                  <a:lnTo>
                    <a:pt x="43116" y="445"/>
                  </a:lnTo>
                  <a:cubicBezTo>
                    <a:pt x="41967" y="924"/>
                    <a:pt x="41182" y="1703"/>
                    <a:pt x="40547" y="2332"/>
                  </a:cubicBezTo>
                  <a:cubicBezTo>
                    <a:pt x="39682" y="3190"/>
                    <a:pt x="39110" y="3756"/>
                    <a:pt x="37861" y="3756"/>
                  </a:cubicBezTo>
                  <a:cubicBezTo>
                    <a:pt x="36612" y="3756"/>
                    <a:pt x="36040" y="3190"/>
                    <a:pt x="35177" y="2332"/>
                  </a:cubicBezTo>
                  <a:cubicBezTo>
                    <a:pt x="34185" y="1350"/>
                    <a:pt x="32827" y="0"/>
                    <a:pt x="30289" y="0"/>
                  </a:cubicBezTo>
                  <a:cubicBezTo>
                    <a:pt x="27751" y="0"/>
                    <a:pt x="26393" y="1350"/>
                    <a:pt x="25401" y="2332"/>
                  </a:cubicBezTo>
                  <a:cubicBezTo>
                    <a:pt x="24538" y="3190"/>
                    <a:pt x="23965" y="3756"/>
                    <a:pt x="22716" y="3756"/>
                  </a:cubicBezTo>
                  <a:cubicBezTo>
                    <a:pt x="21468" y="3756"/>
                    <a:pt x="20898" y="3190"/>
                    <a:pt x="20031" y="2332"/>
                  </a:cubicBezTo>
                  <a:cubicBezTo>
                    <a:pt x="19038" y="1350"/>
                    <a:pt x="17681" y="0"/>
                    <a:pt x="15143" y="0"/>
                  </a:cubicBezTo>
                  <a:cubicBezTo>
                    <a:pt x="12609" y="0"/>
                    <a:pt x="11250" y="1350"/>
                    <a:pt x="10259" y="2332"/>
                  </a:cubicBezTo>
                  <a:cubicBezTo>
                    <a:pt x="9391" y="3190"/>
                    <a:pt x="8822" y="3756"/>
                    <a:pt x="7573" y="3756"/>
                  </a:cubicBezTo>
                  <a:cubicBezTo>
                    <a:pt x="6324" y="3756"/>
                    <a:pt x="5752" y="3190"/>
                    <a:pt x="4889" y="2332"/>
                  </a:cubicBezTo>
                  <a:cubicBezTo>
                    <a:pt x="3897" y="1350"/>
                    <a:pt x="25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"/>
            <p:cNvSpPr/>
            <p:nvPr/>
          </p:nvSpPr>
          <p:spPr>
            <a:xfrm>
              <a:off x="1581163" y="2566000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1"/>
                  </a:moveTo>
                  <a:lnTo>
                    <a:pt x="1" y="3130"/>
                  </a:lnTo>
                  <a:cubicBezTo>
                    <a:pt x="1250" y="3130"/>
                    <a:pt x="1822" y="3698"/>
                    <a:pt x="2685" y="4555"/>
                  </a:cubicBezTo>
                  <a:cubicBezTo>
                    <a:pt x="3677" y="5538"/>
                    <a:pt x="5035" y="6886"/>
                    <a:pt x="7573" y="6886"/>
                  </a:cubicBezTo>
                  <a:cubicBezTo>
                    <a:pt x="10111" y="6886"/>
                    <a:pt x="11469" y="5538"/>
                    <a:pt x="12461" y="4555"/>
                  </a:cubicBezTo>
                  <a:cubicBezTo>
                    <a:pt x="13324" y="3698"/>
                    <a:pt x="13898" y="3130"/>
                    <a:pt x="15143" y="3130"/>
                  </a:cubicBezTo>
                  <a:cubicBezTo>
                    <a:pt x="16391" y="3130"/>
                    <a:pt x="16964" y="3698"/>
                    <a:pt x="17828" y="4555"/>
                  </a:cubicBezTo>
                  <a:cubicBezTo>
                    <a:pt x="18821" y="5538"/>
                    <a:pt x="20178" y="6886"/>
                    <a:pt x="22716" y="6886"/>
                  </a:cubicBezTo>
                  <a:cubicBezTo>
                    <a:pt x="25253" y="6886"/>
                    <a:pt x="26612" y="5538"/>
                    <a:pt x="27604" y="4555"/>
                  </a:cubicBezTo>
                  <a:cubicBezTo>
                    <a:pt x="28468" y="3698"/>
                    <a:pt x="29040" y="3130"/>
                    <a:pt x="30289" y="3130"/>
                  </a:cubicBezTo>
                  <a:cubicBezTo>
                    <a:pt x="31538" y="3130"/>
                    <a:pt x="32110" y="3698"/>
                    <a:pt x="32973" y="4555"/>
                  </a:cubicBezTo>
                  <a:cubicBezTo>
                    <a:pt x="33965" y="5538"/>
                    <a:pt x="35323" y="6886"/>
                    <a:pt x="37861" y="6886"/>
                  </a:cubicBezTo>
                  <a:cubicBezTo>
                    <a:pt x="40399" y="6886"/>
                    <a:pt x="41757" y="5538"/>
                    <a:pt x="42749" y="4555"/>
                  </a:cubicBezTo>
                  <a:cubicBezTo>
                    <a:pt x="42878" y="4429"/>
                    <a:pt x="42997" y="4307"/>
                    <a:pt x="43116" y="4198"/>
                  </a:cubicBezTo>
                  <a:lnTo>
                    <a:pt x="43116" y="446"/>
                  </a:lnTo>
                  <a:cubicBezTo>
                    <a:pt x="41967" y="925"/>
                    <a:pt x="41182" y="1704"/>
                    <a:pt x="40547" y="2332"/>
                  </a:cubicBezTo>
                  <a:cubicBezTo>
                    <a:pt x="39682" y="3191"/>
                    <a:pt x="39110" y="3757"/>
                    <a:pt x="37861" y="3757"/>
                  </a:cubicBezTo>
                  <a:cubicBezTo>
                    <a:pt x="36612" y="3757"/>
                    <a:pt x="36040" y="3191"/>
                    <a:pt x="35177" y="2332"/>
                  </a:cubicBezTo>
                  <a:cubicBezTo>
                    <a:pt x="34185" y="1351"/>
                    <a:pt x="32827" y="1"/>
                    <a:pt x="30289" y="1"/>
                  </a:cubicBezTo>
                  <a:cubicBezTo>
                    <a:pt x="27751" y="1"/>
                    <a:pt x="26393" y="1351"/>
                    <a:pt x="25401" y="2332"/>
                  </a:cubicBezTo>
                  <a:cubicBezTo>
                    <a:pt x="24538" y="3191"/>
                    <a:pt x="23965" y="3757"/>
                    <a:pt x="22716" y="3757"/>
                  </a:cubicBezTo>
                  <a:cubicBezTo>
                    <a:pt x="21468" y="3757"/>
                    <a:pt x="20898" y="3191"/>
                    <a:pt x="20031" y="2332"/>
                  </a:cubicBezTo>
                  <a:cubicBezTo>
                    <a:pt x="19038" y="1351"/>
                    <a:pt x="17681" y="1"/>
                    <a:pt x="15143" y="1"/>
                  </a:cubicBezTo>
                  <a:cubicBezTo>
                    <a:pt x="12609" y="1"/>
                    <a:pt x="11250" y="1351"/>
                    <a:pt x="10259" y="2332"/>
                  </a:cubicBezTo>
                  <a:cubicBezTo>
                    <a:pt x="9391" y="3191"/>
                    <a:pt x="8822" y="3757"/>
                    <a:pt x="7573" y="3757"/>
                  </a:cubicBezTo>
                  <a:cubicBezTo>
                    <a:pt x="6324" y="3757"/>
                    <a:pt x="5752" y="3191"/>
                    <a:pt x="4889" y="2332"/>
                  </a:cubicBezTo>
                  <a:cubicBezTo>
                    <a:pt x="3897" y="1351"/>
                    <a:pt x="2539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4" name="Google Shape;5714;p8"/>
          <p:cNvGrpSpPr/>
          <p:nvPr/>
        </p:nvGrpSpPr>
        <p:grpSpPr>
          <a:xfrm>
            <a:off x="719922" y="540000"/>
            <a:ext cx="7704078" cy="4063500"/>
            <a:chOff x="719922" y="540000"/>
            <a:chExt cx="7704078" cy="4063500"/>
          </a:xfrm>
        </p:grpSpPr>
        <p:sp>
          <p:nvSpPr>
            <p:cNvPr id="5715" name="Google Shape;5715;p8"/>
            <p:cNvSpPr/>
            <p:nvPr/>
          </p:nvSpPr>
          <p:spPr>
            <a:xfrm>
              <a:off x="720000" y="540000"/>
              <a:ext cx="7704000" cy="4063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6" name="Google Shape;5716;p8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5717" name="Google Shape;571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9" name="Google Shape;5729;p8"/>
            <p:cNvGrpSpPr/>
            <p:nvPr/>
          </p:nvGrpSpPr>
          <p:grpSpPr>
            <a:xfrm>
              <a:off x="8091242" y="882464"/>
              <a:ext cx="332750" cy="340900"/>
              <a:chOff x="4640775" y="524900"/>
              <a:chExt cx="332750" cy="340900"/>
            </a:xfrm>
          </p:grpSpPr>
          <p:sp>
            <p:nvSpPr>
              <p:cNvPr id="5730" name="Google Shape;573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2" name="Google Shape;5742;p8"/>
            <p:cNvGrpSpPr/>
            <p:nvPr/>
          </p:nvGrpSpPr>
          <p:grpSpPr>
            <a:xfrm>
              <a:off x="8091242" y="1220477"/>
              <a:ext cx="332750" cy="340900"/>
              <a:chOff x="4640775" y="524900"/>
              <a:chExt cx="332750" cy="340900"/>
            </a:xfrm>
          </p:grpSpPr>
          <p:sp>
            <p:nvSpPr>
              <p:cNvPr id="5743" name="Google Shape;574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8"/>
            <p:cNvGrpSpPr/>
            <p:nvPr/>
          </p:nvGrpSpPr>
          <p:grpSpPr>
            <a:xfrm>
              <a:off x="8091242" y="1558491"/>
              <a:ext cx="332750" cy="340900"/>
              <a:chOff x="4640775" y="524900"/>
              <a:chExt cx="332750" cy="340900"/>
            </a:xfrm>
          </p:grpSpPr>
          <p:sp>
            <p:nvSpPr>
              <p:cNvPr id="5756" name="Google Shape;575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8" name="Google Shape;5768;p8"/>
            <p:cNvGrpSpPr/>
            <p:nvPr/>
          </p:nvGrpSpPr>
          <p:grpSpPr>
            <a:xfrm>
              <a:off x="8091242" y="1896505"/>
              <a:ext cx="332750" cy="340900"/>
              <a:chOff x="4640775" y="524900"/>
              <a:chExt cx="332750" cy="340900"/>
            </a:xfrm>
          </p:grpSpPr>
          <p:sp>
            <p:nvSpPr>
              <p:cNvPr id="5769" name="Google Shape;576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1" name="Google Shape;5781;p8"/>
            <p:cNvGrpSpPr/>
            <p:nvPr/>
          </p:nvGrpSpPr>
          <p:grpSpPr>
            <a:xfrm>
              <a:off x="8091242" y="2234518"/>
              <a:ext cx="332750" cy="340900"/>
              <a:chOff x="4640775" y="524900"/>
              <a:chExt cx="332750" cy="340900"/>
            </a:xfrm>
          </p:grpSpPr>
          <p:sp>
            <p:nvSpPr>
              <p:cNvPr id="5782" name="Google Shape;578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94" name="Google Shape;5794;p8"/>
            <p:cNvGrpSpPr/>
            <p:nvPr/>
          </p:nvGrpSpPr>
          <p:grpSpPr>
            <a:xfrm>
              <a:off x="8091242" y="2572532"/>
              <a:ext cx="332750" cy="340900"/>
              <a:chOff x="4640775" y="524900"/>
              <a:chExt cx="332750" cy="340900"/>
            </a:xfrm>
          </p:grpSpPr>
          <p:sp>
            <p:nvSpPr>
              <p:cNvPr id="5795" name="Google Shape;579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7" name="Google Shape;5807;p8"/>
            <p:cNvGrpSpPr/>
            <p:nvPr/>
          </p:nvGrpSpPr>
          <p:grpSpPr>
            <a:xfrm>
              <a:off x="8091242" y="2910545"/>
              <a:ext cx="332750" cy="340900"/>
              <a:chOff x="4640775" y="524900"/>
              <a:chExt cx="332750" cy="340900"/>
            </a:xfrm>
          </p:grpSpPr>
          <p:sp>
            <p:nvSpPr>
              <p:cNvPr id="5808" name="Google Shape;580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0" name="Google Shape;5820;p8"/>
            <p:cNvGrpSpPr/>
            <p:nvPr/>
          </p:nvGrpSpPr>
          <p:grpSpPr>
            <a:xfrm>
              <a:off x="8091242" y="3248559"/>
              <a:ext cx="332750" cy="340900"/>
              <a:chOff x="4640775" y="524900"/>
              <a:chExt cx="332750" cy="340900"/>
            </a:xfrm>
          </p:grpSpPr>
          <p:sp>
            <p:nvSpPr>
              <p:cNvPr id="5821" name="Google Shape;582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33" name="Google Shape;5833;p8"/>
            <p:cNvGrpSpPr/>
            <p:nvPr/>
          </p:nvGrpSpPr>
          <p:grpSpPr>
            <a:xfrm>
              <a:off x="8091242" y="3586573"/>
              <a:ext cx="332750" cy="340900"/>
              <a:chOff x="4640775" y="524900"/>
              <a:chExt cx="332750" cy="340900"/>
            </a:xfrm>
          </p:grpSpPr>
          <p:sp>
            <p:nvSpPr>
              <p:cNvPr id="5834" name="Google Shape;583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46" name="Google Shape;5846;p8"/>
            <p:cNvGrpSpPr/>
            <p:nvPr/>
          </p:nvGrpSpPr>
          <p:grpSpPr>
            <a:xfrm>
              <a:off x="8091242" y="4262600"/>
              <a:ext cx="332750" cy="340900"/>
              <a:chOff x="4640775" y="524900"/>
              <a:chExt cx="332750" cy="340900"/>
            </a:xfrm>
          </p:grpSpPr>
          <p:sp>
            <p:nvSpPr>
              <p:cNvPr id="5847" name="Google Shape;584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9" name="Google Shape;5859;p8"/>
            <p:cNvGrpSpPr/>
            <p:nvPr/>
          </p:nvGrpSpPr>
          <p:grpSpPr>
            <a:xfrm>
              <a:off x="8091242" y="3924586"/>
              <a:ext cx="332750" cy="340900"/>
              <a:chOff x="4640775" y="524900"/>
              <a:chExt cx="332750" cy="340900"/>
            </a:xfrm>
          </p:grpSpPr>
          <p:sp>
            <p:nvSpPr>
              <p:cNvPr id="5860" name="Google Shape;586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72" name="Google Shape;5872;p8"/>
            <p:cNvGrpSpPr/>
            <p:nvPr/>
          </p:nvGrpSpPr>
          <p:grpSpPr>
            <a:xfrm>
              <a:off x="7758492" y="544450"/>
              <a:ext cx="332750" cy="340900"/>
              <a:chOff x="4640775" y="524900"/>
              <a:chExt cx="332750" cy="340900"/>
            </a:xfrm>
          </p:grpSpPr>
          <p:sp>
            <p:nvSpPr>
              <p:cNvPr id="5873" name="Google Shape;587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85" name="Google Shape;5885;p8"/>
            <p:cNvGrpSpPr/>
            <p:nvPr/>
          </p:nvGrpSpPr>
          <p:grpSpPr>
            <a:xfrm>
              <a:off x="7758492" y="882464"/>
              <a:ext cx="332750" cy="340900"/>
              <a:chOff x="4640775" y="524900"/>
              <a:chExt cx="332750" cy="340900"/>
            </a:xfrm>
          </p:grpSpPr>
          <p:sp>
            <p:nvSpPr>
              <p:cNvPr id="5886" name="Google Shape;588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8" name="Google Shape;5898;p8"/>
            <p:cNvGrpSpPr/>
            <p:nvPr/>
          </p:nvGrpSpPr>
          <p:grpSpPr>
            <a:xfrm>
              <a:off x="7758492" y="1220477"/>
              <a:ext cx="332750" cy="340900"/>
              <a:chOff x="4640775" y="524900"/>
              <a:chExt cx="332750" cy="340900"/>
            </a:xfrm>
          </p:grpSpPr>
          <p:sp>
            <p:nvSpPr>
              <p:cNvPr id="5899" name="Google Shape;589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1" name="Google Shape;5911;p8"/>
            <p:cNvGrpSpPr/>
            <p:nvPr/>
          </p:nvGrpSpPr>
          <p:grpSpPr>
            <a:xfrm>
              <a:off x="7758492" y="1558491"/>
              <a:ext cx="332750" cy="340900"/>
              <a:chOff x="4640775" y="524900"/>
              <a:chExt cx="332750" cy="340900"/>
            </a:xfrm>
          </p:grpSpPr>
          <p:sp>
            <p:nvSpPr>
              <p:cNvPr id="5912" name="Google Shape;591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4" name="Google Shape;5924;p8"/>
            <p:cNvGrpSpPr/>
            <p:nvPr/>
          </p:nvGrpSpPr>
          <p:grpSpPr>
            <a:xfrm>
              <a:off x="7758492" y="1896505"/>
              <a:ext cx="332750" cy="340900"/>
              <a:chOff x="4640775" y="524900"/>
              <a:chExt cx="332750" cy="340900"/>
            </a:xfrm>
          </p:grpSpPr>
          <p:sp>
            <p:nvSpPr>
              <p:cNvPr id="5925" name="Google Shape;592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7" name="Google Shape;5937;p8"/>
            <p:cNvGrpSpPr/>
            <p:nvPr/>
          </p:nvGrpSpPr>
          <p:grpSpPr>
            <a:xfrm>
              <a:off x="7758492" y="2234518"/>
              <a:ext cx="332750" cy="340900"/>
              <a:chOff x="4640775" y="524900"/>
              <a:chExt cx="332750" cy="340900"/>
            </a:xfrm>
          </p:grpSpPr>
          <p:sp>
            <p:nvSpPr>
              <p:cNvPr id="5938" name="Google Shape;593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50" name="Google Shape;5950;p8"/>
            <p:cNvGrpSpPr/>
            <p:nvPr/>
          </p:nvGrpSpPr>
          <p:grpSpPr>
            <a:xfrm>
              <a:off x="7758492" y="2572532"/>
              <a:ext cx="332750" cy="340900"/>
              <a:chOff x="4640775" y="524900"/>
              <a:chExt cx="332750" cy="340900"/>
            </a:xfrm>
          </p:grpSpPr>
          <p:sp>
            <p:nvSpPr>
              <p:cNvPr id="5951" name="Google Shape;595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3" name="Google Shape;5963;p8"/>
            <p:cNvGrpSpPr/>
            <p:nvPr/>
          </p:nvGrpSpPr>
          <p:grpSpPr>
            <a:xfrm>
              <a:off x="7758492" y="2910545"/>
              <a:ext cx="332750" cy="340900"/>
              <a:chOff x="4640775" y="524900"/>
              <a:chExt cx="332750" cy="340900"/>
            </a:xfrm>
          </p:grpSpPr>
          <p:sp>
            <p:nvSpPr>
              <p:cNvPr id="5964" name="Google Shape;596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6" name="Google Shape;5976;p8"/>
            <p:cNvGrpSpPr/>
            <p:nvPr/>
          </p:nvGrpSpPr>
          <p:grpSpPr>
            <a:xfrm>
              <a:off x="7758492" y="3248559"/>
              <a:ext cx="332750" cy="340900"/>
              <a:chOff x="4640775" y="524900"/>
              <a:chExt cx="332750" cy="340900"/>
            </a:xfrm>
          </p:grpSpPr>
          <p:sp>
            <p:nvSpPr>
              <p:cNvPr id="5977" name="Google Shape;597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9" name="Google Shape;5989;p8"/>
            <p:cNvGrpSpPr/>
            <p:nvPr/>
          </p:nvGrpSpPr>
          <p:grpSpPr>
            <a:xfrm>
              <a:off x="7758492" y="3586573"/>
              <a:ext cx="332750" cy="340900"/>
              <a:chOff x="4640775" y="524900"/>
              <a:chExt cx="332750" cy="340900"/>
            </a:xfrm>
          </p:grpSpPr>
          <p:sp>
            <p:nvSpPr>
              <p:cNvPr id="5990" name="Google Shape;599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2" name="Google Shape;6002;p8"/>
            <p:cNvGrpSpPr/>
            <p:nvPr/>
          </p:nvGrpSpPr>
          <p:grpSpPr>
            <a:xfrm>
              <a:off x="7758492" y="4262600"/>
              <a:ext cx="332750" cy="340900"/>
              <a:chOff x="4640775" y="524900"/>
              <a:chExt cx="332750" cy="340900"/>
            </a:xfrm>
          </p:grpSpPr>
          <p:sp>
            <p:nvSpPr>
              <p:cNvPr id="6003" name="Google Shape;600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15" name="Google Shape;6015;p8"/>
            <p:cNvGrpSpPr/>
            <p:nvPr/>
          </p:nvGrpSpPr>
          <p:grpSpPr>
            <a:xfrm>
              <a:off x="7758492" y="3924586"/>
              <a:ext cx="332750" cy="340900"/>
              <a:chOff x="4640775" y="524900"/>
              <a:chExt cx="332750" cy="340900"/>
            </a:xfrm>
          </p:grpSpPr>
          <p:sp>
            <p:nvSpPr>
              <p:cNvPr id="6016" name="Google Shape;601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28" name="Google Shape;6028;p8"/>
            <p:cNvGrpSpPr/>
            <p:nvPr/>
          </p:nvGrpSpPr>
          <p:grpSpPr>
            <a:xfrm>
              <a:off x="7425742" y="544450"/>
              <a:ext cx="332750" cy="340900"/>
              <a:chOff x="4640775" y="524900"/>
              <a:chExt cx="332750" cy="340900"/>
            </a:xfrm>
          </p:grpSpPr>
          <p:sp>
            <p:nvSpPr>
              <p:cNvPr id="6029" name="Google Shape;602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41" name="Google Shape;6041;p8"/>
            <p:cNvGrpSpPr/>
            <p:nvPr/>
          </p:nvGrpSpPr>
          <p:grpSpPr>
            <a:xfrm>
              <a:off x="7425742" y="882464"/>
              <a:ext cx="332750" cy="340900"/>
              <a:chOff x="4640775" y="524900"/>
              <a:chExt cx="332750" cy="340900"/>
            </a:xfrm>
          </p:grpSpPr>
          <p:sp>
            <p:nvSpPr>
              <p:cNvPr id="6042" name="Google Shape;604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4" name="Google Shape;6054;p8"/>
            <p:cNvGrpSpPr/>
            <p:nvPr/>
          </p:nvGrpSpPr>
          <p:grpSpPr>
            <a:xfrm>
              <a:off x="7425742" y="1220477"/>
              <a:ext cx="332750" cy="340900"/>
              <a:chOff x="4640775" y="524900"/>
              <a:chExt cx="332750" cy="340900"/>
            </a:xfrm>
          </p:grpSpPr>
          <p:sp>
            <p:nvSpPr>
              <p:cNvPr id="6055" name="Google Shape;605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67" name="Google Shape;6067;p8"/>
            <p:cNvGrpSpPr/>
            <p:nvPr/>
          </p:nvGrpSpPr>
          <p:grpSpPr>
            <a:xfrm>
              <a:off x="7425742" y="1558491"/>
              <a:ext cx="332750" cy="340900"/>
              <a:chOff x="4640775" y="524900"/>
              <a:chExt cx="332750" cy="340900"/>
            </a:xfrm>
          </p:grpSpPr>
          <p:sp>
            <p:nvSpPr>
              <p:cNvPr id="6068" name="Google Shape;606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0" name="Google Shape;6080;p8"/>
            <p:cNvGrpSpPr/>
            <p:nvPr/>
          </p:nvGrpSpPr>
          <p:grpSpPr>
            <a:xfrm>
              <a:off x="7425742" y="1896505"/>
              <a:ext cx="332750" cy="340900"/>
              <a:chOff x="4640775" y="524900"/>
              <a:chExt cx="332750" cy="340900"/>
            </a:xfrm>
          </p:grpSpPr>
          <p:sp>
            <p:nvSpPr>
              <p:cNvPr id="6081" name="Google Shape;608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3" name="Google Shape;6093;p8"/>
            <p:cNvGrpSpPr/>
            <p:nvPr/>
          </p:nvGrpSpPr>
          <p:grpSpPr>
            <a:xfrm>
              <a:off x="7425742" y="2234518"/>
              <a:ext cx="332750" cy="340900"/>
              <a:chOff x="4640775" y="524900"/>
              <a:chExt cx="332750" cy="340900"/>
            </a:xfrm>
          </p:grpSpPr>
          <p:sp>
            <p:nvSpPr>
              <p:cNvPr id="6094" name="Google Shape;609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6" name="Google Shape;6106;p8"/>
            <p:cNvGrpSpPr/>
            <p:nvPr/>
          </p:nvGrpSpPr>
          <p:grpSpPr>
            <a:xfrm>
              <a:off x="7425742" y="2572532"/>
              <a:ext cx="332750" cy="340900"/>
              <a:chOff x="4640775" y="524900"/>
              <a:chExt cx="332750" cy="340900"/>
            </a:xfrm>
          </p:grpSpPr>
          <p:sp>
            <p:nvSpPr>
              <p:cNvPr id="6107" name="Google Shape;610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9" name="Google Shape;6119;p8"/>
            <p:cNvGrpSpPr/>
            <p:nvPr/>
          </p:nvGrpSpPr>
          <p:grpSpPr>
            <a:xfrm>
              <a:off x="7425742" y="2910545"/>
              <a:ext cx="332750" cy="340900"/>
              <a:chOff x="4640775" y="524900"/>
              <a:chExt cx="332750" cy="340900"/>
            </a:xfrm>
          </p:grpSpPr>
          <p:sp>
            <p:nvSpPr>
              <p:cNvPr id="6120" name="Google Shape;612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2" name="Google Shape;6132;p8"/>
            <p:cNvGrpSpPr/>
            <p:nvPr/>
          </p:nvGrpSpPr>
          <p:grpSpPr>
            <a:xfrm>
              <a:off x="7425742" y="3248559"/>
              <a:ext cx="332750" cy="340900"/>
              <a:chOff x="4640775" y="524900"/>
              <a:chExt cx="332750" cy="340900"/>
            </a:xfrm>
          </p:grpSpPr>
          <p:sp>
            <p:nvSpPr>
              <p:cNvPr id="6133" name="Google Shape;613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5" name="Google Shape;6145;p8"/>
            <p:cNvGrpSpPr/>
            <p:nvPr/>
          </p:nvGrpSpPr>
          <p:grpSpPr>
            <a:xfrm>
              <a:off x="7425742" y="3586573"/>
              <a:ext cx="332750" cy="340900"/>
              <a:chOff x="4640775" y="524900"/>
              <a:chExt cx="332750" cy="340900"/>
            </a:xfrm>
          </p:grpSpPr>
          <p:sp>
            <p:nvSpPr>
              <p:cNvPr id="6146" name="Google Shape;614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58" name="Google Shape;6158;p8"/>
            <p:cNvGrpSpPr/>
            <p:nvPr/>
          </p:nvGrpSpPr>
          <p:grpSpPr>
            <a:xfrm>
              <a:off x="7425742" y="4262600"/>
              <a:ext cx="332750" cy="340900"/>
              <a:chOff x="4640775" y="524900"/>
              <a:chExt cx="332750" cy="340900"/>
            </a:xfrm>
          </p:grpSpPr>
          <p:sp>
            <p:nvSpPr>
              <p:cNvPr id="6159" name="Google Shape;615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71" name="Google Shape;6171;p8"/>
            <p:cNvGrpSpPr/>
            <p:nvPr/>
          </p:nvGrpSpPr>
          <p:grpSpPr>
            <a:xfrm>
              <a:off x="7425742" y="3924586"/>
              <a:ext cx="332750" cy="340900"/>
              <a:chOff x="4640775" y="524900"/>
              <a:chExt cx="332750" cy="340900"/>
            </a:xfrm>
          </p:grpSpPr>
          <p:sp>
            <p:nvSpPr>
              <p:cNvPr id="6172" name="Google Shape;617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84" name="Google Shape;6184;p8"/>
            <p:cNvGrpSpPr/>
            <p:nvPr/>
          </p:nvGrpSpPr>
          <p:grpSpPr>
            <a:xfrm>
              <a:off x="7092992" y="544450"/>
              <a:ext cx="332750" cy="340900"/>
              <a:chOff x="4640775" y="524900"/>
              <a:chExt cx="332750" cy="340900"/>
            </a:xfrm>
          </p:grpSpPr>
          <p:sp>
            <p:nvSpPr>
              <p:cNvPr id="6185" name="Google Shape;618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97" name="Google Shape;6197;p8"/>
            <p:cNvGrpSpPr/>
            <p:nvPr/>
          </p:nvGrpSpPr>
          <p:grpSpPr>
            <a:xfrm>
              <a:off x="7092992" y="882464"/>
              <a:ext cx="332750" cy="340900"/>
              <a:chOff x="4640775" y="524900"/>
              <a:chExt cx="332750" cy="340900"/>
            </a:xfrm>
          </p:grpSpPr>
          <p:sp>
            <p:nvSpPr>
              <p:cNvPr id="6198" name="Google Shape;619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0" name="Google Shape;6210;p8"/>
            <p:cNvGrpSpPr/>
            <p:nvPr/>
          </p:nvGrpSpPr>
          <p:grpSpPr>
            <a:xfrm>
              <a:off x="7092992" y="1220477"/>
              <a:ext cx="332750" cy="340900"/>
              <a:chOff x="4640775" y="524900"/>
              <a:chExt cx="332750" cy="340900"/>
            </a:xfrm>
          </p:grpSpPr>
          <p:sp>
            <p:nvSpPr>
              <p:cNvPr id="6211" name="Google Shape;621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23" name="Google Shape;6223;p8"/>
            <p:cNvGrpSpPr/>
            <p:nvPr/>
          </p:nvGrpSpPr>
          <p:grpSpPr>
            <a:xfrm>
              <a:off x="7092992" y="1558491"/>
              <a:ext cx="332750" cy="340900"/>
              <a:chOff x="4640775" y="524900"/>
              <a:chExt cx="332750" cy="340900"/>
            </a:xfrm>
          </p:grpSpPr>
          <p:sp>
            <p:nvSpPr>
              <p:cNvPr id="6224" name="Google Shape;622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36" name="Google Shape;6236;p8"/>
            <p:cNvGrpSpPr/>
            <p:nvPr/>
          </p:nvGrpSpPr>
          <p:grpSpPr>
            <a:xfrm>
              <a:off x="7092992" y="1896505"/>
              <a:ext cx="332750" cy="340900"/>
              <a:chOff x="4640775" y="524900"/>
              <a:chExt cx="332750" cy="340900"/>
            </a:xfrm>
          </p:grpSpPr>
          <p:sp>
            <p:nvSpPr>
              <p:cNvPr id="6237" name="Google Shape;623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49" name="Google Shape;6249;p8"/>
            <p:cNvGrpSpPr/>
            <p:nvPr/>
          </p:nvGrpSpPr>
          <p:grpSpPr>
            <a:xfrm>
              <a:off x="7092992" y="2234518"/>
              <a:ext cx="332750" cy="340900"/>
              <a:chOff x="4640775" y="524900"/>
              <a:chExt cx="332750" cy="340900"/>
            </a:xfrm>
          </p:grpSpPr>
          <p:sp>
            <p:nvSpPr>
              <p:cNvPr id="6250" name="Google Shape;625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2" name="Google Shape;6262;p8"/>
            <p:cNvGrpSpPr/>
            <p:nvPr/>
          </p:nvGrpSpPr>
          <p:grpSpPr>
            <a:xfrm>
              <a:off x="7092992" y="2572532"/>
              <a:ext cx="332750" cy="340900"/>
              <a:chOff x="4640775" y="524900"/>
              <a:chExt cx="332750" cy="340900"/>
            </a:xfrm>
          </p:grpSpPr>
          <p:sp>
            <p:nvSpPr>
              <p:cNvPr id="6263" name="Google Shape;626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5" name="Google Shape;6275;p8"/>
            <p:cNvGrpSpPr/>
            <p:nvPr/>
          </p:nvGrpSpPr>
          <p:grpSpPr>
            <a:xfrm>
              <a:off x="7092992" y="2910545"/>
              <a:ext cx="332750" cy="340900"/>
              <a:chOff x="4640775" y="524900"/>
              <a:chExt cx="332750" cy="340900"/>
            </a:xfrm>
          </p:grpSpPr>
          <p:sp>
            <p:nvSpPr>
              <p:cNvPr id="6276" name="Google Shape;627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8" name="Google Shape;6288;p8"/>
            <p:cNvGrpSpPr/>
            <p:nvPr/>
          </p:nvGrpSpPr>
          <p:grpSpPr>
            <a:xfrm>
              <a:off x="7092992" y="3248559"/>
              <a:ext cx="332750" cy="340900"/>
              <a:chOff x="4640775" y="524900"/>
              <a:chExt cx="332750" cy="340900"/>
            </a:xfrm>
          </p:grpSpPr>
          <p:sp>
            <p:nvSpPr>
              <p:cNvPr id="6289" name="Google Shape;628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1" name="Google Shape;6301;p8"/>
            <p:cNvGrpSpPr/>
            <p:nvPr/>
          </p:nvGrpSpPr>
          <p:grpSpPr>
            <a:xfrm>
              <a:off x="7092992" y="3586573"/>
              <a:ext cx="332750" cy="340900"/>
              <a:chOff x="4640775" y="524900"/>
              <a:chExt cx="332750" cy="340900"/>
            </a:xfrm>
          </p:grpSpPr>
          <p:sp>
            <p:nvSpPr>
              <p:cNvPr id="6302" name="Google Shape;630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4" name="Google Shape;6314;p8"/>
            <p:cNvGrpSpPr/>
            <p:nvPr/>
          </p:nvGrpSpPr>
          <p:grpSpPr>
            <a:xfrm>
              <a:off x="7092992" y="4262600"/>
              <a:ext cx="332750" cy="340900"/>
              <a:chOff x="4640775" y="524900"/>
              <a:chExt cx="332750" cy="340900"/>
            </a:xfrm>
          </p:grpSpPr>
          <p:sp>
            <p:nvSpPr>
              <p:cNvPr id="6315" name="Google Shape;631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27" name="Google Shape;6327;p8"/>
            <p:cNvGrpSpPr/>
            <p:nvPr/>
          </p:nvGrpSpPr>
          <p:grpSpPr>
            <a:xfrm>
              <a:off x="7092992" y="3924586"/>
              <a:ext cx="332750" cy="340900"/>
              <a:chOff x="4640775" y="524900"/>
              <a:chExt cx="332750" cy="340900"/>
            </a:xfrm>
          </p:grpSpPr>
          <p:sp>
            <p:nvSpPr>
              <p:cNvPr id="6328" name="Google Shape;632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0" name="Google Shape;6340;p8"/>
            <p:cNvGrpSpPr/>
            <p:nvPr/>
          </p:nvGrpSpPr>
          <p:grpSpPr>
            <a:xfrm>
              <a:off x="6760242" y="544450"/>
              <a:ext cx="332750" cy="340900"/>
              <a:chOff x="4640775" y="524900"/>
              <a:chExt cx="332750" cy="340900"/>
            </a:xfrm>
          </p:grpSpPr>
          <p:sp>
            <p:nvSpPr>
              <p:cNvPr id="6341" name="Google Shape;634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3" name="Google Shape;6353;p8"/>
            <p:cNvGrpSpPr/>
            <p:nvPr/>
          </p:nvGrpSpPr>
          <p:grpSpPr>
            <a:xfrm>
              <a:off x="6760242" y="882464"/>
              <a:ext cx="332750" cy="340900"/>
              <a:chOff x="4640775" y="524900"/>
              <a:chExt cx="332750" cy="340900"/>
            </a:xfrm>
          </p:grpSpPr>
          <p:sp>
            <p:nvSpPr>
              <p:cNvPr id="6354" name="Google Shape;635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6" name="Google Shape;6366;p8"/>
            <p:cNvGrpSpPr/>
            <p:nvPr/>
          </p:nvGrpSpPr>
          <p:grpSpPr>
            <a:xfrm>
              <a:off x="6760242" y="1220477"/>
              <a:ext cx="332750" cy="340900"/>
              <a:chOff x="4640775" y="524900"/>
              <a:chExt cx="332750" cy="340900"/>
            </a:xfrm>
          </p:grpSpPr>
          <p:sp>
            <p:nvSpPr>
              <p:cNvPr id="6367" name="Google Shape;636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9" name="Google Shape;6379;p8"/>
            <p:cNvGrpSpPr/>
            <p:nvPr/>
          </p:nvGrpSpPr>
          <p:grpSpPr>
            <a:xfrm>
              <a:off x="6760242" y="1558491"/>
              <a:ext cx="332750" cy="340900"/>
              <a:chOff x="4640775" y="524900"/>
              <a:chExt cx="332750" cy="340900"/>
            </a:xfrm>
          </p:grpSpPr>
          <p:sp>
            <p:nvSpPr>
              <p:cNvPr id="6380" name="Google Shape;638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92" name="Google Shape;6392;p8"/>
            <p:cNvGrpSpPr/>
            <p:nvPr/>
          </p:nvGrpSpPr>
          <p:grpSpPr>
            <a:xfrm>
              <a:off x="6760242" y="1896505"/>
              <a:ext cx="332750" cy="340900"/>
              <a:chOff x="4640775" y="524900"/>
              <a:chExt cx="332750" cy="340900"/>
            </a:xfrm>
          </p:grpSpPr>
          <p:sp>
            <p:nvSpPr>
              <p:cNvPr id="6393" name="Google Shape;639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05" name="Google Shape;6405;p8"/>
            <p:cNvGrpSpPr/>
            <p:nvPr/>
          </p:nvGrpSpPr>
          <p:grpSpPr>
            <a:xfrm>
              <a:off x="6760242" y="2234518"/>
              <a:ext cx="332750" cy="340900"/>
              <a:chOff x="4640775" y="524900"/>
              <a:chExt cx="332750" cy="340900"/>
            </a:xfrm>
          </p:grpSpPr>
          <p:sp>
            <p:nvSpPr>
              <p:cNvPr id="6406" name="Google Shape;640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8" name="Google Shape;6418;p8"/>
            <p:cNvGrpSpPr/>
            <p:nvPr/>
          </p:nvGrpSpPr>
          <p:grpSpPr>
            <a:xfrm>
              <a:off x="6760242" y="2572532"/>
              <a:ext cx="332750" cy="340900"/>
              <a:chOff x="4640775" y="524900"/>
              <a:chExt cx="332750" cy="340900"/>
            </a:xfrm>
          </p:grpSpPr>
          <p:sp>
            <p:nvSpPr>
              <p:cNvPr id="6419" name="Google Shape;641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1" name="Google Shape;6431;p8"/>
            <p:cNvGrpSpPr/>
            <p:nvPr/>
          </p:nvGrpSpPr>
          <p:grpSpPr>
            <a:xfrm>
              <a:off x="6760242" y="2910545"/>
              <a:ext cx="332750" cy="340900"/>
              <a:chOff x="4640775" y="524900"/>
              <a:chExt cx="332750" cy="340900"/>
            </a:xfrm>
          </p:grpSpPr>
          <p:sp>
            <p:nvSpPr>
              <p:cNvPr id="6432" name="Google Shape;643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4" name="Google Shape;6444;p8"/>
            <p:cNvGrpSpPr/>
            <p:nvPr/>
          </p:nvGrpSpPr>
          <p:grpSpPr>
            <a:xfrm>
              <a:off x="6760242" y="3248559"/>
              <a:ext cx="332750" cy="340900"/>
              <a:chOff x="4640775" y="524900"/>
              <a:chExt cx="332750" cy="340900"/>
            </a:xfrm>
          </p:grpSpPr>
          <p:sp>
            <p:nvSpPr>
              <p:cNvPr id="6445" name="Google Shape;644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7" name="Google Shape;6457;p8"/>
            <p:cNvGrpSpPr/>
            <p:nvPr/>
          </p:nvGrpSpPr>
          <p:grpSpPr>
            <a:xfrm>
              <a:off x="6760242" y="3586573"/>
              <a:ext cx="332750" cy="340900"/>
              <a:chOff x="4640775" y="524900"/>
              <a:chExt cx="332750" cy="340900"/>
            </a:xfrm>
          </p:grpSpPr>
          <p:sp>
            <p:nvSpPr>
              <p:cNvPr id="6458" name="Google Shape;645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0" name="Google Shape;6470;p8"/>
            <p:cNvGrpSpPr/>
            <p:nvPr/>
          </p:nvGrpSpPr>
          <p:grpSpPr>
            <a:xfrm>
              <a:off x="6760242" y="4262600"/>
              <a:ext cx="332750" cy="340900"/>
              <a:chOff x="4640775" y="524900"/>
              <a:chExt cx="332750" cy="340900"/>
            </a:xfrm>
          </p:grpSpPr>
          <p:sp>
            <p:nvSpPr>
              <p:cNvPr id="6471" name="Google Shape;647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3" name="Google Shape;6483;p8"/>
            <p:cNvGrpSpPr/>
            <p:nvPr/>
          </p:nvGrpSpPr>
          <p:grpSpPr>
            <a:xfrm>
              <a:off x="6760242" y="3924586"/>
              <a:ext cx="332750" cy="340900"/>
              <a:chOff x="4640775" y="524900"/>
              <a:chExt cx="332750" cy="340900"/>
            </a:xfrm>
          </p:grpSpPr>
          <p:sp>
            <p:nvSpPr>
              <p:cNvPr id="6484" name="Google Shape;648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6" name="Google Shape;6496;p8"/>
            <p:cNvGrpSpPr/>
            <p:nvPr/>
          </p:nvGrpSpPr>
          <p:grpSpPr>
            <a:xfrm>
              <a:off x="6427492" y="544450"/>
              <a:ext cx="332750" cy="340900"/>
              <a:chOff x="4640775" y="524900"/>
              <a:chExt cx="332750" cy="340900"/>
            </a:xfrm>
          </p:grpSpPr>
          <p:sp>
            <p:nvSpPr>
              <p:cNvPr id="6497" name="Google Shape;649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9" name="Google Shape;6509;p8"/>
            <p:cNvGrpSpPr/>
            <p:nvPr/>
          </p:nvGrpSpPr>
          <p:grpSpPr>
            <a:xfrm>
              <a:off x="6427492" y="882464"/>
              <a:ext cx="332750" cy="340900"/>
              <a:chOff x="4640775" y="524900"/>
              <a:chExt cx="332750" cy="340900"/>
            </a:xfrm>
          </p:grpSpPr>
          <p:sp>
            <p:nvSpPr>
              <p:cNvPr id="6510" name="Google Shape;651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2" name="Google Shape;6522;p8"/>
            <p:cNvGrpSpPr/>
            <p:nvPr/>
          </p:nvGrpSpPr>
          <p:grpSpPr>
            <a:xfrm>
              <a:off x="6427492" y="1220477"/>
              <a:ext cx="332750" cy="340900"/>
              <a:chOff x="4640775" y="524900"/>
              <a:chExt cx="332750" cy="340900"/>
            </a:xfrm>
          </p:grpSpPr>
          <p:sp>
            <p:nvSpPr>
              <p:cNvPr id="6523" name="Google Shape;652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5" name="Google Shape;6535;p8"/>
            <p:cNvGrpSpPr/>
            <p:nvPr/>
          </p:nvGrpSpPr>
          <p:grpSpPr>
            <a:xfrm>
              <a:off x="6427492" y="1558491"/>
              <a:ext cx="332750" cy="340900"/>
              <a:chOff x="4640775" y="524900"/>
              <a:chExt cx="332750" cy="340900"/>
            </a:xfrm>
          </p:grpSpPr>
          <p:sp>
            <p:nvSpPr>
              <p:cNvPr id="6536" name="Google Shape;653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48" name="Google Shape;6548;p8"/>
            <p:cNvGrpSpPr/>
            <p:nvPr/>
          </p:nvGrpSpPr>
          <p:grpSpPr>
            <a:xfrm>
              <a:off x="6427492" y="1896505"/>
              <a:ext cx="332750" cy="340900"/>
              <a:chOff x="4640775" y="524900"/>
              <a:chExt cx="332750" cy="340900"/>
            </a:xfrm>
          </p:grpSpPr>
          <p:sp>
            <p:nvSpPr>
              <p:cNvPr id="6549" name="Google Shape;654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1" name="Google Shape;6561;p8"/>
            <p:cNvGrpSpPr/>
            <p:nvPr/>
          </p:nvGrpSpPr>
          <p:grpSpPr>
            <a:xfrm>
              <a:off x="6427492" y="2234518"/>
              <a:ext cx="332750" cy="340900"/>
              <a:chOff x="4640775" y="524900"/>
              <a:chExt cx="332750" cy="340900"/>
            </a:xfrm>
          </p:grpSpPr>
          <p:sp>
            <p:nvSpPr>
              <p:cNvPr id="6562" name="Google Shape;656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74" name="Google Shape;6574;p8"/>
            <p:cNvGrpSpPr/>
            <p:nvPr/>
          </p:nvGrpSpPr>
          <p:grpSpPr>
            <a:xfrm>
              <a:off x="6427492" y="2572532"/>
              <a:ext cx="332750" cy="340900"/>
              <a:chOff x="4640775" y="524900"/>
              <a:chExt cx="332750" cy="340900"/>
            </a:xfrm>
          </p:grpSpPr>
          <p:sp>
            <p:nvSpPr>
              <p:cNvPr id="6575" name="Google Shape;657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87" name="Google Shape;6587;p8"/>
            <p:cNvGrpSpPr/>
            <p:nvPr/>
          </p:nvGrpSpPr>
          <p:grpSpPr>
            <a:xfrm>
              <a:off x="6427492" y="2910545"/>
              <a:ext cx="332750" cy="340900"/>
              <a:chOff x="4640775" y="524900"/>
              <a:chExt cx="332750" cy="340900"/>
            </a:xfrm>
          </p:grpSpPr>
          <p:sp>
            <p:nvSpPr>
              <p:cNvPr id="6588" name="Google Shape;658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00" name="Google Shape;6600;p8"/>
            <p:cNvGrpSpPr/>
            <p:nvPr/>
          </p:nvGrpSpPr>
          <p:grpSpPr>
            <a:xfrm>
              <a:off x="6427492" y="3248559"/>
              <a:ext cx="332750" cy="340900"/>
              <a:chOff x="4640775" y="524900"/>
              <a:chExt cx="332750" cy="340900"/>
            </a:xfrm>
          </p:grpSpPr>
          <p:sp>
            <p:nvSpPr>
              <p:cNvPr id="6601" name="Google Shape;660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13" name="Google Shape;6613;p8"/>
            <p:cNvGrpSpPr/>
            <p:nvPr/>
          </p:nvGrpSpPr>
          <p:grpSpPr>
            <a:xfrm>
              <a:off x="6427492" y="3586573"/>
              <a:ext cx="332750" cy="340900"/>
              <a:chOff x="4640775" y="524900"/>
              <a:chExt cx="332750" cy="340900"/>
            </a:xfrm>
          </p:grpSpPr>
          <p:sp>
            <p:nvSpPr>
              <p:cNvPr id="6614" name="Google Shape;661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6" name="Google Shape;6626;p8"/>
            <p:cNvGrpSpPr/>
            <p:nvPr/>
          </p:nvGrpSpPr>
          <p:grpSpPr>
            <a:xfrm>
              <a:off x="6427492" y="4262600"/>
              <a:ext cx="332750" cy="340900"/>
              <a:chOff x="4640775" y="524900"/>
              <a:chExt cx="332750" cy="340900"/>
            </a:xfrm>
          </p:grpSpPr>
          <p:sp>
            <p:nvSpPr>
              <p:cNvPr id="6627" name="Google Shape;662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9" name="Google Shape;6639;p8"/>
            <p:cNvGrpSpPr/>
            <p:nvPr/>
          </p:nvGrpSpPr>
          <p:grpSpPr>
            <a:xfrm>
              <a:off x="6427492" y="3924586"/>
              <a:ext cx="332750" cy="340900"/>
              <a:chOff x="4640775" y="524900"/>
              <a:chExt cx="332750" cy="340900"/>
            </a:xfrm>
          </p:grpSpPr>
          <p:sp>
            <p:nvSpPr>
              <p:cNvPr id="6640" name="Google Shape;664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2" name="Google Shape;6652;p8"/>
            <p:cNvGrpSpPr/>
            <p:nvPr/>
          </p:nvGrpSpPr>
          <p:grpSpPr>
            <a:xfrm>
              <a:off x="6094742" y="544450"/>
              <a:ext cx="332750" cy="340900"/>
              <a:chOff x="4640775" y="524900"/>
              <a:chExt cx="332750" cy="340900"/>
            </a:xfrm>
          </p:grpSpPr>
          <p:sp>
            <p:nvSpPr>
              <p:cNvPr id="6653" name="Google Shape;665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65" name="Google Shape;6665;p8"/>
            <p:cNvGrpSpPr/>
            <p:nvPr/>
          </p:nvGrpSpPr>
          <p:grpSpPr>
            <a:xfrm>
              <a:off x="6094742" y="882464"/>
              <a:ext cx="332750" cy="340900"/>
              <a:chOff x="4640775" y="524900"/>
              <a:chExt cx="332750" cy="340900"/>
            </a:xfrm>
          </p:grpSpPr>
          <p:sp>
            <p:nvSpPr>
              <p:cNvPr id="6666" name="Google Shape;666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8" name="Google Shape;6678;p8"/>
            <p:cNvGrpSpPr/>
            <p:nvPr/>
          </p:nvGrpSpPr>
          <p:grpSpPr>
            <a:xfrm>
              <a:off x="6094742" y="1220477"/>
              <a:ext cx="332750" cy="340900"/>
              <a:chOff x="4640775" y="524900"/>
              <a:chExt cx="332750" cy="340900"/>
            </a:xfrm>
          </p:grpSpPr>
          <p:sp>
            <p:nvSpPr>
              <p:cNvPr id="6679" name="Google Shape;667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91" name="Google Shape;6691;p8"/>
            <p:cNvGrpSpPr/>
            <p:nvPr/>
          </p:nvGrpSpPr>
          <p:grpSpPr>
            <a:xfrm>
              <a:off x="6094742" y="1558491"/>
              <a:ext cx="332750" cy="340900"/>
              <a:chOff x="4640775" y="524900"/>
              <a:chExt cx="332750" cy="340900"/>
            </a:xfrm>
          </p:grpSpPr>
          <p:sp>
            <p:nvSpPr>
              <p:cNvPr id="6692" name="Google Shape;669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04" name="Google Shape;6704;p8"/>
            <p:cNvGrpSpPr/>
            <p:nvPr/>
          </p:nvGrpSpPr>
          <p:grpSpPr>
            <a:xfrm>
              <a:off x="6094742" y="1896505"/>
              <a:ext cx="332750" cy="340900"/>
              <a:chOff x="4640775" y="524900"/>
              <a:chExt cx="332750" cy="340900"/>
            </a:xfrm>
          </p:grpSpPr>
          <p:sp>
            <p:nvSpPr>
              <p:cNvPr id="6705" name="Google Shape;670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17" name="Google Shape;6717;p8"/>
            <p:cNvGrpSpPr/>
            <p:nvPr/>
          </p:nvGrpSpPr>
          <p:grpSpPr>
            <a:xfrm>
              <a:off x="6094742" y="2234518"/>
              <a:ext cx="332750" cy="340900"/>
              <a:chOff x="4640775" y="524900"/>
              <a:chExt cx="332750" cy="340900"/>
            </a:xfrm>
          </p:grpSpPr>
          <p:sp>
            <p:nvSpPr>
              <p:cNvPr id="6718" name="Google Shape;671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0" name="Google Shape;6730;p8"/>
            <p:cNvGrpSpPr/>
            <p:nvPr/>
          </p:nvGrpSpPr>
          <p:grpSpPr>
            <a:xfrm>
              <a:off x="6094742" y="2572532"/>
              <a:ext cx="332750" cy="340900"/>
              <a:chOff x="4640775" y="524900"/>
              <a:chExt cx="332750" cy="340900"/>
            </a:xfrm>
          </p:grpSpPr>
          <p:sp>
            <p:nvSpPr>
              <p:cNvPr id="6731" name="Google Shape;673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3" name="Google Shape;6743;p8"/>
            <p:cNvGrpSpPr/>
            <p:nvPr/>
          </p:nvGrpSpPr>
          <p:grpSpPr>
            <a:xfrm>
              <a:off x="6094742" y="2910545"/>
              <a:ext cx="332750" cy="340900"/>
              <a:chOff x="4640775" y="524900"/>
              <a:chExt cx="332750" cy="340900"/>
            </a:xfrm>
          </p:grpSpPr>
          <p:sp>
            <p:nvSpPr>
              <p:cNvPr id="6744" name="Google Shape;674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56" name="Google Shape;6756;p8"/>
            <p:cNvGrpSpPr/>
            <p:nvPr/>
          </p:nvGrpSpPr>
          <p:grpSpPr>
            <a:xfrm>
              <a:off x="6094742" y="3248559"/>
              <a:ext cx="332750" cy="340900"/>
              <a:chOff x="4640775" y="524900"/>
              <a:chExt cx="332750" cy="340900"/>
            </a:xfrm>
          </p:grpSpPr>
          <p:sp>
            <p:nvSpPr>
              <p:cNvPr id="6757" name="Google Shape;675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69" name="Google Shape;6769;p8"/>
            <p:cNvGrpSpPr/>
            <p:nvPr/>
          </p:nvGrpSpPr>
          <p:grpSpPr>
            <a:xfrm>
              <a:off x="6094742" y="3586573"/>
              <a:ext cx="332750" cy="340900"/>
              <a:chOff x="4640775" y="524900"/>
              <a:chExt cx="332750" cy="340900"/>
            </a:xfrm>
          </p:grpSpPr>
          <p:sp>
            <p:nvSpPr>
              <p:cNvPr id="6770" name="Google Shape;677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82" name="Google Shape;6782;p8"/>
            <p:cNvGrpSpPr/>
            <p:nvPr/>
          </p:nvGrpSpPr>
          <p:grpSpPr>
            <a:xfrm>
              <a:off x="6094742" y="4262600"/>
              <a:ext cx="332750" cy="340900"/>
              <a:chOff x="4640775" y="524900"/>
              <a:chExt cx="332750" cy="340900"/>
            </a:xfrm>
          </p:grpSpPr>
          <p:sp>
            <p:nvSpPr>
              <p:cNvPr id="6783" name="Google Shape;678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5" name="Google Shape;6795;p8"/>
            <p:cNvGrpSpPr/>
            <p:nvPr/>
          </p:nvGrpSpPr>
          <p:grpSpPr>
            <a:xfrm>
              <a:off x="6094742" y="3924586"/>
              <a:ext cx="332750" cy="340900"/>
              <a:chOff x="4640775" y="524900"/>
              <a:chExt cx="332750" cy="340900"/>
            </a:xfrm>
          </p:grpSpPr>
          <p:sp>
            <p:nvSpPr>
              <p:cNvPr id="6796" name="Google Shape;679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6" name="Google Shape;680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7" name="Google Shape;680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8" name="Google Shape;6808;p8"/>
            <p:cNvGrpSpPr/>
            <p:nvPr/>
          </p:nvGrpSpPr>
          <p:grpSpPr>
            <a:xfrm>
              <a:off x="5761992" y="544450"/>
              <a:ext cx="332750" cy="340900"/>
              <a:chOff x="4640775" y="524900"/>
              <a:chExt cx="332750" cy="340900"/>
            </a:xfrm>
          </p:grpSpPr>
          <p:sp>
            <p:nvSpPr>
              <p:cNvPr id="6809" name="Google Shape;680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21" name="Google Shape;6821;p8"/>
            <p:cNvGrpSpPr/>
            <p:nvPr/>
          </p:nvGrpSpPr>
          <p:grpSpPr>
            <a:xfrm>
              <a:off x="5761992" y="882464"/>
              <a:ext cx="332750" cy="340900"/>
              <a:chOff x="4640775" y="524900"/>
              <a:chExt cx="332750" cy="340900"/>
            </a:xfrm>
          </p:grpSpPr>
          <p:sp>
            <p:nvSpPr>
              <p:cNvPr id="6822" name="Google Shape;682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4" name="Google Shape;6834;p8"/>
            <p:cNvGrpSpPr/>
            <p:nvPr/>
          </p:nvGrpSpPr>
          <p:grpSpPr>
            <a:xfrm>
              <a:off x="5761992" y="1220477"/>
              <a:ext cx="332750" cy="340900"/>
              <a:chOff x="4640775" y="524900"/>
              <a:chExt cx="332750" cy="340900"/>
            </a:xfrm>
          </p:grpSpPr>
          <p:sp>
            <p:nvSpPr>
              <p:cNvPr id="6835" name="Google Shape;683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9" name="Google Shape;683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0" name="Google Shape;684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2" name="Google Shape;684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47" name="Google Shape;6847;p8"/>
            <p:cNvGrpSpPr/>
            <p:nvPr/>
          </p:nvGrpSpPr>
          <p:grpSpPr>
            <a:xfrm>
              <a:off x="5761992" y="1558491"/>
              <a:ext cx="332750" cy="340900"/>
              <a:chOff x="4640775" y="524900"/>
              <a:chExt cx="332750" cy="340900"/>
            </a:xfrm>
          </p:grpSpPr>
          <p:sp>
            <p:nvSpPr>
              <p:cNvPr id="6848" name="Google Shape;684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0" name="Google Shape;6860;p8"/>
            <p:cNvGrpSpPr/>
            <p:nvPr/>
          </p:nvGrpSpPr>
          <p:grpSpPr>
            <a:xfrm>
              <a:off x="5761992" y="1896505"/>
              <a:ext cx="332750" cy="340900"/>
              <a:chOff x="4640775" y="524900"/>
              <a:chExt cx="332750" cy="340900"/>
            </a:xfrm>
          </p:grpSpPr>
          <p:sp>
            <p:nvSpPr>
              <p:cNvPr id="6861" name="Google Shape;686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3" name="Google Shape;6873;p8"/>
            <p:cNvGrpSpPr/>
            <p:nvPr/>
          </p:nvGrpSpPr>
          <p:grpSpPr>
            <a:xfrm>
              <a:off x="5761992" y="2234518"/>
              <a:ext cx="332750" cy="340900"/>
              <a:chOff x="4640775" y="524900"/>
              <a:chExt cx="332750" cy="340900"/>
            </a:xfrm>
          </p:grpSpPr>
          <p:sp>
            <p:nvSpPr>
              <p:cNvPr id="6874" name="Google Shape;687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5" name="Google Shape;687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6" name="Google Shape;687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8" name="Google Shape;687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9" name="Google Shape;687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6" name="Google Shape;6886;p8"/>
            <p:cNvGrpSpPr/>
            <p:nvPr/>
          </p:nvGrpSpPr>
          <p:grpSpPr>
            <a:xfrm>
              <a:off x="5761992" y="2572532"/>
              <a:ext cx="332750" cy="340900"/>
              <a:chOff x="4640775" y="524900"/>
              <a:chExt cx="332750" cy="340900"/>
            </a:xfrm>
          </p:grpSpPr>
          <p:sp>
            <p:nvSpPr>
              <p:cNvPr id="6887" name="Google Shape;688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9" name="Google Shape;6899;p8"/>
            <p:cNvGrpSpPr/>
            <p:nvPr/>
          </p:nvGrpSpPr>
          <p:grpSpPr>
            <a:xfrm>
              <a:off x="5761992" y="2910545"/>
              <a:ext cx="332750" cy="340900"/>
              <a:chOff x="4640775" y="524900"/>
              <a:chExt cx="332750" cy="340900"/>
            </a:xfrm>
          </p:grpSpPr>
          <p:sp>
            <p:nvSpPr>
              <p:cNvPr id="6900" name="Google Shape;690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2" name="Google Shape;6912;p8"/>
            <p:cNvGrpSpPr/>
            <p:nvPr/>
          </p:nvGrpSpPr>
          <p:grpSpPr>
            <a:xfrm>
              <a:off x="5761992" y="3248559"/>
              <a:ext cx="332750" cy="340900"/>
              <a:chOff x="4640775" y="524900"/>
              <a:chExt cx="332750" cy="340900"/>
            </a:xfrm>
          </p:grpSpPr>
          <p:sp>
            <p:nvSpPr>
              <p:cNvPr id="6913" name="Google Shape;691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4" name="Google Shape;692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5" name="Google Shape;6925;p8"/>
            <p:cNvGrpSpPr/>
            <p:nvPr/>
          </p:nvGrpSpPr>
          <p:grpSpPr>
            <a:xfrm>
              <a:off x="5761992" y="3586573"/>
              <a:ext cx="332750" cy="340900"/>
              <a:chOff x="4640775" y="524900"/>
              <a:chExt cx="332750" cy="340900"/>
            </a:xfrm>
          </p:grpSpPr>
          <p:sp>
            <p:nvSpPr>
              <p:cNvPr id="6926" name="Google Shape;692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38" name="Google Shape;6938;p8"/>
            <p:cNvGrpSpPr/>
            <p:nvPr/>
          </p:nvGrpSpPr>
          <p:grpSpPr>
            <a:xfrm>
              <a:off x="5761992" y="4262600"/>
              <a:ext cx="332750" cy="340900"/>
              <a:chOff x="4640775" y="524900"/>
              <a:chExt cx="332750" cy="340900"/>
            </a:xfrm>
          </p:grpSpPr>
          <p:sp>
            <p:nvSpPr>
              <p:cNvPr id="6939" name="Google Shape;693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51" name="Google Shape;6951;p8"/>
            <p:cNvGrpSpPr/>
            <p:nvPr/>
          </p:nvGrpSpPr>
          <p:grpSpPr>
            <a:xfrm>
              <a:off x="5761992" y="3924586"/>
              <a:ext cx="332750" cy="340900"/>
              <a:chOff x="4640775" y="524900"/>
              <a:chExt cx="332750" cy="340900"/>
            </a:xfrm>
          </p:grpSpPr>
          <p:sp>
            <p:nvSpPr>
              <p:cNvPr id="6952" name="Google Shape;695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64" name="Google Shape;6964;p8"/>
            <p:cNvGrpSpPr/>
            <p:nvPr/>
          </p:nvGrpSpPr>
          <p:grpSpPr>
            <a:xfrm>
              <a:off x="5429242" y="544450"/>
              <a:ext cx="332750" cy="340900"/>
              <a:chOff x="4640775" y="524900"/>
              <a:chExt cx="332750" cy="340900"/>
            </a:xfrm>
          </p:grpSpPr>
          <p:sp>
            <p:nvSpPr>
              <p:cNvPr id="6965" name="Google Shape;696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7" name="Google Shape;6977;p8"/>
            <p:cNvGrpSpPr/>
            <p:nvPr/>
          </p:nvGrpSpPr>
          <p:grpSpPr>
            <a:xfrm>
              <a:off x="5429242" y="882464"/>
              <a:ext cx="332750" cy="340900"/>
              <a:chOff x="4640775" y="524900"/>
              <a:chExt cx="332750" cy="340900"/>
            </a:xfrm>
          </p:grpSpPr>
          <p:sp>
            <p:nvSpPr>
              <p:cNvPr id="6978" name="Google Shape;697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90" name="Google Shape;6990;p8"/>
            <p:cNvGrpSpPr/>
            <p:nvPr/>
          </p:nvGrpSpPr>
          <p:grpSpPr>
            <a:xfrm>
              <a:off x="5429242" y="1220477"/>
              <a:ext cx="332750" cy="340900"/>
              <a:chOff x="4640775" y="524900"/>
              <a:chExt cx="332750" cy="340900"/>
            </a:xfrm>
          </p:grpSpPr>
          <p:sp>
            <p:nvSpPr>
              <p:cNvPr id="6991" name="Google Shape;699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03" name="Google Shape;7003;p8"/>
            <p:cNvGrpSpPr/>
            <p:nvPr/>
          </p:nvGrpSpPr>
          <p:grpSpPr>
            <a:xfrm>
              <a:off x="5429242" y="1558491"/>
              <a:ext cx="332750" cy="340900"/>
              <a:chOff x="4640775" y="524900"/>
              <a:chExt cx="332750" cy="340900"/>
            </a:xfrm>
          </p:grpSpPr>
          <p:sp>
            <p:nvSpPr>
              <p:cNvPr id="7004" name="Google Shape;700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16" name="Google Shape;7016;p8"/>
            <p:cNvGrpSpPr/>
            <p:nvPr/>
          </p:nvGrpSpPr>
          <p:grpSpPr>
            <a:xfrm>
              <a:off x="5429242" y="1896505"/>
              <a:ext cx="332750" cy="340900"/>
              <a:chOff x="4640775" y="524900"/>
              <a:chExt cx="332750" cy="340900"/>
            </a:xfrm>
          </p:grpSpPr>
          <p:sp>
            <p:nvSpPr>
              <p:cNvPr id="7017" name="Google Shape;701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29" name="Google Shape;7029;p8"/>
            <p:cNvGrpSpPr/>
            <p:nvPr/>
          </p:nvGrpSpPr>
          <p:grpSpPr>
            <a:xfrm>
              <a:off x="5429242" y="2234518"/>
              <a:ext cx="332750" cy="340900"/>
              <a:chOff x="4640775" y="524900"/>
              <a:chExt cx="332750" cy="340900"/>
            </a:xfrm>
          </p:grpSpPr>
          <p:sp>
            <p:nvSpPr>
              <p:cNvPr id="7030" name="Google Shape;703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42" name="Google Shape;7042;p8"/>
            <p:cNvGrpSpPr/>
            <p:nvPr/>
          </p:nvGrpSpPr>
          <p:grpSpPr>
            <a:xfrm>
              <a:off x="5429242" y="2572532"/>
              <a:ext cx="332750" cy="340900"/>
              <a:chOff x="4640775" y="524900"/>
              <a:chExt cx="332750" cy="340900"/>
            </a:xfrm>
          </p:grpSpPr>
          <p:sp>
            <p:nvSpPr>
              <p:cNvPr id="7043" name="Google Shape;704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55" name="Google Shape;7055;p8"/>
            <p:cNvGrpSpPr/>
            <p:nvPr/>
          </p:nvGrpSpPr>
          <p:grpSpPr>
            <a:xfrm>
              <a:off x="5429242" y="2910545"/>
              <a:ext cx="332750" cy="340900"/>
              <a:chOff x="4640775" y="524900"/>
              <a:chExt cx="332750" cy="340900"/>
            </a:xfrm>
          </p:grpSpPr>
          <p:sp>
            <p:nvSpPr>
              <p:cNvPr id="7056" name="Google Shape;705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68" name="Google Shape;7068;p8"/>
            <p:cNvGrpSpPr/>
            <p:nvPr/>
          </p:nvGrpSpPr>
          <p:grpSpPr>
            <a:xfrm>
              <a:off x="5429242" y="3248559"/>
              <a:ext cx="332750" cy="340900"/>
              <a:chOff x="4640775" y="524900"/>
              <a:chExt cx="332750" cy="340900"/>
            </a:xfrm>
          </p:grpSpPr>
          <p:sp>
            <p:nvSpPr>
              <p:cNvPr id="7069" name="Google Shape;706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81" name="Google Shape;7081;p8"/>
            <p:cNvGrpSpPr/>
            <p:nvPr/>
          </p:nvGrpSpPr>
          <p:grpSpPr>
            <a:xfrm>
              <a:off x="5429242" y="3586573"/>
              <a:ext cx="332750" cy="340900"/>
              <a:chOff x="4640775" y="524900"/>
              <a:chExt cx="332750" cy="340900"/>
            </a:xfrm>
          </p:grpSpPr>
          <p:sp>
            <p:nvSpPr>
              <p:cNvPr id="7082" name="Google Shape;708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4" name="Google Shape;7094;p8"/>
            <p:cNvGrpSpPr/>
            <p:nvPr/>
          </p:nvGrpSpPr>
          <p:grpSpPr>
            <a:xfrm>
              <a:off x="5429242" y="4262600"/>
              <a:ext cx="332750" cy="340900"/>
              <a:chOff x="4640775" y="524900"/>
              <a:chExt cx="332750" cy="340900"/>
            </a:xfrm>
          </p:grpSpPr>
          <p:sp>
            <p:nvSpPr>
              <p:cNvPr id="7095" name="Google Shape;709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7" name="Google Shape;7107;p8"/>
            <p:cNvGrpSpPr/>
            <p:nvPr/>
          </p:nvGrpSpPr>
          <p:grpSpPr>
            <a:xfrm>
              <a:off x="5429242" y="3924586"/>
              <a:ext cx="332750" cy="340900"/>
              <a:chOff x="4640775" y="524900"/>
              <a:chExt cx="332750" cy="340900"/>
            </a:xfrm>
          </p:grpSpPr>
          <p:sp>
            <p:nvSpPr>
              <p:cNvPr id="7108" name="Google Shape;710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20" name="Google Shape;7120;p8"/>
            <p:cNvGrpSpPr/>
            <p:nvPr/>
          </p:nvGrpSpPr>
          <p:grpSpPr>
            <a:xfrm>
              <a:off x="5096492" y="544450"/>
              <a:ext cx="332750" cy="340900"/>
              <a:chOff x="4640775" y="524900"/>
              <a:chExt cx="332750" cy="340900"/>
            </a:xfrm>
          </p:grpSpPr>
          <p:sp>
            <p:nvSpPr>
              <p:cNvPr id="7121" name="Google Shape;712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3" name="Google Shape;7133;p8"/>
            <p:cNvGrpSpPr/>
            <p:nvPr/>
          </p:nvGrpSpPr>
          <p:grpSpPr>
            <a:xfrm>
              <a:off x="5096492" y="882464"/>
              <a:ext cx="332750" cy="340900"/>
              <a:chOff x="4640775" y="524900"/>
              <a:chExt cx="332750" cy="340900"/>
            </a:xfrm>
          </p:grpSpPr>
          <p:sp>
            <p:nvSpPr>
              <p:cNvPr id="7134" name="Google Shape;713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46" name="Google Shape;7146;p8"/>
            <p:cNvGrpSpPr/>
            <p:nvPr/>
          </p:nvGrpSpPr>
          <p:grpSpPr>
            <a:xfrm>
              <a:off x="5096492" y="1220477"/>
              <a:ext cx="332750" cy="340900"/>
              <a:chOff x="4640775" y="524900"/>
              <a:chExt cx="332750" cy="340900"/>
            </a:xfrm>
          </p:grpSpPr>
          <p:sp>
            <p:nvSpPr>
              <p:cNvPr id="7147" name="Google Shape;714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9" name="Google Shape;7159;p8"/>
            <p:cNvGrpSpPr/>
            <p:nvPr/>
          </p:nvGrpSpPr>
          <p:grpSpPr>
            <a:xfrm>
              <a:off x="5096492" y="1558491"/>
              <a:ext cx="332750" cy="340900"/>
              <a:chOff x="4640775" y="524900"/>
              <a:chExt cx="332750" cy="340900"/>
            </a:xfrm>
          </p:grpSpPr>
          <p:sp>
            <p:nvSpPr>
              <p:cNvPr id="7160" name="Google Shape;716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72" name="Google Shape;7172;p8"/>
            <p:cNvGrpSpPr/>
            <p:nvPr/>
          </p:nvGrpSpPr>
          <p:grpSpPr>
            <a:xfrm>
              <a:off x="5096492" y="1896505"/>
              <a:ext cx="332750" cy="340900"/>
              <a:chOff x="4640775" y="524900"/>
              <a:chExt cx="332750" cy="340900"/>
            </a:xfrm>
          </p:grpSpPr>
          <p:sp>
            <p:nvSpPr>
              <p:cNvPr id="7173" name="Google Shape;717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85" name="Google Shape;7185;p8"/>
            <p:cNvGrpSpPr/>
            <p:nvPr/>
          </p:nvGrpSpPr>
          <p:grpSpPr>
            <a:xfrm>
              <a:off x="5096492" y="2234518"/>
              <a:ext cx="332750" cy="340900"/>
              <a:chOff x="4640775" y="524900"/>
              <a:chExt cx="332750" cy="340900"/>
            </a:xfrm>
          </p:grpSpPr>
          <p:sp>
            <p:nvSpPr>
              <p:cNvPr id="7186" name="Google Shape;718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98" name="Google Shape;7198;p8"/>
            <p:cNvGrpSpPr/>
            <p:nvPr/>
          </p:nvGrpSpPr>
          <p:grpSpPr>
            <a:xfrm>
              <a:off x="5096492" y="2572532"/>
              <a:ext cx="332750" cy="340900"/>
              <a:chOff x="4640775" y="524900"/>
              <a:chExt cx="332750" cy="340900"/>
            </a:xfrm>
          </p:grpSpPr>
          <p:sp>
            <p:nvSpPr>
              <p:cNvPr id="7199" name="Google Shape;719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1" name="Google Shape;7211;p8"/>
            <p:cNvGrpSpPr/>
            <p:nvPr/>
          </p:nvGrpSpPr>
          <p:grpSpPr>
            <a:xfrm>
              <a:off x="5096492" y="2910545"/>
              <a:ext cx="332750" cy="340900"/>
              <a:chOff x="4640775" y="524900"/>
              <a:chExt cx="332750" cy="340900"/>
            </a:xfrm>
          </p:grpSpPr>
          <p:sp>
            <p:nvSpPr>
              <p:cNvPr id="7212" name="Google Shape;721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24" name="Google Shape;7224;p8"/>
            <p:cNvGrpSpPr/>
            <p:nvPr/>
          </p:nvGrpSpPr>
          <p:grpSpPr>
            <a:xfrm>
              <a:off x="5096492" y="3248559"/>
              <a:ext cx="332750" cy="340900"/>
              <a:chOff x="4640775" y="524900"/>
              <a:chExt cx="332750" cy="340900"/>
            </a:xfrm>
          </p:grpSpPr>
          <p:sp>
            <p:nvSpPr>
              <p:cNvPr id="7225" name="Google Shape;722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37" name="Google Shape;7237;p8"/>
            <p:cNvGrpSpPr/>
            <p:nvPr/>
          </p:nvGrpSpPr>
          <p:grpSpPr>
            <a:xfrm>
              <a:off x="5096492" y="3586573"/>
              <a:ext cx="332750" cy="340900"/>
              <a:chOff x="4640775" y="524900"/>
              <a:chExt cx="332750" cy="340900"/>
            </a:xfrm>
          </p:grpSpPr>
          <p:sp>
            <p:nvSpPr>
              <p:cNvPr id="7238" name="Google Shape;723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50" name="Google Shape;7250;p8"/>
            <p:cNvGrpSpPr/>
            <p:nvPr/>
          </p:nvGrpSpPr>
          <p:grpSpPr>
            <a:xfrm>
              <a:off x="5096492" y="4262600"/>
              <a:ext cx="332750" cy="340900"/>
              <a:chOff x="4640775" y="524900"/>
              <a:chExt cx="332750" cy="340900"/>
            </a:xfrm>
          </p:grpSpPr>
          <p:sp>
            <p:nvSpPr>
              <p:cNvPr id="7251" name="Google Shape;725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3" name="Google Shape;7263;p8"/>
            <p:cNvGrpSpPr/>
            <p:nvPr/>
          </p:nvGrpSpPr>
          <p:grpSpPr>
            <a:xfrm>
              <a:off x="5096492" y="3924586"/>
              <a:ext cx="332750" cy="340900"/>
              <a:chOff x="4640775" y="524900"/>
              <a:chExt cx="332750" cy="340900"/>
            </a:xfrm>
          </p:grpSpPr>
          <p:sp>
            <p:nvSpPr>
              <p:cNvPr id="7264" name="Google Shape;726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6" name="Google Shape;7276;p8"/>
            <p:cNvGrpSpPr/>
            <p:nvPr/>
          </p:nvGrpSpPr>
          <p:grpSpPr>
            <a:xfrm>
              <a:off x="4763742" y="544450"/>
              <a:ext cx="332750" cy="340900"/>
              <a:chOff x="4640775" y="524900"/>
              <a:chExt cx="332750" cy="340900"/>
            </a:xfrm>
          </p:grpSpPr>
          <p:sp>
            <p:nvSpPr>
              <p:cNvPr id="7277" name="Google Shape;727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89" name="Google Shape;7289;p8"/>
            <p:cNvGrpSpPr/>
            <p:nvPr/>
          </p:nvGrpSpPr>
          <p:grpSpPr>
            <a:xfrm>
              <a:off x="4763742" y="882464"/>
              <a:ext cx="332750" cy="340900"/>
              <a:chOff x="4640775" y="524900"/>
              <a:chExt cx="332750" cy="340900"/>
            </a:xfrm>
          </p:grpSpPr>
          <p:sp>
            <p:nvSpPr>
              <p:cNvPr id="7290" name="Google Shape;729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0" name="Google Shape;730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02" name="Google Shape;7302;p8"/>
            <p:cNvGrpSpPr/>
            <p:nvPr/>
          </p:nvGrpSpPr>
          <p:grpSpPr>
            <a:xfrm>
              <a:off x="4763742" y="1220477"/>
              <a:ext cx="332750" cy="340900"/>
              <a:chOff x="4640775" y="524900"/>
              <a:chExt cx="332750" cy="340900"/>
            </a:xfrm>
          </p:grpSpPr>
          <p:sp>
            <p:nvSpPr>
              <p:cNvPr id="7303" name="Google Shape;730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0" name="Google Shape;731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1" name="Google Shape;731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2" name="Google Shape;731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3" name="Google Shape;731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4" name="Google Shape;731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5" name="Google Shape;7315;p8"/>
            <p:cNvGrpSpPr/>
            <p:nvPr/>
          </p:nvGrpSpPr>
          <p:grpSpPr>
            <a:xfrm>
              <a:off x="4763742" y="1558491"/>
              <a:ext cx="332750" cy="340900"/>
              <a:chOff x="4640775" y="524900"/>
              <a:chExt cx="332750" cy="340900"/>
            </a:xfrm>
          </p:grpSpPr>
          <p:sp>
            <p:nvSpPr>
              <p:cNvPr id="7316" name="Google Shape;731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7" name="Google Shape;731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8" name="Google Shape;731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9" name="Google Shape;731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0" name="Google Shape;732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1" name="Google Shape;732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2" name="Google Shape;732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3" name="Google Shape;732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4" name="Google Shape;732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5" name="Google Shape;732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6" name="Google Shape;732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7" name="Google Shape;732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28" name="Google Shape;7328;p8"/>
            <p:cNvGrpSpPr/>
            <p:nvPr/>
          </p:nvGrpSpPr>
          <p:grpSpPr>
            <a:xfrm>
              <a:off x="4763742" y="1896505"/>
              <a:ext cx="332750" cy="340900"/>
              <a:chOff x="4640775" y="524900"/>
              <a:chExt cx="332750" cy="340900"/>
            </a:xfrm>
          </p:grpSpPr>
          <p:sp>
            <p:nvSpPr>
              <p:cNvPr id="7329" name="Google Shape;732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0" name="Google Shape;733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1" name="Google Shape;733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2" name="Google Shape;733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3" name="Google Shape;733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4" name="Google Shape;733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5" name="Google Shape;733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6" name="Google Shape;733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7" name="Google Shape;733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8" name="Google Shape;733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9" name="Google Shape;733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0" name="Google Shape;734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1" name="Google Shape;7341;p8"/>
            <p:cNvGrpSpPr/>
            <p:nvPr/>
          </p:nvGrpSpPr>
          <p:grpSpPr>
            <a:xfrm>
              <a:off x="4763742" y="2234518"/>
              <a:ext cx="332750" cy="340900"/>
              <a:chOff x="4640775" y="524900"/>
              <a:chExt cx="332750" cy="340900"/>
            </a:xfrm>
          </p:grpSpPr>
          <p:sp>
            <p:nvSpPr>
              <p:cNvPr id="7342" name="Google Shape;734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3" name="Google Shape;734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4" name="Google Shape;734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5" name="Google Shape;734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8" name="Google Shape;734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9" name="Google Shape;734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0" name="Google Shape;735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54" name="Google Shape;7354;p8"/>
            <p:cNvGrpSpPr/>
            <p:nvPr/>
          </p:nvGrpSpPr>
          <p:grpSpPr>
            <a:xfrm>
              <a:off x="4763742" y="2572532"/>
              <a:ext cx="332750" cy="340900"/>
              <a:chOff x="4640775" y="524900"/>
              <a:chExt cx="332750" cy="340900"/>
            </a:xfrm>
          </p:grpSpPr>
          <p:sp>
            <p:nvSpPr>
              <p:cNvPr id="7355" name="Google Shape;735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7" name="Google Shape;735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8" name="Google Shape;735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9" name="Google Shape;735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0" name="Google Shape;736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1" name="Google Shape;736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2" name="Google Shape;736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3" name="Google Shape;736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4" name="Google Shape;736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5" name="Google Shape;736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6" name="Google Shape;736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67" name="Google Shape;7367;p8"/>
            <p:cNvGrpSpPr/>
            <p:nvPr/>
          </p:nvGrpSpPr>
          <p:grpSpPr>
            <a:xfrm>
              <a:off x="4763742" y="2910545"/>
              <a:ext cx="332750" cy="340900"/>
              <a:chOff x="4640775" y="524900"/>
              <a:chExt cx="332750" cy="340900"/>
            </a:xfrm>
          </p:grpSpPr>
          <p:sp>
            <p:nvSpPr>
              <p:cNvPr id="7368" name="Google Shape;736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9" name="Google Shape;736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3" name="Google Shape;737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4" name="Google Shape;737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5" name="Google Shape;737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80" name="Google Shape;7380;p8"/>
            <p:cNvGrpSpPr/>
            <p:nvPr/>
          </p:nvGrpSpPr>
          <p:grpSpPr>
            <a:xfrm>
              <a:off x="4763742" y="3248559"/>
              <a:ext cx="332750" cy="340900"/>
              <a:chOff x="4640775" y="524900"/>
              <a:chExt cx="332750" cy="340900"/>
            </a:xfrm>
          </p:grpSpPr>
          <p:sp>
            <p:nvSpPr>
              <p:cNvPr id="7381" name="Google Shape;738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3" name="Google Shape;7393;p8"/>
            <p:cNvGrpSpPr/>
            <p:nvPr/>
          </p:nvGrpSpPr>
          <p:grpSpPr>
            <a:xfrm>
              <a:off x="4763742" y="3586573"/>
              <a:ext cx="332750" cy="340900"/>
              <a:chOff x="4640775" y="524900"/>
              <a:chExt cx="332750" cy="340900"/>
            </a:xfrm>
          </p:grpSpPr>
          <p:sp>
            <p:nvSpPr>
              <p:cNvPr id="7394" name="Google Shape;739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06" name="Google Shape;7406;p8"/>
            <p:cNvGrpSpPr/>
            <p:nvPr/>
          </p:nvGrpSpPr>
          <p:grpSpPr>
            <a:xfrm>
              <a:off x="4763742" y="4262600"/>
              <a:ext cx="332750" cy="340900"/>
              <a:chOff x="4640775" y="524900"/>
              <a:chExt cx="332750" cy="340900"/>
            </a:xfrm>
          </p:grpSpPr>
          <p:sp>
            <p:nvSpPr>
              <p:cNvPr id="7407" name="Google Shape;740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8" name="Google Shape;740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9" name="Google Shape;7419;p8"/>
            <p:cNvGrpSpPr/>
            <p:nvPr/>
          </p:nvGrpSpPr>
          <p:grpSpPr>
            <a:xfrm>
              <a:off x="4763742" y="3924586"/>
              <a:ext cx="332750" cy="340900"/>
              <a:chOff x="4640775" y="524900"/>
              <a:chExt cx="332750" cy="340900"/>
            </a:xfrm>
          </p:grpSpPr>
          <p:sp>
            <p:nvSpPr>
              <p:cNvPr id="7420" name="Google Shape;742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4" name="Google Shape;742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5" name="Google Shape;742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6" name="Google Shape;742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7" name="Google Shape;742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8" name="Google Shape;742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9" name="Google Shape;742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0" name="Google Shape;743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2" name="Google Shape;7432;p8"/>
            <p:cNvGrpSpPr/>
            <p:nvPr/>
          </p:nvGrpSpPr>
          <p:grpSpPr>
            <a:xfrm>
              <a:off x="4430992" y="544450"/>
              <a:ext cx="332750" cy="340900"/>
              <a:chOff x="4640775" y="524900"/>
              <a:chExt cx="332750" cy="340900"/>
            </a:xfrm>
          </p:grpSpPr>
          <p:sp>
            <p:nvSpPr>
              <p:cNvPr id="7433" name="Google Shape;743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6" name="Google Shape;743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7" name="Google Shape;743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8" name="Google Shape;743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9" name="Google Shape;743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1" name="Google Shape;744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3" name="Google Shape;744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4" name="Google Shape;744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45" name="Google Shape;7445;p8"/>
            <p:cNvGrpSpPr/>
            <p:nvPr/>
          </p:nvGrpSpPr>
          <p:grpSpPr>
            <a:xfrm>
              <a:off x="4430992" y="882464"/>
              <a:ext cx="332750" cy="340900"/>
              <a:chOff x="4640775" y="524900"/>
              <a:chExt cx="332750" cy="340900"/>
            </a:xfrm>
          </p:grpSpPr>
          <p:sp>
            <p:nvSpPr>
              <p:cNvPr id="7446" name="Google Shape;744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7" name="Google Shape;744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8" name="Google Shape;744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9" name="Google Shape;744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0" name="Google Shape;745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7" name="Google Shape;745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8" name="Google Shape;7458;p8"/>
            <p:cNvGrpSpPr/>
            <p:nvPr/>
          </p:nvGrpSpPr>
          <p:grpSpPr>
            <a:xfrm>
              <a:off x="4430992" y="1220477"/>
              <a:ext cx="332750" cy="340900"/>
              <a:chOff x="4640775" y="524900"/>
              <a:chExt cx="332750" cy="340900"/>
            </a:xfrm>
          </p:grpSpPr>
          <p:sp>
            <p:nvSpPr>
              <p:cNvPr id="7459" name="Google Shape;745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3" name="Google Shape;746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4" name="Google Shape;746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5" name="Google Shape;746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6" name="Google Shape;746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7" name="Google Shape;746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8" name="Google Shape;746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9" name="Google Shape;746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0" name="Google Shape;747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1" name="Google Shape;7471;p8"/>
            <p:cNvGrpSpPr/>
            <p:nvPr/>
          </p:nvGrpSpPr>
          <p:grpSpPr>
            <a:xfrm>
              <a:off x="4430992" y="1558491"/>
              <a:ext cx="332750" cy="340900"/>
              <a:chOff x="4640775" y="524900"/>
              <a:chExt cx="332750" cy="340900"/>
            </a:xfrm>
          </p:grpSpPr>
          <p:sp>
            <p:nvSpPr>
              <p:cNvPr id="7472" name="Google Shape;747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3" name="Google Shape;747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4" name="Google Shape;747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5" name="Google Shape;747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6" name="Google Shape;747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7" name="Google Shape;747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8" name="Google Shape;747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9" name="Google Shape;747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0" name="Google Shape;748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1" name="Google Shape;748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2" name="Google Shape;748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3" name="Google Shape;748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84" name="Google Shape;7484;p8"/>
            <p:cNvGrpSpPr/>
            <p:nvPr/>
          </p:nvGrpSpPr>
          <p:grpSpPr>
            <a:xfrm>
              <a:off x="4430992" y="1896505"/>
              <a:ext cx="332750" cy="340900"/>
              <a:chOff x="4640775" y="524900"/>
              <a:chExt cx="332750" cy="340900"/>
            </a:xfrm>
          </p:grpSpPr>
          <p:sp>
            <p:nvSpPr>
              <p:cNvPr id="7485" name="Google Shape;748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7" name="Google Shape;7497;p8"/>
            <p:cNvGrpSpPr/>
            <p:nvPr/>
          </p:nvGrpSpPr>
          <p:grpSpPr>
            <a:xfrm>
              <a:off x="4430992" y="2234518"/>
              <a:ext cx="332750" cy="340900"/>
              <a:chOff x="4640775" y="524900"/>
              <a:chExt cx="332750" cy="340900"/>
            </a:xfrm>
          </p:grpSpPr>
          <p:sp>
            <p:nvSpPr>
              <p:cNvPr id="7498" name="Google Shape;749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10" name="Google Shape;7510;p8"/>
            <p:cNvGrpSpPr/>
            <p:nvPr/>
          </p:nvGrpSpPr>
          <p:grpSpPr>
            <a:xfrm>
              <a:off x="4430992" y="2572532"/>
              <a:ext cx="332750" cy="340900"/>
              <a:chOff x="4640775" y="524900"/>
              <a:chExt cx="332750" cy="340900"/>
            </a:xfrm>
          </p:grpSpPr>
          <p:sp>
            <p:nvSpPr>
              <p:cNvPr id="7511" name="Google Shape;751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23" name="Google Shape;7523;p8"/>
            <p:cNvGrpSpPr/>
            <p:nvPr/>
          </p:nvGrpSpPr>
          <p:grpSpPr>
            <a:xfrm>
              <a:off x="4430992" y="2910545"/>
              <a:ext cx="332750" cy="340900"/>
              <a:chOff x="4640775" y="524900"/>
              <a:chExt cx="332750" cy="340900"/>
            </a:xfrm>
          </p:grpSpPr>
          <p:sp>
            <p:nvSpPr>
              <p:cNvPr id="7524" name="Google Shape;752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8" name="Google Shape;752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9" name="Google Shape;752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6" name="Google Shape;7536;p8"/>
            <p:cNvGrpSpPr/>
            <p:nvPr/>
          </p:nvGrpSpPr>
          <p:grpSpPr>
            <a:xfrm>
              <a:off x="4430992" y="3248559"/>
              <a:ext cx="332750" cy="340900"/>
              <a:chOff x="4640775" y="524900"/>
              <a:chExt cx="332750" cy="340900"/>
            </a:xfrm>
          </p:grpSpPr>
          <p:sp>
            <p:nvSpPr>
              <p:cNvPr id="7537" name="Google Shape;753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49" name="Google Shape;7549;p8"/>
            <p:cNvGrpSpPr/>
            <p:nvPr/>
          </p:nvGrpSpPr>
          <p:grpSpPr>
            <a:xfrm>
              <a:off x="4430992" y="3586573"/>
              <a:ext cx="332750" cy="340900"/>
              <a:chOff x="4640775" y="524900"/>
              <a:chExt cx="332750" cy="340900"/>
            </a:xfrm>
          </p:grpSpPr>
          <p:sp>
            <p:nvSpPr>
              <p:cNvPr id="7550" name="Google Shape;755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8" name="Google Shape;755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62" name="Google Shape;7562;p8"/>
            <p:cNvGrpSpPr/>
            <p:nvPr/>
          </p:nvGrpSpPr>
          <p:grpSpPr>
            <a:xfrm>
              <a:off x="4430992" y="4262600"/>
              <a:ext cx="332750" cy="340900"/>
              <a:chOff x="4640775" y="524900"/>
              <a:chExt cx="332750" cy="340900"/>
            </a:xfrm>
          </p:grpSpPr>
          <p:sp>
            <p:nvSpPr>
              <p:cNvPr id="7563" name="Google Shape;756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4" name="Google Shape;757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75" name="Google Shape;7575;p8"/>
            <p:cNvGrpSpPr/>
            <p:nvPr/>
          </p:nvGrpSpPr>
          <p:grpSpPr>
            <a:xfrm>
              <a:off x="4430992" y="3924586"/>
              <a:ext cx="332750" cy="340900"/>
              <a:chOff x="4640775" y="524900"/>
              <a:chExt cx="332750" cy="340900"/>
            </a:xfrm>
          </p:grpSpPr>
          <p:sp>
            <p:nvSpPr>
              <p:cNvPr id="7576" name="Google Shape;757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88" name="Google Shape;7588;p8"/>
            <p:cNvGrpSpPr/>
            <p:nvPr/>
          </p:nvGrpSpPr>
          <p:grpSpPr>
            <a:xfrm>
              <a:off x="4098242" y="544450"/>
              <a:ext cx="332750" cy="340900"/>
              <a:chOff x="4640775" y="524900"/>
              <a:chExt cx="332750" cy="340900"/>
            </a:xfrm>
          </p:grpSpPr>
          <p:sp>
            <p:nvSpPr>
              <p:cNvPr id="7589" name="Google Shape;758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1" name="Google Shape;7601;p8"/>
            <p:cNvGrpSpPr/>
            <p:nvPr/>
          </p:nvGrpSpPr>
          <p:grpSpPr>
            <a:xfrm>
              <a:off x="4098242" y="882464"/>
              <a:ext cx="332750" cy="340900"/>
              <a:chOff x="4640775" y="524900"/>
              <a:chExt cx="332750" cy="340900"/>
            </a:xfrm>
          </p:grpSpPr>
          <p:sp>
            <p:nvSpPr>
              <p:cNvPr id="7602" name="Google Shape;760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4" name="Google Shape;7614;p8"/>
            <p:cNvGrpSpPr/>
            <p:nvPr/>
          </p:nvGrpSpPr>
          <p:grpSpPr>
            <a:xfrm>
              <a:off x="4098242" y="1220477"/>
              <a:ext cx="332750" cy="340900"/>
              <a:chOff x="4640775" y="524900"/>
              <a:chExt cx="332750" cy="340900"/>
            </a:xfrm>
          </p:grpSpPr>
          <p:sp>
            <p:nvSpPr>
              <p:cNvPr id="7615" name="Google Shape;761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7" name="Google Shape;7627;p8"/>
            <p:cNvGrpSpPr/>
            <p:nvPr/>
          </p:nvGrpSpPr>
          <p:grpSpPr>
            <a:xfrm>
              <a:off x="4098242" y="1558491"/>
              <a:ext cx="332750" cy="340900"/>
              <a:chOff x="4640775" y="524900"/>
              <a:chExt cx="332750" cy="340900"/>
            </a:xfrm>
          </p:grpSpPr>
          <p:sp>
            <p:nvSpPr>
              <p:cNvPr id="7628" name="Google Shape;762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40" name="Google Shape;7640;p8"/>
            <p:cNvGrpSpPr/>
            <p:nvPr/>
          </p:nvGrpSpPr>
          <p:grpSpPr>
            <a:xfrm>
              <a:off x="4098242" y="1896505"/>
              <a:ext cx="332750" cy="340900"/>
              <a:chOff x="4640775" y="524900"/>
              <a:chExt cx="332750" cy="340900"/>
            </a:xfrm>
          </p:grpSpPr>
          <p:sp>
            <p:nvSpPr>
              <p:cNvPr id="7641" name="Google Shape;764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3" name="Google Shape;7653;p8"/>
            <p:cNvGrpSpPr/>
            <p:nvPr/>
          </p:nvGrpSpPr>
          <p:grpSpPr>
            <a:xfrm>
              <a:off x="4098242" y="2234518"/>
              <a:ext cx="332750" cy="340900"/>
              <a:chOff x="4640775" y="524900"/>
              <a:chExt cx="332750" cy="340900"/>
            </a:xfrm>
          </p:grpSpPr>
          <p:sp>
            <p:nvSpPr>
              <p:cNvPr id="7654" name="Google Shape;765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66" name="Google Shape;7666;p8"/>
            <p:cNvGrpSpPr/>
            <p:nvPr/>
          </p:nvGrpSpPr>
          <p:grpSpPr>
            <a:xfrm>
              <a:off x="4098242" y="2572532"/>
              <a:ext cx="332750" cy="340900"/>
              <a:chOff x="4640775" y="524900"/>
              <a:chExt cx="332750" cy="340900"/>
            </a:xfrm>
          </p:grpSpPr>
          <p:sp>
            <p:nvSpPr>
              <p:cNvPr id="7667" name="Google Shape;766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79" name="Google Shape;7679;p8"/>
            <p:cNvGrpSpPr/>
            <p:nvPr/>
          </p:nvGrpSpPr>
          <p:grpSpPr>
            <a:xfrm>
              <a:off x="4098242" y="2910545"/>
              <a:ext cx="332750" cy="340900"/>
              <a:chOff x="4640775" y="524900"/>
              <a:chExt cx="332750" cy="340900"/>
            </a:xfrm>
          </p:grpSpPr>
          <p:sp>
            <p:nvSpPr>
              <p:cNvPr id="7680" name="Google Shape;768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92" name="Google Shape;7692;p8"/>
            <p:cNvGrpSpPr/>
            <p:nvPr/>
          </p:nvGrpSpPr>
          <p:grpSpPr>
            <a:xfrm>
              <a:off x="4098242" y="3248559"/>
              <a:ext cx="332750" cy="340900"/>
              <a:chOff x="4640775" y="524900"/>
              <a:chExt cx="332750" cy="340900"/>
            </a:xfrm>
          </p:grpSpPr>
          <p:sp>
            <p:nvSpPr>
              <p:cNvPr id="7693" name="Google Shape;769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05" name="Google Shape;7705;p8"/>
            <p:cNvGrpSpPr/>
            <p:nvPr/>
          </p:nvGrpSpPr>
          <p:grpSpPr>
            <a:xfrm>
              <a:off x="4098242" y="3586573"/>
              <a:ext cx="332750" cy="340900"/>
              <a:chOff x="4640775" y="524900"/>
              <a:chExt cx="332750" cy="340900"/>
            </a:xfrm>
          </p:grpSpPr>
          <p:sp>
            <p:nvSpPr>
              <p:cNvPr id="7706" name="Google Shape;770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18" name="Google Shape;7718;p8"/>
            <p:cNvGrpSpPr/>
            <p:nvPr/>
          </p:nvGrpSpPr>
          <p:grpSpPr>
            <a:xfrm>
              <a:off x="4098242" y="4262600"/>
              <a:ext cx="332750" cy="340900"/>
              <a:chOff x="4640775" y="524900"/>
              <a:chExt cx="332750" cy="340900"/>
            </a:xfrm>
          </p:grpSpPr>
          <p:sp>
            <p:nvSpPr>
              <p:cNvPr id="7719" name="Google Shape;771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772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772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772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5" name="Google Shape;772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1" name="Google Shape;7731;p8"/>
            <p:cNvGrpSpPr/>
            <p:nvPr/>
          </p:nvGrpSpPr>
          <p:grpSpPr>
            <a:xfrm>
              <a:off x="4098242" y="3924586"/>
              <a:ext cx="332750" cy="340900"/>
              <a:chOff x="4640775" y="524900"/>
              <a:chExt cx="332750" cy="340900"/>
            </a:xfrm>
          </p:grpSpPr>
          <p:sp>
            <p:nvSpPr>
              <p:cNvPr id="7732" name="Google Shape;773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44" name="Google Shape;7744;p8"/>
            <p:cNvGrpSpPr/>
            <p:nvPr/>
          </p:nvGrpSpPr>
          <p:grpSpPr>
            <a:xfrm>
              <a:off x="3765492" y="544450"/>
              <a:ext cx="332750" cy="340900"/>
              <a:chOff x="4640775" y="524900"/>
              <a:chExt cx="332750" cy="340900"/>
            </a:xfrm>
          </p:grpSpPr>
          <p:sp>
            <p:nvSpPr>
              <p:cNvPr id="7745" name="Google Shape;774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2" name="Google Shape;775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3" name="Google Shape;775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7" name="Google Shape;7757;p8"/>
            <p:cNvGrpSpPr/>
            <p:nvPr/>
          </p:nvGrpSpPr>
          <p:grpSpPr>
            <a:xfrm>
              <a:off x="3765492" y="882464"/>
              <a:ext cx="332750" cy="340900"/>
              <a:chOff x="4640775" y="524900"/>
              <a:chExt cx="332750" cy="340900"/>
            </a:xfrm>
          </p:grpSpPr>
          <p:sp>
            <p:nvSpPr>
              <p:cNvPr id="7758" name="Google Shape;775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0" name="Google Shape;7770;p8"/>
            <p:cNvGrpSpPr/>
            <p:nvPr/>
          </p:nvGrpSpPr>
          <p:grpSpPr>
            <a:xfrm>
              <a:off x="3765492" y="1220477"/>
              <a:ext cx="332750" cy="340900"/>
              <a:chOff x="4640775" y="524900"/>
              <a:chExt cx="332750" cy="340900"/>
            </a:xfrm>
          </p:grpSpPr>
          <p:sp>
            <p:nvSpPr>
              <p:cNvPr id="7771" name="Google Shape;777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83" name="Google Shape;7783;p8"/>
            <p:cNvGrpSpPr/>
            <p:nvPr/>
          </p:nvGrpSpPr>
          <p:grpSpPr>
            <a:xfrm>
              <a:off x="3765492" y="1558491"/>
              <a:ext cx="332750" cy="340900"/>
              <a:chOff x="4640775" y="524900"/>
              <a:chExt cx="332750" cy="340900"/>
            </a:xfrm>
          </p:grpSpPr>
          <p:sp>
            <p:nvSpPr>
              <p:cNvPr id="7784" name="Google Shape;778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96" name="Google Shape;7796;p8"/>
            <p:cNvGrpSpPr/>
            <p:nvPr/>
          </p:nvGrpSpPr>
          <p:grpSpPr>
            <a:xfrm>
              <a:off x="3765492" y="1896505"/>
              <a:ext cx="332750" cy="340900"/>
              <a:chOff x="4640775" y="524900"/>
              <a:chExt cx="332750" cy="340900"/>
            </a:xfrm>
          </p:grpSpPr>
          <p:sp>
            <p:nvSpPr>
              <p:cNvPr id="7797" name="Google Shape;779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09" name="Google Shape;7809;p8"/>
            <p:cNvGrpSpPr/>
            <p:nvPr/>
          </p:nvGrpSpPr>
          <p:grpSpPr>
            <a:xfrm>
              <a:off x="3765492" y="2234518"/>
              <a:ext cx="332750" cy="340900"/>
              <a:chOff x="4640775" y="524900"/>
              <a:chExt cx="332750" cy="340900"/>
            </a:xfrm>
          </p:grpSpPr>
          <p:sp>
            <p:nvSpPr>
              <p:cNvPr id="7810" name="Google Shape;781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2" name="Google Shape;7822;p8"/>
            <p:cNvGrpSpPr/>
            <p:nvPr/>
          </p:nvGrpSpPr>
          <p:grpSpPr>
            <a:xfrm>
              <a:off x="3765492" y="2572532"/>
              <a:ext cx="332750" cy="340900"/>
              <a:chOff x="4640775" y="524900"/>
              <a:chExt cx="332750" cy="340900"/>
            </a:xfrm>
          </p:grpSpPr>
          <p:sp>
            <p:nvSpPr>
              <p:cNvPr id="7823" name="Google Shape;782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5" name="Google Shape;7835;p8"/>
            <p:cNvGrpSpPr/>
            <p:nvPr/>
          </p:nvGrpSpPr>
          <p:grpSpPr>
            <a:xfrm>
              <a:off x="3765492" y="2910545"/>
              <a:ext cx="332750" cy="340900"/>
              <a:chOff x="4640775" y="524900"/>
              <a:chExt cx="332750" cy="340900"/>
            </a:xfrm>
          </p:grpSpPr>
          <p:sp>
            <p:nvSpPr>
              <p:cNvPr id="7836" name="Google Shape;783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8" name="Google Shape;7848;p8"/>
            <p:cNvGrpSpPr/>
            <p:nvPr/>
          </p:nvGrpSpPr>
          <p:grpSpPr>
            <a:xfrm>
              <a:off x="3765492" y="3248559"/>
              <a:ext cx="332750" cy="340900"/>
              <a:chOff x="4640775" y="524900"/>
              <a:chExt cx="332750" cy="340900"/>
            </a:xfrm>
          </p:grpSpPr>
          <p:sp>
            <p:nvSpPr>
              <p:cNvPr id="7849" name="Google Shape;784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1" name="Google Shape;7861;p8"/>
            <p:cNvGrpSpPr/>
            <p:nvPr/>
          </p:nvGrpSpPr>
          <p:grpSpPr>
            <a:xfrm>
              <a:off x="3765492" y="3586573"/>
              <a:ext cx="332750" cy="340900"/>
              <a:chOff x="4640775" y="524900"/>
              <a:chExt cx="332750" cy="340900"/>
            </a:xfrm>
          </p:grpSpPr>
          <p:sp>
            <p:nvSpPr>
              <p:cNvPr id="7862" name="Google Shape;786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74" name="Google Shape;7874;p8"/>
            <p:cNvGrpSpPr/>
            <p:nvPr/>
          </p:nvGrpSpPr>
          <p:grpSpPr>
            <a:xfrm>
              <a:off x="3765492" y="4262600"/>
              <a:ext cx="332750" cy="340900"/>
              <a:chOff x="4640775" y="524900"/>
              <a:chExt cx="332750" cy="340900"/>
            </a:xfrm>
          </p:grpSpPr>
          <p:sp>
            <p:nvSpPr>
              <p:cNvPr id="7875" name="Google Shape;787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7" name="Google Shape;7887;p8"/>
            <p:cNvGrpSpPr/>
            <p:nvPr/>
          </p:nvGrpSpPr>
          <p:grpSpPr>
            <a:xfrm>
              <a:off x="3765492" y="3924586"/>
              <a:ext cx="332750" cy="340900"/>
              <a:chOff x="4640775" y="524900"/>
              <a:chExt cx="332750" cy="340900"/>
            </a:xfrm>
          </p:grpSpPr>
          <p:sp>
            <p:nvSpPr>
              <p:cNvPr id="7888" name="Google Shape;788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0" name="Google Shape;7900;p8"/>
            <p:cNvGrpSpPr/>
            <p:nvPr/>
          </p:nvGrpSpPr>
          <p:grpSpPr>
            <a:xfrm>
              <a:off x="3432742" y="544450"/>
              <a:ext cx="332750" cy="340900"/>
              <a:chOff x="4640775" y="524900"/>
              <a:chExt cx="332750" cy="340900"/>
            </a:xfrm>
          </p:grpSpPr>
          <p:sp>
            <p:nvSpPr>
              <p:cNvPr id="7901" name="Google Shape;790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13" name="Google Shape;7913;p8"/>
            <p:cNvGrpSpPr/>
            <p:nvPr/>
          </p:nvGrpSpPr>
          <p:grpSpPr>
            <a:xfrm>
              <a:off x="3432742" y="882464"/>
              <a:ext cx="332750" cy="340900"/>
              <a:chOff x="4640775" y="524900"/>
              <a:chExt cx="332750" cy="340900"/>
            </a:xfrm>
          </p:grpSpPr>
          <p:sp>
            <p:nvSpPr>
              <p:cNvPr id="7914" name="Google Shape;791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26" name="Google Shape;7926;p8"/>
            <p:cNvGrpSpPr/>
            <p:nvPr/>
          </p:nvGrpSpPr>
          <p:grpSpPr>
            <a:xfrm>
              <a:off x="3432742" y="1220477"/>
              <a:ext cx="332750" cy="340900"/>
              <a:chOff x="4640775" y="524900"/>
              <a:chExt cx="332750" cy="340900"/>
            </a:xfrm>
          </p:grpSpPr>
          <p:sp>
            <p:nvSpPr>
              <p:cNvPr id="7927" name="Google Shape;792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9" name="Google Shape;7939;p8"/>
            <p:cNvGrpSpPr/>
            <p:nvPr/>
          </p:nvGrpSpPr>
          <p:grpSpPr>
            <a:xfrm>
              <a:off x="3432742" y="1558491"/>
              <a:ext cx="332750" cy="340900"/>
              <a:chOff x="4640775" y="524900"/>
              <a:chExt cx="332750" cy="340900"/>
            </a:xfrm>
          </p:grpSpPr>
          <p:sp>
            <p:nvSpPr>
              <p:cNvPr id="7940" name="Google Shape;794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2" name="Google Shape;7952;p8"/>
            <p:cNvGrpSpPr/>
            <p:nvPr/>
          </p:nvGrpSpPr>
          <p:grpSpPr>
            <a:xfrm>
              <a:off x="3432742" y="1896505"/>
              <a:ext cx="332750" cy="340900"/>
              <a:chOff x="4640775" y="524900"/>
              <a:chExt cx="332750" cy="340900"/>
            </a:xfrm>
          </p:grpSpPr>
          <p:sp>
            <p:nvSpPr>
              <p:cNvPr id="7953" name="Google Shape;795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5" name="Google Shape;7965;p8"/>
            <p:cNvGrpSpPr/>
            <p:nvPr/>
          </p:nvGrpSpPr>
          <p:grpSpPr>
            <a:xfrm>
              <a:off x="3432742" y="2234518"/>
              <a:ext cx="332750" cy="340900"/>
              <a:chOff x="4640775" y="524900"/>
              <a:chExt cx="332750" cy="340900"/>
            </a:xfrm>
          </p:grpSpPr>
          <p:sp>
            <p:nvSpPr>
              <p:cNvPr id="7966" name="Google Shape;796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8" name="Google Shape;7978;p8"/>
            <p:cNvGrpSpPr/>
            <p:nvPr/>
          </p:nvGrpSpPr>
          <p:grpSpPr>
            <a:xfrm>
              <a:off x="3432742" y="2572532"/>
              <a:ext cx="332750" cy="340900"/>
              <a:chOff x="4640775" y="524900"/>
              <a:chExt cx="332750" cy="340900"/>
            </a:xfrm>
          </p:grpSpPr>
          <p:sp>
            <p:nvSpPr>
              <p:cNvPr id="7979" name="Google Shape;797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1" name="Google Shape;7991;p8"/>
            <p:cNvGrpSpPr/>
            <p:nvPr/>
          </p:nvGrpSpPr>
          <p:grpSpPr>
            <a:xfrm>
              <a:off x="3432742" y="2910545"/>
              <a:ext cx="332750" cy="340900"/>
              <a:chOff x="4640775" y="524900"/>
              <a:chExt cx="332750" cy="340900"/>
            </a:xfrm>
          </p:grpSpPr>
          <p:sp>
            <p:nvSpPr>
              <p:cNvPr id="7992" name="Google Shape;799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04" name="Google Shape;8004;p8"/>
            <p:cNvGrpSpPr/>
            <p:nvPr/>
          </p:nvGrpSpPr>
          <p:grpSpPr>
            <a:xfrm>
              <a:off x="3432742" y="3248559"/>
              <a:ext cx="332750" cy="340900"/>
              <a:chOff x="4640775" y="524900"/>
              <a:chExt cx="332750" cy="340900"/>
            </a:xfrm>
          </p:grpSpPr>
          <p:sp>
            <p:nvSpPr>
              <p:cNvPr id="8005" name="Google Shape;800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7" name="Google Shape;8017;p8"/>
            <p:cNvGrpSpPr/>
            <p:nvPr/>
          </p:nvGrpSpPr>
          <p:grpSpPr>
            <a:xfrm>
              <a:off x="3432742" y="3586573"/>
              <a:ext cx="332750" cy="340900"/>
              <a:chOff x="4640775" y="524900"/>
              <a:chExt cx="332750" cy="340900"/>
            </a:xfrm>
          </p:grpSpPr>
          <p:sp>
            <p:nvSpPr>
              <p:cNvPr id="8018" name="Google Shape;801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30" name="Google Shape;8030;p8"/>
            <p:cNvGrpSpPr/>
            <p:nvPr/>
          </p:nvGrpSpPr>
          <p:grpSpPr>
            <a:xfrm>
              <a:off x="3432742" y="4262600"/>
              <a:ext cx="332750" cy="340900"/>
              <a:chOff x="4640775" y="524900"/>
              <a:chExt cx="332750" cy="340900"/>
            </a:xfrm>
          </p:grpSpPr>
          <p:sp>
            <p:nvSpPr>
              <p:cNvPr id="8031" name="Google Shape;803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8"/>
            <p:cNvGrpSpPr/>
            <p:nvPr/>
          </p:nvGrpSpPr>
          <p:grpSpPr>
            <a:xfrm>
              <a:off x="3432742" y="3924586"/>
              <a:ext cx="332750" cy="340900"/>
              <a:chOff x="4640775" y="524900"/>
              <a:chExt cx="332750" cy="340900"/>
            </a:xfrm>
          </p:grpSpPr>
          <p:sp>
            <p:nvSpPr>
              <p:cNvPr id="8044" name="Google Shape;804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6" name="Google Shape;8056;p8"/>
            <p:cNvGrpSpPr/>
            <p:nvPr/>
          </p:nvGrpSpPr>
          <p:grpSpPr>
            <a:xfrm>
              <a:off x="3099992" y="544450"/>
              <a:ext cx="332750" cy="340900"/>
              <a:chOff x="4640775" y="524900"/>
              <a:chExt cx="332750" cy="340900"/>
            </a:xfrm>
          </p:grpSpPr>
          <p:sp>
            <p:nvSpPr>
              <p:cNvPr id="8057" name="Google Shape;805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9" name="Google Shape;8069;p8"/>
            <p:cNvGrpSpPr/>
            <p:nvPr/>
          </p:nvGrpSpPr>
          <p:grpSpPr>
            <a:xfrm>
              <a:off x="3099992" y="882464"/>
              <a:ext cx="332750" cy="340900"/>
              <a:chOff x="4640775" y="524900"/>
              <a:chExt cx="332750" cy="340900"/>
            </a:xfrm>
          </p:grpSpPr>
          <p:sp>
            <p:nvSpPr>
              <p:cNvPr id="8070" name="Google Shape;807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82" name="Google Shape;8082;p8"/>
            <p:cNvGrpSpPr/>
            <p:nvPr/>
          </p:nvGrpSpPr>
          <p:grpSpPr>
            <a:xfrm>
              <a:off x="3099992" y="1220477"/>
              <a:ext cx="332750" cy="340900"/>
              <a:chOff x="4640775" y="524900"/>
              <a:chExt cx="332750" cy="340900"/>
            </a:xfrm>
          </p:grpSpPr>
          <p:sp>
            <p:nvSpPr>
              <p:cNvPr id="8083" name="Google Shape;808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5" name="Google Shape;8095;p8"/>
            <p:cNvGrpSpPr/>
            <p:nvPr/>
          </p:nvGrpSpPr>
          <p:grpSpPr>
            <a:xfrm>
              <a:off x="3099992" y="1558491"/>
              <a:ext cx="332750" cy="340900"/>
              <a:chOff x="4640775" y="524900"/>
              <a:chExt cx="332750" cy="340900"/>
            </a:xfrm>
          </p:grpSpPr>
          <p:sp>
            <p:nvSpPr>
              <p:cNvPr id="8096" name="Google Shape;809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8" name="Google Shape;8108;p8"/>
            <p:cNvGrpSpPr/>
            <p:nvPr/>
          </p:nvGrpSpPr>
          <p:grpSpPr>
            <a:xfrm>
              <a:off x="3099992" y="1896505"/>
              <a:ext cx="332750" cy="340900"/>
              <a:chOff x="4640775" y="524900"/>
              <a:chExt cx="332750" cy="340900"/>
            </a:xfrm>
          </p:grpSpPr>
          <p:sp>
            <p:nvSpPr>
              <p:cNvPr id="8109" name="Google Shape;810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21" name="Google Shape;8121;p8"/>
            <p:cNvGrpSpPr/>
            <p:nvPr/>
          </p:nvGrpSpPr>
          <p:grpSpPr>
            <a:xfrm>
              <a:off x="3099992" y="2234518"/>
              <a:ext cx="332750" cy="340900"/>
              <a:chOff x="4640775" y="524900"/>
              <a:chExt cx="332750" cy="340900"/>
            </a:xfrm>
          </p:grpSpPr>
          <p:sp>
            <p:nvSpPr>
              <p:cNvPr id="8122" name="Google Shape;812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4" name="Google Shape;8134;p8"/>
            <p:cNvGrpSpPr/>
            <p:nvPr/>
          </p:nvGrpSpPr>
          <p:grpSpPr>
            <a:xfrm>
              <a:off x="3099992" y="2572532"/>
              <a:ext cx="332750" cy="340900"/>
              <a:chOff x="4640775" y="524900"/>
              <a:chExt cx="332750" cy="340900"/>
            </a:xfrm>
          </p:grpSpPr>
          <p:sp>
            <p:nvSpPr>
              <p:cNvPr id="8135" name="Google Shape;813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47" name="Google Shape;8147;p8"/>
            <p:cNvGrpSpPr/>
            <p:nvPr/>
          </p:nvGrpSpPr>
          <p:grpSpPr>
            <a:xfrm>
              <a:off x="3099992" y="2910545"/>
              <a:ext cx="332750" cy="340900"/>
              <a:chOff x="4640775" y="524900"/>
              <a:chExt cx="332750" cy="340900"/>
            </a:xfrm>
          </p:grpSpPr>
          <p:sp>
            <p:nvSpPr>
              <p:cNvPr id="8148" name="Google Shape;814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0" name="Google Shape;8160;p8"/>
            <p:cNvGrpSpPr/>
            <p:nvPr/>
          </p:nvGrpSpPr>
          <p:grpSpPr>
            <a:xfrm>
              <a:off x="3099992" y="3248559"/>
              <a:ext cx="332750" cy="340900"/>
              <a:chOff x="4640775" y="524900"/>
              <a:chExt cx="332750" cy="340900"/>
            </a:xfrm>
          </p:grpSpPr>
          <p:sp>
            <p:nvSpPr>
              <p:cNvPr id="8161" name="Google Shape;816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3" name="Google Shape;8173;p8"/>
            <p:cNvGrpSpPr/>
            <p:nvPr/>
          </p:nvGrpSpPr>
          <p:grpSpPr>
            <a:xfrm>
              <a:off x="3099992" y="3586573"/>
              <a:ext cx="332750" cy="340900"/>
              <a:chOff x="4640775" y="524900"/>
              <a:chExt cx="332750" cy="340900"/>
            </a:xfrm>
          </p:grpSpPr>
          <p:sp>
            <p:nvSpPr>
              <p:cNvPr id="8174" name="Google Shape;817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86" name="Google Shape;8186;p8"/>
            <p:cNvGrpSpPr/>
            <p:nvPr/>
          </p:nvGrpSpPr>
          <p:grpSpPr>
            <a:xfrm>
              <a:off x="3099992" y="4262600"/>
              <a:ext cx="332750" cy="340900"/>
              <a:chOff x="4640775" y="524900"/>
              <a:chExt cx="332750" cy="340900"/>
            </a:xfrm>
          </p:grpSpPr>
          <p:sp>
            <p:nvSpPr>
              <p:cNvPr id="8187" name="Google Shape;818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9" name="Google Shape;8199;p8"/>
            <p:cNvGrpSpPr/>
            <p:nvPr/>
          </p:nvGrpSpPr>
          <p:grpSpPr>
            <a:xfrm>
              <a:off x="3099992" y="3924586"/>
              <a:ext cx="332750" cy="340900"/>
              <a:chOff x="4640775" y="524900"/>
              <a:chExt cx="332750" cy="340900"/>
            </a:xfrm>
          </p:grpSpPr>
          <p:sp>
            <p:nvSpPr>
              <p:cNvPr id="8200" name="Google Shape;820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2" name="Google Shape;8212;p8"/>
            <p:cNvGrpSpPr/>
            <p:nvPr/>
          </p:nvGrpSpPr>
          <p:grpSpPr>
            <a:xfrm>
              <a:off x="2767242" y="544450"/>
              <a:ext cx="332750" cy="340900"/>
              <a:chOff x="4640775" y="524900"/>
              <a:chExt cx="332750" cy="340900"/>
            </a:xfrm>
          </p:grpSpPr>
          <p:sp>
            <p:nvSpPr>
              <p:cNvPr id="8213" name="Google Shape;821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8"/>
            <p:cNvGrpSpPr/>
            <p:nvPr/>
          </p:nvGrpSpPr>
          <p:grpSpPr>
            <a:xfrm>
              <a:off x="2767242" y="882464"/>
              <a:ext cx="332750" cy="340900"/>
              <a:chOff x="4640775" y="524900"/>
              <a:chExt cx="332750" cy="340900"/>
            </a:xfrm>
          </p:grpSpPr>
          <p:sp>
            <p:nvSpPr>
              <p:cNvPr id="8226" name="Google Shape;822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8" name="Google Shape;8238;p8"/>
            <p:cNvGrpSpPr/>
            <p:nvPr/>
          </p:nvGrpSpPr>
          <p:grpSpPr>
            <a:xfrm>
              <a:off x="2767242" y="1220477"/>
              <a:ext cx="332750" cy="340900"/>
              <a:chOff x="4640775" y="524900"/>
              <a:chExt cx="332750" cy="340900"/>
            </a:xfrm>
          </p:grpSpPr>
          <p:sp>
            <p:nvSpPr>
              <p:cNvPr id="8239" name="Google Shape;823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1" name="Google Shape;8251;p8"/>
            <p:cNvGrpSpPr/>
            <p:nvPr/>
          </p:nvGrpSpPr>
          <p:grpSpPr>
            <a:xfrm>
              <a:off x="2767242" y="1558491"/>
              <a:ext cx="332750" cy="340900"/>
              <a:chOff x="4640775" y="524900"/>
              <a:chExt cx="332750" cy="340900"/>
            </a:xfrm>
          </p:grpSpPr>
          <p:sp>
            <p:nvSpPr>
              <p:cNvPr id="8252" name="Google Shape;825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64" name="Google Shape;8264;p8"/>
            <p:cNvGrpSpPr/>
            <p:nvPr/>
          </p:nvGrpSpPr>
          <p:grpSpPr>
            <a:xfrm>
              <a:off x="2767242" y="1896505"/>
              <a:ext cx="332750" cy="340900"/>
              <a:chOff x="4640775" y="524900"/>
              <a:chExt cx="332750" cy="340900"/>
            </a:xfrm>
          </p:grpSpPr>
          <p:sp>
            <p:nvSpPr>
              <p:cNvPr id="8265" name="Google Shape;826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7" name="Google Shape;8277;p8"/>
            <p:cNvGrpSpPr/>
            <p:nvPr/>
          </p:nvGrpSpPr>
          <p:grpSpPr>
            <a:xfrm>
              <a:off x="2767242" y="2234518"/>
              <a:ext cx="332750" cy="340900"/>
              <a:chOff x="4640775" y="524900"/>
              <a:chExt cx="332750" cy="340900"/>
            </a:xfrm>
          </p:grpSpPr>
          <p:sp>
            <p:nvSpPr>
              <p:cNvPr id="8278" name="Google Shape;827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90" name="Google Shape;8290;p8"/>
            <p:cNvGrpSpPr/>
            <p:nvPr/>
          </p:nvGrpSpPr>
          <p:grpSpPr>
            <a:xfrm>
              <a:off x="2767242" y="2572532"/>
              <a:ext cx="332750" cy="340900"/>
              <a:chOff x="4640775" y="524900"/>
              <a:chExt cx="332750" cy="340900"/>
            </a:xfrm>
          </p:grpSpPr>
          <p:sp>
            <p:nvSpPr>
              <p:cNvPr id="8291" name="Google Shape;829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03" name="Google Shape;8303;p8"/>
            <p:cNvGrpSpPr/>
            <p:nvPr/>
          </p:nvGrpSpPr>
          <p:grpSpPr>
            <a:xfrm>
              <a:off x="2767242" y="2910545"/>
              <a:ext cx="332750" cy="340900"/>
              <a:chOff x="4640775" y="524900"/>
              <a:chExt cx="332750" cy="340900"/>
            </a:xfrm>
          </p:grpSpPr>
          <p:sp>
            <p:nvSpPr>
              <p:cNvPr id="8304" name="Google Shape;830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6" name="Google Shape;8316;p8"/>
            <p:cNvGrpSpPr/>
            <p:nvPr/>
          </p:nvGrpSpPr>
          <p:grpSpPr>
            <a:xfrm>
              <a:off x="2767242" y="3248559"/>
              <a:ext cx="332750" cy="340900"/>
              <a:chOff x="4640775" y="524900"/>
              <a:chExt cx="332750" cy="340900"/>
            </a:xfrm>
          </p:grpSpPr>
          <p:sp>
            <p:nvSpPr>
              <p:cNvPr id="8317" name="Google Shape;831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29" name="Google Shape;8329;p8"/>
            <p:cNvGrpSpPr/>
            <p:nvPr/>
          </p:nvGrpSpPr>
          <p:grpSpPr>
            <a:xfrm>
              <a:off x="2767242" y="3586573"/>
              <a:ext cx="332750" cy="340900"/>
              <a:chOff x="4640775" y="524900"/>
              <a:chExt cx="332750" cy="340900"/>
            </a:xfrm>
          </p:grpSpPr>
          <p:sp>
            <p:nvSpPr>
              <p:cNvPr id="8330" name="Google Shape;833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2" name="Google Shape;8342;p8"/>
            <p:cNvGrpSpPr/>
            <p:nvPr/>
          </p:nvGrpSpPr>
          <p:grpSpPr>
            <a:xfrm>
              <a:off x="2767242" y="4262600"/>
              <a:ext cx="332750" cy="340900"/>
              <a:chOff x="4640775" y="524900"/>
              <a:chExt cx="332750" cy="340900"/>
            </a:xfrm>
          </p:grpSpPr>
          <p:sp>
            <p:nvSpPr>
              <p:cNvPr id="8343" name="Google Shape;834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55" name="Google Shape;8355;p8"/>
            <p:cNvGrpSpPr/>
            <p:nvPr/>
          </p:nvGrpSpPr>
          <p:grpSpPr>
            <a:xfrm>
              <a:off x="2767242" y="3924586"/>
              <a:ext cx="332750" cy="340900"/>
              <a:chOff x="4640775" y="524900"/>
              <a:chExt cx="332750" cy="340900"/>
            </a:xfrm>
          </p:grpSpPr>
          <p:sp>
            <p:nvSpPr>
              <p:cNvPr id="8356" name="Google Shape;835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8" name="Google Shape;8368;p8"/>
            <p:cNvGrpSpPr/>
            <p:nvPr/>
          </p:nvGrpSpPr>
          <p:grpSpPr>
            <a:xfrm>
              <a:off x="2434492" y="544450"/>
              <a:ext cx="332750" cy="340900"/>
              <a:chOff x="4640775" y="524900"/>
              <a:chExt cx="332750" cy="340900"/>
            </a:xfrm>
          </p:grpSpPr>
          <p:sp>
            <p:nvSpPr>
              <p:cNvPr id="8369" name="Google Shape;836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1" name="Google Shape;8381;p8"/>
            <p:cNvGrpSpPr/>
            <p:nvPr/>
          </p:nvGrpSpPr>
          <p:grpSpPr>
            <a:xfrm>
              <a:off x="2434492" y="882464"/>
              <a:ext cx="332750" cy="340900"/>
              <a:chOff x="4640775" y="524900"/>
              <a:chExt cx="332750" cy="340900"/>
            </a:xfrm>
          </p:grpSpPr>
          <p:sp>
            <p:nvSpPr>
              <p:cNvPr id="8382" name="Google Shape;838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4" name="Google Shape;8394;p8"/>
            <p:cNvGrpSpPr/>
            <p:nvPr/>
          </p:nvGrpSpPr>
          <p:grpSpPr>
            <a:xfrm>
              <a:off x="2434492" y="1220477"/>
              <a:ext cx="332750" cy="340900"/>
              <a:chOff x="4640775" y="524900"/>
              <a:chExt cx="332750" cy="340900"/>
            </a:xfrm>
          </p:grpSpPr>
          <p:sp>
            <p:nvSpPr>
              <p:cNvPr id="8395" name="Google Shape;839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7" name="Google Shape;8407;p8"/>
            <p:cNvGrpSpPr/>
            <p:nvPr/>
          </p:nvGrpSpPr>
          <p:grpSpPr>
            <a:xfrm>
              <a:off x="2434492" y="1558491"/>
              <a:ext cx="332750" cy="340900"/>
              <a:chOff x="4640775" y="524900"/>
              <a:chExt cx="332750" cy="340900"/>
            </a:xfrm>
          </p:grpSpPr>
          <p:sp>
            <p:nvSpPr>
              <p:cNvPr id="8408" name="Google Shape;840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0" name="Google Shape;8420;p8"/>
            <p:cNvGrpSpPr/>
            <p:nvPr/>
          </p:nvGrpSpPr>
          <p:grpSpPr>
            <a:xfrm>
              <a:off x="2434492" y="1896505"/>
              <a:ext cx="332750" cy="340900"/>
              <a:chOff x="4640775" y="524900"/>
              <a:chExt cx="332750" cy="340900"/>
            </a:xfrm>
          </p:grpSpPr>
          <p:sp>
            <p:nvSpPr>
              <p:cNvPr id="8421" name="Google Shape;842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3" name="Google Shape;8433;p8"/>
            <p:cNvGrpSpPr/>
            <p:nvPr/>
          </p:nvGrpSpPr>
          <p:grpSpPr>
            <a:xfrm>
              <a:off x="2434492" y="2234518"/>
              <a:ext cx="332750" cy="340900"/>
              <a:chOff x="4640775" y="524900"/>
              <a:chExt cx="332750" cy="340900"/>
            </a:xfrm>
          </p:grpSpPr>
          <p:sp>
            <p:nvSpPr>
              <p:cNvPr id="8434" name="Google Shape;843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46" name="Google Shape;8446;p8"/>
            <p:cNvGrpSpPr/>
            <p:nvPr/>
          </p:nvGrpSpPr>
          <p:grpSpPr>
            <a:xfrm>
              <a:off x="2434492" y="2572532"/>
              <a:ext cx="332750" cy="340900"/>
              <a:chOff x="4640775" y="524900"/>
              <a:chExt cx="332750" cy="340900"/>
            </a:xfrm>
          </p:grpSpPr>
          <p:sp>
            <p:nvSpPr>
              <p:cNvPr id="8447" name="Google Shape;844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9" name="Google Shape;8459;p8"/>
            <p:cNvGrpSpPr/>
            <p:nvPr/>
          </p:nvGrpSpPr>
          <p:grpSpPr>
            <a:xfrm>
              <a:off x="2434492" y="2910545"/>
              <a:ext cx="332750" cy="340900"/>
              <a:chOff x="4640775" y="524900"/>
              <a:chExt cx="332750" cy="340900"/>
            </a:xfrm>
          </p:grpSpPr>
          <p:sp>
            <p:nvSpPr>
              <p:cNvPr id="8460" name="Google Shape;846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2" name="Google Shape;8472;p8"/>
            <p:cNvGrpSpPr/>
            <p:nvPr/>
          </p:nvGrpSpPr>
          <p:grpSpPr>
            <a:xfrm>
              <a:off x="2434492" y="3248559"/>
              <a:ext cx="332750" cy="340900"/>
              <a:chOff x="4640775" y="524900"/>
              <a:chExt cx="332750" cy="340900"/>
            </a:xfrm>
          </p:grpSpPr>
          <p:sp>
            <p:nvSpPr>
              <p:cNvPr id="8473" name="Google Shape;847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8"/>
            <p:cNvGrpSpPr/>
            <p:nvPr/>
          </p:nvGrpSpPr>
          <p:grpSpPr>
            <a:xfrm>
              <a:off x="2434492" y="3586573"/>
              <a:ext cx="332750" cy="340900"/>
              <a:chOff x="4640775" y="524900"/>
              <a:chExt cx="332750" cy="340900"/>
            </a:xfrm>
          </p:grpSpPr>
          <p:sp>
            <p:nvSpPr>
              <p:cNvPr id="8486" name="Google Shape;848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8" name="Google Shape;8498;p8"/>
            <p:cNvGrpSpPr/>
            <p:nvPr/>
          </p:nvGrpSpPr>
          <p:grpSpPr>
            <a:xfrm>
              <a:off x="2434492" y="4262600"/>
              <a:ext cx="332750" cy="340900"/>
              <a:chOff x="4640775" y="524900"/>
              <a:chExt cx="332750" cy="340900"/>
            </a:xfrm>
          </p:grpSpPr>
          <p:sp>
            <p:nvSpPr>
              <p:cNvPr id="8499" name="Google Shape;849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1" name="Google Shape;8511;p8"/>
            <p:cNvGrpSpPr/>
            <p:nvPr/>
          </p:nvGrpSpPr>
          <p:grpSpPr>
            <a:xfrm>
              <a:off x="2434492" y="3924586"/>
              <a:ext cx="332750" cy="340900"/>
              <a:chOff x="4640775" y="524900"/>
              <a:chExt cx="332750" cy="340900"/>
            </a:xfrm>
          </p:grpSpPr>
          <p:sp>
            <p:nvSpPr>
              <p:cNvPr id="8512" name="Google Shape;851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4" name="Google Shape;8524;p8"/>
            <p:cNvGrpSpPr/>
            <p:nvPr/>
          </p:nvGrpSpPr>
          <p:grpSpPr>
            <a:xfrm>
              <a:off x="2101742" y="544450"/>
              <a:ext cx="332750" cy="340900"/>
              <a:chOff x="4640775" y="524900"/>
              <a:chExt cx="332750" cy="340900"/>
            </a:xfrm>
          </p:grpSpPr>
          <p:sp>
            <p:nvSpPr>
              <p:cNvPr id="8525" name="Google Shape;852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37" name="Google Shape;8537;p8"/>
            <p:cNvGrpSpPr/>
            <p:nvPr/>
          </p:nvGrpSpPr>
          <p:grpSpPr>
            <a:xfrm>
              <a:off x="2101742" y="882464"/>
              <a:ext cx="332750" cy="340900"/>
              <a:chOff x="4640775" y="524900"/>
              <a:chExt cx="332750" cy="340900"/>
            </a:xfrm>
          </p:grpSpPr>
          <p:sp>
            <p:nvSpPr>
              <p:cNvPr id="8538" name="Google Shape;853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0" name="Google Shape;8550;p8"/>
            <p:cNvGrpSpPr/>
            <p:nvPr/>
          </p:nvGrpSpPr>
          <p:grpSpPr>
            <a:xfrm>
              <a:off x="2101742" y="1220477"/>
              <a:ext cx="332750" cy="340900"/>
              <a:chOff x="4640775" y="524900"/>
              <a:chExt cx="332750" cy="340900"/>
            </a:xfrm>
          </p:grpSpPr>
          <p:sp>
            <p:nvSpPr>
              <p:cNvPr id="8551" name="Google Shape;855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3" name="Google Shape;8563;p8"/>
            <p:cNvGrpSpPr/>
            <p:nvPr/>
          </p:nvGrpSpPr>
          <p:grpSpPr>
            <a:xfrm>
              <a:off x="2101742" y="1558491"/>
              <a:ext cx="332750" cy="340900"/>
              <a:chOff x="4640775" y="524900"/>
              <a:chExt cx="332750" cy="340900"/>
            </a:xfrm>
          </p:grpSpPr>
          <p:sp>
            <p:nvSpPr>
              <p:cNvPr id="8564" name="Google Shape;856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6" name="Google Shape;8576;p8"/>
            <p:cNvGrpSpPr/>
            <p:nvPr/>
          </p:nvGrpSpPr>
          <p:grpSpPr>
            <a:xfrm>
              <a:off x="2101742" y="1896505"/>
              <a:ext cx="332750" cy="340900"/>
              <a:chOff x="4640775" y="524900"/>
              <a:chExt cx="332750" cy="340900"/>
            </a:xfrm>
          </p:grpSpPr>
          <p:sp>
            <p:nvSpPr>
              <p:cNvPr id="8577" name="Google Shape;857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89" name="Google Shape;8589;p8"/>
            <p:cNvGrpSpPr/>
            <p:nvPr/>
          </p:nvGrpSpPr>
          <p:grpSpPr>
            <a:xfrm>
              <a:off x="2101742" y="2234518"/>
              <a:ext cx="332750" cy="340900"/>
              <a:chOff x="4640775" y="524900"/>
              <a:chExt cx="332750" cy="340900"/>
            </a:xfrm>
          </p:grpSpPr>
          <p:sp>
            <p:nvSpPr>
              <p:cNvPr id="8590" name="Google Shape;859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2" name="Google Shape;8602;p8"/>
            <p:cNvGrpSpPr/>
            <p:nvPr/>
          </p:nvGrpSpPr>
          <p:grpSpPr>
            <a:xfrm>
              <a:off x="2101742" y="2572532"/>
              <a:ext cx="332750" cy="340900"/>
              <a:chOff x="4640775" y="524900"/>
              <a:chExt cx="332750" cy="340900"/>
            </a:xfrm>
          </p:grpSpPr>
          <p:sp>
            <p:nvSpPr>
              <p:cNvPr id="8603" name="Google Shape;860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15" name="Google Shape;8615;p8"/>
            <p:cNvGrpSpPr/>
            <p:nvPr/>
          </p:nvGrpSpPr>
          <p:grpSpPr>
            <a:xfrm>
              <a:off x="2101742" y="2910545"/>
              <a:ext cx="332750" cy="340900"/>
              <a:chOff x="4640775" y="524900"/>
              <a:chExt cx="332750" cy="340900"/>
            </a:xfrm>
          </p:grpSpPr>
          <p:sp>
            <p:nvSpPr>
              <p:cNvPr id="8616" name="Google Shape;861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8" name="Google Shape;8628;p8"/>
            <p:cNvGrpSpPr/>
            <p:nvPr/>
          </p:nvGrpSpPr>
          <p:grpSpPr>
            <a:xfrm>
              <a:off x="2101742" y="3248559"/>
              <a:ext cx="332750" cy="340900"/>
              <a:chOff x="4640775" y="524900"/>
              <a:chExt cx="332750" cy="340900"/>
            </a:xfrm>
          </p:grpSpPr>
          <p:sp>
            <p:nvSpPr>
              <p:cNvPr id="8629" name="Google Shape;862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1" name="Google Shape;8641;p8"/>
            <p:cNvGrpSpPr/>
            <p:nvPr/>
          </p:nvGrpSpPr>
          <p:grpSpPr>
            <a:xfrm>
              <a:off x="2101742" y="3586573"/>
              <a:ext cx="332750" cy="340900"/>
              <a:chOff x="4640775" y="524900"/>
              <a:chExt cx="332750" cy="340900"/>
            </a:xfrm>
          </p:grpSpPr>
          <p:sp>
            <p:nvSpPr>
              <p:cNvPr id="8642" name="Google Shape;864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4" name="Google Shape;8654;p8"/>
            <p:cNvGrpSpPr/>
            <p:nvPr/>
          </p:nvGrpSpPr>
          <p:grpSpPr>
            <a:xfrm>
              <a:off x="2101742" y="4262600"/>
              <a:ext cx="332750" cy="340900"/>
              <a:chOff x="4640775" y="524900"/>
              <a:chExt cx="332750" cy="340900"/>
            </a:xfrm>
          </p:grpSpPr>
          <p:sp>
            <p:nvSpPr>
              <p:cNvPr id="8655" name="Google Shape;865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7" name="Google Shape;8667;p8"/>
            <p:cNvGrpSpPr/>
            <p:nvPr/>
          </p:nvGrpSpPr>
          <p:grpSpPr>
            <a:xfrm>
              <a:off x="2101742" y="3924586"/>
              <a:ext cx="332750" cy="340900"/>
              <a:chOff x="4640775" y="524900"/>
              <a:chExt cx="332750" cy="340900"/>
            </a:xfrm>
          </p:grpSpPr>
          <p:sp>
            <p:nvSpPr>
              <p:cNvPr id="8668" name="Google Shape;866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0" name="Google Shape;8680;p8"/>
            <p:cNvGrpSpPr/>
            <p:nvPr/>
          </p:nvGrpSpPr>
          <p:grpSpPr>
            <a:xfrm>
              <a:off x="1768992" y="544450"/>
              <a:ext cx="332750" cy="340900"/>
              <a:chOff x="4640775" y="524900"/>
              <a:chExt cx="332750" cy="340900"/>
            </a:xfrm>
          </p:grpSpPr>
          <p:sp>
            <p:nvSpPr>
              <p:cNvPr id="8681" name="Google Shape;868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3" name="Google Shape;8693;p8"/>
            <p:cNvGrpSpPr/>
            <p:nvPr/>
          </p:nvGrpSpPr>
          <p:grpSpPr>
            <a:xfrm>
              <a:off x="1768992" y="882464"/>
              <a:ext cx="332750" cy="340900"/>
              <a:chOff x="4640775" y="524900"/>
              <a:chExt cx="332750" cy="340900"/>
            </a:xfrm>
          </p:grpSpPr>
          <p:sp>
            <p:nvSpPr>
              <p:cNvPr id="8694" name="Google Shape;869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6" name="Google Shape;8706;p8"/>
            <p:cNvGrpSpPr/>
            <p:nvPr/>
          </p:nvGrpSpPr>
          <p:grpSpPr>
            <a:xfrm>
              <a:off x="1768992" y="1220477"/>
              <a:ext cx="332750" cy="340900"/>
              <a:chOff x="4640775" y="524900"/>
              <a:chExt cx="332750" cy="340900"/>
            </a:xfrm>
          </p:grpSpPr>
          <p:sp>
            <p:nvSpPr>
              <p:cNvPr id="8707" name="Google Shape;870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8"/>
            <p:cNvGrpSpPr/>
            <p:nvPr/>
          </p:nvGrpSpPr>
          <p:grpSpPr>
            <a:xfrm>
              <a:off x="1768992" y="1558491"/>
              <a:ext cx="332750" cy="340900"/>
              <a:chOff x="4640775" y="524900"/>
              <a:chExt cx="332750" cy="340900"/>
            </a:xfrm>
          </p:grpSpPr>
          <p:sp>
            <p:nvSpPr>
              <p:cNvPr id="8720" name="Google Shape;872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2" name="Google Shape;8732;p8"/>
            <p:cNvGrpSpPr/>
            <p:nvPr/>
          </p:nvGrpSpPr>
          <p:grpSpPr>
            <a:xfrm>
              <a:off x="1768992" y="1896505"/>
              <a:ext cx="332750" cy="340900"/>
              <a:chOff x="4640775" y="524900"/>
              <a:chExt cx="332750" cy="340900"/>
            </a:xfrm>
          </p:grpSpPr>
          <p:sp>
            <p:nvSpPr>
              <p:cNvPr id="8733" name="Google Shape;873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45" name="Google Shape;8745;p8"/>
            <p:cNvGrpSpPr/>
            <p:nvPr/>
          </p:nvGrpSpPr>
          <p:grpSpPr>
            <a:xfrm>
              <a:off x="1768992" y="2234518"/>
              <a:ext cx="332750" cy="340900"/>
              <a:chOff x="4640775" y="524900"/>
              <a:chExt cx="332750" cy="340900"/>
            </a:xfrm>
          </p:grpSpPr>
          <p:sp>
            <p:nvSpPr>
              <p:cNvPr id="8746" name="Google Shape;874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58" name="Google Shape;8758;p8"/>
            <p:cNvGrpSpPr/>
            <p:nvPr/>
          </p:nvGrpSpPr>
          <p:grpSpPr>
            <a:xfrm>
              <a:off x="1768992" y="2572532"/>
              <a:ext cx="332750" cy="340900"/>
              <a:chOff x="4640775" y="524900"/>
              <a:chExt cx="332750" cy="340900"/>
            </a:xfrm>
          </p:grpSpPr>
          <p:sp>
            <p:nvSpPr>
              <p:cNvPr id="8759" name="Google Shape;875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71" name="Google Shape;8771;p8"/>
            <p:cNvGrpSpPr/>
            <p:nvPr/>
          </p:nvGrpSpPr>
          <p:grpSpPr>
            <a:xfrm>
              <a:off x="1768992" y="2910545"/>
              <a:ext cx="332750" cy="340900"/>
              <a:chOff x="4640775" y="524900"/>
              <a:chExt cx="332750" cy="340900"/>
            </a:xfrm>
          </p:grpSpPr>
          <p:sp>
            <p:nvSpPr>
              <p:cNvPr id="8772" name="Google Shape;877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84" name="Google Shape;8784;p8"/>
            <p:cNvGrpSpPr/>
            <p:nvPr/>
          </p:nvGrpSpPr>
          <p:grpSpPr>
            <a:xfrm>
              <a:off x="1768992" y="3248559"/>
              <a:ext cx="332750" cy="340900"/>
              <a:chOff x="4640775" y="524900"/>
              <a:chExt cx="332750" cy="340900"/>
            </a:xfrm>
          </p:grpSpPr>
          <p:sp>
            <p:nvSpPr>
              <p:cNvPr id="8785" name="Google Shape;878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7" name="Google Shape;8797;p8"/>
            <p:cNvGrpSpPr/>
            <p:nvPr/>
          </p:nvGrpSpPr>
          <p:grpSpPr>
            <a:xfrm>
              <a:off x="1768992" y="3586573"/>
              <a:ext cx="332750" cy="340900"/>
              <a:chOff x="4640775" y="524900"/>
              <a:chExt cx="332750" cy="340900"/>
            </a:xfrm>
          </p:grpSpPr>
          <p:sp>
            <p:nvSpPr>
              <p:cNvPr id="8798" name="Google Shape;879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10" name="Google Shape;8810;p8"/>
            <p:cNvGrpSpPr/>
            <p:nvPr/>
          </p:nvGrpSpPr>
          <p:grpSpPr>
            <a:xfrm>
              <a:off x="1768992" y="4262600"/>
              <a:ext cx="332750" cy="340900"/>
              <a:chOff x="4640775" y="524900"/>
              <a:chExt cx="332750" cy="340900"/>
            </a:xfrm>
          </p:grpSpPr>
          <p:sp>
            <p:nvSpPr>
              <p:cNvPr id="8811" name="Google Shape;881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3" name="Google Shape;8823;p8"/>
            <p:cNvGrpSpPr/>
            <p:nvPr/>
          </p:nvGrpSpPr>
          <p:grpSpPr>
            <a:xfrm>
              <a:off x="1768992" y="3924586"/>
              <a:ext cx="332750" cy="340900"/>
              <a:chOff x="4640775" y="524900"/>
              <a:chExt cx="332750" cy="340900"/>
            </a:xfrm>
          </p:grpSpPr>
          <p:sp>
            <p:nvSpPr>
              <p:cNvPr id="8824" name="Google Shape;882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36" name="Google Shape;8836;p8"/>
            <p:cNvGrpSpPr/>
            <p:nvPr/>
          </p:nvGrpSpPr>
          <p:grpSpPr>
            <a:xfrm>
              <a:off x="1436242" y="544450"/>
              <a:ext cx="332750" cy="340900"/>
              <a:chOff x="4640775" y="524900"/>
              <a:chExt cx="332750" cy="340900"/>
            </a:xfrm>
          </p:grpSpPr>
          <p:sp>
            <p:nvSpPr>
              <p:cNvPr id="8837" name="Google Shape;883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9" name="Google Shape;8849;p8"/>
            <p:cNvGrpSpPr/>
            <p:nvPr/>
          </p:nvGrpSpPr>
          <p:grpSpPr>
            <a:xfrm>
              <a:off x="1436242" y="882464"/>
              <a:ext cx="332750" cy="340900"/>
              <a:chOff x="4640775" y="524900"/>
              <a:chExt cx="332750" cy="340900"/>
            </a:xfrm>
          </p:grpSpPr>
          <p:sp>
            <p:nvSpPr>
              <p:cNvPr id="8850" name="Google Shape;885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62" name="Google Shape;8862;p8"/>
            <p:cNvGrpSpPr/>
            <p:nvPr/>
          </p:nvGrpSpPr>
          <p:grpSpPr>
            <a:xfrm>
              <a:off x="1436242" y="1220477"/>
              <a:ext cx="332750" cy="340900"/>
              <a:chOff x="4640775" y="524900"/>
              <a:chExt cx="332750" cy="340900"/>
            </a:xfrm>
          </p:grpSpPr>
          <p:sp>
            <p:nvSpPr>
              <p:cNvPr id="8863" name="Google Shape;886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75" name="Google Shape;8875;p8"/>
            <p:cNvGrpSpPr/>
            <p:nvPr/>
          </p:nvGrpSpPr>
          <p:grpSpPr>
            <a:xfrm>
              <a:off x="1436242" y="1558491"/>
              <a:ext cx="332750" cy="340900"/>
              <a:chOff x="4640775" y="524900"/>
              <a:chExt cx="332750" cy="340900"/>
            </a:xfrm>
          </p:grpSpPr>
          <p:sp>
            <p:nvSpPr>
              <p:cNvPr id="8876" name="Google Shape;887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88" name="Google Shape;8888;p8"/>
            <p:cNvGrpSpPr/>
            <p:nvPr/>
          </p:nvGrpSpPr>
          <p:grpSpPr>
            <a:xfrm>
              <a:off x="1436242" y="1896505"/>
              <a:ext cx="332750" cy="340900"/>
              <a:chOff x="4640775" y="524900"/>
              <a:chExt cx="332750" cy="340900"/>
            </a:xfrm>
          </p:grpSpPr>
          <p:sp>
            <p:nvSpPr>
              <p:cNvPr id="8889" name="Google Shape;888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01" name="Google Shape;8901;p8"/>
            <p:cNvGrpSpPr/>
            <p:nvPr/>
          </p:nvGrpSpPr>
          <p:grpSpPr>
            <a:xfrm>
              <a:off x="1436242" y="2234518"/>
              <a:ext cx="332750" cy="340900"/>
              <a:chOff x="4640775" y="524900"/>
              <a:chExt cx="332750" cy="340900"/>
            </a:xfrm>
          </p:grpSpPr>
          <p:sp>
            <p:nvSpPr>
              <p:cNvPr id="8902" name="Google Shape;890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14" name="Google Shape;8914;p8"/>
            <p:cNvGrpSpPr/>
            <p:nvPr/>
          </p:nvGrpSpPr>
          <p:grpSpPr>
            <a:xfrm>
              <a:off x="1436242" y="2572532"/>
              <a:ext cx="332750" cy="340900"/>
              <a:chOff x="4640775" y="524900"/>
              <a:chExt cx="332750" cy="340900"/>
            </a:xfrm>
          </p:grpSpPr>
          <p:sp>
            <p:nvSpPr>
              <p:cNvPr id="8915" name="Google Shape;891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27" name="Google Shape;8927;p8"/>
            <p:cNvGrpSpPr/>
            <p:nvPr/>
          </p:nvGrpSpPr>
          <p:grpSpPr>
            <a:xfrm>
              <a:off x="1436242" y="2910545"/>
              <a:ext cx="332750" cy="340900"/>
              <a:chOff x="4640775" y="524900"/>
              <a:chExt cx="332750" cy="340900"/>
            </a:xfrm>
          </p:grpSpPr>
          <p:sp>
            <p:nvSpPr>
              <p:cNvPr id="8928" name="Google Shape;892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40" name="Google Shape;8940;p8"/>
            <p:cNvGrpSpPr/>
            <p:nvPr/>
          </p:nvGrpSpPr>
          <p:grpSpPr>
            <a:xfrm>
              <a:off x="1436242" y="3248559"/>
              <a:ext cx="332750" cy="340900"/>
              <a:chOff x="4640775" y="524900"/>
              <a:chExt cx="332750" cy="340900"/>
            </a:xfrm>
          </p:grpSpPr>
          <p:sp>
            <p:nvSpPr>
              <p:cNvPr id="8941" name="Google Shape;894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53" name="Google Shape;8953;p8"/>
            <p:cNvGrpSpPr/>
            <p:nvPr/>
          </p:nvGrpSpPr>
          <p:grpSpPr>
            <a:xfrm>
              <a:off x="1436242" y="3586573"/>
              <a:ext cx="332750" cy="340900"/>
              <a:chOff x="4640775" y="524900"/>
              <a:chExt cx="332750" cy="340900"/>
            </a:xfrm>
          </p:grpSpPr>
          <p:sp>
            <p:nvSpPr>
              <p:cNvPr id="8954" name="Google Shape;895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66" name="Google Shape;8966;p8"/>
            <p:cNvGrpSpPr/>
            <p:nvPr/>
          </p:nvGrpSpPr>
          <p:grpSpPr>
            <a:xfrm>
              <a:off x="1436242" y="4262600"/>
              <a:ext cx="332750" cy="340900"/>
              <a:chOff x="4640775" y="524900"/>
              <a:chExt cx="332750" cy="340900"/>
            </a:xfrm>
          </p:grpSpPr>
          <p:sp>
            <p:nvSpPr>
              <p:cNvPr id="8967" name="Google Shape;896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79" name="Google Shape;8979;p8"/>
            <p:cNvGrpSpPr/>
            <p:nvPr/>
          </p:nvGrpSpPr>
          <p:grpSpPr>
            <a:xfrm>
              <a:off x="1436242" y="3924586"/>
              <a:ext cx="332750" cy="340900"/>
              <a:chOff x="4640775" y="524900"/>
              <a:chExt cx="332750" cy="340900"/>
            </a:xfrm>
          </p:grpSpPr>
          <p:sp>
            <p:nvSpPr>
              <p:cNvPr id="8980" name="Google Shape;898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92" name="Google Shape;8992;p8"/>
            <p:cNvGrpSpPr/>
            <p:nvPr/>
          </p:nvGrpSpPr>
          <p:grpSpPr>
            <a:xfrm>
              <a:off x="1103492" y="544450"/>
              <a:ext cx="332750" cy="340900"/>
              <a:chOff x="4640775" y="524900"/>
              <a:chExt cx="332750" cy="340900"/>
            </a:xfrm>
          </p:grpSpPr>
          <p:sp>
            <p:nvSpPr>
              <p:cNvPr id="8993" name="Google Shape;899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2" name="Google Shape;900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3" name="Google Shape;900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4" name="Google Shape;900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5" name="Google Shape;9005;p8"/>
            <p:cNvGrpSpPr/>
            <p:nvPr/>
          </p:nvGrpSpPr>
          <p:grpSpPr>
            <a:xfrm>
              <a:off x="1103492" y="882464"/>
              <a:ext cx="332750" cy="340900"/>
              <a:chOff x="4640775" y="524900"/>
              <a:chExt cx="332750" cy="340900"/>
            </a:xfrm>
          </p:grpSpPr>
          <p:sp>
            <p:nvSpPr>
              <p:cNvPr id="9006" name="Google Shape;900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1" name="Google Shape;901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2" name="Google Shape;901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4" name="Google Shape;901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5" name="Google Shape;901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7" name="Google Shape;901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8" name="Google Shape;9018;p8"/>
            <p:cNvGrpSpPr/>
            <p:nvPr/>
          </p:nvGrpSpPr>
          <p:grpSpPr>
            <a:xfrm>
              <a:off x="1103492" y="1220477"/>
              <a:ext cx="332750" cy="340900"/>
              <a:chOff x="4640775" y="524900"/>
              <a:chExt cx="332750" cy="340900"/>
            </a:xfrm>
          </p:grpSpPr>
          <p:sp>
            <p:nvSpPr>
              <p:cNvPr id="9019" name="Google Shape;901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0" name="Google Shape;902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1" name="Google Shape;902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2" name="Google Shape;902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3" name="Google Shape;902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4" name="Google Shape;902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6" name="Google Shape;902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7" name="Google Shape;902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9" name="Google Shape;902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0" name="Google Shape;903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31" name="Google Shape;9031;p8"/>
            <p:cNvGrpSpPr/>
            <p:nvPr/>
          </p:nvGrpSpPr>
          <p:grpSpPr>
            <a:xfrm>
              <a:off x="1103492" y="1558491"/>
              <a:ext cx="332750" cy="340900"/>
              <a:chOff x="4640775" y="524900"/>
              <a:chExt cx="332750" cy="340900"/>
            </a:xfrm>
          </p:grpSpPr>
          <p:sp>
            <p:nvSpPr>
              <p:cNvPr id="9032" name="Google Shape;903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3" name="Google Shape;903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4" name="Google Shape;903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5" name="Google Shape;903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6" name="Google Shape;903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8" name="Google Shape;903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9" name="Google Shape;903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0" name="Google Shape;904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1" name="Google Shape;904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2" name="Google Shape;904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3" name="Google Shape;904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4" name="Google Shape;9044;p8"/>
            <p:cNvGrpSpPr/>
            <p:nvPr/>
          </p:nvGrpSpPr>
          <p:grpSpPr>
            <a:xfrm>
              <a:off x="1103492" y="1896505"/>
              <a:ext cx="332750" cy="340900"/>
              <a:chOff x="4640775" y="524900"/>
              <a:chExt cx="332750" cy="340900"/>
            </a:xfrm>
          </p:grpSpPr>
          <p:sp>
            <p:nvSpPr>
              <p:cNvPr id="9045" name="Google Shape;904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8" name="Google Shape;904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9" name="Google Shape;904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0" name="Google Shape;905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1" name="Google Shape;905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2" name="Google Shape;905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3" name="Google Shape;905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5" name="Google Shape;905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6" name="Google Shape;905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7" name="Google Shape;9057;p8"/>
            <p:cNvGrpSpPr/>
            <p:nvPr/>
          </p:nvGrpSpPr>
          <p:grpSpPr>
            <a:xfrm>
              <a:off x="1103492" y="2234518"/>
              <a:ext cx="332750" cy="340900"/>
              <a:chOff x="4640775" y="524900"/>
              <a:chExt cx="332750" cy="340900"/>
            </a:xfrm>
          </p:grpSpPr>
          <p:sp>
            <p:nvSpPr>
              <p:cNvPr id="9058" name="Google Shape;905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9" name="Google Shape;905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4" name="Google Shape;906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5" name="Google Shape;906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7" name="Google Shape;906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9" name="Google Shape;906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70" name="Google Shape;9070;p8"/>
            <p:cNvGrpSpPr/>
            <p:nvPr/>
          </p:nvGrpSpPr>
          <p:grpSpPr>
            <a:xfrm>
              <a:off x="1103492" y="2572532"/>
              <a:ext cx="332750" cy="340900"/>
              <a:chOff x="4640775" y="524900"/>
              <a:chExt cx="332750" cy="340900"/>
            </a:xfrm>
          </p:grpSpPr>
          <p:sp>
            <p:nvSpPr>
              <p:cNvPr id="9071" name="Google Shape;907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2" name="Google Shape;907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3" name="Google Shape;907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4" name="Google Shape;907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5" name="Google Shape;907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6" name="Google Shape;907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7" name="Google Shape;907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8" name="Google Shape;907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83" name="Google Shape;9083;p8"/>
            <p:cNvGrpSpPr/>
            <p:nvPr/>
          </p:nvGrpSpPr>
          <p:grpSpPr>
            <a:xfrm>
              <a:off x="1103492" y="2910545"/>
              <a:ext cx="332750" cy="340900"/>
              <a:chOff x="4640775" y="524900"/>
              <a:chExt cx="332750" cy="340900"/>
            </a:xfrm>
          </p:grpSpPr>
          <p:sp>
            <p:nvSpPr>
              <p:cNvPr id="9084" name="Google Shape;908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2" name="Google Shape;909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3" name="Google Shape;909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5" name="Google Shape;909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96" name="Google Shape;9096;p8"/>
            <p:cNvGrpSpPr/>
            <p:nvPr/>
          </p:nvGrpSpPr>
          <p:grpSpPr>
            <a:xfrm>
              <a:off x="1103492" y="3248559"/>
              <a:ext cx="332750" cy="340900"/>
              <a:chOff x="4640775" y="524900"/>
              <a:chExt cx="332750" cy="340900"/>
            </a:xfrm>
          </p:grpSpPr>
          <p:sp>
            <p:nvSpPr>
              <p:cNvPr id="9097" name="Google Shape;909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8" name="Google Shape;909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9" name="Google Shape;909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4" name="Google Shape;910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5" name="Google Shape;910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09" name="Google Shape;9109;p8"/>
            <p:cNvGrpSpPr/>
            <p:nvPr/>
          </p:nvGrpSpPr>
          <p:grpSpPr>
            <a:xfrm>
              <a:off x="1103492" y="3586573"/>
              <a:ext cx="332750" cy="340900"/>
              <a:chOff x="4640775" y="524900"/>
              <a:chExt cx="332750" cy="340900"/>
            </a:xfrm>
          </p:grpSpPr>
          <p:sp>
            <p:nvSpPr>
              <p:cNvPr id="9110" name="Google Shape;911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22" name="Google Shape;9122;p8"/>
            <p:cNvGrpSpPr/>
            <p:nvPr/>
          </p:nvGrpSpPr>
          <p:grpSpPr>
            <a:xfrm>
              <a:off x="1103492" y="4262600"/>
              <a:ext cx="332750" cy="340900"/>
              <a:chOff x="4640775" y="524900"/>
              <a:chExt cx="332750" cy="340900"/>
            </a:xfrm>
          </p:grpSpPr>
          <p:sp>
            <p:nvSpPr>
              <p:cNvPr id="9123" name="Google Shape;912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35" name="Google Shape;9135;p8"/>
            <p:cNvGrpSpPr/>
            <p:nvPr/>
          </p:nvGrpSpPr>
          <p:grpSpPr>
            <a:xfrm>
              <a:off x="1103492" y="3924586"/>
              <a:ext cx="332750" cy="340900"/>
              <a:chOff x="4640775" y="524900"/>
              <a:chExt cx="332750" cy="340900"/>
            </a:xfrm>
          </p:grpSpPr>
          <p:sp>
            <p:nvSpPr>
              <p:cNvPr id="9136" name="Google Shape;913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48" name="Google Shape;9148;p8"/>
            <p:cNvGrpSpPr/>
            <p:nvPr/>
          </p:nvGrpSpPr>
          <p:grpSpPr>
            <a:xfrm>
              <a:off x="719922" y="544450"/>
              <a:ext cx="383494" cy="340900"/>
              <a:chOff x="4640775" y="524900"/>
              <a:chExt cx="332750" cy="340900"/>
            </a:xfrm>
          </p:grpSpPr>
          <p:sp>
            <p:nvSpPr>
              <p:cNvPr id="9149" name="Google Shape;914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1" name="Google Shape;9161;p8"/>
            <p:cNvGrpSpPr/>
            <p:nvPr/>
          </p:nvGrpSpPr>
          <p:grpSpPr>
            <a:xfrm>
              <a:off x="719922" y="882464"/>
              <a:ext cx="383494" cy="340900"/>
              <a:chOff x="4640775" y="524900"/>
              <a:chExt cx="332750" cy="340900"/>
            </a:xfrm>
          </p:grpSpPr>
          <p:sp>
            <p:nvSpPr>
              <p:cNvPr id="9162" name="Google Shape;916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74" name="Google Shape;9174;p8"/>
            <p:cNvGrpSpPr/>
            <p:nvPr/>
          </p:nvGrpSpPr>
          <p:grpSpPr>
            <a:xfrm>
              <a:off x="719922" y="1220477"/>
              <a:ext cx="383494" cy="340900"/>
              <a:chOff x="4640775" y="524900"/>
              <a:chExt cx="332750" cy="340900"/>
            </a:xfrm>
          </p:grpSpPr>
          <p:sp>
            <p:nvSpPr>
              <p:cNvPr id="9175" name="Google Shape;917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87" name="Google Shape;9187;p8"/>
            <p:cNvGrpSpPr/>
            <p:nvPr/>
          </p:nvGrpSpPr>
          <p:grpSpPr>
            <a:xfrm>
              <a:off x="719922" y="1558491"/>
              <a:ext cx="383494" cy="340900"/>
              <a:chOff x="4640775" y="524900"/>
              <a:chExt cx="332750" cy="340900"/>
            </a:xfrm>
          </p:grpSpPr>
          <p:sp>
            <p:nvSpPr>
              <p:cNvPr id="9188" name="Google Shape;918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00" name="Google Shape;9200;p8"/>
            <p:cNvGrpSpPr/>
            <p:nvPr/>
          </p:nvGrpSpPr>
          <p:grpSpPr>
            <a:xfrm>
              <a:off x="719922" y="1896505"/>
              <a:ext cx="383494" cy="340900"/>
              <a:chOff x="4640775" y="524900"/>
              <a:chExt cx="332750" cy="340900"/>
            </a:xfrm>
          </p:grpSpPr>
          <p:sp>
            <p:nvSpPr>
              <p:cNvPr id="9201" name="Google Shape;920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13" name="Google Shape;9213;p8"/>
            <p:cNvGrpSpPr/>
            <p:nvPr/>
          </p:nvGrpSpPr>
          <p:grpSpPr>
            <a:xfrm>
              <a:off x="719922" y="2234518"/>
              <a:ext cx="383494" cy="340900"/>
              <a:chOff x="4640775" y="524900"/>
              <a:chExt cx="332750" cy="340900"/>
            </a:xfrm>
          </p:grpSpPr>
          <p:sp>
            <p:nvSpPr>
              <p:cNvPr id="9214" name="Google Shape;921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26" name="Google Shape;9226;p8"/>
            <p:cNvGrpSpPr/>
            <p:nvPr/>
          </p:nvGrpSpPr>
          <p:grpSpPr>
            <a:xfrm>
              <a:off x="719922" y="2572532"/>
              <a:ext cx="383494" cy="340900"/>
              <a:chOff x="4640775" y="524900"/>
              <a:chExt cx="332750" cy="340900"/>
            </a:xfrm>
          </p:grpSpPr>
          <p:sp>
            <p:nvSpPr>
              <p:cNvPr id="9227" name="Google Shape;922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9" name="Google Shape;9239;p8"/>
            <p:cNvGrpSpPr/>
            <p:nvPr/>
          </p:nvGrpSpPr>
          <p:grpSpPr>
            <a:xfrm>
              <a:off x="719922" y="2910545"/>
              <a:ext cx="383494" cy="340900"/>
              <a:chOff x="4640775" y="524900"/>
              <a:chExt cx="332750" cy="340900"/>
            </a:xfrm>
          </p:grpSpPr>
          <p:sp>
            <p:nvSpPr>
              <p:cNvPr id="9240" name="Google Shape;924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52" name="Google Shape;9252;p8"/>
            <p:cNvGrpSpPr/>
            <p:nvPr/>
          </p:nvGrpSpPr>
          <p:grpSpPr>
            <a:xfrm>
              <a:off x="719922" y="3248559"/>
              <a:ext cx="383494" cy="340900"/>
              <a:chOff x="4640775" y="524900"/>
              <a:chExt cx="332750" cy="340900"/>
            </a:xfrm>
          </p:grpSpPr>
          <p:sp>
            <p:nvSpPr>
              <p:cNvPr id="9253" name="Google Shape;925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5" name="Google Shape;9265;p8"/>
            <p:cNvGrpSpPr/>
            <p:nvPr/>
          </p:nvGrpSpPr>
          <p:grpSpPr>
            <a:xfrm>
              <a:off x="719922" y="3586573"/>
              <a:ext cx="383494" cy="340900"/>
              <a:chOff x="4640775" y="524900"/>
              <a:chExt cx="332750" cy="340900"/>
            </a:xfrm>
          </p:grpSpPr>
          <p:sp>
            <p:nvSpPr>
              <p:cNvPr id="9266" name="Google Shape;926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78" name="Google Shape;9278;p8"/>
            <p:cNvGrpSpPr/>
            <p:nvPr/>
          </p:nvGrpSpPr>
          <p:grpSpPr>
            <a:xfrm>
              <a:off x="719922" y="4262600"/>
              <a:ext cx="383494" cy="340900"/>
              <a:chOff x="4640775" y="524900"/>
              <a:chExt cx="332750" cy="340900"/>
            </a:xfrm>
          </p:grpSpPr>
          <p:sp>
            <p:nvSpPr>
              <p:cNvPr id="9279" name="Google Shape;927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91" name="Google Shape;9291;p8"/>
            <p:cNvGrpSpPr/>
            <p:nvPr/>
          </p:nvGrpSpPr>
          <p:grpSpPr>
            <a:xfrm>
              <a:off x="719922" y="3924586"/>
              <a:ext cx="383494" cy="340900"/>
              <a:chOff x="4640775" y="524900"/>
              <a:chExt cx="332750" cy="340900"/>
            </a:xfrm>
          </p:grpSpPr>
          <p:sp>
            <p:nvSpPr>
              <p:cNvPr id="9292" name="Google Shape;929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304" name="Google Shape;9304;p8"/>
          <p:cNvSpPr txBox="1">
            <a:spLocks noGrp="1"/>
          </p:cNvSpPr>
          <p:nvPr>
            <p:ph type="title"/>
          </p:nvPr>
        </p:nvSpPr>
        <p:spPr>
          <a:xfrm>
            <a:off x="1695629" y="1307100"/>
            <a:ext cx="5769000" cy="25293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9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6" name="Google Shape;9306;p9"/>
          <p:cNvGrpSpPr/>
          <p:nvPr/>
        </p:nvGrpSpPr>
        <p:grpSpPr>
          <a:xfrm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9307" name="Google Shape;9307;p9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08" name="Google Shape;9308;p9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9309" name="Google Shape;930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9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21" name="Google Shape;9321;p9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9322" name="Google Shape;932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34" name="Google Shape;9334;p9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9335" name="Google Shape;933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9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47" name="Google Shape;9347;p9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9348" name="Google Shape;934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60" name="Google Shape;9360;p9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9361" name="Google Shape;936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73" name="Google Shape;9373;p9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9374" name="Google Shape;937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86" name="Google Shape;9386;p9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9387" name="Google Shape;938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99" name="Google Shape;9399;p9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9400" name="Google Shape;940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12" name="Google Shape;9412;p9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9413" name="Google Shape;941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4" name="Google Shape;941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5" name="Google Shape;941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6" name="Google Shape;941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7" name="Google Shape;941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8" name="Google Shape;941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9" name="Google Shape;941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0" name="Google Shape;942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1" name="Google Shape;942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2" name="Google Shape;942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3" name="Google Shape;942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4" name="Google Shape;942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5" name="Google Shape;9425;p9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9426" name="Google Shape;942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7" name="Google Shape;942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8" name="Google Shape;942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9" name="Google Shape;942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0" name="Google Shape;943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3" name="Google Shape;943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4" name="Google Shape;943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5" name="Google Shape;943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6" name="Google Shape;943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38" name="Google Shape;9438;p9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9439" name="Google Shape;943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51" name="Google Shape;9451;p9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9452" name="Google Shape;945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64" name="Google Shape;9464;p9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9465" name="Google Shape;946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7" name="Google Shape;9477;p9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9478" name="Google Shape;947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0" name="Google Shape;948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0" name="Google Shape;9490;p9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9491" name="Google Shape;949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2" name="Google Shape;949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3" name="Google Shape;949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5" name="Google Shape;949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6" name="Google Shape;949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3" name="Google Shape;9503;p9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9504" name="Google Shape;950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5" name="Google Shape;950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6" name="Google Shape;950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7" name="Google Shape;950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8" name="Google Shape;950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3" name="Google Shape;951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16" name="Google Shape;9516;p9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9517" name="Google Shape;951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8" name="Google Shape;952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9" name="Google Shape;9529;p9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9530" name="Google Shape;953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42" name="Google Shape;9542;p9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9543" name="Google Shape;954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5" name="Google Shape;954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55" name="Google Shape;9555;p9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9556" name="Google Shape;955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4" name="Google Shape;956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8" name="Google Shape;9568;p9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9569" name="Google Shape;956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9" name="Google Shape;957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0" name="Google Shape;958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81" name="Google Shape;9581;p9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9582" name="Google Shape;958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5" name="Google Shape;958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6" name="Google Shape;958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1" name="Google Shape;959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2" name="Google Shape;959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4" name="Google Shape;9594;p9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9595" name="Google Shape;959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3" name="Google Shape;960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4" name="Google Shape;960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6" name="Google Shape;960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07" name="Google Shape;9607;p9"/>
          <p:cNvSpPr txBox="1">
            <a:spLocks noGrp="1"/>
          </p:cNvSpPr>
          <p:nvPr>
            <p:ph type="title"/>
          </p:nvPr>
        </p:nvSpPr>
        <p:spPr>
          <a:xfrm>
            <a:off x="720000" y="2016525"/>
            <a:ext cx="5278800" cy="93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608" name="Google Shape;9608;p9"/>
          <p:cNvSpPr txBox="1">
            <a:spLocks noGrp="1"/>
          </p:cNvSpPr>
          <p:nvPr>
            <p:ph type="subTitle" idx="1"/>
          </p:nvPr>
        </p:nvSpPr>
        <p:spPr>
          <a:xfrm>
            <a:off x="720000" y="3093475"/>
            <a:ext cx="4360200" cy="104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9609" name="Google Shape;9609;p9"/>
          <p:cNvCxnSpPr/>
          <p:nvPr/>
        </p:nvCxnSpPr>
        <p:spPr>
          <a:xfrm>
            <a:off x="835481" y="2968369"/>
            <a:ext cx="273900" cy="0"/>
          </a:xfrm>
          <a:prstGeom prst="straightConnector1">
            <a:avLst/>
          </a:prstGeom>
          <a:noFill/>
          <a:ln w="28575" cap="rnd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9610" name="Google Shape;9610;p9"/>
          <p:cNvGrpSpPr/>
          <p:nvPr/>
        </p:nvGrpSpPr>
        <p:grpSpPr>
          <a:xfrm>
            <a:off x="7421125" y="540000"/>
            <a:ext cx="1002900" cy="2390750"/>
            <a:chOff x="7421125" y="540000"/>
            <a:chExt cx="1002900" cy="2390750"/>
          </a:xfrm>
        </p:grpSpPr>
        <p:sp>
          <p:nvSpPr>
            <p:cNvPr id="9611" name="Google Shape;9611;p9"/>
            <p:cNvSpPr/>
            <p:nvPr/>
          </p:nvSpPr>
          <p:spPr>
            <a:xfrm>
              <a:off x="7421125" y="540000"/>
              <a:ext cx="1002900" cy="2390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12" name="Google Shape;9612;p9"/>
            <p:cNvGrpSpPr/>
            <p:nvPr/>
          </p:nvGrpSpPr>
          <p:grpSpPr>
            <a:xfrm>
              <a:off x="7421129" y="544450"/>
              <a:ext cx="332750" cy="340900"/>
              <a:chOff x="4640775" y="524900"/>
              <a:chExt cx="332750" cy="340900"/>
            </a:xfrm>
          </p:grpSpPr>
          <p:sp>
            <p:nvSpPr>
              <p:cNvPr id="9613" name="Google Shape;961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25" name="Google Shape;9625;p9"/>
            <p:cNvGrpSpPr/>
            <p:nvPr/>
          </p:nvGrpSpPr>
          <p:grpSpPr>
            <a:xfrm>
              <a:off x="7756186" y="544450"/>
              <a:ext cx="332750" cy="340900"/>
              <a:chOff x="4640775" y="524900"/>
              <a:chExt cx="332750" cy="340900"/>
            </a:xfrm>
          </p:grpSpPr>
          <p:sp>
            <p:nvSpPr>
              <p:cNvPr id="9626" name="Google Shape;962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8" name="Google Shape;962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38" name="Google Shape;9638;p9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9639" name="Google Shape;963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0" name="Google Shape;964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8" name="Google Shape;964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0" name="Google Shape;965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51" name="Google Shape;9651;p9"/>
            <p:cNvGrpSpPr/>
            <p:nvPr/>
          </p:nvGrpSpPr>
          <p:grpSpPr>
            <a:xfrm>
              <a:off x="7421129" y="885350"/>
              <a:ext cx="332750" cy="340900"/>
              <a:chOff x="4640775" y="524900"/>
              <a:chExt cx="332750" cy="340900"/>
            </a:xfrm>
          </p:grpSpPr>
          <p:sp>
            <p:nvSpPr>
              <p:cNvPr id="9652" name="Google Shape;965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1" name="Google Shape;966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2" name="Google Shape;966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3" name="Google Shape;966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64" name="Google Shape;9664;p9"/>
            <p:cNvGrpSpPr/>
            <p:nvPr/>
          </p:nvGrpSpPr>
          <p:grpSpPr>
            <a:xfrm>
              <a:off x="7756186" y="885350"/>
              <a:ext cx="332750" cy="340900"/>
              <a:chOff x="4640775" y="524900"/>
              <a:chExt cx="332750" cy="340900"/>
            </a:xfrm>
          </p:grpSpPr>
          <p:sp>
            <p:nvSpPr>
              <p:cNvPr id="9665" name="Google Shape;966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8" name="Google Shape;966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9" name="Google Shape;966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4" name="Google Shape;967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5" name="Google Shape;967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77" name="Google Shape;9677;p9"/>
            <p:cNvGrpSpPr/>
            <p:nvPr/>
          </p:nvGrpSpPr>
          <p:grpSpPr>
            <a:xfrm>
              <a:off x="8091242" y="885350"/>
              <a:ext cx="332750" cy="340900"/>
              <a:chOff x="4640775" y="524900"/>
              <a:chExt cx="332750" cy="340900"/>
            </a:xfrm>
          </p:grpSpPr>
          <p:sp>
            <p:nvSpPr>
              <p:cNvPr id="9678" name="Google Shape;967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9" name="Google Shape;967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0" name="Google Shape;968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1" name="Google Shape;968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2" name="Google Shape;968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3" name="Google Shape;968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4" name="Google Shape;968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5" name="Google Shape;968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9" name="Google Shape;968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90" name="Google Shape;9690;p9"/>
            <p:cNvGrpSpPr/>
            <p:nvPr/>
          </p:nvGrpSpPr>
          <p:grpSpPr>
            <a:xfrm>
              <a:off x="7421129" y="1226250"/>
              <a:ext cx="332750" cy="340900"/>
              <a:chOff x="4640775" y="524900"/>
              <a:chExt cx="332750" cy="340900"/>
            </a:xfrm>
          </p:grpSpPr>
          <p:sp>
            <p:nvSpPr>
              <p:cNvPr id="9691" name="Google Shape;969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2" name="Google Shape;969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3" name="Google Shape;969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6" name="Google Shape;969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7" name="Google Shape;969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8" name="Google Shape;969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9" name="Google Shape;969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0" name="Google Shape;970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03" name="Google Shape;9703;p9"/>
            <p:cNvGrpSpPr/>
            <p:nvPr/>
          </p:nvGrpSpPr>
          <p:grpSpPr>
            <a:xfrm>
              <a:off x="7756186" y="1226250"/>
              <a:ext cx="332750" cy="340900"/>
              <a:chOff x="4640775" y="524900"/>
              <a:chExt cx="332750" cy="340900"/>
            </a:xfrm>
          </p:grpSpPr>
          <p:sp>
            <p:nvSpPr>
              <p:cNvPr id="9704" name="Google Shape;970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6" name="Google Shape;9716;p9"/>
            <p:cNvGrpSpPr/>
            <p:nvPr/>
          </p:nvGrpSpPr>
          <p:grpSpPr>
            <a:xfrm>
              <a:off x="8091242" y="1226250"/>
              <a:ext cx="332750" cy="340900"/>
              <a:chOff x="4640775" y="524900"/>
              <a:chExt cx="332750" cy="340900"/>
            </a:xfrm>
          </p:grpSpPr>
          <p:sp>
            <p:nvSpPr>
              <p:cNvPr id="9717" name="Google Shape;971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9" name="Google Shape;9729;p9"/>
            <p:cNvGrpSpPr/>
            <p:nvPr/>
          </p:nvGrpSpPr>
          <p:grpSpPr>
            <a:xfrm>
              <a:off x="7421129" y="1567150"/>
              <a:ext cx="332750" cy="340900"/>
              <a:chOff x="4640775" y="524900"/>
              <a:chExt cx="332750" cy="340900"/>
            </a:xfrm>
          </p:grpSpPr>
          <p:sp>
            <p:nvSpPr>
              <p:cNvPr id="9730" name="Google Shape;973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42" name="Google Shape;9742;p9"/>
            <p:cNvGrpSpPr/>
            <p:nvPr/>
          </p:nvGrpSpPr>
          <p:grpSpPr>
            <a:xfrm>
              <a:off x="7756186" y="1567150"/>
              <a:ext cx="332750" cy="340900"/>
              <a:chOff x="4640775" y="524900"/>
              <a:chExt cx="332750" cy="340900"/>
            </a:xfrm>
          </p:grpSpPr>
          <p:sp>
            <p:nvSpPr>
              <p:cNvPr id="9743" name="Google Shape;974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5" name="Google Shape;9755;p9"/>
            <p:cNvGrpSpPr/>
            <p:nvPr/>
          </p:nvGrpSpPr>
          <p:grpSpPr>
            <a:xfrm>
              <a:off x="8091242" y="1567150"/>
              <a:ext cx="332750" cy="340900"/>
              <a:chOff x="4640775" y="524900"/>
              <a:chExt cx="332750" cy="340900"/>
            </a:xfrm>
          </p:grpSpPr>
          <p:sp>
            <p:nvSpPr>
              <p:cNvPr id="9756" name="Google Shape;975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68" name="Google Shape;9768;p9"/>
            <p:cNvGrpSpPr/>
            <p:nvPr/>
          </p:nvGrpSpPr>
          <p:grpSpPr>
            <a:xfrm>
              <a:off x="7421129" y="1908050"/>
              <a:ext cx="332750" cy="340900"/>
              <a:chOff x="4640775" y="524900"/>
              <a:chExt cx="332750" cy="340900"/>
            </a:xfrm>
          </p:grpSpPr>
          <p:sp>
            <p:nvSpPr>
              <p:cNvPr id="9769" name="Google Shape;976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81" name="Google Shape;9781;p9"/>
            <p:cNvGrpSpPr/>
            <p:nvPr/>
          </p:nvGrpSpPr>
          <p:grpSpPr>
            <a:xfrm>
              <a:off x="7756186" y="1908050"/>
              <a:ext cx="332750" cy="340900"/>
              <a:chOff x="4640775" y="524900"/>
              <a:chExt cx="332750" cy="340900"/>
            </a:xfrm>
          </p:grpSpPr>
          <p:sp>
            <p:nvSpPr>
              <p:cNvPr id="9782" name="Google Shape;978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94" name="Google Shape;9794;p9"/>
            <p:cNvGrpSpPr/>
            <p:nvPr/>
          </p:nvGrpSpPr>
          <p:grpSpPr>
            <a:xfrm>
              <a:off x="8091242" y="1908050"/>
              <a:ext cx="332750" cy="340900"/>
              <a:chOff x="4640775" y="524900"/>
              <a:chExt cx="332750" cy="340900"/>
            </a:xfrm>
          </p:grpSpPr>
          <p:sp>
            <p:nvSpPr>
              <p:cNvPr id="9795" name="Google Shape;979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4" name="Google Shape;980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7" name="Google Shape;9807;p9"/>
            <p:cNvGrpSpPr/>
            <p:nvPr/>
          </p:nvGrpSpPr>
          <p:grpSpPr>
            <a:xfrm>
              <a:off x="7421129" y="2248950"/>
              <a:ext cx="332750" cy="340900"/>
              <a:chOff x="4640775" y="524900"/>
              <a:chExt cx="332750" cy="340900"/>
            </a:xfrm>
          </p:grpSpPr>
          <p:sp>
            <p:nvSpPr>
              <p:cNvPr id="9808" name="Google Shape;980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20" name="Google Shape;9820;p9"/>
            <p:cNvGrpSpPr/>
            <p:nvPr/>
          </p:nvGrpSpPr>
          <p:grpSpPr>
            <a:xfrm>
              <a:off x="7756186" y="2248950"/>
              <a:ext cx="332750" cy="340900"/>
              <a:chOff x="4640775" y="524900"/>
              <a:chExt cx="332750" cy="340900"/>
            </a:xfrm>
          </p:grpSpPr>
          <p:sp>
            <p:nvSpPr>
              <p:cNvPr id="9821" name="Google Shape;982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8" name="Google Shape;982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9" name="Google Shape;982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33" name="Google Shape;9833;p9"/>
            <p:cNvGrpSpPr/>
            <p:nvPr/>
          </p:nvGrpSpPr>
          <p:grpSpPr>
            <a:xfrm>
              <a:off x="8091242" y="2248950"/>
              <a:ext cx="332750" cy="340900"/>
              <a:chOff x="4640775" y="524900"/>
              <a:chExt cx="332750" cy="340900"/>
            </a:xfrm>
          </p:grpSpPr>
          <p:sp>
            <p:nvSpPr>
              <p:cNvPr id="9834" name="Google Shape;983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46" name="Google Shape;9846;p9"/>
            <p:cNvGrpSpPr/>
            <p:nvPr/>
          </p:nvGrpSpPr>
          <p:grpSpPr>
            <a:xfrm>
              <a:off x="7421129" y="2589850"/>
              <a:ext cx="332750" cy="340900"/>
              <a:chOff x="4640775" y="524900"/>
              <a:chExt cx="332750" cy="340900"/>
            </a:xfrm>
          </p:grpSpPr>
          <p:sp>
            <p:nvSpPr>
              <p:cNvPr id="9847" name="Google Shape;984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59" name="Google Shape;9859;p9"/>
            <p:cNvGrpSpPr/>
            <p:nvPr/>
          </p:nvGrpSpPr>
          <p:grpSpPr>
            <a:xfrm>
              <a:off x="7756186" y="2589850"/>
              <a:ext cx="332750" cy="340900"/>
              <a:chOff x="4640775" y="524900"/>
              <a:chExt cx="332750" cy="340900"/>
            </a:xfrm>
          </p:grpSpPr>
          <p:sp>
            <p:nvSpPr>
              <p:cNvPr id="9860" name="Google Shape;986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1" name="Google Shape;987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2" name="Google Shape;9872;p9"/>
            <p:cNvGrpSpPr/>
            <p:nvPr/>
          </p:nvGrpSpPr>
          <p:grpSpPr>
            <a:xfrm>
              <a:off x="8091242" y="2589850"/>
              <a:ext cx="332750" cy="340900"/>
              <a:chOff x="4640775" y="524900"/>
              <a:chExt cx="332750" cy="340900"/>
            </a:xfrm>
          </p:grpSpPr>
          <p:sp>
            <p:nvSpPr>
              <p:cNvPr id="9873" name="Google Shape;987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6" name="Google Shape;987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85" name="Google Shape;9885;p9"/>
          <p:cNvGrpSpPr/>
          <p:nvPr/>
        </p:nvGrpSpPr>
        <p:grpSpPr>
          <a:xfrm rot="5400000">
            <a:off x="5724300" y="-153925"/>
            <a:ext cx="1002900" cy="2390750"/>
            <a:chOff x="7421125" y="540000"/>
            <a:chExt cx="1002900" cy="2390750"/>
          </a:xfrm>
        </p:grpSpPr>
        <p:sp>
          <p:nvSpPr>
            <p:cNvPr id="9886" name="Google Shape;9886;p9"/>
            <p:cNvSpPr/>
            <p:nvPr/>
          </p:nvSpPr>
          <p:spPr>
            <a:xfrm>
              <a:off x="7421125" y="540000"/>
              <a:ext cx="1002900" cy="23907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87" name="Google Shape;9887;p9"/>
            <p:cNvGrpSpPr/>
            <p:nvPr/>
          </p:nvGrpSpPr>
          <p:grpSpPr>
            <a:xfrm>
              <a:off x="7421129" y="2589850"/>
              <a:ext cx="332750" cy="340900"/>
              <a:chOff x="4640775" y="524900"/>
              <a:chExt cx="332750" cy="340900"/>
            </a:xfrm>
          </p:grpSpPr>
          <p:sp>
            <p:nvSpPr>
              <p:cNvPr id="9888" name="Google Shape;988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00" name="Google Shape;9900;p9"/>
            <p:cNvGrpSpPr/>
            <p:nvPr/>
          </p:nvGrpSpPr>
          <p:grpSpPr>
            <a:xfrm>
              <a:off x="7421129" y="2248950"/>
              <a:ext cx="332750" cy="340900"/>
              <a:chOff x="4640775" y="524900"/>
              <a:chExt cx="332750" cy="340900"/>
            </a:xfrm>
          </p:grpSpPr>
          <p:sp>
            <p:nvSpPr>
              <p:cNvPr id="9901" name="Google Shape;990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13" name="Google Shape;9913;p9"/>
            <p:cNvGrpSpPr/>
            <p:nvPr/>
          </p:nvGrpSpPr>
          <p:grpSpPr>
            <a:xfrm>
              <a:off x="7421129" y="1908050"/>
              <a:ext cx="332750" cy="340900"/>
              <a:chOff x="4640775" y="524900"/>
              <a:chExt cx="332750" cy="340900"/>
            </a:xfrm>
          </p:grpSpPr>
          <p:sp>
            <p:nvSpPr>
              <p:cNvPr id="9914" name="Google Shape;991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6" name="Google Shape;9926;p9"/>
            <p:cNvGrpSpPr/>
            <p:nvPr/>
          </p:nvGrpSpPr>
          <p:grpSpPr>
            <a:xfrm>
              <a:off x="7421129" y="1567150"/>
              <a:ext cx="332750" cy="340900"/>
              <a:chOff x="4640775" y="524900"/>
              <a:chExt cx="332750" cy="340900"/>
            </a:xfrm>
          </p:grpSpPr>
          <p:sp>
            <p:nvSpPr>
              <p:cNvPr id="9927" name="Google Shape;992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9" name="Google Shape;9939;p9"/>
            <p:cNvGrpSpPr/>
            <p:nvPr/>
          </p:nvGrpSpPr>
          <p:grpSpPr>
            <a:xfrm>
              <a:off x="7421129" y="1226250"/>
              <a:ext cx="332750" cy="340900"/>
              <a:chOff x="4640775" y="524900"/>
              <a:chExt cx="332750" cy="340900"/>
            </a:xfrm>
          </p:grpSpPr>
          <p:sp>
            <p:nvSpPr>
              <p:cNvPr id="9940" name="Google Shape;994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8" name="Google Shape;994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9" name="Google Shape;994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52" name="Google Shape;9952;p9"/>
            <p:cNvGrpSpPr/>
            <p:nvPr/>
          </p:nvGrpSpPr>
          <p:grpSpPr>
            <a:xfrm>
              <a:off x="7421129" y="885350"/>
              <a:ext cx="332750" cy="340900"/>
              <a:chOff x="4640775" y="524900"/>
              <a:chExt cx="332750" cy="340900"/>
            </a:xfrm>
          </p:grpSpPr>
          <p:sp>
            <p:nvSpPr>
              <p:cNvPr id="9953" name="Google Shape;995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65" name="Google Shape;9965;p9"/>
            <p:cNvGrpSpPr/>
            <p:nvPr/>
          </p:nvGrpSpPr>
          <p:grpSpPr>
            <a:xfrm>
              <a:off x="7421129" y="544450"/>
              <a:ext cx="332750" cy="340900"/>
              <a:chOff x="4640775" y="524900"/>
              <a:chExt cx="332750" cy="340900"/>
            </a:xfrm>
          </p:grpSpPr>
          <p:sp>
            <p:nvSpPr>
              <p:cNvPr id="9966" name="Google Shape;996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78" name="Google Shape;9978;p9"/>
            <p:cNvGrpSpPr/>
            <p:nvPr/>
          </p:nvGrpSpPr>
          <p:grpSpPr>
            <a:xfrm>
              <a:off x="7756186" y="2589850"/>
              <a:ext cx="332750" cy="340900"/>
              <a:chOff x="4640775" y="524900"/>
              <a:chExt cx="332750" cy="340900"/>
            </a:xfrm>
          </p:grpSpPr>
          <p:sp>
            <p:nvSpPr>
              <p:cNvPr id="9979" name="Google Shape;997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1" name="Google Shape;9991;p9"/>
            <p:cNvGrpSpPr/>
            <p:nvPr/>
          </p:nvGrpSpPr>
          <p:grpSpPr>
            <a:xfrm>
              <a:off x="7756186" y="2248950"/>
              <a:ext cx="332750" cy="340900"/>
              <a:chOff x="4640775" y="524900"/>
              <a:chExt cx="332750" cy="340900"/>
            </a:xfrm>
          </p:grpSpPr>
          <p:sp>
            <p:nvSpPr>
              <p:cNvPr id="9992" name="Google Shape;999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4" name="Google Shape;10004;p9"/>
            <p:cNvGrpSpPr/>
            <p:nvPr/>
          </p:nvGrpSpPr>
          <p:grpSpPr>
            <a:xfrm>
              <a:off x="7756186" y="1908050"/>
              <a:ext cx="332750" cy="340900"/>
              <a:chOff x="4640775" y="524900"/>
              <a:chExt cx="332750" cy="340900"/>
            </a:xfrm>
          </p:grpSpPr>
          <p:sp>
            <p:nvSpPr>
              <p:cNvPr id="10005" name="Google Shape;1000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17" name="Google Shape;10017;p9"/>
            <p:cNvGrpSpPr/>
            <p:nvPr/>
          </p:nvGrpSpPr>
          <p:grpSpPr>
            <a:xfrm>
              <a:off x="7756186" y="1567150"/>
              <a:ext cx="332750" cy="340900"/>
              <a:chOff x="4640775" y="524900"/>
              <a:chExt cx="332750" cy="340900"/>
            </a:xfrm>
          </p:grpSpPr>
          <p:sp>
            <p:nvSpPr>
              <p:cNvPr id="10018" name="Google Shape;1001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4" name="Google Shape;1002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30" name="Google Shape;10030;p9"/>
            <p:cNvGrpSpPr/>
            <p:nvPr/>
          </p:nvGrpSpPr>
          <p:grpSpPr>
            <a:xfrm>
              <a:off x="7756186" y="1226250"/>
              <a:ext cx="332750" cy="340900"/>
              <a:chOff x="4640775" y="524900"/>
              <a:chExt cx="332750" cy="340900"/>
            </a:xfrm>
          </p:grpSpPr>
          <p:sp>
            <p:nvSpPr>
              <p:cNvPr id="10031" name="Google Shape;1003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43" name="Google Shape;10043;p9"/>
            <p:cNvGrpSpPr/>
            <p:nvPr/>
          </p:nvGrpSpPr>
          <p:grpSpPr>
            <a:xfrm>
              <a:off x="7756186" y="885350"/>
              <a:ext cx="332750" cy="340900"/>
              <a:chOff x="4640775" y="524900"/>
              <a:chExt cx="332750" cy="340900"/>
            </a:xfrm>
          </p:grpSpPr>
          <p:sp>
            <p:nvSpPr>
              <p:cNvPr id="10044" name="Google Shape;1004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56" name="Google Shape;10056;p9"/>
            <p:cNvGrpSpPr/>
            <p:nvPr/>
          </p:nvGrpSpPr>
          <p:grpSpPr>
            <a:xfrm>
              <a:off x="7756186" y="544450"/>
              <a:ext cx="332750" cy="340900"/>
              <a:chOff x="4640775" y="524900"/>
              <a:chExt cx="332750" cy="340900"/>
            </a:xfrm>
          </p:grpSpPr>
          <p:sp>
            <p:nvSpPr>
              <p:cNvPr id="10057" name="Google Shape;1005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69" name="Google Shape;10069;p9"/>
            <p:cNvGrpSpPr/>
            <p:nvPr/>
          </p:nvGrpSpPr>
          <p:grpSpPr>
            <a:xfrm>
              <a:off x="8091242" y="2589850"/>
              <a:ext cx="332750" cy="340900"/>
              <a:chOff x="4640775" y="524900"/>
              <a:chExt cx="332750" cy="340900"/>
            </a:xfrm>
          </p:grpSpPr>
          <p:sp>
            <p:nvSpPr>
              <p:cNvPr id="10070" name="Google Shape;1007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82" name="Google Shape;10082;p9"/>
            <p:cNvGrpSpPr/>
            <p:nvPr/>
          </p:nvGrpSpPr>
          <p:grpSpPr>
            <a:xfrm>
              <a:off x="8091242" y="2248950"/>
              <a:ext cx="332750" cy="340900"/>
              <a:chOff x="4640775" y="524900"/>
              <a:chExt cx="332750" cy="340900"/>
            </a:xfrm>
          </p:grpSpPr>
          <p:sp>
            <p:nvSpPr>
              <p:cNvPr id="10083" name="Google Shape;1008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5" name="Google Shape;10095;p9"/>
            <p:cNvGrpSpPr/>
            <p:nvPr/>
          </p:nvGrpSpPr>
          <p:grpSpPr>
            <a:xfrm>
              <a:off x="8091242" y="1908050"/>
              <a:ext cx="332750" cy="340900"/>
              <a:chOff x="4640775" y="524900"/>
              <a:chExt cx="332750" cy="340900"/>
            </a:xfrm>
          </p:grpSpPr>
          <p:sp>
            <p:nvSpPr>
              <p:cNvPr id="10096" name="Google Shape;1009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8" name="Google Shape;10108;p9"/>
            <p:cNvGrpSpPr/>
            <p:nvPr/>
          </p:nvGrpSpPr>
          <p:grpSpPr>
            <a:xfrm>
              <a:off x="8091242" y="1567150"/>
              <a:ext cx="332750" cy="340900"/>
              <a:chOff x="4640775" y="524900"/>
              <a:chExt cx="332750" cy="340900"/>
            </a:xfrm>
          </p:grpSpPr>
          <p:sp>
            <p:nvSpPr>
              <p:cNvPr id="10109" name="Google Shape;1010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21" name="Google Shape;10121;p9"/>
            <p:cNvGrpSpPr/>
            <p:nvPr/>
          </p:nvGrpSpPr>
          <p:grpSpPr>
            <a:xfrm>
              <a:off x="8091242" y="1226250"/>
              <a:ext cx="332750" cy="340900"/>
              <a:chOff x="4640775" y="524900"/>
              <a:chExt cx="332750" cy="340900"/>
            </a:xfrm>
          </p:grpSpPr>
          <p:sp>
            <p:nvSpPr>
              <p:cNvPr id="10122" name="Google Shape;1012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34" name="Google Shape;10134;p9"/>
            <p:cNvGrpSpPr/>
            <p:nvPr/>
          </p:nvGrpSpPr>
          <p:grpSpPr>
            <a:xfrm>
              <a:off x="8091242" y="885350"/>
              <a:ext cx="332750" cy="340900"/>
              <a:chOff x="4640775" y="524900"/>
              <a:chExt cx="332750" cy="340900"/>
            </a:xfrm>
          </p:grpSpPr>
          <p:sp>
            <p:nvSpPr>
              <p:cNvPr id="10135" name="Google Shape;1013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47" name="Google Shape;10147;p9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10148" name="Google Shape;1014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2"/>
        </a:solidFill>
        <a:effectLst/>
      </p:bgPr>
    </p:bg>
    <p:spTree>
      <p:nvGrpSpPr>
        <p:cNvPr id="1" name="Shape 10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1" name="Google Shape;10161;p10"/>
          <p:cNvSpPr txBox="1">
            <a:spLocks noGrp="1"/>
          </p:cNvSpPr>
          <p:nvPr>
            <p:ph type="title"/>
          </p:nvPr>
        </p:nvSpPr>
        <p:spPr>
          <a:xfrm>
            <a:off x="720000" y="3389350"/>
            <a:ext cx="7704000" cy="1214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15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4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42" name="Google Shape;41742;p32"/>
          <p:cNvGrpSpPr/>
          <p:nvPr/>
        </p:nvGrpSpPr>
        <p:grpSpPr>
          <a:xfrm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41743" name="Google Shape;41743;p32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744" name="Google Shape;41744;p32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1745" name="Google Shape;4174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6" name="Google Shape;4174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7" name="Google Shape;41747;p3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8" name="Google Shape;4174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9" name="Google Shape;4174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0" name="Google Shape;4175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1" name="Google Shape;4175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2" name="Google Shape;4175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3" name="Google Shape;4175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4" name="Google Shape;4175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5" name="Google Shape;4175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6" name="Google Shape;4175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57" name="Google Shape;41757;p32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41758" name="Google Shape;4175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9" name="Google Shape;4175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0" name="Google Shape;4176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1" name="Google Shape;4176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2" name="Google Shape;4176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3" name="Google Shape;4176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4" name="Google Shape;4176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5" name="Google Shape;4176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6" name="Google Shape;4176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7" name="Google Shape;4176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8" name="Google Shape;4176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9" name="Google Shape;4176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70" name="Google Shape;41770;p32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41771" name="Google Shape;4177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2" name="Google Shape;4177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3" name="Google Shape;41773;p3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4" name="Google Shape;4177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5" name="Google Shape;4177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6" name="Google Shape;4177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7" name="Google Shape;4177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8" name="Google Shape;4177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9" name="Google Shape;4177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0" name="Google Shape;4178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1" name="Google Shape;4178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2" name="Google Shape;4178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83" name="Google Shape;41783;p32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41784" name="Google Shape;41784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5" name="Google Shape;41785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6" name="Google Shape;41786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7" name="Google Shape;41787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8" name="Google Shape;41788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9" name="Google Shape;41789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0" name="Google Shape;41790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1" name="Google Shape;41791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2" name="Google Shape;41792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3" name="Google Shape;41793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4" name="Google Shape;41794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5" name="Google Shape;41795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96" name="Google Shape;41796;p32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41797" name="Google Shape;41797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8" name="Google Shape;41798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9" name="Google Shape;41799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0" name="Google Shape;41800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1" name="Google Shape;41801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2" name="Google Shape;41802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3" name="Google Shape;41803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4" name="Google Shape;41804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5" name="Google Shape;41805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6" name="Google Shape;41806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7" name="Google Shape;41807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8" name="Google Shape;41808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09" name="Google Shape;41809;p32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41810" name="Google Shape;41810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1" name="Google Shape;41811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2" name="Google Shape;41812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3" name="Google Shape;41813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4" name="Google Shape;41814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5" name="Google Shape;41815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6" name="Google Shape;41816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7" name="Google Shape;41817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8" name="Google Shape;41818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9" name="Google Shape;41819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0" name="Google Shape;41820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1" name="Google Shape;41821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22" name="Google Shape;41822;p32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41823" name="Google Shape;41823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4" name="Google Shape;41824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5" name="Google Shape;41825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6" name="Google Shape;41826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7" name="Google Shape;41827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8" name="Google Shape;41828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9" name="Google Shape;41829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0" name="Google Shape;41830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1" name="Google Shape;41831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2" name="Google Shape;41832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3" name="Google Shape;41833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4" name="Google Shape;41834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35" name="Google Shape;41835;p32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41836" name="Google Shape;4183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7" name="Google Shape;4183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8" name="Google Shape;41838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9" name="Google Shape;4183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0" name="Google Shape;4184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1" name="Google Shape;4184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2" name="Google Shape;4184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3" name="Google Shape;4184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4" name="Google Shape;4184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5" name="Google Shape;4184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6" name="Google Shape;4184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7" name="Google Shape;4184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48" name="Google Shape;41848;p32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41849" name="Google Shape;4184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0" name="Google Shape;4185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1" name="Google Shape;4185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2" name="Google Shape;4185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3" name="Google Shape;4185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4" name="Google Shape;4185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5" name="Google Shape;4185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6" name="Google Shape;4185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7" name="Google Shape;4185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8" name="Google Shape;4185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9" name="Google Shape;4185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0" name="Google Shape;4186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61" name="Google Shape;41861;p32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1862" name="Google Shape;4186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3" name="Google Shape;4186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4" name="Google Shape;41864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5" name="Google Shape;4186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6" name="Google Shape;4186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7" name="Google Shape;4186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8" name="Google Shape;4186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9" name="Google Shape;4186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0" name="Google Shape;4187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1" name="Google Shape;4187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2" name="Google Shape;4187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3" name="Google Shape;4187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74" name="Google Shape;41874;p32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1875" name="Google Shape;4187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6" name="Google Shape;4187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7" name="Google Shape;41877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8" name="Google Shape;4187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9" name="Google Shape;4187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0" name="Google Shape;4188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1" name="Google Shape;4188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2" name="Google Shape;4188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3" name="Google Shape;4188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4" name="Google Shape;4188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5" name="Google Shape;4188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6" name="Google Shape;4188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7" name="Google Shape;41887;p32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1888" name="Google Shape;4188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9" name="Google Shape;4188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0" name="Google Shape;4189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1" name="Google Shape;4189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2" name="Google Shape;4189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3" name="Google Shape;4189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4" name="Google Shape;4189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5" name="Google Shape;4189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6" name="Google Shape;4189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7" name="Google Shape;4189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8" name="Google Shape;4189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9" name="Google Shape;4189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00" name="Google Shape;41900;p32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1901" name="Google Shape;4190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2" name="Google Shape;4190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3" name="Google Shape;41903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4" name="Google Shape;4190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5" name="Google Shape;4190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6" name="Google Shape;4190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7" name="Google Shape;4190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8" name="Google Shape;4190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9" name="Google Shape;4190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0" name="Google Shape;4191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1" name="Google Shape;4191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2" name="Google Shape;4191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13" name="Google Shape;41913;p32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1914" name="Google Shape;41914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5" name="Google Shape;41915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6" name="Google Shape;41916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7" name="Google Shape;41917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8" name="Google Shape;41918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9" name="Google Shape;41919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0" name="Google Shape;41920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1" name="Google Shape;41921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2" name="Google Shape;41922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3" name="Google Shape;41923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4" name="Google Shape;41924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5" name="Google Shape;41925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26" name="Google Shape;41926;p32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1927" name="Google Shape;41927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8" name="Google Shape;41928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9" name="Google Shape;41929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0" name="Google Shape;41930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1" name="Google Shape;41931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2" name="Google Shape;41932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3" name="Google Shape;41933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4" name="Google Shape;41934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5" name="Google Shape;41935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6" name="Google Shape;41936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7" name="Google Shape;41937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8" name="Google Shape;41938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39" name="Google Shape;41939;p32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1940" name="Google Shape;41940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1" name="Google Shape;41941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2" name="Google Shape;41942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3" name="Google Shape;41943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4" name="Google Shape;41944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5" name="Google Shape;41945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6" name="Google Shape;41946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7" name="Google Shape;41947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8" name="Google Shape;41948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9" name="Google Shape;41949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0" name="Google Shape;41950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1" name="Google Shape;41951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52" name="Google Shape;41952;p32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1953" name="Google Shape;41953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4" name="Google Shape;41954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5" name="Google Shape;41955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6" name="Google Shape;41956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7" name="Google Shape;41957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8" name="Google Shape;41958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9" name="Google Shape;41959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0" name="Google Shape;41960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1" name="Google Shape;41961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2" name="Google Shape;41962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3" name="Google Shape;41963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4" name="Google Shape;41964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65" name="Google Shape;41965;p32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1966" name="Google Shape;4196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7" name="Google Shape;4196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8" name="Google Shape;41968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9" name="Google Shape;4196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0" name="Google Shape;4197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1" name="Google Shape;4197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2" name="Google Shape;4197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3" name="Google Shape;4197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4" name="Google Shape;4197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5" name="Google Shape;4197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6" name="Google Shape;4197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7" name="Google Shape;4197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78" name="Google Shape;41978;p32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1979" name="Google Shape;4197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0" name="Google Shape;4198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1" name="Google Shape;4198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2" name="Google Shape;4198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3" name="Google Shape;4198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4" name="Google Shape;4198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5" name="Google Shape;4198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6" name="Google Shape;4198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7" name="Google Shape;4198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8" name="Google Shape;4198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9" name="Google Shape;4198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0" name="Google Shape;4199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91" name="Google Shape;41991;p32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1992" name="Google Shape;4199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3" name="Google Shape;4199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4" name="Google Shape;41994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5" name="Google Shape;4199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6" name="Google Shape;4199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7" name="Google Shape;4199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8" name="Google Shape;4199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9" name="Google Shape;4199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0" name="Google Shape;4200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1" name="Google Shape;4200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2" name="Google Shape;4200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3" name="Google Shape;4200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4" name="Google Shape;42004;p32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2005" name="Google Shape;4200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6" name="Google Shape;4200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7" name="Google Shape;42007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8" name="Google Shape;4200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9" name="Google Shape;4200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0" name="Google Shape;4201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1" name="Google Shape;4201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2" name="Google Shape;4201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3" name="Google Shape;4201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4" name="Google Shape;4201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5" name="Google Shape;4201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6" name="Google Shape;4201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17" name="Google Shape;42017;p32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2018" name="Google Shape;4201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9" name="Google Shape;4201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0" name="Google Shape;4202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1" name="Google Shape;4202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2" name="Google Shape;4202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3" name="Google Shape;4202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4" name="Google Shape;4202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5" name="Google Shape;4202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6" name="Google Shape;4202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7" name="Google Shape;4202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8" name="Google Shape;4202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9" name="Google Shape;4202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30" name="Google Shape;42030;p32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2031" name="Google Shape;4203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2" name="Google Shape;4203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3" name="Google Shape;42033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4" name="Google Shape;4203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5" name="Google Shape;4203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6" name="Google Shape;4203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7" name="Google Shape;4203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8" name="Google Shape;4203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9" name="Google Shape;4203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0" name="Google Shape;4204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1" name="Google Shape;4204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2" name="Google Shape;4204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043" name="Google Shape;42043;p32"/>
          <p:cNvGrpSpPr/>
          <p:nvPr/>
        </p:nvGrpSpPr>
        <p:grpSpPr>
          <a:xfrm>
            <a:off x="-487" y="-17211"/>
            <a:ext cx="9143878" cy="424435"/>
            <a:chOff x="720000" y="4245875"/>
            <a:chExt cx="7704000" cy="357600"/>
          </a:xfrm>
        </p:grpSpPr>
        <p:sp>
          <p:nvSpPr>
            <p:cNvPr id="42044" name="Google Shape;42044;p32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045" name="Google Shape;42045;p32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2046" name="Google Shape;4204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7" name="Google Shape;4204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8" name="Google Shape;42048;p3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9" name="Google Shape;4204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0" name="Google Shape;4205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1" name="Google Shape;4205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2" name="Google Shape;4205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3" name="Google Shape;4205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4" name="Google Shape;4205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5" name="Google Shape;4205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6" name="Google Shape;4205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7" name="Google Shape;4205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58" name="Google Shape;42058;p32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42059" name="Google Shape;4205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0" name="Google Shape;4206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1" name="Google Shape;4206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2" name="Google Shape;4206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3" name="Google Shape;4206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4" name="Google Shape;4206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5" name="Google Shape;4206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6" name="Google Shape;4206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7" name="Google Shape;4206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8" name="Google Shape;4206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9" name="Google Shape;4206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0" name="Google Shape;4207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71" name="Google Shape;42071;p32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42072" name="Google Shape;4207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3" name="Google Shape;4207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4" name="Google Shape;42074;p3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5" name="Google Shape;4207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6" name="Google Shape;4207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7" name="Google Shape;4207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8" name="Google Shape;4207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9" name="Google Shape;4207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0" name="Google Shape;4208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1" name="Google Shape;4208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2" name="Google Shape;4208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3" name="Google Shape;4208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84" name="Google Shape;42084;p32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42085" name="Google Shape;4208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6" name="Google Shape;4208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7" name="Google Shape;42087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8" name="Google Shape;4208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9" name="Google Shape;4208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0" name="Google Shape;4209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1" name="Google Shape;4209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2" name="Google Shape;4209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3" name="Google Shape;4209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4" name="Google Shape;4209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5" name="Google Shape;4209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6" name="Google Shape;4209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97" name="Google Shape;42097;p32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42098" name="Google Shape;4209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9" name="Google Shape;4209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0" name="Google Shape;4210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1" name="Google Shape;4210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2" name="Google Shape;4210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3" name="Google Shape;4210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4" name="Google Shape;4210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5" name="Google Shape;4210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6" name="Google Shape;4210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7" name="Google Shape;4210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8" name="Google Shape;4210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9" name="Google Shape;4210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10" name="Google Shape;42110;p32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42111" name="Google Shape;4211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2" name="Google Shape;4211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3" name="Google Shape;42113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4" name="Google Shape;4211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5" name="Google Shape;4211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6" name="Google Shape;4211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7" name="Google Shape;4211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8" name="Google Shape;4211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9" name="Google Shape;4211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0" name="Google Shape;4212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1" name="Google Shape;4212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2" name="Google Shape;4212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3" name="Google Shape;42123;p32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42124" name="Google Shape;42124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5" name="Google Shape;42125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6" name="Google Shape;42126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7" name="Google Shape;42127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8" name="Google Shape;42128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9" name="Google Shape;42129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0" name="Google Shape;42130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1" name="Google Shape;42131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2" name="Google Shape;42132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3" name="Google Shape;42133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4" name="Google Shape;42134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5" name="Google Shape;42135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36" name="Google Shape;42136;p32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42137" name="Google Shape;42137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8" name="Google Shape;42138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9" name="Google Shape;42139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0" name="Google Shape;42140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1" name="Google Shape;42141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2" name="Google Shape;42142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3" name="Google Shape;42143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4" name="Google Shape;42144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5" name="Google Shape;42145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6" name="Google Shape;42146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7" name="Google Shape;42147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8" name="Google Shape;42148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49" name="Google Shape;42149;p32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42150" name="Google Shape;42150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1" name="Google Shape;42151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2" name="Google Shape;42152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3" name="Google Shape;42153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4" name="Google Shape;42154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5" name="Google Shape;42155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6" name="Google Shape;42156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7" name="Google Shape;42157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8" name="Google Shape;42158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9" name="Google Shape;42159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0" name="Google Shape;42160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1" name="Google Shape;42161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62" name="Google Shape;42162;p32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2163" name="Google Shape;42163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4" name="Google Shape;42164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5" name="Google Shape;42165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6" name="Google Shape;42166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7" name="Google Shape;42167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8" name="Google Shape;42168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9" name="Google Shape;42169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0" name="Google Shape;42170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1" name="Google Shape;42171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2" name="Google Shape;42172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3" name="Google Shape;42173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4" name="Google Shape;42174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75" name="Google Shape;42175;p32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2176" name="Google Shape;4217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7" name="Google Shape;4217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8" name="Google Shape;42178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9" name="Google Shape;4217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0" name="Google Shape;4218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1" name="Google Shape;4218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2" name="Google Shape;4218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3" name="Google Shape;4218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4" name="Google Shape;4218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5" name="Google Shape;4218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6" name="Google Shape;4218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7" name="Google Shape;4218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8" name="Google Shape;42188;p32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2189" name="Google Shape;4218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0" name="Google Shape;4219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1" name="Google Shape;4219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2" name="Google Shape;4219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3" name="Google Shape;4219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4" name="Google Shape;4219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5" name="Google Shape;4219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6" name="Google Shape;4219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7" name="Google Shape;4219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8" name="Google Shape;4219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9" name="Google Shape;4219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0" name="Google Shape;4220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01" name="Google Shape;42201;p32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2202" name="Google Shape;4220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3" name="Google Shape;4220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4" name="Google Shape;42204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5" name="Google Shape;4220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6" name="Google Shape;4220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7" name="Google Shape;4220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8" name="Google Shape;4220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9" name="Google Shape;4220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0" name="Google Shape;4221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1" name="Google Shape;4221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2" name="Google Shape;4221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3" name="Google Shape;4221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14" name="Google Shape;42214;p32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2215" name="Google Shape;4221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6" name="Google Shape;4221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7" name="Google Shape;42217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8" name="Google Shape;4221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9" name="Google Shape;4221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0" name="Google Shape;4222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1" name="Google Shape;4222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2" name="Google Shape;4222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3" name="Google Shape;4222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4" name="Google Shape;4222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5" name="Google Shape;4222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6" name="Google Shape;4222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27" name="Google Shape;42227;p32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2228" name="Google Shape;4222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9" name="Google Shape;4222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0" name="Google Shape;4223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1" name="Google Shape;4223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2" name="Google Shape;4223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3" name="Google Shape;4223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4" name="Google Shape;4223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5" name="Google Shape;4223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6" name="Google Shape;4223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7" name="Google Shape;4223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8" name="Google Shape;4223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9" name="Google Shape;4223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0" name="Google Shape;42240;p32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2241" name="Google Shape;4224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2" name="Google Shape;4224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3" name="Google Shape;42243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4" name="Google Shape;4224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5" name="Google Shape;4224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6" name="Google Shape;4224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7" name="Google Shape;4224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8" name="Google Shape;4224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9" name="Google Shape;4224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0" name="Google Shape;4225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1" name="Google Shape;4225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2" name="Google Shape;4225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53" name="Google Shape;42253;p32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2254" name="Google Shape;42254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5" name="Google Shape;42255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6" name="Google Shape;42256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7" name="Google Shape;42257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8" name="Google Shape;42258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9" name="Google Shape;42259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0" name="Google Shape;42260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1" name="Google Shape;42261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2" name="Google Shape;42262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3" name="Google Shape;42263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4" name="Google Shape;42264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5" name="Google Shape;42265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66" name="Google Shape;42266;p32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2267" name="Google Shape;42267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8" name="Google Shape;42268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9" name="Google Shape;42269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0" name="Google Shape;42270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1" name="Google Shape;42271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2" name="Google Shape;42272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3" name="Google Shape;42273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4" name="Google Shape;42274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5" name="Google Shape;42275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6" name="Google Shape;42276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7" name="Google Shape;42277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8" name="Google Shape;42278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79" name="Google Shape;42279;p32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2280" name="Google Shape;42280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1" name="Google Shape;42281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2" name="Google Shape;42282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3" name="Google Shape;42283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4" name="Google Shape;42284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5" name="Google Shape;42285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6" name="Google Shape;42286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7" name="Google Shape;42287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8" name="Google Shape;42288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9" name="Google Shape;42289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0" name="Google Shape;42290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1" name="Google Shape;42291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92" name="Google Shape;42292;p32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2293" name="Google Shape;42293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4" name="Google Shape;42294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5" name="Google Shape;42295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6" name="Google Shape;42296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7" name="Google Shape;42297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8" name="Google Shape;42298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9" name="Google Shape;42299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0" name="Google Shape;42300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1" name="Google Shape;42301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2" name="Google Shape;42302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3" name="Google Shape;42303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4" name="Google Shape;42304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5" name="Google Shape;42305;p32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2306" name="Google Shape;4230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7" name="Google Shape;4230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8" name="Google Shape;42308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9" name="Google Shape;4230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0" name="Google Shape;4231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1" name="Google Shape;4231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2" name="Google Shape;4231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3" name="Google Shape;4231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4" name="Google Shape;4231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5" name="Google Shape;4231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6" name="Google Shape;4231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7" name="Google Shape;4231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18" name="Google Shape;42318;p32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2319" name="Google Shape;4231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0" name="Google Shape;4232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1" name="Google Shape;4232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2" name="Google Shape;4232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3" name="Google Shape;4232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4" name="Google Shape;4232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5" name="Google Shape;4232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6" name="Google Shape;4232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7" name="Google Shape;4232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8" name="Google Shape;4232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9" name="Google Shape;4232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0" name="Google Shape;4233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31" name="Google Shape;42331;p32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2332" name="Google Shape;4233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3" name="Google Shape;4233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4" name="Google Shape;42334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5" name="Google Shape;4233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6" name="Google Shape;4233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7" name="Google Shape;4233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8" name="Google Shape;4233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9" name="Google Shape;4233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0" name="Google Shape;4234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1" name="Google Shape;4234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2" name="Google Shape;4234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3" name="Google Shape;4234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1_1_2_1">
    <p:spTree>
      <p:nvGrpSpPr>
        <p:cNvPr id="1" name="Shape 42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45" name="Google Shape;42345;p33"/>
          <p:cNvGrpSpPr/>
          <p:nvPr/>
        </p:nvGrpSpPr>
        <p:grpSpPr>
          <a:xfrm>
            <a:off x="720024" y="543600"/>
            <a:ext cx="3852134" cy="4059900"/>
            <a:chOff x="720000" y="543600"/>
            <a:chExt cx="4018500" cy="4059900"/>
          </a:xfrm>
        </p:grpSpPr>
        <p:sp>
          <p:nvSpPr>
            <p:cNvPr id="42346" name="Google Shape;42346;p33"/>
            <p:cNvSpPr/>
            <p:nvPr/>
          </p:nvSpPr>
          <p:spPr>
            <a:xfrm>
              <a:off x="720000" y="543600"/>
              <a:ext cx="4018500" cy="40599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347" name="Google Shape;42347;p33"/>
            <p:cNvGrpSpPr/>
            <p:nvPr/>
          </p:nvGrpSpPr>
          <p:grpSpPr>
            <a:xfrm>
              <a:off x="720000" y="1535350"/>
              <a:ext cx="332750" cy="340900"/>
              <a:chOff x="4640775" y="524900"/>
              <a:chExt cx="332750" cy="340900"/>
            </a:xfrm>
          </p:grpSpPr>
          <p:sp>
            <p:nvSpPr>
              <p:cNvPr id="42348" name="Google Shape;4234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9" name="Google Shape;4234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0" name="Google Shape;4235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1" name="Google Shape;4235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2" name="Google Shape;4235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3" name="Google Shape;4235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4" name="Google Shape;4235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5" name="Google Shape;4235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6" name="Google Shape;4235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7" name="Google Shape;4235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8" name="Google Shape;4235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9" name="Google Shape;4235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0" name="Google Shape;42360;p33"/>
            <p:cNvGrpSpPr/>
            <p:nvPr/>
          </p:nvGrpSpPr>
          <p:grpSpPr>
            <a:xfrm>
              <a:off x="1055056" y="1535350"/>
              <a:ext cx="332750" cy="340900"/>
              <a:chOff x="4640775" y="524900"/>
              <a:chExt cx="332750" cy="340900"/>
            </a:xfrm>
          </p:grpSpPr>
          <p:sp>
            <p:nvSpPr>
              <p:cNvPr id="42361" name="Google Shape;4236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2" name="Google Shape;4236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3" name="Google Shape;4236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4" name="Google Shape;4236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5" name="Google Shape;4236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6" name="Google Shape;4236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7" name="Google Shape;4236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8" name="Google Shape;4236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9" name="Google Shape;4236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0" name="Google Shape;4237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1" name="Google Shape;4237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2" name="Google Shape;4237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73" name="Google Shape;42373;p33"/>
            <p:cNvGrpSpPr/>
            <p:nvPr/>
          </p:nvGrpSpPr>
          <p:grpSpPr>
            <a:xfrm>
              <a:off x="1390113" y="1535350"/>
              <a:ext cx="332750" cy="340900"/>
              <a:chOff x="4640775" y="524900"/>
              <a:chExt cx="332750" cy="340900"/>
            </a:xfrm>
          </p:grpSpPr>
          <p:sp>
            <p:nvSpPr>
              <p:cNvPr id="42374" name="Google Shape;4237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5" name="Google Shape;4237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6" name="Google Shape;4237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7" name="Google Shape;4237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8" name="Google Shape;4237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9" name="Google Shape;4237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0" name="Google Shape;4238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1" name="Google Shape;4238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2" name="Google Shape;4238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3" name="Google Shape;4238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4" name="Google Shape;4238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5" name="Google Shape;4238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86" name="Google Shape;42386;p33"/>
            <p:cNvGrpSpPr/>
            <p:nvPr/>
          </p:nvGrpSpPr>
          <p:grpSpPr>
            <a:xfrm>
              <a:off x="1725169" y="1535350"/>
              <a:ext cx="332750" cy="340900"/>
              <a:chOff x="4640775" y="524900"/>
              <a:chExt cx="332750" cy="340900"/>
            </a:xfrm>
          </p:grpSpPr>
          <p:sp>
            <p:nvSpPr>
              <p:cNvPr id="42387" name="Google Shape;4238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8" name="Google Shape;4238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9" name="Google Shape;4238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0" name="Google Shape;4239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1" name="Google Shape;4239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2" name="Google Shape;4239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3" name="Google Shape;4239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4" name="Google Shape;4239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5" name="Google Shape;4239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6" name="Google Shape;4239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7" name="Google Shape;4239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8" name="Google Shape;4239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99" name="Google Shape;42399;p33"/>
            <p:cNvGrpSpPr/>
            <p:nvPr/>
          </p:nvGrpSpPr>
          <p:grpSpPr>
            <a:xfrm>
              <a:off x="2060226" y="1535350"/>
              <a:ext cx="332750" cy="340900"/>
              <a:chOff x="4640775" y="524900"/>
              <a:chExt cx="332750" cy="340900"/>
            </a:xfrm>
          </p:grpSpPr>
          <p:sp>
            <p:nvSpPr>
              <p:cNvPr id="42400" name="Google Shape;4240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1" name="Google Shape;4240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2" name="Google Shape;4240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3" name="Google Shape;4240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4" name="Google Shape;4240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5" name="Google Shape;4240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6" name="Google Shape;4240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7" name="Google Shape;4240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8" name="Google Shape;4240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9" name="Google Shape;4240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0" name="Google Shape;4241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1" name="Google Shape;4241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12" name="Google Shape;42412;p33"/>
            <p:cNvGrpSpPr/>
            <p:nvPr/>
          </p:nvGrpSpPr>
          <p:grpSpPr>
            <a:xfrm>
              <a:off x="2395282" y="1535350"/>
              <a:ext cx="332750" cy="340900"/>
              <a:chOff x="4640775" y="524900"/>
              <a:chExt cx="332750" cy="340900"/>
            </a:xfrm>
          </p:grpSpPr>
          <p:sp>
            <p:nvSpPr>
              <p:cNvPr id="42413" name="Google Shape;4241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4" name="Google Shape;4241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5" name="Google Shape;4241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6" name="Google Shape;4241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7" name="Google Shape;4241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8" name="Google Shape;4241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9" name="Google Shape;4241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0" name="Google Shape;4242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1" name="Google Shape;4242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2" name="Google Shape;4242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3" name="Google Shape;4242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4" name="Google Shape;4242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5" name="Google Shape;42425;p33"/>
            <p:cNvGrpSpPr/>
            <p:nvPr/>
          </p:nvGrpSpPr>
          <p:grpSpPr>
            <a:xfrm>
              <a:off x="2730339" y="1535350"/>
              <a:ext cx="332750" cy="340900"/>
              <a:chOff x="4640775" y="524900"/>
              <a:chExt cx="332750" cy="340900"/>
            </a:xfrm>
          </p:grpSpPr>
          <p:sp>
            <p:nvSpPr>
              <p:cNvPr id="42426" name="Google Shape;4242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7" name="Google Shape;4242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8" name="Google Shape;4242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9" name="Google Shape;4242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0" name="Google Shape;4243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1" name="Google Shape;4243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2" name="Google Shape;4243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3" name="Google Shape;4243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4" name="Google Shape;4243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5" name="Google Shape;4243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6" name="Google Shape;4243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7" name="Google Shape;4243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38" name="Google Shape;42438;p33"/>
            <p:cNvGrpSpPr/>
            <p:nvPr/>
          </p:nvGrpSpPr>
          <p:grpSpPr>
            <a:xfrm>
              <a:off x="3065395" y="1535350"/>
              <a:ext cx="332750" cy="340900"/>
              <a:chOff x="4640775" y="524900"/>
              <a:chExt cx="332750" cy="340900"/>
            </a:xfrm>
          </p:grpSpPr>
          <p:sp>
            <p:nvSpPr>
              <p:cNvPr id="42439" name="Google Shape;4243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0" name="Google Shape;4244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1" name="Google Shape;4244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2" name="Google Shape;4244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3" name="Google Shape;4244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4" name="Google Shape;4244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5" name="Google Shape;4244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6" name="Google Shape;4244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7" name="Google Shape;4244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8" name="Google Shape;4244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9" name="Google Shape;4244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0" name="Google Shape;4245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51" name="Google Shape;42451;p33"/>
            <p:cNvGrpSpPr/>
            <p:nvPr/>
          </p:nvGrpSpPr>
          <p:grpSpPr>
            <a:xfrm>
              <a:off x="3400452" y="1535350"/>
              <a:ext cx="332750" cy="340900"/>
              <a:chOff x="4640775" y="524900"/>
              <a:chExt cx="332750" cy="340900"/>
            </a:xfrm>
          </p:grpSpPr>
          <p:sp>
            <p:nvSpPr>
              <p:cNvPr id="42452" name="Google Shape;4245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3" name="Google Shape;4245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4" name="Google Shape;4245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5" name="Google Shape;4245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6" name="Google Shape;4245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7" name="Google Shape;4245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8" name="Google Shape;4245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9" name="Google Shape;4245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0" name="Google Shape;4246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1" name="Google Shape;4246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2" name="Google Shape;4246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3" name="Google Shape;4246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64" name="Google Shape;42464;p33"/>
            <p:cNvGrpSpPr/>
            <p:nvPr/>
          </p:nvGrpSpPr>
          <p:grpSpPr>
            <a:xfrm>
              <a:off x="3735508" y="1535350"/>
              <a:ext cx="332750" cy="340900"/>
              <a:chOff x="4640775" y="524900"/>
              <a:chExt cx="332750" cy="340900"/>
            </a:xfrm>
          </p:grpSpPr>
          <p:sp>
            <p:nvSpPr>
              <p:cNvPr id="42465" name="Google Shape;4246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6" name="Google Shape;4246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7" name="Google Shape;4246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8" name="Google Shape;4246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9" name="Google Shape;4246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0" name="Google Shape;4247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1" name="Google Shape;4247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2" name="Google Shape;4247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3" name="Google Shape;4247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4" name="Google Shape;4247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5" name="Google Shape;4247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6" name="Google Shape;4247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77" name="Google Shape;42477;p33"/>
            <p:cNvGrpSpPr/>
            <p:nvPr/>
          </p:nvGrpSpPr>
          <p:grpSpPr>
            <a:xfrm>
              <a:off x="4070565" y="1535350"/>
              <a:ext cx="332750" cy="340900"/>
              <a:chOff x="4640775" y="524900"/>
              <a:chExt cx="332750" cy="340900"/>
            </a:xfrm>
          </p:grpSpPr>
          <p:sp>
            <p:nvSpPr>
              <p:cNvPr id="42478" name="Google Shape;4247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9" name="Google Shape;4247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0" name="Google Shape;4248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1" name="Google Shape;4248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2" name="Google Shape;4248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3" name="Google Shape;4248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4" name="Google Shape;4248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5" name="Google Shape;4248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6" name="Google Shape;4248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7" name="Google Shape;4248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8" name="Google Shape;4248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9" name="Google Shape;4248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90" name="Google Shape;42490;p33"/>
            <p:cNvGrpSpPr/>
            <p:nvPr/>
          </p:nvGrpSpPr>
          <p:grpSpPr>
            <a:xfrm>
              <a:off x="4405621" y="1535350"/>
              <a:ext cx="332750" cy="340900"/>
              <a:chOff x="4640775" y="524900"/>
              <a:chExt cx="332750" cy="340900"/>
            </a:xfrm>
          </p:grpSpPr>
          <p:sp>
            <p:nvSpPr>
              <p:cNvPr id="42491" name="Google Shape;4249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2" name="Google Shape;4249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3" name="Google Shape;4249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4" name="Google Shape;4249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5" name="Google Shape;4249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6" name="Google Shape;4249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7" name="Google Shape;4249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8" name="Google Shape;4249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9" name="Google Shape;4249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0" name="Google Shape;4250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1" name="Google Shape;4250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2" name="Google Shape;4250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03" name="Google Shape;42503;p33"/>
            <p:cNvGrpSpPr/>
            <p:nvPr/>
          </p:nvGrpSpPr>
          <p:grpSpPr>
            <a:xfrm>
              <a:off x="720000" y="1876250"/>
              <a:ext cx="332750" cy="340900"/>
              <a:chOff x="4640775" y="524900"/>
              <a:chExt cx="332750" cy="340900"/>
            </a:xfrm>
          </p:grpSpPr>
          <p:sp>
            <p:nvSpPr>
              <p:cNvPr id="42504" name="Google Shape;4250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5" name="Google Shape;4250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6" name="Google Shape;4250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7" name="Google Shape;4250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8" name="Google Shape;4250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9" name="Google Shape;4250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0" name="Google Shape;4251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1" name="Google Shape;4251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2" name="Google Shape;4251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3" name="Google Shape;4251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4" name="Google Shape;4251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5" name="Google Shape;4251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16" name="Google Shape;42516;p33"/>
            <p:cNvGrpSpPr/>
            <p:nvPr/>
          </p:nvGrpSpPr>
          <p:grpSpPr>
            <a:xfrm>
              <a:off x="1055056" y="1876250"/>
              <a:ext cx="332750" cy="340900"/>
              <a:chOff x="4640775" y="524900"/>
              <a:chExt cx="332750" cy="340900"/>
            </a:xfrm>
          </p:grpSpPr>
          <p:sp>
            <p:nvSpPr>
              <p:cNvPr id="42517" name="Google Shape;4251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8" name="Google Shape;4251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9" name="Google Shape;4251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0" name="Google Shape;4252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1" name="Google Shape;4252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2" name="Google Shape;4252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3" name="Google Shape;4252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4" name="Google Shape;4252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5" name="Google Shape;4252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6" name="Google Shape;4252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7" name="Google Shape;4252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8" name="Google Shape;4252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29" name="Google Shape;42529;p33"/>
            <p:cNvGrpSpPr/>
            <p:nvPr/>
          </p:nvGrpSpPr>
          <p:grpSpPr>
            <a:xfrm>
              <a:off x="1390113" y="1876250"/>
              <a:ext cx="332750" cy="340900"/>
              <a:chOff x="4640775" y="524900"/>
              <a:chExt cx="332750" cy="340900"/>
            </a:xfrm>
          </p:grpSpPr>
          <p:sp>
            <p:nvSpPr>
              <p:cNvPr id="42530" name="Google Shape;4253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1" name="Google Shape;4253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2" name="Google Shape;4253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3" name="Google Shape;4253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4" name="Google Shape;4253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5" name="Google Shape;4253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6" name="Google Shape;4253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7" name="Google Shape;4253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8" name="Google Shape;4253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9" name="Google Shape;4253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0" name="Google Shape;4254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1" name="Google Shape;4254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42" name="Google Shape;42542;p33"/>
            <p:cNvGrpSpPr/>
            <p:nvPr/>
          </p:nvGrpSpPr>
          <p:grpSpPr>
            <a:xfrm>
              <a:off x="1725169" y="1876250"/>
              <a:ext cx="332750" cy="340900"/>
              <a:chOff x="4640775" y="524900"/>
              <a:chExt cx="332750" cy="340900"/>
            </a:xfrm>
          </p:grpSpPr>
          <p:sp>
            <p:nvSpPr>
              <p:cNvPr id="42543" name="Google Shape;4254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4" name="Google Shape;4254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5" name="Google Shape;4254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6" name="Google Shape;4254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7" name="Google Shape;4254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8" name="Google Shape;4254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9" name="Google Shape;4254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0" name="Google Shape;4255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1" name="Google Shape;4255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2" name="Google Shape;4255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3" name="Google Shape;4255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4" name="Google Shape;4255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55" name="Google Shape;42555;p33"/>
            <p:cNvGrpSpPr/>
            <p:nvPr/>
          </p:nvGrpSpPr>
          <p:grpSpPr>
            <a:xfrm>
              <a:off x="2060226" y="1876250"/>
              <a:ext cx="332750" cy="340900"/>
              <a:chOff x="4640775" y="524900"/>
              <a:chExt cx="332750" cy="340900"/>
            </a:xfrm>
          </p:grpSpPr>
          <p:sp>
            <p:nvSpPr>
              <p:cNvPr id="42556" name="Google Shape;4255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7" name="Google Shape;4255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8" name="Google Shape;4255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9" name="Google Shape;4255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0" name="Google Shape;4256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1" name="Google Shape;4256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2" name="Google Shape;4256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3" name="Google Shape;4256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4" name="Google Shape;4256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5" name="Google Shape;4256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6" name="Google Shape;4256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7" name="Google Shape;4256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68" name="Google Shape;42568;p33"/>
            <p:cNvGrpSpPr/>
            <p:nvPr/>
          </p:nvGrpSpPr>
          <p:grpSpPr>
            <a:xfrm>
              <a:off x="2395282" y="1876250"/>
              <a:ext cx="332750" cy="340900"/>
              <a:chOff x="4640775" y="524900"/>
              <a:chExt cx="332750" cy="340900"/>
            </a:xfrm>
          </p:grpSpPr>
          <p:sp>
            <p:nvSpPr>
              <p:cNvPr id="42569" name="Google Shape;4256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0" name="Google Shape;4257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1" name="Google Shape;4257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2" name="Google Shape;4257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3" name="Google Shape;4257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4" name="Google Shape;4257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5" name="Google Shape;4257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6" name="Google Shape;4257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7" name="Google Shape;4257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8" name="Google Shape;4257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9" name="Google Shape;4257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0" name="Google Shape;4258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81" name="Google Shape;42581;p33"/>
            <p:cNvGrpSpPr/>
            <p:nvPr/>
          </p:nvGrpSpPr>
          <p:grpSpPr>
            <a:xfrm>
              <a:off x="2730339" y="1876250"/>
              <a:ext cx="332750" cy="340900"/>
              <a:chOff x="4640775" y="524900"/>
              <a:chExt cx="332750" cy="340900"/>
            </a:xfrm>
          </p:grpSpPr>
          <p:sp>
            <p:nvSpPr>
              <p:cNvPr id="42582" name="Google Shape;4258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3" name="Google Shape;4258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4" name="Google Shape;4258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5" name="Google Shape;4258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6" name="Google Shape;4258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7" name="Google Shape;4258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8" name="Google Shape;4258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9" name="Google Shape;4258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0" name="Google Shape;4259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1" name="Google Shape;4259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2" name="Google Shape;4259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3" name="Google Shape;4259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94" name="Google Shape;42594;p33"/>
            <p:cNvGrpSpPr/>
            <p:nvPr/>
          </p:nvGrpSpPr>
          <p:grpSpPr>
            <a:xfrm>
              <a:off x="3065395" y="1876250"/>
              <a:ext cx="332750" cy="340900"/>
              <a:chOff x="4640775" y="524900"/>
              <a:chExt cx="332750" cy="340900"/>
            </a:xfrm>
          </p:grpSpPr>
          <p:sp>
            <p:nvSpPr>
              <p:cNvPr id="42595" name="Google Shape;4259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6" name="Google Shape;4259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7" name="Google Shape;4259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8" name="Google Shape;4259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9" name="Google Shape;4259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0" name="Google Shape;4260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1" name="Google Shape;4260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2" name="Google Shape;4260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3" name="Google Shape;4260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4" name="Google Shape;4260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5" name="Google Shape;4260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6" name="Google Shape;4260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07" name="Google Shape;42607;p33"/>
            <p:cNvGrpSpPr/>
            <p:nvPr/>
          </p:nvGrpSpPr>
          <p:grpSpPr>
            <a:xfrm>
              <a:off x="3400452" y="1876250"/>
              <a:ext cx="332750" cy="340900"/>
              <a:chOff x="4640775" y="524900"/>
              <a:chExt cx="332750" cy="340900"/>
            </a:xfrm>
          </p:grpSpPr>
          <p:sp>
            <p:nvSpPr>
              <p:cNvPr id="42608" name="Google Shape;4260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9" name="Google Shape;4260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0" name="Google Shape;4261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1" name="Google Shape;4261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2" name="Google Shape;4261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3" name="Google Shape;4261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4" name="Google Shape;4261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5" name="Google Shape;4261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6" name="Google Shape;4261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7" name="Google Shape;4261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8" name="Google Shape;4261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9" name="Google Shape;4261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20" name="Google Shape;42620;p33"/>
            <p:cNvGrpSpPr/>
            <p:nvPr/>
          </p:nvGrpSpPr>
          <p:grpSpPr>
            <a:xfrm>
              <a:off x="3735508" y="1876250"/>
              <a:ext cx="332750" cy="340900"/>
              <a:chOff x="4640775" y="524900"/>
              <a:chExt cx="332750" cy="340900"/>
            </a:xfrm>
          </p:grpSpPr>
          <p:sp>
            <p:nvSpPr>
              <p:cNvPr id="42621" name="Google Shape;4262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2" name="Google Shape;4262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3" name="Google Shape;4262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4" name="Google Shape;4262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5" name="Google Shape;4262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6" name="Google Shape;4262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7" name="Google Shape;4262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8" name="Google Shape;4262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9" name="Google Shape;4262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0" name="Google Shape;4263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1" name="Google Shape;4263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2" name="Google Shape;4263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33" name="Google Shape;42633;p33"/>
            <p:cNvGrpSpPr/>
            <p:nvPr/>
          </p:nvGrpSpPr>
          <p:grpSpPr>
            <a:xfrm>
              <a:off x="4070565" y="1876250"/>
              <a:ext cx="332750" cy="340900"/>
              <a:chOff x="4640775" y="524900"/>
              <a:chExt cx="332750" cy="340900"/>
            </a:xfrm>
          </p:grpSpPr>
          <p:sp>
            <p:nvSpPr>
              <p:cNvPr id="42634" name="Google Shape;4263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5" name="Google Shape;4263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6" name="Google Shape;4263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7" name="Google Shape;4263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8" name="Google Shape;4263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9" name="Google Shape;4263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0" name="Google Shape;4264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1" name="Google Shape;4264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2" name="Google Shape;4264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3" name="Google Shape;4264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4" name="Google Shape;4264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5" name="Google Shape;4264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46" name="Google Shape;42646;p33"/>
            <p:cNvGrpSpPr/>
            <p:nvPr/>
          </p:nvGrpSpPr>
          <p:grpSpPr>
            <a:xfrm>
              <a:off x="4405621" y="1876250"/>
              <a:ext cx="332750" cy="340900"/>
              <a:chOff x="4640775" y="524900"/>
              <a:chExt cx="332750" cy="340900"/>
            </a:xfrm>
          </p:grpSpPr>
          <p:sp>
            <p:nvSpPr>
              <p:cNvPr id="42647" name="Google Shape;4264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8" name="Google Shape;4264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9" name="Google Shape;4264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0" name="Google Shape;4265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1" name="Google Shape;4265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2" name="Google Shape;4265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3" name="Google Shape;4265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4" name="Google Shape;4265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5" name="Google Shape;4265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6" name="Google Shape;4265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7" name="Google Shape;4265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8" name="Google Shape;4265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59" name="Google Shape;42659;p33"/>
            <p:cNvGrpSpPr/>
            <p:nvPr/>
          </p:nvGrpSpPr>
          <p:grpSpPr>
            <a:xfrm>
              <a:off x="720000" y="2217150"/>
              <a:ext cx="332750" cy="340900"/>
              <a:chOff x="4640775" y="524900"/>
              <a:chExt cx="332750" cy="340900"/>
            </a:xfrm>
          </p:grpSpPr>
          <p:sp>
            <p:nvSpPr>
              <p:cNvPr id="42660" name="Google Shape;4266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1" name="Google Shape;4266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2" name="Google Shape;4266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3" name="Google Shape;4266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4" name="Google Shape;4266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5" name="Google Shape;4266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6" name="Google Shape;4266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7" name="Google Shape;4266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8" name="Google Shape;4266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9" name="Google Shape;4266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0" name="Google Shape;4267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1" name="Google Shape;4267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72" name="Google Shape;42672;p33"/>
            <p:cNvGrpSpPr/>
            <p:nvPr/>
          </p:nvGrpSpPr>
          <p:grpSpPr>
            <a:xfrm>
              <a:off x="1055056" y="2217150"/>
              <a:ext cx="332750" cy="340900"/>
              <a:chOff x="4640775" y="524900"/>
              <a:chExt cx="332750" cy="340900"/>
            </a:xfrm>
          </p:grpSpPr>
          <p:sp>
            <p:nvSpPr>
              <p:cNvPr id="42673" name="Google Shape;4267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4" name="Google Shape;4267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5" name="Google Shape;4267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6" name="Google Shape;4267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7" name="Google Shape;4267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8" name="Google Shape;4267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9" name="Google Shape;4267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0" name="Google Shape;4268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1" name="Google Shape;4268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2" name="Google Shape;4268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3" name="Google Shape;4268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4" name="Google Shape;4268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85" name="Google Shape;42685;p33"/>
            <p:cNvGrpSpPr/>
            <p:nvPr/>
          </p:nvGrpSpPr>
          <p:grpSpPr>
            <a:xfrm>
              <a:off x="1390113" y="2217150"/>
              <a:ext cx="332750" cy="340900"/>
              <a:chOff x="4640775" y="524900"/>
              <a:chExt cx="332750" cy="340900"/>
            </a:xfrm>
          </p:grpSpPr>
          <p:sp>
            <p:nvSpPr>
              <p:cNvPr id="42686" name="Google Shape;4268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7" name="Google Shape;4268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8" name="Google Shape;4268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9" name="Google Shape;4268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0" name="Google Shape;4269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1" name="Google Shape;4269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2" name="Google Shape;4269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3" name="Google Shape;4269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4" name="Google Shape;4269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5" name="Google Shape;4269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6" name="Google Shape;4269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7" name="Google Shape;4269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98" name="Google Shape;42698;p33"/>
            <p:cNvGrpSpPr/>
            <p:nvPr/>
          </p:nvGrpSpPr>
          <p:grpSpPr>
            <a:xfrm>
              <a:off x="1725169" y="2217150"/>
              <a:ext cx="332750" cy="340900"/>
              <a:chOff x="4640775" y="524900"/>
              <a:chExt cx="332750" cy="340900"/>
            </a:xfrm>
          </p:grpSpPr>
          <p:sp>
            <p:nvSpPr>
              <p:cNvPr id="42699" name="Google Shape;4269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0" name="Google Shape;4270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1" name="Google Shape;4270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2" name="Google Shape;4270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3" name="Google Shape;4270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4" name="Google Shape;4270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5" name="Google Shape;4270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6" name="Google Shape;4270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7" name="Google Shape;4270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8" name="Google Shape;4270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9" name="Google Shape;4270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0" name="Google Shape;4271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11" name="Google Shape;42711;p33"/>
            <p:cNvGrpSpPr/>
            <p:nvPr/>
          </p:nvGrpSpPr>
          <p:grpSpPr>
            <a:xfrm>
              <a:off x="2060226" y="2217150"/>
              <a:ext cx="332750" cy="340900"/>
              <a:chOff x="4640775" y="524900"/>
              <a:chExt cx="332750" cy="340900"/>
            </a:xfrm>
          </p:grpSpPr>
          <p:sp>
            <p:nvSpPr>
              <p:cNvPr id="42712" name="Google Shape;4271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3" name="Google Shape;4271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4" name="Google Shape;4271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5" name="Google Shape;4271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6" name="Google Shape;4271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7" name="Google Shape;4271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8" name="Google Shape;4271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9" name="Google Shape;4271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0" name="Google Shape;4272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1" name="Google Shape;4272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2" name="Google Shape;4272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3" name="Google Shape;4272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24" name="Google Shape;42724;p33"/>
            <p:cNvGrpSpPr/>
            <p:nvPr/>
          </p:nvGrpSpPr>
          <p:grpSpPr>
            <a:xfrm>
              <a:off x="2395282" y="2217150"/>
              <a:ext cx="332750" cy="340900"/>
              <a:chOff x="4640775" y="524900"/>
              <a:chExt cx="332750" cy="340900"/>
            </a:xfrm>
          </p:grpSpPr>
          <p:sp>
            <p:nvSpPr>
              <p:cNvPr id="42725" name="Google Shape;4272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6" name="Google Shape;4272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7" name="Google Shape;4272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8" name="Google Shape;4272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9" name="Google Shape;4272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0" name="Google Shape;4273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1" name="Google Shape;4273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2" name="Google Shape;4273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3" name="Google Shape;4273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4" name="Google Shape;4273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5" name="Google Shape;4273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6" name="Google Shape;4273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37" name="Google Shape;42737;p33"/>
            <p:cNvGrpSpPr/>
            <p:nvPr/>
          </p:nvGrpSpPr>
          <p:grpSpPr>
            <a:xfrm>
              <a:off x="2730339" y="2217150"/>
              <a:ext cx="332750" cy="340900"/>
              <a:chOff x="4640775" y="524900"/>
              <a:chExt cx="332750" cy="340900"/>
            </a:xfrm>
          </p:grpSpPr>
          <p:sp>
            <p:nvSpPr>
              <p:cNvPr id="42738" name="Google Shape;4273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9" name="Google Shape;4273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0" name="Google Shape;4274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1" name="Google Shape;4274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2" name="Google Shape;4274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3" name="Google Shape;4274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4" name="Google Shape;4274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5" name="Google Shape;4274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6" name="Google Shape;4274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7" name="Google Shape;4274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8" name="Google Shape;4274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9" name="Google Shape;4274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50" name="Google Shape;42750;p33"/>
            <p:cNvGrpSpPr/>
            <p:nvPr/>
          </p:nvGrpSpPr>
          <p:grpSpPr>
            <a:xfrm>
              <a:off x="3065395" y="2217150"/>
              <a:ext cx="332750" cy="340900"/>
              <a:chOff x="4640775" y="524900"/>
              <a:chExt cx="332750" cy="340900"/>
            </a:xfrm>
          </p:grpSpPr>
          <p:sp>
            <p:nvSpPr>
              <p:cNvPr id="42751" name="Google Shape;4275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2" name="Google Shape;4275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3" name="Google Shape;4275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4" name="Google Shape;4275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5" name="Google Shape;4275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6" name="Google Shape;4275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7" name="Google Shape;4275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8" name="Google Shape;4275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9" name="Google Shape;4275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0" name="Google Shape;4276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1" name="Google Shape;4276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2" name="Google Shape;4276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63" name="Google Shape;42763;p33"/>
            <p:cNvGrpSpPr/>
            <p:nvPr/>
          </p:nvGrpSpPr>
          <p:grpSpPr>
            <a:xfrm>
              <a:off x="3400452" y="2217150"/>
              <a:ext cx="332750" cy="340900"/>
              <a:chOff x="4640775" y="524900"/>
              <a:chExt cx="332750" cy="340900"/>
            </a:xfrm>
          </p:grpSpPr>
          <p:sp>
            <p:nvSpPr>
              <p:cNvPr id="42764" name="Google Shape;4276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5" name="Google Shape;4276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6" name="Google Shape;4276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7" name="Google Shape;4276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8" name="Google Shape;4276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9" name="Google Shape;4276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0" name="Google Shape;4277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1" name="Google Shape;4277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2" name="Google Shape;4277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3" name="Google Shape;4277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4" name="Google Shape;4277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5" name="Google Shape;4277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76" name="Google Shape;42776;p33"/>
            <p:cNvGrpSpPr/>
            <p:nvPr/>
          </p:nvGrpSpPr>
          <p:grpSpPr>
            <a:xfrm>
              <a:off x="3735508" y="2217150"/>
              <a:ext cx="332750" cy="340900"/>
              <a:chOff x="4640775" y="524900"/>
              <a:chExt cx="332750" cy="340900"/>
            </a:xfrm>
          </p:grpSpPr>
          <p:sp>
            <p:nvSpPr>
              <p:cNvPr id="42777" name="Google Shape;4277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8" name="Google Shape;4277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9" name="Google Shape;4277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0" name="Google Shape;4278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1" name="Google Shape;4278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2" name="Google Shape;4278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3" name="Google Shape;4278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4" name="Google Shape;4278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5" name="Google Shape;4278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6" name="Google Shape;4278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7" name="Google Shape;4278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8" name="Google Shape;4278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89" name="Google Shape;42789;p33"/>
            <p:cNvGrpSpPr/>
            <p:nvPr/>
          </p:nvGrpSpPr>
          <p:grpSpPr>
            <a:xfrm>
              <a:off x="4070565" y="2217150"/>
              <a:ext cx="332750" cy="340900"/>
              <a:chOff x="4640775" y="524900"/>
              <a:chExt cx="332750" cy="340900"/>
            </a:xfrm>
          </p:grpSpPr>
          <p:sp>
            <p:nvSpPr>
              <p:cNvPr id="42790" name="Google Shape;4279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1" name="Google Shape;4279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2" name="Google Shape;4279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3" name="Google Shape;4279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4" name="Google Shape;4279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5" name="Google Shape;4279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6" name="Google Shape;4279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7" name="Google Shape;4279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8" name="Google Shape;4279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9" name="Google Shape;4279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0" name="Google Shape;4280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1" name="Google Shape;4280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02" name="Google Shape;42802;p33"/>
            <p:cNvGrpSpPr/>
            <p:nvPr/>
          </p:nvGrpSpPr>
          <p:grpSpPr>
            <a:xfrm>
              <a:off x="4405621" y="2217150"/>
              <a:ext cx="332750" cy="340900"/>
              <a:chOff x="4640775" y="524900"/>
              <a:chExt cx="332750" cy="340900"/>
            </a:xfrm>
          </p:grpSpPr>
          <p:sp>
            <p:nvSpPr>
              <p:cNvPr id="42803" name="Google Shape;4280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4" name="Google Shape;4280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5" name="Google Shape;4280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6" name="Google Shape;4280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7" name="Google Shape;4280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8" name="Google Shape;4280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9" name="Google Shape;4280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0" name="Google Shape;4281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1" name="Google Shape;4281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2" name="Google Shape;4281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3" name="Google Shape;4281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4" name="Google Shape;4281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15" name="Google Shape;42815;p33"/>
            <p:cNvGrpSpPr/>
            <p:nvPr/>
          </p:nvGrpSpPr>
          <p:grpSpPr>
            <a:xfrm>
              <a:off x="720000" y="2558050"/>
              <a:ext cx="332750" cy="340900"/>
              <a:chOff x="4640775" y="524900"/>
              <a:chExt cx="332750" cy="340900"/>
            </a:xfrm>
          </p:grpSpPr>
          <p:sp>
            <p:nvSpPr>
              <p:cNvPr id="42816" name="Google Shape;4281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7" name="Google Shape;4281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8" name="Google Shape;4281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9" name="Google Shape;4281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0" name="Google Shape;4282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1" name="Google Shape;4282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2" name="Google Shape;4282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3" name="Google Shape;4282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4" name="Google Shape;4282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5" name="Google Shape;4282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6" name="Google Shape;4282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7" name="Google Shape;4282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28" name="Google Shape;42828;p33"/>
            <p:cNvGrpSpPr/>
            <p:nvPr/>
          </p:nvGrpSpPr>
          <p:grpSpPr>
            <a:xfrm>
              <a:off x="1055056" y="2558050"/>
              <a:ext cx="332750" cy="340900"/>
              <a:chOff x="4640775" y="524900"/>
              <a:chExt cx="332750" cy="340900"/>
            </a:xfrm>
          </p:grpSpPr>
          <p:sp>
            <p:nvSpPr>
              <p:cNvPr id="42829" name="Google Shape;4282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0" name="Google Shape;4283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1" name="Google Shape;4283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2" name="Google Shape;4283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3" name="Google Shape;4283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4" name="Google Shape;4283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5" name="Google Shape;4283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6" name="Google Shape;4283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7" name="Google Shape;4283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8" name="Google Shape;4283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9" name="Google Shape;4283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0" name="Google Shape;4284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41" name="Google Shape;42841;p33"/>
            <p:cNvGrpSpPr/>
            <p:nvPr/>
          </p:nvGrpSpPr>
          <p:grpSpPr>
            <a:xfrm>
              <a:off x="1390113" y="2558050"/>
              <a:ext cx="332750" cy="340900"/>
              <a:chOff x="4640775" y="524900"/>
              <a:chExt cx="332750" cy="340900"/>
            </a:xfrm>
          </p:grpSpPr>
          <p:sp>
            <p:nvSpPr>
              <p:cNvPr id="42842" name="Google Shape;4284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3" name="Google Shape;4284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4" name="Google Shape;4284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5" name="Google Shape;4284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6" name="Google Shape;4284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7" name="Google Shape;4284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8" name="Google Shape;4284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9" name="Google Shape;4284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0" name="Google Shape;4285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1" name="Google Shape;4285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2" name="Google Shape;4285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3" name="Google Shape;4285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54" name="Google Shape;42854;p33"/>
            <p:cNvGrpSpPr/>
            <p:nvPr/>
          </p:nvGrpSpPr>
          <p:grpSpPr>
            <a:xfrm>
              <a:off x="1725169" y="2558050"/>
              <a:ext cx="332750" cy="340900"/>
              <a:chOff x="4640775" y="524900"/>
              <a:chExt cx="332750" cy="340900"/>
            </a:xfrm>
          </p:grpSpPr>
          <p:sp>
            <p:nvSpPr>
              <p:cNvPr id="42855" name="Google Shape;4285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6" name="Google Shape;4285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7" name="Google Shape;4285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8" name="Google Shape;4285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9" name="Google Shape;4285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0" name="Google Shape;4286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1" name="Google Shape;4286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2" name="Google Shape;4286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3" name="Google Shape;4286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4" name="Google Shape;4286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5" name="Google Shape;4286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6" name="Google Shape;4286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67" name="Google Shape;42867;p33"/>
            <p:cNvGrpSpPr/>
            <p:nvPr/>
          </p:nvGrpSpPr>
          <p:grpSpPr>
            <a:xfrm>
              <a:off x="2060226" y="2558050"/>
              <a:ext cx="332750" cy="340900"/>
              <a:chOff x="4640775" y="524900"/>
              <a:chExt cx="332750" cy="340900"/>
            </a:xfrm>
          </p:grpSpPr>
          <p:sp>
            <p:nvSpPr>
              <p:cNvPr id="42868" name="Google Shape;4286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9" name="Google Shape;4286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0" name="Google Shape;4287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1" name="Google Shape;4287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2" name="Google Shape;4287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3" name="Google Shape;4287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4" name="Google Shape;4287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5" name="Google Shape;4287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6" name="Google Shape;4287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7" name="Google Shape;4287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8" name="Google Shape;4287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9" name="Google Shape;4287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80" name="Google Shape;42880;p33"/>
            <p:cNvGrpSpPr/>
            <p:nvPr/>
          </p:nvGrpSpPr>
          <p:grpSpPr>
            <a:xfrm>
              <a:off x="2395282" y="2558050"/>
              <a:ext cx="332750" cy="340900"/>
              <a:chOff x="4640775" y="524900"/>
              <a:chExt cx="332750" cy="340900"/>
            </a:xfrm>
          </p:grpSpPr>
          <p:sp>
            <p:nvSpPr>
              <p:cNvPr id="42881" name="Google Shape;4288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2" name="Google Shape;4288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3" name="Google Shape;4288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4" name="Google Shape;4288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5" name="Google Shape;4288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6" name="Google Shape;4288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7" name="Google Shape;4288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8" name="Google Shape;4288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9" name="Google Shape;4288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0" name="Google Shape;4289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1" name="Google Shape;4289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2" name="Google Shape;4289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93" name="Google Shape;42893;p33"/>
            <p:cNvGrpSpPr/>
            <p:nvPr/>
          </p:nvGrpSpPr>
          <p:grpSpPr>
            <a:xfrm>
              <a:off x="2730339" y="2558050"/>
              <a:ext cx="332750" cy="340900"/>
              <a:chOff x="4640775" y="524900"/>
              <a:chExt cx="332750" cy="340900"/>
            </a:xfrm>
          </p:grpSpPr>
          <p:sp>
            <p:nvSpPr>
              <p:cNvPr id="42894" name="Google Shape;4289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5" name="Google Shape;4289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6" name="Google Shape;4289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7" name="Google Shape;4289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8" name="Google Shape;4289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9" name="Google Shape;4289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0" name="Google Shape;4290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1" name="Google Shape;4290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2" name="Google Shape;4290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3" name="Google Shape;4290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4" name="Google Shape;4290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5" name="Google Shape;4290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06" name="Google Shape;42906;p33"/>
            <p:cNvGrpSpPr/>
            <p:nvPr/>
          </p:nvGrpSpPr>
          <p:grpSpPr>
            <a:xfrm>
              <a:off x="3065395" y="2558050"/>
              <a:ext cx="332750" cy="340900"/>
              <a:chOff x="4640775" y="524900"/>
              <a:chExt cx="332750" cy="340900"/>
            </a:xfrm>
          </p:grpSpPr>
          <p:sp>
            <p:nvSpPr>
              <p:cNvPr id="42907" name="Google Shape;4290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8" name="Google Shape;4290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9" name="Google Shape;4290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0" name="Google Shape;4291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1" name="Google Shape;4291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2" name="Google Shape;4291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3" name="Google Shape;4291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4" name="Google Shape;4291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5" name="Google Shape;4291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6" name="Google Shape;4291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7" name="Google Shape;4291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8" name="Google Shape;4291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19" name="Google Shape;42919;p33"/>
            <p:cNvGrpSpPr/>
            <p:nvPr/>
          </p:nvGrpSpPr>
          <p:grpSpPr>
            <a:xfrm>
              <a:off x="3400452" y="2558050"/>
              <a:ext cx="332750" cy="340900"/>
              <a:chOff x="4640775" y="524900"/>
              <a:chExt cx="332750" cy="340900"/>
            </a:xfrm>
          </p:grpSpPr>
          <p:sp>
            <p:nvSpPr>
              <p:cNvPr id="42920" name="Google Shape;4292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1" name="Google Shape;4292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2" name="Google Shape;4292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3" name="Google Shape;4292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4" name="Google Shape;4292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5" name="Google Shape;4292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6" name="Google Shape;4292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7" name="Google Shape;4292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8" name="Google Shape;4292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9" name="Google Shape;4292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0" name="Google Shape;4293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1" name="Google Shape;4293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32" name="Google Shape;42932;p33"/>
            <p:cNvGrpSpPr/>
            <p:nvPr/>
          </p:nvGrpSpPr>
          <p:grpSpPr>
            <a:xfrm>
              <a:off x="3735508" y="2558050"/>
              <a:ext cx="332750" cy="340900"/>
              <a:chOff x="4640775" y="524900"/>
              <a:chExt cx="332750" cy="340900"/>
            </a:xfrm>
          </p:grpSpPr>
          <p:sp>
            <p:nvSpPr>
              <p:cNvPr id="42933" name="Google Shape;4293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4" name="Google Shape;4293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5" name="Google Shape;4293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6" name="Google Shape;4293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7" name="Google Shape;4293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8" name="Google Shape;4293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9" name="Google Shape;4293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0" name="Google Shape;4294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1" name="Google Shape;4294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2" name="Google Shape;4294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3" name="Google Shape;4294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4" name="Google Shape;4294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45" name="Google Shape;42945;p33"/>
            <p:cNvGrpSpPr/>
            <p:nvPr/>
          </p:nvGrpSpPr>
          <p:grpSpPr>
            <a:xfrm>
              <a:off x="4070565" y="2558050"/>
              <a:ext cx="332750" cy="340900"/>
              <a:chOff x="4640775" y="524900"/>
              <a:chExt cx="332750" cy="340900"/>
            </a:xfrm>
          </p:grpSpPr>
          <p:sp>
            <p:nvSpPr>
              <p:cNvPr id="42946" name="Google Shape;4294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7" name="Google Shape;4294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8" name="Google Shape;4294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9" name="Google Shape;4294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0" name="Google Shape;4295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1" name="Google Shape;4295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2" name="Google Shape;4295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3" name="Google Shape;4295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4" name="Google Shape;4295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5" name="Google Shape;4295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6" name="Google Shape;4295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7" name="Google Shape;4295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58" name="Google Shape;42958;p33"/>
            <p:cNvGrpSpPr/>
            <p:nvPr/>
          </p:nvGrpSpPr>
          <p:grpSpPr>
            <a:xfrm>
              <a:off x="4405621" y="2558050"/>
              <a:ext cx="332750" cy="340900"/>
              <a:chOff x="4640775" y="524900"/>
              <a:chExt cx="332750" cy="340900"/>
            </a:xfrm>
          </p:grpSpPr>
          <p:sp>
            <p:nvSpPr>
              <p:cNvPr id="42959" name="Google Shape;4295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0" name="Google Shape;4296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1" name="Google Shape;4296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2" name="Google Shape;4296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3" name="Google Shape;4296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4" name="Google Shape;4296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5" name="Google Shape;4296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6" name="Google Shape;4296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7" name="Google Shape;4296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8" name="Google Shape;4296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9" name="Google Shape;4296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0" name="Google Shape;4297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71" name="Google Shape;42971;p33"/>
            <p:cNvGrpSpPr/>
            <p:nvPr/>
          </p:nvGrpSpPr>
          <p:grpSpPr>
            <a:xfrm>
              <a:off x="720000" y="2898950"/>
              <a:ext cx="332750" cy="340900"/>
              <a:chOff x="4640775" y="524900"/>
              <a:chExt cx="332750" cy="340900"/>
            </a:xfrm>
          </p:grpSpPr>
          <p:sp>
            <p:nvSpPr>
              <p:cNvPr id="42972" name="Google Shape;4297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3" name="Google Shape;4297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4" name="Google Shape;4297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5" name="Google Shape;4297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6" name="Google Shape;4297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7" name="Google Shape;4297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8" name="Google Shape;4297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9" name="Google Shape;4297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0" name="Google Shape;4298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1" name="Google Shape;4298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2" name="Google Shape;4298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3" name="Google Shape;4298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84" name="Google Shape;42984;p33"/>
            <p:cNvGrpSpPr/>
            <p:nvPr/>
          </p:nvGrpSpPr>
          <p:grpSpPr>
            <a:xfrm>
              <a:off x="1055056" y="2898950"/>
              <a:ext cx="332750" cy="340900"/>
              <a:chOff x="4640775" y="524900"/>
              <a:chExt cx="332750" cy="340900"/>
            </a:xfrm>
          </p:grpSpPr>
          <p:sp>
            <p:nvSpPr>
              <p:cNvPr id="42985" name="Google Shape;4298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6" name="Google Shape;4298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7" name="Google Shape;4298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8" name="Google Shape;4298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9" name="Google Shape;4298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0" name="Google Shape;4299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1" name="Google Shape;4299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2" name="Google Shape;4299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3" name="Google Shape;4299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4" name="Google Shape;4299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5" name="Google Shape;4299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6" name="Google Shape;4299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97" name="Google Shape;42997;p33"/>
            <p:cNvGrpSpPr/>
            <p:nvPr/>
          </p:nvGrpSpPr>
          <p:grpSpPr>
            <a:xfrm>
              <a:off x="1390113" y="2898950"/>
              <a:ext cx="332750" cy="340900"/>
              <a:chOff x="4640775" y="524900"/>
              <a:chExt cx="332750" cy="340900"/>
            </a:xfrm>
          </p:grpSpPr>
          <p:sp>
            <p:nvSpPr>
              <p:cNvPr id="42998" name="Google Shape;4299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9" name="Google Shape;4299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0" name="Google Shape;4300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1" name="Google Shape;4300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2" name="Google Shape;4300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3" name="Google Shape;4300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4" name="Google Shape;4300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5" name="Google Shape;4300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6" name="Google Shape;4300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7" name="Google Shape;4300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8" name="Google Shape;4300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9" name="Google Shape;4300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10" name="Google Shape;43010;p33"/>
            <p:cNvGrpSpPr/>
            <p:nvPr/>
          </p:nvGrpSpPr>
          <p:grpSpPr>
            <a:xfrm>
              <a:off x="1725169" y="2898950"/>
              <a:ext cx="332750" cy="340900"/>
              <a:chOff x="4640775" y="524900"/>
              <a:chExt cx="332750" cy="340900"/>
            </a:xfrm>
          </p:grpSpPr>
          <p:sp>
            <p:nvSpPr>
              <p:cNvPr id="43011" name="Google Shape;4301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2" name="Google Shape;4301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3" name="Google Shape;4301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4" name="Google Shape;4301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5" name="Google Shape;4301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6" name="Google Shape;4301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7" name="Google Shape;4301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8" name="Google Shape;4301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9" name="Google Shape;4301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0" name="Google Shape;4302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1" name="Google Shape;4302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2" name="Google Shape;4302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23" name="Google Shape;43023;p33"/>
            <p:cNvGrpSpPr/>
            <p:nvPr/>
          </p:nvGrpSpPr>
          <p:grpSpPr>
            <a:xfrm>
              <a:off x="2060226" y="2898950"/>
              <a:ext cx="332750" cy="340900"/>
              <a:chOff x="4640775" y="524900"/>
              <a:chExt cx="332750" cy="340900"/>
            </a:xfrm>
          </p:grpSpPr>
          <p:sp>
            <p:nvSpPr>
              <p:cNvPr id="43024" name="Google Shape;4302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5" name="Google Shape;4302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6" name="Google Shape;4302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7" name="Google Shape;4302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8" name="Google Shape;4302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9" name="Google Shape;4302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0" name="Google Shape;4303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1" name="Google Shape;4303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2" name="Google Shape;4303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3" name="Google Shape;4303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4" name="Google Shape;4303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5" name="Google Shape;4303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36" name="Google Shape;43036;p33"/>
            <p:cNvGrpSpPr/>
            <p:nvPr/>
          </p:nvGrpSpPr>
          <p:grpSpPr>
            <a:xfrm>
              <a:off x="2395282" y="2898950"/>
              <a:ext cx="332750" cy="340900"/>
              <a:chOff x="4640775" y="524900"/>
              <a:chExt cx="332750" cy="340900"/>
            </a:xfrm>
          </p:grpSpPr>
          <p:sp>
            <p:nvSpPr>
              <p:cNvPr id="43037" name="Google Shape;4303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8" name="Google Shape;4303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9" name="Google Shape;4303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0" name="Google Shape;4304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1" name="Google Shape;4304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2" name="Google Shape;4304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3" name="Google Shape;4304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4" name="Google Shape;4304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5" name="Google Shape;4304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6" name="Google Shape;4304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7" name="Google Shape;4304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8" name="Google Shape;4304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9" name="Google Shape;43049;p33"/>
            <p:cNvGrpSpPr/>
            <p:nvPr/>
          </p:nvGrpSpPr>
          <p:grpSpPr>
            <a:xfrm>
              <a:off x="2730339" y="2898950"/>
              <a:ext cx="332750" cy="340900"/>
              <a:chOff x="4640775" y="524900"/>
              <a:chExt cx="332750" cy="340900"/>
            </a:xfrm>
          </p:grpSpPr>
          <p:sp>
            <p:nvSpPr>
              <p:cNvPr id="43050" name="Google Shape;4305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1" name="Google Shape;4305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2" name="Google Shape;4305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3" name="Google Shape;4305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4" name="Google Shape;4305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5" name="Google Shape;4305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6" name="Google Shape;4305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7" name="Google Shape;4305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8" name="Google Shape;4305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9" name="Google Shape;4305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0" name="Google Shape;4306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1" name="Google Shape;4306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62" name="Google Shape;43062;p33"/>
            <p:cNvGrpSpPr/>
            <p:nvPr/>
          </p:nvGrpSpPr>
          <p:grpSpPr>
            <a:xfrm>
              <a:off x="3065395" y="2898950"/>
              <a:ext cx="332750" cy="340900"/>
              <a:chOff x="4640775" y="524900"/>
              <a:chExt cx="332750" cy="340900"/>
            </a:xfrm>
          </p:grpSpPr>
          <p:sp>
            <p:nvSpPr>
              <p:cNvPr id="43063" name="Google Shape;4306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4" name="Google Shape;4306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5" name="Google Shape;4306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6" name="Google Shape;4306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7" name="Google Shape;4306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8" name="Google Shape;4306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9" name="Google Shape;4306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0" name="Google Shape;4307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1" name="Google Shape;4307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2" name="Google Shape;4307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3" name="Google Shape;4307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4" name="Google Shape;4307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75" name="Google Shape;43075;p33"/>
            <p:cNvGrpSpPr/>
            <p:nvPr/>
          </p:nvGrpSpPr>
          <p:grpSpPr>
            <a:xfrm>
              <a:off x="3400452" y="2898950"/>
              <a:ext cx="332750" cy="340900"/>
              <a:chOff x="4640775" y="524900"/>
              <a:chExt cx="332750" cy="340900"/>
            </a:xfrm>
          </p:grpSpPr>
          <p:sp>
            <p:nvSpPr>
              <p:cNvPr id="43076" name="Google Shape;4307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7" name="Google Shape;4307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8" name="Google Shape;4307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9" name="Google Shape;4307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0" name="Google Shape;4308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1" name="Google Shape;4308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2" name="Google Shape;4308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3" name="Google Shape;4308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4" name="Google Shape;4308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5" name="Google Shape;4308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6" name="Google Shape;4308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7" name="Google Shape;4308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88" name="Google Shape;43088;p33"/>
            <p:cNvGrpSpPr/>
            <p:nvPr/>
          </p:nvGrpSpPr>
          <p:grpSpPr>
            <a:xfrm>
              <a:off x="3735508" y="2898950"/>
              <a:ext cx="332750" cy="340900"/>
              <a:chOff x="4640775" y="524900"/>
              <a:chExt cx="332750" cy="340900"/>
            </a:xfrm>
          </p:grpSpPr>
          <p:sp>
            <p:nvSpPr>
              <p:cNvPr id="43089" name="Google Shape;4308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0" name="Google Shape;4309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1" name="Google Shape;4309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2" name="Google Shape;4309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3" name="Google Shape;4309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4" name="Google Shape;4309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5" name="Google Shape;4309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6" name="Google Shape;4309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7" name="Google Shape;4309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8" name="Google Shape;4309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9" name="Google Shape;4309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0" name="Google Shape;4310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1" name="Google Shape;43101;p33"/>
            <p:cNvGrpSpPr/>
            <p:nvPr/>
          </p:nvGrpSpPr>
          <p:grpSpPr>
            <a:xfrm>
              <a:off x="4070565" y="2898950"/>
              <a:ext cx="332750" cy="340900"/>
              <a:chOff x="4640775" y="524900"/>
              <a:chExt cx="332750" cy="340900"/>
            </a:xfrm>
          </p:grpSpPr>
          <p:sp>
            <p:nvSpPr>
              <p:cNvPr id="43102" name="Google Shape;4310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3" name="Google Shape;4310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4" name="Google Shape;4310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5" name="Google Shape;4310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6" name="Google Shape;4310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7" name="Google Shape;4310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8" name="Google Shape;4310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9" name="Google Shape;4310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0" name="Google Shape;4311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1" name="Google Shape;4311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2" name="Google Shape;4311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3" name="Google Shape;4311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14" name="Google Shape;43114;p33"/>
            <p:cNvGrpSpPr/>
            <p:nvPr/>
          </p:nvGrpSpPr>
          <p:grpSpPr>
            <a:xfrm>
              <a:off x="4405621" y="2898950"/>
              <a:ext cx="332750" cy="340900"/>
              <a:chOff x="4640775" y="524900"/>
              <a:chExt cx="332750" cy="340900"/>
            </a:xfrm>
          </p:grpSpPr>
          <p:sp>
            <p:nvSpPr>
              <p:cNvPr id="43115" name="Google Shape;4311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6" name="Google Shape;4311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7" name="Google Shape;4311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8" name="Google Shape;4311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9" name="Google Shape;4311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0" name="Google Shape;4312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1" name="Google Shape;4312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2" name="Google Shape;4312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3" name="Google Shape;4312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4" name="Google Shape;4312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5" name="Google Shape;4312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6" name="Google Shape;4312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27" name="Google Shape;43127;p33"/>
            <p:cNvGrpSpPr/>
            <p:nvPr/>
          </p:nvGrpSpPr>
          <p:grpSpPr>
            <a:xfrm>
              <a:off x="720000" y="3239850"/>
              <a:ext cx="332750" cy="340900"/>
              <a:chOff x="4640775" y="524900"/>
              <a:chExt cx="332750" cy="340900"/>
            </a:xfrm>
          </p:grpSpPr>
          <p:sp>
            <p:nvSpPr>
              <p:cNvPr id="43128" name="Google Shape;4312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9" name="Google Shape;4312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0" name="Google Shape;4313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1" name="Google Shape;4313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2" name="Google Shape;4313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3" name="Google Shape;4313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4" name="Google Shape;4313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5" name="Google Shape;4313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6" name="Google Shape;4313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7" name="Google Shape;4313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8" name="Google Shape;4313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9" name="Google Shape;4313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40" name="Google Shape;43140;p33"/>
            <p:cNvGrpSpPr/>
            <p:nvPr/>
          </p:nvGrpSpPr>
          <p:grpSpPr>
            <a:xfrm>
              <a:off x="1055056" y="3239850"/>
              <a:ext cx="332750" cy="340900"/>
              <a:chOff x="4640775" y="524900"/>
              <a:chExt cx="332750" cy="340900"/>
            </a:xfrm>
          </p:grpSpPr>
          <p:sp>
            <p:nvSpPr>
              <p:cNvPr id="43141" name="Google Shape;4314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2" name="Google Shape;4314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3" name="Google Shape;4314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4" name="Google Shape;4314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5" name="Google Shape;4314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6" name="Google Shape;4314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7" name="Google Shape;4314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8" name="Google Shape;4314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9" name="Google Shape;4314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0" name="Google Shape;4315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1" name="Google Shape;4315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2" name="Google Shape;4315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53" name="Google Shape;43153;p33"/>
            <p:cNvGrpSpPr/>
            <p:nvPr/>
          </p:nvGrpSpPr>
          <p:grpSpPr>
            <a:xfrm>
              <a:off x="1390113" y="3239850"/>
              <a:ext cx="332750" cy="340900"/>
              <a:chOff x="4640775" y="524900"/>
              <a:chExt cx="332750" cy="340900"/>
            </a:xfrm>
          </p:grpSpPr>
          <p:sp>
            <p:nvSpPr>
              <p:cNvPr id="43154" name="Google Shape;4315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5" name="Google Shape;4315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6" name="Google Shape;4315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7" name="Google Shape;4315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8" name="Google Shape;4315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9" name="Google Shape;4315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0" name="Google Shape;4316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1" name="Google Shape;4316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2" name="Google Shape;4316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3" name="Google Shape;4316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4" name="Google Shape;4316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5" name="Google Shape;4316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6" name="Google Shape;43166;p33"/>
            <p:cNvGrpSpPr/>
            <p:nvPr/>
          </p:nvGrpSpPr>
          <p:grpSpPr>
            <a:xfrm>
              <a:off x="1725169" y="3239850"/>
              <a:ext cx="332750" cy="340900"/>
              <a:chOff x="4640775" y="524900"/>
              <a:chExt cx="332750" cy="340900"/>
            </a:xfrm>
          </p:grpSpPr>
          <p:sp>
            <p:nvSpPr>
              <p:cNvPr id="43167" name="Google Shape;4316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8" name="Google Shape;4316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9" name="Google Shape;4316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0" name="Google Shape;4317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1" name="Google Shape;4317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2" name="Google Shape;4317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3" name="Google Shape;4317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4" name="Google Shape;4317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5" name="Google Shape;4317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6" name="Google Shape;4317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7" name="Google Shape;4317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8" name="Google Shape;4317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79" name="Google Shape;43179;p33"/>
            <p:cNvGrpSpPr/>
            <p:nvPr/>
          </p:nvGrpSpPr>
          <p:grpSpPr>
            <a:xfrm>
              <a:off x="2060226" y="3239850"/>
              <a:ext cx="332750" cy="340900"/>
              <a:chOff x="4640775" y="524900"/>
              <a:chExt cx="332750" cy="340900"/>
            </a:xfrm>
          </p:grpSpPr>
          <p:sp>
            <p:nvSpPr>
              <p:cNvPr id="43180" name="Google Shape;4318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1" name="Google Shape;4318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2" name="Google Shape;4318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3" name="Google Shape;4318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4" name="Google Shape;4318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5" name="Google Shape;4318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6" name="Google Shape;4318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7" name="Google Shape;4318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8" name="Google Shape;4318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9" name="Google Shape;4318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0" name="Google Shape;4319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1" name="Google Shape;4319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92" name="Google Shape;43192;p33"/>
            <p:cNvGrpSpPr/>
            <p:nvPr/>
          </p:nvGrpSpPr>
          <p:grpSpPr>
            <a:xfrm>
              <a:off x="2395282" y="3239850"/>
              <a:ext cx="332750" cy="340900"/>
              <a:chOff x="4640775" y="524900"/>
              <a:chExt cx="332750" cy="340900"/>
            </a:xfrm>
          </p:grpSpPr>
          <p:sp>
            <p:nvSpPr>
              <p:cNvPr id="43193" name="Google Shape;4319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4" name="Google Shape;4319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5" name="Google Shape;4319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6" name="Google Shape;4319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7" name="Google Shape;4319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8" name="Google Shape;4319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9" name="Google Shape;4319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0" name="Google Shape;4320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1" name="Google Shape;4320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2" name="Google Shape;4320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3" name="Google Shape;4320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4" name="Google Shape;4320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05" name="Google Shape;43205;p33"/>
            <p:cNvGrpSpPr/>
            <p:nvPr/>
          </p:nvGrpSpPr>
          <p:grpSpPr>
            <a:xfrm>
              <a:off x="2730339" y="3239850"/>
              <a:ext cx="332750" cy="340900"/>
              <a:chOff x="4640775" y="524900"/>
              <a:chExt cx="332750" cy="340900"/>
            </a:xfrm>
          </p:grpSpPr>
          <p:sp>
            <p:nvSpPr>
              <p:cNvPr id="43206" name="Google Shape;4320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7" name="Google Shape;4320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8" name="Google Shape;4320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9" name="Google Shape;4320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0" name="Google Shape;4321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1" name="Google Shape;4321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2" name="Google Shape;4321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3" name="Google Shape;4321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4" name="Google Shape;4321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5" name="Google Shape;4321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6" name="Google Shape;4321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7" name="Google Shape;4321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18" name="Google Shape;43218;p33"/>
            <p:cNvGrpSpPr/>
            <p:nvPr/>
          </p:nvGrpSpPr>
          <p:grpSpPr>
            <a:xfrm>
              <a:off x="3065395" y="3239850"/>
              <a:ext cx="332750" cy="340900"/>
              <a:chOff x="4640775" y="524900"/>
              <a:chExt cx="332750" cy="340900"/>
            </a:xfrm>
          </p:grpSpPr>
          <p:sp>
            <p:nvSpPr>
              <p:cNvPr id="43219" name="Google Shape;4321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0" name="Google Shape;4322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1" name="Google Shape;4322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2" name="Google Shape;4322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3" name="Google Shape;4322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4" name="Google Shape;4322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5" name="Google Shape;4322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6" name="Google Shape;4322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7" name="Google Shape;4322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8" name="Google Shape;4322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9" name="Google Shape;4322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0" name="Google Shape;4323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31" name="Google Shape;43231;p33"/>
            <p:cNvGrpSpPr/>
            <p:nvPr/>
          </p:nvGrpSpPr>
          <p:grpSpPr>
            <a:xfrm>
              <a:off x="3400452" y="3239850"/>
              <a:ext cx="332750" cy="340900"/>
              <a:chOff x="4640775" y="524900"/>
              <a:chExt cx="332750" cy="340900"/>
            </a:xfrm>
          </p:grpSpPr>
          <p:sp>
            <p:nvSpPr>
              <p:cNvPr id="43232" name="Google Shape;4323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3" name="Google Shape;4323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4" name="Google Shape;4323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5" name="Google Shape;4323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6" name="Google Shape;4323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7" name="Google Shape;4323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8" name="Google Shape;4323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9" name="Google Shape;4323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0" name="Google Shape;4324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1" name="Google Shape;4324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2" name="Google Shape;4324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3" name="Google Shape;4324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44" name="Google Shape;43244;p33"/>
            <p:cNvGrpSpPr/>
            <p:nvPr/>
          </p:nvGrpSpPr>
          <p:grpSpPr>
            <a:xfrm>
              <a:off x="3735508" y="3239850"/>
              <a:ext cx="332750" cy="340900"/>
              <a:chOff x="4640775" y="524900"/>
              <a:chExt cx="332750" cy="340900"/>
            </a:xfrm>
          </p:grpSpPr>
          <p:sp>
            <p:nvSpPr>
              <p:cNvPr id="43245" name="Google Shape;4324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6" name="Google Shape;4324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7" name="Google Shape;4324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8" name="Google Shape;4324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9" name="Google Shape;4324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0" name="Google Shape;4325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1" name="Google Shape;4325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2" name="Google Shape;4325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3" name="Google Shape;4325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4" name="Google Shape;4325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5" name="Google Shape;4325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6" name="Google Shape;4325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57" name="Google Shape;43257;p33"/>
            <p:cNvGrpSpPr/>
            <p:nvPr/>
          </p:nvGrpSpPr>
          <p:grpSpPr>
            <a:xfrm>
              <a:off x="4070565" y="3239850"/>
              <a:ext cx="332750" cy="340900"/>
              <a:chOff x="4640775" y="524900"/>
              <a:chExt cx="332750" cy="340900"/>
            </a:xfrm>
          </p:grpSpPr>
          <p:sp>
            <p:nvSpPr>
              <p:cNvPr id="43258" name="Google Shape;4325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9" name="Google Shape;4325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0" name="Google Shape;4326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1" name="Google Shape;4326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2" name="Google Shape;4326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3" name="Google Shape;4326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4" name="Google Shape;4326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5" name="Google Shape;4326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6" name="Google Shape;4326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7" name="Google Shape;4326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8" name="Google Shape;4326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9" name="Google Shape;4326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70" name="Google Shape;43270;p33"/>
            <p:cNvGrpSpPr/>
            <p:nvPr/>
          </p:nvGrpSpPr>
          <p:grpSpPr>
            <a:xfrm>
              <a:off x="4405621" y="3239850"/>
              <a:ext cx="332750" cy="340900"/>
              <a:chOff x="4640775" y="524900"/>
              <a:chExt cx="332750" cy="340900"/>
            </a:xfrm>
          </p:grpSpPr>
          <p:sp>
            <p:nvSpPr>
              <p:cNvPr id="43271" name="Google Shape;4327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2" name="Google Shape;4327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3" name="Google Shape;4327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4" name="Google Shape;4327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5" name="Google Shape;4327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6" name="Google Shape;4327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7" name="Google Shape;4327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8" name="Google Shape;4327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9" name="Google Shape;4327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0" name="Google Shape;4328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1" name="Google Shape;4328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2" name="Google Shape;4328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3" name="Google Shape;43283;p33"/>
            <p:cNvGrpSpPr/>
            <p:nvPr/>
          </p:nvGrpSpPr>
          <p:grpSpPr>
            <a:xfrm>
              <a:off x="720000" y="3580750"/>
              <a:ext cx="332750" cy="340900"/>
              <a:chOff x="4640775" y="524900"/>
              <a:chExt cx="332750" cy="340900"/>
            </a:xfrm>
          </p:grpSpPr>
          <p:sp>
            <p:nvSpPr>
              <p:cNvPr id="43284" name="Google Shape;4328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5" name="Google Shape;4328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6" name="Google Shape;4328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7" name="Google Shape;4328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8" name="Google Shape;4328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9" name="Google Shape;4328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0" name="Google Shape;4329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1" name="Google Shape;4329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2" name="Google Shape;4329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3" name="Google Shape;4329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4" name="Google Shape;4329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5" name="Google Shape;4329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96" name="Google Shape;43296;p33"/>
            <p:cNvGrpSpPr/>
            <p:nvPr/>
          </p:nvGrpSpPr>
          <p:grpSpPr>
            <a:xfrm>
              <a:off x="1055056" y="3580750"/>
              <a:ext cx="332750" cy="340900"/>
              <a:chOff x="4640775" y="524900"/>
              <a:chExt cx="332750" cy="340900"/>
            </a:xfrm>
          </p:grpSpPr>
          <p:sp>
            <p:nvSpPr>
              <p:cNvPr id="43297" name="Google Shape;4329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8" name="Google Shape;4329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9" name="Google Shape;4329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0" name="Google Shape;4330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1" name="Google Shape;4330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2" name="Google Shape;4330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3" name="Google Shape;4330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4" name="Google Shape;4330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5" name="Google Shape;4330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6" name="Google Shape;4330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7" name="Google Shape;4330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8" name="Google Shape;4330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09" name="Google Shape;43309;p33"/>
            <p:cNvGrpSpPr/>
            <p:nvPr/>
          </p:nvGrpSpPr>
          <p:grpSpPr>
            <a:xfrm>
              <a:off x="1390113" y="3580750"/>
              <a:ext cx="332750" cy="340900"/>
              <a:chOff x="4640775" y="524900"/>
              <a:chExt cx="332750" cy="340900"/>
            </a:xfrm>
          </p:grpSpPr>
          <p:sp>
            <p:nvSpPr>
              <p:cNvPr id="43310" name="Google Shape;4331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1" name="Google Shape;4331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2" name="Google Shape;4331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3" name="Google Shape;4331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4" name="Google Shape;4331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5" name="Google Shape;4331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6" name="Google Shape;4331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7" name="Google Shape;4331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8" name="Google Shape;4331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9" name="Google Shape;4331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0" name="Google Shape;4332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1" name="Google Shape;4332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22" name="Google Shape;43322;p33"/>
            <p:cNvGrpSpPr/>
            <p:nvPr/>
          </p:nvGrpSpPr>
          <p:grpSpPr>
            <a:xfrm>
              <a:off x="1725169" y="3580750"/>
              <a:ext cx="332750" cy="340900"/>
              <a:chOff x="4640775" y="524900"/>
              <a:chExt cx="332750" cy="340900"/>
            </a:xfrm>
          </p:grpSpPr>
          <p:sp>
            <p:nvSpPr>
              <p:cNvPr id="43323" name="Google Shape;4332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4" name="Google Shape;4332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5" name="Google Shape;4332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6" name="Google Shape;4332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7" name="Google Shape;4332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8" name="Google Shape;4332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9" name="Google Shape;4332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0" name="Google Shape;4333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1" name="Google Shape;4333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2" name="Google Shape;4333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3" name="Google Shape;4333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4" name="Google Shape;4333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35" name="Google Shape;43335;p33"/>
            <p:cNvGrpSpPr/>
            <p:nvPr/>
          </p:nvGrpSpPr>
          <p:grpSpPr>
            <a:xfrm>
              <a:off x="2060226" y="3580750"/>
              <a:ext cx="332750" cy="340900"/>
              <a:chOff x="4640775" y="524900"/>
              <a:chExt cx="332750" cy="340900"/>
            </a:xfrm>
          </p:grpSpPr>
          <p:sp>
            <p:nvSpPr>
              <p:cNvPr id="43336" name="Google Shape;4333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7" name="Google Shape;4333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8" name="Google Shape;4333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9" name="Google Shape;4333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0" name="Google Shape;4334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1" name="Google Shape;4334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2" name="Google Shape;4334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3" name="Google Shape;4334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4" name="Google Shape;4334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5" name="Google Shape;4334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6" name="Google Shape;4334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7" name="Google Shape;4334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8" name="Google Shape;43348;p33"/>
            <p:cNvGrpSpPr/>
            <p:nvPr/>
          </p:nvGrpSpPr>
          <p:grpSpPr>
            <a:xfrm>
              <a:off x="2395282" y="3580750"/>
              <a:ext cx="332750" cy="340900"/>
              <a:chOff x="4640775" y="524900"/>
              <a:chExt cx="332750" cy="340900"/>
            </a:xfrm>
          </p:grpSpPr>
          <p:sp>
            <p:nvSpPr>
              <p:cNvPr id="43349" name="Google Shape;4334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0" name="Google Shape;4335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1" name="Google Shape;4335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2" name="Google Shape;4335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3" name="Google Shape;4335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4" name="Google Shape;4335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5" name="Google Shape;4335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6" name="Google Shape;4335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7" name="Google Shape;4335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8" name="Google Shape;4335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9" name="Google Shape;4335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0" name="Google Shape;4336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61" name="Google Shape;43361;p33"/>
            <p:cNvGrpSpPr/>
            <p:nvPr/>
          </p:nvGrpSpPr>
          <p:grpSpPr>
            <a:xfrm>
              <a:off x="2730339" y="3580750"/>
              <a:ext cx="332750" cy="340900"/>
              <a:chOff x="4640775" y="524900"/>
              <a:chExt cx="332750" cy="340900"/>
            </a:xfrm>
          </p:grpSpPr>
          <p:sp>
            <p:nvSpPr>
              <p:cNvPr id="43362" name="Google Shape;4336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3" name="Google Shape;4336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4" name="Google Shape;4336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5" name="Google Shape;4336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6" name="Google Shape;4336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7" name="Google Shape;4336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8" name="Google Shape;4336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9" name="Google Shape;4336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0" name="Google Shape;4337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1" name="Google Shape;4337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2" name="Google Shape;4337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3" name="Google Shape;4337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74" name="Google Shape;43374;p33"/>
            <p:cNvGrpSpPr/>
            <p:nvPr/>
          </p:nvGrpSpPr>
          <p:grpSpPr>
            <a:xfrm>
              <a:off x="3065395" y="3580750"/>
              <a:ext cx="332750" cy="340900"/>
              <a:chOff x="4640775" y="524900"/>
              <a:chExt cx="332750" cy="340900"/>
            </a:xfrm>
          </p:grpSpPr>
          <p:sp>
            <p:nvSpPr>
              <p:cNvPr id="43375" name="Google Shape;4337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6" name="Google Shape;4337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7" name="Google Shape;4337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8" name="Google Shape;4337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9" name="Google Shape;4337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0" name="Google Shape;4338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1" name="Google Shape;4338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2" name="Google Shape;4338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3" name="Google Shape;4338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4" name="Google Shape;4338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5" name="Google Shape;4338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6" name="Google Shape;4338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87" name="Google Shape;43387;p33"/>
            <p:cNvGrpSpPr/>
            <p:nvPr/>
          </p:nvGrpSpPr>
          <p:grpSpPr>
            <a:xfrm>
              <a:off x="3400452" y="3580750"/>
              <a:ext cx="332750" cy="340900"/>
              <a:chOff x="4640775" y="524900"/>
              <a:chExt cx="332750" cy="340900"/>
            </a:xfrm>
          </p:grpSpPr>
          <p:sp>
            <p:nvSpPr>
              <p:cNvPr id="43388" name="Google Shape;4338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9" name="Google Shape;4338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0" name="Google Shape;4339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1" name="Google Shape;4339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2" name="Google Shape;4339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3" name="Google Shape;4339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4" name="Google Shape;4339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5" name="Google Shape;4339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6" name="Google Shape;4339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7" name="Google Shape;4339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8" name="Google Shape;4339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9" name="Google Shape;4339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0" name="Google Shape;43400;p33"/>
            <p:cNvGrpSpPr/>
            <p:nvPr/>
          </p:nvGrpSpPr>
          <p:grpSpPr>
            <a:xfrm>
              <a:off x="3735508" y="3580750"/>
              <a:ext cx="332750" cy="340900"/>
              <a:chOff x="4640775" y="524900"/>
              <a:chExt cx="332750" cy="340900"/>
            </a:xfrm>
          </p:grpSpPr>
          <p:sp>
            <p:nvSpPr>
              <p:cNvPr id="43401" name="Google Shape;4340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2" name="Google Shape;4340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3" name="Google Shape;4340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4" name="Google Shape;4340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5" name="Google Shape;4340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6" name="Google Shape;4340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7" name="Google Shape;4340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8" name="Google Shape;4340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9" name="Google Shape;4340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0" name="Google Shape;4341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1" name="Google Shape;4341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2" name="Google Shape;4341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13" name="Google Shape;43413;p33"/>
            <p:cNvGrpSpPr/>
            <p:nvPr/>
          </p:nvGrpSpPr>
          <p:grpSpPr>
            <a:xfrm>
              <a:off x="4070565" y="3580750"/>
              <a:ext cx="332750" cy="340900"/>
              <a:chOff x="4640775" y="524900"/>
              <a:chExt cx="332750" cy="340900"/>
            </a:xfrm>
          </p:grpSpPr>
          <p:sp>
            <p:nvSpPr>
              <p:cNvPr id="43414" name="Google Shape;4341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5" name="Google Shape;4341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6" name="Google Shape;4341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7" name="Google Shape;4341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8" name="Google Shape;4341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9" name="Google Shape;4341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0" name="Google Shape;4342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1" name="Google Shape;4342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2" name="Google Shape;4342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3" name="Google Shape;4342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4" name="Google Shape;4342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5" name="Google Shape;4342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26" name="Google Shape;43426;p33"/>
            <p:cNvGrpSpPr/>
            <p:nvPr/>
          </p:nvGrpSpPr>
          <p:grpSpPr>
            <a:xfrm>
              <a:off x="4405621" y="3580750"/>
              <a:ext cx="332750" cy="340900"/>
              <a:chOff x="4640775" y="524900"/>
              <a:chExt cx="332750" cy="340900"/>
            </a:xfrm>
          </p:grpSpPr>
          <p:sp>
            <p:nvSpPr>
              <p:cNvPr id="43427" name="Google Shape;4342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8" name="Google Shape;4342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9" name="Google Shape;4342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0" name="Google Shape;4343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1" name="Google Shape;4343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2" name="Google Shape;4343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3" name="Google Shape;4343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4" name="Google Shape;4343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5" name="Google Shape;4343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6" name="Google Shape;4343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7" name="Google Shape;4343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8" name="Google Shape;4343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39" name="Google Shape;43439;p33"/>
            <p:cNvGrpSpPr/>
            <p:nvPr/>
          </p:nvGrpSpPr>
          <p:grpSpPr>
            <a:xfrm>
              <a:off x="720000" y="3921650"/>
              <a:ext cx="332750" cy="340900"/>
              <a:chOff x="4640775" y="524900"/>
              <a:chExt cx="332750" cy="340900"/>
            </a:xfrm>
          </p:grpSpPr>
          <p:sp>
            <p:nvSpPr>
              <p:cNvPr id="43440" name="Google Shape;4344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1" name="Google Shape;4344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2" name="Google Shape;4344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3" name="Google Shape;4344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4" name="Google Shape;4344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5" name="Google Shape;4344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6" name="Google Shape;4344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7" name="Google Shape;4344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8" name="Google Shape;4344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9" name="Google Shape;4344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0" name="Google Shape;4345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1" name="Google Shape;4345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52" name="Google Shape;43452;p33"/>
            <p:cNvGrpSpPr/>
            <p:nvPr/>
          </p:nvGrpSpPr>
          <p:grpSpPr>
            <a:xfrm>
              <a:off x="1055056" y="3921650"/>
              <a:ext cx="332750" cy="340900"/>
              <a:chOff x="4640775" y="524900"/>
              <a:chExt cx="332750" cy="340900"/>
            </a:xfrm>
          </p:grpSpPr>
          <p:sp>
            <p:nvSpPr>
              <p:cNvPr id="43453" name="Google Shape;4345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4" name="Google Shape;4345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5" name="Google Shape;4345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6" name="Google Shape;4345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7" name="Google Shape;4345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8" name="Google Shape;4345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9" name="Google Shape;4345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0" name="Google Shape;4346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1" name="Google Shape;4346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2" name="Google Shape;4346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3" name="Google Shape;4346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4" name="Google Shape;4346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5" name="Google Shape;43465;p33"/>
            <p:cNvGrpSpPr/>
            <p:nvPr/>
          </p:nvGrpSpPr>
          <p:grpSpPr>
            <a:xfrm>
              <a:off x="1390113" y="3921650"/>
              <a:ext cx="332750" cy="340900"/>
              <a:chOff x="4640775" y="524900"/>
              <a:chExt cx="332750" cy="340900"/>
            </a:xfrm>
          </p:grpSpPr>
          <p:sp>
            <p:nvSpPr>
              <p:cNvPr id="43466" name="Google Shape;4346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7" name="Google Shape;4346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8" name="Google Shape;4346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9" name="Google Shape;4346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0" name="Google Shape;4347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1" name="Google Shape;4347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2" name="Google Shape;4347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3" name="Google Shape;4347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4" name="Google Shape;4347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5" name="Google Shape;4347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6" name="Google Shape;4347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7" name="Google Shape;4347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78" name="Google Shape;43478;p33"/>
            <p:cNvGrpSpPr/>
            <p:nvPr/>
          </p:nvGrpSpPr>
          <p:grpSpPr>
            <a:xfrm>
              <a:off x="1725169" y="3921650"/>
              <a:ext cx="332750" cy="340900"/>
              <a:chOff x="4640775" y="524900"/>
              <a:chExt cx="332750" cy="340900"/>
            </a:xfrm>
          </p:grpSpPr>
          <p:sp>
            <p:nvSpPr>
              <p:cNvPr id="43479" name="Google Shape;4347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0" name="Google Shape;4348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1" name="Google Shape;4348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2" name="Google Shape;4348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3" name="Google Shape;4348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4" name="Google Shape;4348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5" name="Google Shape;4348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6" name="Google Shape;4348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7" name="Google Shape;4348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8" name="Google Shape;4348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9" name="Google Shape;4348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0" name="Google Shape;4349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91" name="Google Shape;43491;p33"/>
            <p:cNvGrpSpPr/>
            <p:nvPr/>
          </p:nvGrpSpPr>
          <p:grpSpPr>
            <a:xfrm>
              <a:off x="2060226" y="3921650"/>
              <a:ext cx="332750" cy="340900"/>
              <a:chOff x="4640775" y="524900"/>
              <a:chExt cx="332750" cy="340900"/>
            </a:xfrm>
          </p:grpSpPr>
          <p:sp>
            <p:nvSpPr>
              <p:cNvPr id="43492" name="Google Shape;4349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3" name="Google Shape;4349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4" name="Google Shape;4349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5" name="Google Shape;4349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6" name="Google Shape;4349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7" name="Google Shape;4349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8" name="Google Shape;4349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9" name="Google Shape;4349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0" name="Google Shape;4350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1" name="Google Shape;4350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2" name="Google Shape;4350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3" name="Google Shape;4350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04" name="Google Shape;43504;p33"/>
            <p:cNvGrpSpPr/>
            <p:nvPr/>
          </p:nvGrpSpPr>
          <p:grpSpPr>
            <a:xfrm>
              <a:off x="2395282" y="3921650"/>
              <a:ext cx="332750" cy="340900"/>
              <a:chOff x="4640775" y="524900"/>
              <a:chExt cx="332750" cy="340900"/>
            </a:xfrm>
          </p:grpSpPr>
          <p:sp>
            <p:nvSpPr>
              <p:cNvPr id="43505" name="Google Shape;4350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6" name="Google Shape;4350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7" name="Google Shape;4350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8" name="Google Shape;4350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9" name="Google Shape;4350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0" name="Google Shape;4351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1" name="Google Shape;4351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2" name="Google Shape;4351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3" name="Google Shape;4351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4" name="Google Shape;4351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5" name="Google Shape;4351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6" name="Google Shape;4351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17" name="Google Shape;43517;p33"/>
            <p:cNvGrpSpPr/>
            <p:nvPr/>
          </p:nvGrpSpPr>
          <p:grpSpPr>
            <a:xfrm>
              <a:off x="2730339" y="3921650"/>
              <a:ext cx="332750" cy="340900"/>
              <a:chOff x="4640775" y="524900"/>
              <a:chExt cx="332750" cy="340900"/>
            </a:xfrm>
          </p:grpSpPr>
          <p:sp>
            <p:nvSpPr>
              <p:cNvPr id="43518" name="Google Shape;4351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9" name="Google Shape;4351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0" name="Google Shape;4352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1" name="Google Shape;4352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2" name="Google Shape;4352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3" name="Google Shape;4352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4" name="Google Shape;4352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5" name="Google Shape;4352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6" name="Google Shape;4352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7" name="Google Shape;4352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8" name="Google Shape;4352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9" name="Google Shape;4352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30" name="Google Shape;43530;p33"/>
            <p:cNvGrpSpPr/>
            <p:nvPr/>
          </p:nvGrpSpPr>
          <p:grpSpPr>
            <a:xfrm>
              <a:off x="3065395" y="3921650"/>
              <a:ext cx="332750" cy="340900"/>
              <a:chOff x="4640775" y="524900"/>
              <a:chExt cx="332750" cy="340900"/>
            </a:xfrm>
          </p:grpSpPr>
          <p:sp>
            <p:nvSpPr>
              <p:cNvPr id="43531" name="Google Shape;4353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2" name="Google Shape;4353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3" name="Google Shape;4353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4" name="Google Shape;4353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5" name="Google Shape;4353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6" name="Google Shape;4353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7" name="Google Shape;4353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8" name="Google Shape;4353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9" name="Google Shape;4353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0" name="Google Shape;4354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1" name="Google Shape;4354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2" name="Google Shape;4354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43" name="Google Shape;43543;p33"/>
            <p:cNvGrpSpPr/>
            <p:nvPr/>
          </p:nvGrpSpPr>
          <p:grpSpPr>
            <a:xfrm>
              <a:off x="3400452" y="3921650"/>
              <a:ext cx="332750" cy="340900"/>
              <a:chOff x="4640775" y="524900"/>
              <a:chExt cx="332750" cy="340900"/>
            </a:xfrm>
          </p:grpSpPr>
          <p:sp>
            <p:nvSpPr>
              <p:cNvPr id="43544" name="Google Shape;4354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5" name="Google Shape;4354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6" name="Google Shape;4354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7" name="Google Shape;4354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8" name="Google Shape;4354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9" name="Google Shape;4354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0" name="Google Shape;4355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1" name="Google Shape;4355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2" name="Google Shape;4355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3" name="Google Shape;4355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4" name="Google Shape;4355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5" name="Google Shape;4355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56" name="Google Shape;43556;p33"/>
            <p:cNvGrpSpPr/>
            <p:nvPr/>
          </p:nvGrpSpPr>
          <p:grpSpPr>
            <a:xfrm>
              <a:off x="3735508" y="3921650"/>
              <a:ext cx="332750" cy="340900"/>
              <a:chOff x="4640775" y="524900"/>
              <a:chExt cx="332750" cy="340900"/>
            </a:xfrm>
          </p:grpSpPr>
          <p:sp>
            <p:nvSpPr>
              <p:cNvPr id="43557" name="Google Shape;4355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8" name="Google Shape;4355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9" name="Google Shape;4355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0" name="Google Shape;4356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1" name="Google Shape;4356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2" name="Google Shape;4356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3" name="Google Shape;4356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4" name="Google Shape;4356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5" name="Google Shape;4356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6" name="Google Shape;4356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7" name="Google Shape;4356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8" name="Google Shape;4356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69" name="Google Shape;43569;p33"/>
            <p:cNvGrpSpPr/>
            <p:nvPr/>
          </p:nvGrpSpPr>
          <p:grpSpPr>
            <a:xfrm>
              <a:off x="4070565" y="3921650"/>
              <a:ext cx="332750" cy="340900"/>
              <a:chOff x="4640775" y="524900"/>
              <a:chExt cx="332750" cy="340900"/>
            </a:xfrm>
          </p:grpSpPr>
          <p:sp>
            <p:nvSpPr>
              <p:cNvPr id="43570" name="Google Shape;4357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1" name="Google Shape;4357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2" name="Google Shape;4357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3" name="Google Shape;4357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4" name="Google Shape;4357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5" name="Google Shape;4357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6" name="Google Shape;4357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7" name="Google Shape;4357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8" name="Google Shape;4357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9" name="Google Shape;4357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0" name="Google Shape;4358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1" name="Google Shape;4358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2" name="Google Shape;43582;p33"/>
            <p:cNvGrpSpPr/>
            <p:nvPr/>
          </p:nvGrpSpPr>
          <p:grpSpPr>
            <a:xfrm>
              <a:off x="4405621" y="3921650"/>
              <a:ext cx="332750" cy="340900"/>
              <a:chOff x="4640775" y="524900"/>
              <a:chExt cx="332750" cy="340900"/>
            </a:xfrm>
          </p:grpSpPr>
          <p:sp>
            <p:nvSpPr>
              <p:cNvPr id="43583" name="Google Shape;4358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4" name="Google Shape;4358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5" name="Google Shape;4358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6" name="Google Shape;4358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7" name="Google Shape;4358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8" name="Google Shape;4358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9" name="Google Shape;4358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0" name="Google Shape;4359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1" name="Google Shape;4359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2" name="Google Shape;4359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3" name="Google Shape;4359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4" name="Google Shape;4359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95" name="Google Shape;43595;p33"/>
            <p:cNvGrpSpPr/>
            <p:nvPr/>
          </p:nvGrpSpPr>
          <p:grpSpPr>
            <a:xfrm>
              <a:off x="720000" y="4262600"/>
              <a:ext cx="332750" cy="340900"/>
              <a:chOff x="4640775" y="524900"/>
              <a:chExt cx="332750" cy="340900"/>
            </a:xfrm>
          </p:grpSpPr>
          <p:sp>
            <p:nvSpPr>
              <p:cNvPr id="43596" name="Google Shape;4359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7" name="Google Shape;4359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8" name="Google Shape;4359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9" name="Google Shape;4359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0" name="Google Shape;4360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1" name="Google Shape;4360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2" name="Google Shape;4360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3" name="Google Shape;4360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4" name="Google Shape;4360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5" name="Google Shape;4360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6" name="Google Shape;4360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7" name="Google Shape;4360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08" name="Google Shape;43608;p33"/>
            <p:cNvGrpSpPr/>
            <p:nvPr/>
          </p:nvGrpSpPr>
          <p:grpSpPr>
            <a:xfrm>
              <a:off x="1055056" y="4262600"/>
              <a:ext cx="332750" cy="340900"/>
              <a:chOff x="4640775" y="524900"/>
              <a:chExt cx="332750" cy="340900"/>
            </a:xfrm>
          </p:grpSpPr>
          <p:sp>
            <p:nvSpPr>
              <p:cNvPr id="43609" name="Google Shape;4360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0" name="Google Shape;4361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1" name="Google Shape;4361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2" name="Google Shape;4361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3" name="Google Shape;4361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4" name="Google Shape;4361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5" name="Google Shape;4361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6" name="Google Shape;4361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7" name="Google Shape;4361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8" name="Google Shape;4361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9" name="Google Shape;4361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0" name="Google Shape;4362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21" name="Google Shape;43621;p33"/>
            <p:cNvGrpSpPr/>
            <p:nvPr/>
          </p:nvGrpSpPr>
          <p:grpSpPr>
            <a:xfrm>
              <a:off x="1390113" y="4262600"/>
              <a:ext cx="332750" cy="340900"/>
              <a:chOff x="4640775" y="524900"/>
              <a:chExt cx="332750" cy="340900"/>
            </a:xfrm>
          </p:grpSpPr>
          <p:sp>
            <p:nvSpPr>
              <p:cNvPr id="43622" name="Google Shape;4362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3" name="Google Shape;4362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4" name="Google Shape;4362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5" name="Google Shape;4362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6" name="Google Shape;4362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7" name="Google Shape;4362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8" name="Google Shape;4362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9" name="Google Shape;4362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0" name="Google Shape;4363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1" name="Google Shape;4363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2" name="Google Shape;4363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3" name="Google Shape;4363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34" name="Google Shape;43634;p33"/>
            <p:cNvGrpSpPr/>
            <p:nvPr/>
          </p:nvGrpSpPr>
          <p:grpSpPr>
            <a:xfrm>
              <a:off x="1725169" y="4262600"/>
              <a:ext cx="332750" cy="340900"/>
              <a:chOff x="4640775" y="524900"/>
              <a:chExt cx="332750" cy="340900"/>
            </a:xfrm>
          </p:grpSpPr>
          <p:sp>
            <p:nvSpPr>
              <p:cNvPr id="43635" name="Google Shape;4363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6" name="Google Shape;4363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7" name="Google Shape;4363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8" name="Google Shape;4363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9" name="Google Shape;4363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0" name="Google Shape;4364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1" name="Google Shape;4364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2" name="Google Shape;4364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3" name="Google Shape;4364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4" name="Google Shape;4364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5" name="Google Shape;4364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6" name="Google Shape;4364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7" name="Google Shape;43647;p33"/>
            <p:cNvGrpSpPr/>
            <p:nvPr/>
          </p:nvGrpSpPr>
          <p:grpSpPr>
            <a:xfrm>
              <a:off x="2060226" y="4262600"/>
              <a:ext cx="332750" cy="340900"/>
              <a:chOff x="4640775" y="524900"/>
              <a:chExt cx="332750" cy="340900"/>
            </a:xfrm>
          </p:grpSpPr>
          <p:sp>
            <p:nvSpPr>
              <p:cNvPr id="43648" name="Google Shape;4364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9" name="Google Shape;4364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0" name="Google Shape;4365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1" name="Google Shape;4365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2" name="Google Shape;4365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3" name="Google Shape;4365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4" name="Google Shape;4365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5" name="Google Shape;4365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6" name="Google Shape;4365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7" name="Google Shape;4365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8" name="Google Shape;4365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9" name="Google Shape;4365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60" name="Google Shape;43660;p33"/>
            <p:cNvGrpSpPr/>
            <p:nvPr/>
          </p:nvGrpSpPr>
          <p:grpSpPr>
            <a:xfrm>
              <a:off x="2395282" y="4262600"/>
              <a:ext cx="332750" cy="340900"/>
              <a:chOff x="4640775" y="524900"/>
              <a:chExt cx="332750" cy="340900"/>
            </a:xfrm>
          </p:grpSpPr>
          <p:sp>
            <p:nvSpPr>
              <p:cNvPr id="43661" name="Google Shape;4366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2" name="Google Shape;4366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3" name="Google Shape;4366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4" name="Google Shape;4366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5" name="Google Shape;4366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6" name="Google Shape;4366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7" name="Google Shape;4366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8" name="Google Shape;4366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9" name="Google Shape;4366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0" name="Google Shape;4367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1" name="Google Shape;4367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2" name="Google Shape;4367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73" name="Google Shape;43673;p33"/>
            <p:cNvGrpSpPr/>
            <p:nvPr/>
          </p:nvGrpSpPr>
          <p:grpSpPr>
            <a:xfrm>
              <a:off x="2730339" y="4262600"/>
              <a:ext cx="332750" cy="340900"/>
              <a:chOff x="4640775" y="524900"/>
              <a:chExt cx="332750" cy="340900"/>
            </a:xfrm>
          </p:grpSpPr>
          <p:sp>
            <p:nvSpPr>
              <p:cNvPr id="43674" name="Google Shape;4367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5" name="Google Shape;4367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6" name="Google Shape;4367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7" name="Google Shape;4367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8" name="Google Shape;4367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9" name="Google Shape;4367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0" name="Google Shape;4368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1" name="Google Shape;4368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2" name="Google Shape;4368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3" name="Google Shape;4368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4" name="Google Shape;4368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5" name="Google Shape;4368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86" name="Google Shape;43686;p33"/>
            <p:cNvGrpSpPr/>
            <p:nvPr/>
          </p:nvGrpSpPr>
          <p:grpSpPr>
            <a:xfrm>
              <a:off x="3065395" y="4262600"/>
              <a:ext cx="332750" cy="340900"/>
              <a:chOff x="4640775" y="524900"/>
              <a:chExt cx="332750" cy="340900"/>
            </a:xfrm>
          </p:grpSpPr>
          <p:sp>
            <p:nvSpPr>
              <p:cNvPr id="43687" name="Google Shape;4368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8" name="Google Shape;4368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9" name="Google Shape;4368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0" name="Google Shape;4369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1" name="Google Shape;4369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2" name="Google Shape;4369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3" name="Google Shape;4369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4" name="Google Shape;4369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5" name="Google Shape;4369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6" name="Google Shape;4369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7" name="Google Shape;4369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8" name="Google Shape;4369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99" name="Google Shape;43699;p33"/>
            <p:cNvGrpSpPr/>
            <p:nvPr/>
          </p:nvGrpSpPr>
          <p:grpSpPr>
            <a:xfrm>
              <a:off x="3400452" y="4262600"/>
              <a:ext cx="332750" cy="340900"/>
              <a:chOff x="4640775" y="524900"/>
              <a:chExt cx="332750" cy="340900"/>
            </a:xfrm>
          </p:grpSpPr>
          <p:sp>
            <p:nvSpPr>
              <p:cNvPr id="43700" name="Google Shape;4370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1" name="Google Shape;4370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2" name="Google Shape;4370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3" name="Google Shape;4370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4" name="Google Shape;4370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5" name="Google Shape;4370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6" name="Google Shape;4370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7" name="Google Shape;4370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8" name="Google Shape;4370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9" name="Google Shape;4370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0" name="Google Shape;4371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1" name="Google Shape;4371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12" name="Google Shape;43712;p33"/>
            <p:cNvGrpSpPr/>
            <p:nvPr/>
          </p:nvGrpSpPr>
          <p:grpSpPr>
            <a:xfrm>
              <a:off x="3735508" y="4262600"/>
              <a:ext cx="332750" cy="340900"/>
              <a:chOff x="4640775" y="524900"/>
              <a:chExt cx="332750" cy="340900"/>
            </a:xfrm>
          </p:grpSpPr>
          <p:sp>
            <p:nvSpPr>
              <p:cNvPr id="43713" name="Google Shape;4371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4" name="Google Shape;4371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5" name="Google Shape;4371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6" name="Google Shape;4371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7" name="Google Shape;4371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8" name="Google Shape;4371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9" name="Google Shape;4371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0" name="Google Shape;4372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1" name="Google Shape;4372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2" name="Google Shape;4372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3" name="Google Shape;4372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4" name="Google Shape;4372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25" name="Google Shape;43725;p33"/>
            <p:cNvGrpSpPr/>
            <p:nvPr/>
          </p:nvGrpSpPr>
          <p:grpSpPr>
            <a:xfrm>
              <a:off x="4070565" y="4262600"/>
              <a:ext cx="332750" cy="340900"/>
              <a:chOff x="4640775" y="524900"/>
              <a:chExt cx="332750" cy="340900"/>
            </a:xfrm>
          </p:grpSpPr>
          <p:sp>
            <p:nvSpPr>
              <p:cNvPr id="43726" name="Google Shape;4372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7" name="Google Shape;4372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8" name="Google Shape;4372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9" name="Google Shape;4372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0" name="Google Shape;4373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1" name="Google Shape;4373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2" name="Google Shape;4373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3" name="Google Shape;4373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4" name="Google Shape;4373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5" name="Google Shape;4373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6" name="Google Shape;4373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7" name="Google Shape;4373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38" name="Google Shape;43738;p33"/>
            <p:cNvGrpSpPr/>
            <p:nvPr/>
          </p:nvGrpSpPr>
          <p:grpSpPr>
            <a:xfrm>
              <a:off x="4405621" y="4262600"/>
              <a:ext cx="332750" cy="340900"/>
              <a:chOff x="4640775" y="524900"/>
              <a:chExt cx="332750" cy="340900"/>
            </a:xfrm>
          </p:grpSpPr>
          <p:sp>
            <p:nvSpPr>
              <p:cNvPr id="43739" name="Google Shape;4373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0" name="Google Shape;4374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1" name="Google Shape;4374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2" name="Google Shape;4374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3" name="Google Shape;4374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4" name="Google Shape;4374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5" name="Google Shape;4374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6" name="Google Shape;4374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7" name="Google Shape;4374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8" name="Google Shape;4374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9" name="Google Shape;4374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0" name="Google Shape;4375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51" name="Google Shape;43751;p33"/>
            <p:cNvGrpSpPr/>
            <p:nvPr/>
          </p:nvGrpSpPr>
          <p:grpSpPr>
            <a:xfrm>
              <a:off x="720000" y="1194450"/>
              <a:ext cx="332750" cy="340900"/>
              <a:chOff x="4640775" y="524900"/>
              <a:chExt cx="332750" cy="340900"/>
            </a:xfrm>
          </p:grpSpPr>
          <p:sp>
            <p:nvSpPr>
              <p:cNvPr id="43752" name="Google Shape;4375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3" name="Google Shape;4375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4" name="Google Shape;4375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5" name="Google Shape;4375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6" name="Google Shape;4375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7" name="Google Shape;4375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8" name="Google Shape;4375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9" name="Google Shape;4375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0" name="Google Shape;4376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1" name="Google Shape;4376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2" name="Google Shape;4376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3" name="Google Shape;4376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4" name="Google Shape;43764;p33"/>
            <p:cNvGrpSpPr/>
            <p:nvPr/>
          </p:nvGrpSpPr>
          <p:grpSpPr>
            <a:xfrm>
              <a:off x="1055056" y="1194450"/>
              <a:ext cx="332750" cy="340900"/>
              <a:chOff x="4640775" y="524900"/>
              <a:chExt cx="332750" cy="340900"/>
            </a:xfrm>
          </p:grpSpPr>
          <p:sp>
            <p:nvSpPr>
              <p:cNvPr id="43765" name="Google Shape;4376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6" name="Google Shape;4376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7" name="Google Shape;4376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8" name="Google Shape;4376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9" name="Google Shape;4376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0" name="Google Shape;4377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1" name="Google Shape;4377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2" name="Google Shape;4377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3" name="Google Shape;4377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4" name="Google Shape;4377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5" name="Google Shape;4377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6" name="Google Shape;4377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77" name="Google Shape;43777;p33"/>
            <p:cNvGrpSpPr/>
            <p:nvPr/>
          </p:nvGrpSpPr>
          <p:grpSpPr>
            <a:xfrm>
              <a:off x="1390113" y="1194450"/>
              <a:ext cx="332750" cy="340900"/>
              <a:chOff x="4640775" y="524900"/>
              <a:chExt cx="332750" cy="340900"/>
            </a:xfrm>
          </p:grpSpPr>
          <p:sp>
            <p:nvSpPr>
              <p:cNvPr id="43778" name="Google Shape;4377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9" name="Google Shape;4377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0" name="Google Shape;4378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1" name="Google Shape;4378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2" name="Google Shape;4378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3" name="Google Shape;4378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4" name="Google Shape;4378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5" name="Google Shape;4378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6" name="Google Shape;4378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7" name="Google Shape;4378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8" name="Google Shape;4378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9" name="Google Shape;4378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90" name="Google Shape;43790;p33"/>
            <p:cNvGrpSpPr/>
            <p:nvPr/>
          </p:nvGrpSpPr>
          <p:grpSpPr>
            <a:xfrm>
              <a:off x="1725169" y="1194450"/>
              <a:ext cx="332750" cy="340900"/>
              <a:chOff x="4640775" y="524900"/>
              <a:chExt cx="332750" cy="340900"/>
            </a:xfrm>
          </p:grpSpPr>
          <p:sp>
            <p:nvSpPr>
              <p:cNvPr id="43791" name="Google Shape;4379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2" name="Google Shape;4379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3" name="Google Shape;4379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4" name="Google Shape;4379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5" name="Google Shape;4379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6" name="Google Shape;4379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7" name="Google Shape;4379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8" name="Google Shape;4379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9" name="Google Shape;4379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0" name="Google Shape;4380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1" name="Google Shape;4380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2" name="Google Shape;4380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03" name="Google Shape;43803;p33"/>
            <p:cNvGrpSpPr/>
            <p:nvPr/>
          </p:nvGrpSpPr>
          <p:grpSpPr>
            <a:xfrm>
              <a:off x="2060226" y="1194450"/>
              <a:ext cx="332750" cy="340900"/>
              <a:chOff x="4640775" y="524900"/>
              <a:chExt cx="332750" cy="340900"/>
            </a:xfrm>
          </p:grpSpPr>
          <p:sp>
            <p:nvSpPr>
              <p:cNvPr id="43804" name="Google Shape;4380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5" name="Google Shape;4380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6" name="Google Shape;4380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7" name="Google Shape;4380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8" name="Google Shape;4380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9" name="Google Shape;4380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0" name="Google Shape;4381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1" name="Google Shape;4381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2" name="Google Shape;4381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3" name="Google Shape;4381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4" name="Google Shape;4381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5" name="Google Shape;4381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16" name="Google Shape;43816;p33"/>
            <p:cNvGrpSpPr/>
            <p:nvPr/>
          </p:nvGrpSpPr>
          <p:grpSpPr>
            <a:xfrm>
              <a:off x="2395282" y="1194450"/>
              <a:ext cx="332750" cy="340900"/>
              <a:chOff x="4640775" y="524900"/>
              <a:chExt cx="332750" cy="340900"/>
            </a:xfrm>
          </p:grpSpPr>
          <p:sp>
            <p:nvSpPr>
              <p:cNvPr id="43817" name="Google Shape;4381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8" name="Google Shape;4381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9" name="Google Shape;4381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0" name="Google Shape;4382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1" name="Google Shape;4382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2" name="Google Shape;4382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3" name="Google Shape;4382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4" name="Google Shape;4382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5" name="Google Shape;4382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6" name="Google Shape;4382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7" name="Google Shape;4382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8" name="Google Shape;4382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9" name="Google Shape;43829;p33"/>
            <p:cNvGrpSpPr/>
            <p:nvPr/>
          </p:nvGrpSpPr>
          <p:grpSpPr>
            <a:xfrm>
              <a:off x="2730339" y="1194450"/>
              <a:ext cx="332750" cy="340900"/>
              <a:chOff x="4640775" y="524900"/>
              <a:chExt cx="332750" cy="340900"/>
            </a:xfrm>
          </p:grpSpPr>
          <p:sp>
            <p:nvSpPr>
              <p:cNvPr id="43830" name="Google Shape;4383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1" name="Google Shape;4383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2" name="Google Shape;4383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3" name="Google Shape;4383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4" name="Google Shape;4383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5" name="Google Shape;4383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6" name="Google Shape;4383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7" name="Google Shape;4383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8" name="Google Shape;4383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9" name="Google Shape;4383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0" name="Google Shape;4384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1" name="Google Shape;4384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2" name="Google Shape;43842;p33"/>
            <p:cNvGrpSpPr/>
            <p:nvPr/>
          </p:nvGrpSpPr>
          <p:grpSpPr>
            <a:xfrm>
              <a:off x="3065395" y="1194450"/>
              <a:ext cx="332750" cy="340900"/>
              <a:chOff x="4640775" y="524900"/>
              <a:chExt cx="332750" cy="340900"/>
            </a:xfrm>
          </p:grpSpPr>
          <p:sp>
            <p:nvSpPr>
              <p:cNvPr id="43843" name="Google Shape;4384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4" name="Google Shape;4384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5" name="Google Shape;4384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6" name="Google Shape;4384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7" name="Google Shape;4384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8" name="Google Shape;4384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9" name="Google Shape;4384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0" name="Google Shape;4385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1" name="Google Shape;4385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2" name="Google Shape;4385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3" name="Google Shape;4385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4" name="Google Shape;4385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55" name="Google Shape;43855;p33"/>
            <p:cNvGrpSpPr/>
            <p:nvPr/>
          </p:nvGrpSpPr>
          <p:grpSpPr>
            <a:xfrm>
              <a:off x="3400452" y="1194450"/>
              <a:ext cx="332750" cy="340900"/>
              <a:chOff x="4640775" y="524900"/>
              <a:chExt cx="332750" cy="340900"/>
            </a:xfrm>
          </p:grpSpPr>
          <p:sp>
            <p:nvSpPr>
              <p:cNvPr id="43856" name="Google Shape;4385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7" name="Google Shape;4385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8" name="Google Shape;4385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9" name="Google Shape;4385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0" name="Google Shape;4386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1" name="Google Shape;4386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2" name="Google Shape;4386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3" name="Google Shape;4386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4" name="Google Shape;4386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5" name="Google Shape;4386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6" name="Google Shape;4386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7" name="Google Shape;4386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68" name="Google Shape;43868;p33"/>
            <p:cNvGrpSpPr/>
            <p:nvPr/>
          </p:nvGrpSpPr>
          <p:grpSpPr>
            <a:xfrm>
              <a:off x="3735508" y="1194450"/>
              <a:ext cx="332750" cy="340900"/>
              <a:chOff x="4640775" y="524900"/>
              <a:chExt cx="332750" cy="340900"/>
            </a:xfrm>
          </p:grpSpPr>
          <p:sp>
            <p:nvSpPr>
              <p:cNvPr id="43869" name="Google Shape;4386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0" name="Google Shape;4387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1" name="Google Shape;4387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2" name="Google Shape;4387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3" name="Google Shape;4387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4" name="Google Shape;4387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5" name="Google Shape;4387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6" name="Google Shape;4387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7" name="Google Shape;4387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8" name="Google Shape;4387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9" name="Google Shape;4387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0" name="Google Shape;4388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1" name="Google Shape;43881;p33"/>
            <p:cNvGrpSpPr/>
            <p:nvPr/>
          </p:nvGrpSpPr>
          <p:grpSpPr>
            <a:xfrm>
              <a:off x="4070565" y="1194450"/>
              <a:ext cx="332750" cy="340900"/>
              <a:chOff x="4640775" y="524900"/>
              <a:chExt cx="332750" cy="340900"/>
            </a:xfrm>
          </p:grpSpPr>
          <p:sp>
            <p:nvSpPr>
              <p:cNvPr id="43882" name="Google Shape;4388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3" name="Google Shape;4388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4" name="Google Shape;4388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5" name="Google Shape;4388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6" name="Google Shape;4388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7" name="Google Shape;4388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8" name="Google Shape;4388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9" name="Google Shape;4388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0" name="Google Shape;4389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1" name="Google Shape;4389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2" name="Google Shape;4389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3" name="Google Shape;4389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94" name="Google Shape;43894;p33"/>
            <p:cNvGrpSpPr/>
            <p:nvPr/>
          </p:nvGrpSpPr>
          <p:grpSpPr>
            <a:xfrm>
              <a:off x="4405621" y="1194450"/>
              <a:ext cx="332750" cy="340900"/>
              <a:chOff x="4640775" y="524900"/>
              <a:chExt cx="332750" cy="340900"/>
            </a:xfrm>
          </p:grpSpPr>
          <p:sp>
            <p:nvSpPr>
              <p:cNvPr id="43895" name="Google Shape;4389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6" name="Google Shape;4389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7" name="Google Shape;4389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8" name="Google Shape;4389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9" name="Google Shape;4389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0" name="Google Shape;4390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1" name="Google Shape;4390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2" name="Google Shape;4390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3" name="Google Shape;4390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4" name="Google Shape;4390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5" name="Google Shape;4390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6" name="Google Shape;4390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07" name="Google Shape;43907;p33"/>
            <p:cNvGrpSpPr/>
            <p:nvPr/>
          </p:nvGrpSpPr>
          <p:grpSpPr>
            <a:xfrm>
              <a:off x="720000" y="869025"/>
              <a:ext cx="332750" cy="340900"/>
              <a:chOff x="4640775" y="524900"/>
              <a:chExt cx="332750" cy="340900"/>
            </a:xfrm>
          </p:grpSpPr>
          <p:sp>
            <p:nvSpPr>
              <p:cNvPr id="43908" name="Google Shape;4390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9" name="Google Shape;4390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0" name="Google Shape;4391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1" name="Google Shape;4391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2" name="Google Shape;4391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3" name="Google Shape;4391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4" name="Google Shape;4391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5" name="Google Shape;4391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6" name="Google Shape;4391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7" name="Google Shape;4391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8" name="Google Shape;4391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9" name="Google Shape;4391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20" name="Google Shape;43920;p33"/>
            <p:cNvGrpSpPr/>
            <p:nvPr/>
          </p:nvGrpSpPr>
          <p:grpSpPr>
            <a:xfrm>
              <a:off x="1055056" y="869025"/>
              <a:ext cx="332750" cy="340900"/>
              <a:chOff x="4640775" y="524900"/>
              <a:chExt cx="332750" cy="340900"/>
            </a:xfrm>
          </p:grpSpPr>
          <p:sp>
            <p:nvSpPr>
              <p:cNvPr id="43921" name="Google Shape;4392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2" name="Google Shape;4392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3" name="Google Shape;4392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4" name="Google Shape;4392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5" name="Google Shape;4392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6" name="Google Shape;4392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7" name="Google Shape;4392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8" name="Google Shape;4392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9" name="Google Shape;4392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0" name="Google Shape;4393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1" name="Google Shape;4393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2" name="Google Shape;4393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33" name="Google Shape;43933;p33"/>
            <p:cNvGrpSpPr/>
            <p:nvPr/>
          </p:nvGrpSpPr>
          <p:grpSpPr>
            <a:xfrm>
              <a:off x="1390113" y="869025"/>
              <a:ext cx="332750" cy="340900"/>
              <a:chOff x="4640775" y="524900"/>
              <a:chExt cx="332750" cy="340900"/>
            </a:xfrm>
          </p:grpSpPr>
          <p:sp>
            <p:nvSpPr>
              <p:cNvPr id="43934" name="Google Shape;4393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5" name="Google Shape;4393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6" name="Google Shape;4393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7" name="Google Shape;4393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8" name="Google Shape;4393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9" name="Google Shape;4393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0" name="Google Shape;4394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1" name="Google Shape;4394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2" name="Google Shape;4394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3" name="Google Shape;4394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4" name="Google Shape;4394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5" name="Google Shape;4394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6" name="Google Shape;43946;p33"/>
            <p:cNvGrpSpPr/>
            <p:nvPr/>
          </p:nvGrpSpPr>
          <p:grpSpPr>
            <a:xfrm>
              <a:off x="1725169" y="869025"/>
              <a:ext cx="332750" cy="340900"/>
              <a:chOff x="4640775" y="524900"/>
              <a:chExt cx="332750" cy="340900"/>
            </a:xfrm>
          </p:grpSpPr>
          <p:sp>
            <p:nvSpPr>
              <p:cNvPr id="43947" name="Google Shape;4394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8" name="Google Shape;4394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9" name="Google Shape;4394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0" name="Google Shape;4395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1" name="Google Shape;4395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2" name="Google Shape;4395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3" name="Google Shape;4395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4" name="Google Shape;4395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5" name="Google Shape;4395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6" name="Google Shape;4395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7" name="Google Shape;4395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8" name="Google Shape;4395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59" name="Google Shape;43959;p33"/>
            <p:cNvGrpSpPr/>
            <p:nvPr/>
          </p:nvGrpSpPr>
          <p:grpSpPr>
            <a:xfrm>
              <a:off x="2060226" y="869025"/>
              <a:ext cx="332750" cy="340900"/>
              <a:chOff x="4640775" y="524900"/>
              <a:chExt cx="332750" cy="340900"/>
            </a:xfrm>
          </p:grpSpPr>
          <p:sp>
            <p:nvSpPr>
              <p:cNvPr id="43960" name="Google Shape;4396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1" name="Google Shape;4396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2" name="Google Shape;4396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3" name="Google Shape;4396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4" name="Google Shape;4396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5" name="Google Shape;4396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6" name="Google Shape;4396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7" name="Google Shape;4396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8" name="Google Shape;4396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9" name="Google Shape;4396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0" name="Google Shape;4397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1" name="Google Shape;4397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72" name="Google Shape;43972;p33"/>
            <p:cNvGrpSpPr/>
            <p:nvPr/>
          </p:nvGrpSpPr>
          <p:grpSpPr>
            <a:xfrm>
              <a:off x="2395282" y="869025"/>
              <a:ext cx="332750" cy="340900"/>
              <a:chOff x="4640775" y="524900"/>
              <a:chExt cx="332750" cy="340900"/>
            </a:xfrm>
          </p:grpSpPr>
          <p:sp>
            <p:nvSpPr>
              <p:cNvPr id="43973" name="Google Shape;4397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4" name="Google Shape;4397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5" name="Google Shape;4397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6" name="Google Shape;4397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7" name="Google Shape;4397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8" name="Google Shape;4397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9" name="Google Shape;4397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0" name="Google Shape;4398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1" name="Google Shape;4398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2" name="Google Shape;4398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3" name="Google Shape;4398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4" name="Google Shape;4398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85" name="Google Shape;43985;p33"/>
            <p:cNvGrpSpPr/>
            <p:nvPr/>
          </p:nvGrpSpPr>
          <p:grpSpPr>
            <a:xfrm>
              <a:off x="2730339" y="869025"/>
              <a:ext cx="332750" cy="340900"/>
              <a:chOff x="4640775" y="524900"/>
              <a:chExt cx="332750" cy="340900"/>
            </a:xfrm>
          </p:grpSpPr>
          <p:sp>
            <p:nvSpPr>
              <p:cNvPr id="43986" name="Google Shape;4398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7" name="Google Shape;4398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8" name="Google Shape;4398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9" name="Google Shape;4398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0" name="Google Shape;4399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1" name="Google Shape;4399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2" name="Google Shape;4399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3" name="Google Shape;4399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4" name="Google Shape;4399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5" name="Google Shape;4399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6" name="Google Shape;4399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7" name="Google Shape;4399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98" name="Google Shape;43998;p33"/>
            <p:cNvGrpSpPr/>
            <p:nvPr/>
          </p:nvGrpSpPr>
          <p:grpSpPr>
            <a:xfrm>
              <a:off x="3065395" y="869025"/>
              <a:ext cx="332750" cy="340900"/>
              <a:chOff x="4640775" y="524900"/>
              <a:chExt cx="332750" cy="340900"/>
            </a:xfrm>
          </p:grpSpPr>
          <p:sp>
            <p:nvSpPr>
              <p:cNvPr id="43999" name="Google Shape;4399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0" name="Google Shape;4400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1" name="Google Shape;4400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2" name="Google Shape;4400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3" name="Google Shape;4400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4" name="Google Shape;4400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5" name="Google Shape;4400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6" name="Google Shape;4400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7" name="Google Shape;4400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8" name="Google Shape;4400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9" name="Google Shape;4400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0" name="Google Shape;4401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11" name="Google Shape;44011;p33"/>
            <p:cNvGrpSpPr/>
            <p:nvPr/>
          </p:nvGrpSpPr>
          <p:grpSpPr>
            <a:xfrm>
              <a:off x="3400452" y="869025"/>
              <a:ext cx="332750" cy="340900"/>
              <a:chOff x="4640775" y="524900"/>
              <a:chExt cx="332750" cy="340900"/>
            </a:xfrm>
          </p:grpSpPr>
          <p:sp>
            <p:nvSpPr>
              <p:cNvPr id="44012" name="Google Shape;4401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3" name="Google Shape;4401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4" name="Google Shape;4401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5" name="Google Shape;4401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6" name="Google Shape;4401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7" name="Google Shape;4401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8" name="Google Shape;4401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9" name="Google Shape;4401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0" name="Google Shape;4402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1" name="Google Shape;4402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2" name="Google Shape;4402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3" name="Google Shape;4402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24" name="Google Shape;44024;p33"/>
            <p:cNvGrpSpPr/>
            <p:nvPr/>
          </p:nvGrpSpPr>
          <p:grpSpPr>
            <a:xfrm>
              <a:off x="3735508" y="869025"/>
              <a:ext cx="332750" cy="340900"/>
              <a:chOff x="4640775" y="524900"/>
              <a:chExt cx="332750" cy="340900"/>
            </a:xfrm>
          </p:grpSpPr>
          <p:sp>
            <p:nvSpPr>
              <p:cNvPr id="44025" name="Google Shape;4402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6" name="Google Shape;4402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7" name="Google Shape;4402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8" name="Google Shape;4402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9" name="Google Shape;4402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0" name="Google Shape;4403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1" name="Google Shape;4403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2" name="Google Shape;4403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3" name="Google Shape;4403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4" name="Google Shape;4403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5" name="Google Shape;4403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6" name="Google Shape;4403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37" name="Google Shape;44037;p33"/>
            <p:cNvGrpSpPr/>
            <p:nvPr/>
          </p:nvGrpSpPr>
          <p:grpSpPr>
            <a:xfrm>
              <a:off x="4070565" y="869025"/>
              <a:ext cx="332750" cy="340900"/>
              <a:chOff x="4640775" y="524900"/>
              <a:chExt cx="332750" cy="340900"/>
            </a:xfrm>
          </p:grpSpPr>
          <p:sp>
            <p:nvSpPr>
              <p:cNvPr id="44038" name="Google Shape;4403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9" name="Google Shape;4403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0" name="Google Shape;4404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1" name="Google Shape;4404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2" name="Google Shape;4404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3" name="Google Shape;4404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4" name="Google Shape;4404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5" name="Google Shape;4404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6" name="Google Shape;4404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7" name="Google Shape;4404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8" name="Google Shape;4404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9" name="Google Shape;4404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50" name="Google Shape;44050;p33"/>
            <p:cNvGrpSpPr/>
            <p:nvPr/>
          </p:nvGrpSpPr>
          <p:grpSpPr>
            <a:xfrm>
              <a:off x="4405621" y="869025"/>
              <a:ext cx="332750" cy="340900"/>
              <a:chOff x="4640775" y="524900"/>
              <a:chExt cx="332750" cy="340900"/>
            </a:xfrm>
          </p:grpSpPr>
          <p:sp>
            <p:nvSpPr>
              <p:cNvPr id="44051" name="Google Shape;4405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2" name="Google Shape;4405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3" name="Google Shape;4405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4" name="Google Shape;4405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5" name="Google Shape;4405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6" name="Google Shape;4405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7" name="Google Shape;4405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8" name="Google Shape;4405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9" name="Google Shape;4405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0" name="Google Shape;4406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1" name="Google Shape;4406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2" name="Google Shape;4406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3" name="Google Shape;44063;p33"/>
            <p:cNvGrpSpPr/>
            <p:nvPr/>
          </p:nvGrpSpPr>
          <p:grpSpPr>
            <a:xfrm>
              <a:off x="720000" y="543600"/>
              <a:ext cx="332750" cy="340900"/>
              <a:chOff x="4640775" y="524900"/>
              <a:chExt cx="332750" cy="340900"/>
            </a:xfrm>
          </p:grpSpPr>
          <p:sp>
            <p:nvSpPr>
              <p:cNvPr id="44064" name="Google Shape;4406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5" name="Google Shape;4406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6" name="Google Shape;4406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7" name="Google Shape;4406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8" name="Google Shape;4406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9" name="Google Shape;4406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0" name="Google Shape;4407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1" name="Google Shape;4407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2" name="Google Shape;4407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3" name="Google Shape;4407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4" name="Google Shape;4407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5" name="Google Shape;4407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76" name="Google Shape;44076;p33"/>
            <p:cNvGrpSpPr/>
            <p:nvPr/>
          </p:nvGrpSpPr>
          <p:grpSpPr>
            <a:xfrm>
              <a:off x="1055056" y="543600"/>
              <a:ext cx="332750" cy="340900"/>
              <a:chOff x="4640775" y="524900"/>
              <a:chExt cx="332750" cy="340900"/>
            </a:xfrm>
          </p:grpSpPr>
          <p:sp>
            <p:nvSpPr>
              <p:cNvPr id="44077" name="Google Shape;4407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8" name="Google Shape;4407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9" name="Google Shape;4407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0" name="Google Shape;4408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1" name="Google Shape;4408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2" name="Google Shape;4408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3" name="Google Shape;4408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4" name="Google Shape;4408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5" name="Google Shape;4408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6" name="Google Shape;4408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7" name="Google Shape;4408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8" name="Google Shape;4408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89" name="Google Shape;44089;p33"/>
            <p:cNvGrpSpPr/>
            <p:nvPr/>
          </p:nvGrpSpPr>
          <p:grpSpPr>
            <a:xfrm>
              <a:off x="1390113" y="543600"/>
              <a:ext cx="332750" cy="340900"/>
              <a:chOff x="4640775" y="524900"/>
              <a:chExt cx="332750" cy="340900"/>
            </a:xfrm>
          </p:grpSpPr>
          <p:sp>
            <p:nvSpPr>
              <p:cNvPr id="44090" name="Google Shape;4409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1" name="Google Shape;4409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2" name="Google Shape;4409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3" name="Google Shape;4409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4" name="Google Shape;4409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5" name="Google Shape;4409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6" name="Google Shape;4409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7" name="Google Shape;4409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8" name="Google Shape;4409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9" name="Google Shape;4409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0" name="Google Shape;4410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1" name="Google Shape;4410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02" name="Google Shape;44102;p33"/>
            <p:cNvGrpSpPr/>
            <p:nvPr/>
          </p:nvGrpSpPr>
          <p:grpSpPr>
            <a:xfrm>
              <a:off x="1725169" y="543600"/>
              <a:ext cx="332750" cy="340900"/>
              <a:chOff x="4640775" y="524900"/>
              <a:chExt cx="332750" cy="340900"/>
            </a:xfrm>
          </p:grpSpPr>
          <p:sp>
            <p:nvSpPr>
              <p:cNvPr id="44103" name="Google Shape;4410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4" name="Google Shape;4410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5" name="Google Shape;4410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6" name="Google Shape;4410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7" name="Google Shape;4410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8" name="Google Shape;4410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9" name="Google Shape;4410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0" name="Google Shape;4411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1" name="Google Shape;4411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2" name="Google Shape;4411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3" name="Google Shape;4411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4" name="Google Shape;4411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15" name="Google Shape;44115;p33"/>
            <p:cNvGrpSpPr/>
            <p:nvPr/>
          </p:nvGrpSpPr>
          <p:grpSpPr>
            <a:xfrm>
              <a:off x="2060226" y="543600"/>
              <a:ext cx="332750" cy="340900"/>
              <a:chOff x="4640775" y="524900"/>
              <a:chExt cx="332750" cy="340900"/>
            </a:xfrm>
          </p:grpSpPr>
          <p:sp>
            <p:nvSpPr>
              <p:cNvPr id="44116" name="Google Shape;4411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7" name="Google Shape;4411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8" name="Google Shape;4411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9" name="Google Shape;4411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0" name="Google Shape;4412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1" name="Google Shape;4412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2" name="Google Shape;4412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3" name="Google Shape;4412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4" name="Google Shape;4412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5" name="Google Shape;4412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6" name="Google Shape;4412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7" name="Google Shape;4412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8" name="Google Shape;44128;p33"/>
            <p:cNvGrpSpPr/>
            <p:nvPr/>
          </p:nvGrpSpPr>
          <p:grpSpPr>
            <a:xfrm>
              <a:off x="2395282" y="543600"/>
              <a:ext cx="332750" cy="340900"/>
              <a:chOff x="4640775" y="524900"/>
              <a:chExt cx="332750" cy="340900"/>
            </a:xfrm>
          </p:grpSpPr>
          <p:sp>
            <p:nvSpPr>
              <p:cNvPr id="44129" name="Google Shape;4412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0" name="Google Shape;4413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1" name="Google Shape;4413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2" name="Google Shape;4413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3" name="Google Shape;4413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4" name="Google Shape;4413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5" name="Google Shape;4413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6" name="Google Shape;4413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7" name="Google Shape;4413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8" name="Google Shape;4413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9" name="Google Shape;4413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0" name="Google Shape;4414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41" name="Google Shape;44141;p33"/>
            <p:cNvGrpSpPr/>
            <p:nvPr/>
          </p:nvGrpSpPr>
          <p:grpSpPr>
            <a:xfrm>
              <a:off x="2730339" y="543600"/>
              <a:ext cx="332750" cy="340900"/>
              <a:chOff x="4640775" y="524900"/>
              <a:chExt cx="332750" cy="340900"/>
            </a:xfrm>
          </p:grpSpPr>
          <p:sp>
            <p:nvSpPr>
              <p:cNvPr id="44142" name="Google Shape;4414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3" name="Google Shape;4414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4" name="Google Shape;4414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5" name="Google Shape;4414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6" name="Google Shape;4414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7" name="Google Shape;4414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8" name="Google Shape;4414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9" name="Google Shape;4414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0" name="Google Shape;4415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1" name="Google Shape;4415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2" name="Google Shape;4415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3" name="Google Shape;4415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54" name="Google Shape;44154;p33"/>
            <p:cNvGrpSpPr/>
            <p:nvPr/>
          </p:nvGrpSpPr>
          <p:grpSpPr>
            <a:xfrm>
              <a:off x="3065395" y="543600"/>
              <a:ext cx="332750" cy="340900"/>
              <a:chOff x="4640775" y="524900"/>
              <a:chExt cx="332750" cy="340900"/>
            </a:xfrm>
          </p:grpSpPr>
          <p:sp>
            <p:nvSpPr>
              <p:cNvPr id="44155" name="Google Shape;4415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6" name="Google Shape;4415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7" name="Google Shape;4415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8" name="Google Shape;4415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9" name="Google Shape;4415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0" name="Google Shape;4416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1" name="Google Shape;4416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2" name="Google Shape;4416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3" name="Google Shape;4416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4" name="Google Shape;4416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5" name="Google Shape;4416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6" name="Google Shape;4416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67" name="Google Shape;44167;p33"/>
            <p:cNvGrpSpPr/>
            <p:nvPr/>
          </p:nvGrpSpPr>
          <p:grpSpPr>
            <a:xfrm>
              <a:off x="3400452" y="543600"/>
              <a:ext cx="332750" cy="340900"/>
              <a:chOff x="4640775" y="524900"/>
              <a:chExt cx="332750" cy="340900"/>
            </a:xfrm>
          </p:grpSpPr>
          <p:sp>
            <p:nvSpPr>
              <p:cNvPr id="44168" name="Google Shape;4416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9" name="Google Shape;4416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0" name="Google Shape;4417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1" name="Google Shape;4417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2" name="Google Shape;4417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3" name="Google Shape;4417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4" name="Google Shape;4417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5" name="Google Shape;4417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6" name="Google Shape;4417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7" name="Google Shape;4417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8" name="Google Shape;4417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9" name="Google Shape;4417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0" name="Google Shape;44180;p33"/>
            <p:cNvGrpSpPr/>
            <p:nvPr/>
          </p:nvGrpSpPr>
          <p:grpSpPr>
            <a:xfrm>
              <a:off x="3735508" y="543600"/>
              <a:ext cx="332750" cy="340900"/>
              <a:chOff x="4640775" y="524900"/>
              <a:chExt cx="332750" cy="340900"/>
            </a:xfrm>
          </p:grpSpPr>
          <p:sp>
            <p:nvSpPr>
              <p:cNvPr id="44181" name="Google Shape;4418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2" name="Google Shape;4418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3" name="Google Shape;4418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4" name="Google Shape;4418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5" name="Google Shape;4418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6" name="Google Shape;4418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7" name="Google Shape;4418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8" name="Google Shape;4418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9" name="Google Shape;4418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0" name="Google Shape;4419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1" name="Google Shape;4419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2" name="Google Shape;4419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93" name="Google Shape;44193;p33"/>
            <p:cNvGrpSpPr/>
            <p:nvPr/>
          </p:nvGrpSpPr>
          <p:grpSpPr>
            <a:xfrm>
              <a:off x="4070565" y="543600"/>
              <a:ext cx="332750" cy="340900"/>
              <a:chOff x="4640775" y="524900"/>
              <a:chExt cx="332750" cy="340900"/>
            </a:xfrm>
          </p:grpSpPr>
          <p:sp>
            <p:nvSpPr>
              <p:cNvPr id="44194" name="Google Shape;4419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5" name="Google Shape;4419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6" name="Google Shape;4419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7" name="Google Shape;4419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8" name="Google Shape;4419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9" name="Google Shape;4419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0" name="Google Shape;4420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1" name="Google Shape;4420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2" name="Google Shape;4420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3" name="Google Shape;4420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4" name="Google Shape;4420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5" name="Google Shape;4420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06" name="Google Shape;44206;p33"/>
            <p:cNvGrpSpPr/>
            <p:nvPr/>
          </p:nvGrpSpPr>
          <p:grpSpPr>
            <a:xfrm>
              <a:off x="4405621" y="543600"/>
              <a:ext cx="332750" cy="340900"/>
              <a:chOff x="4640775" y="524900"/>
              <a:chExt cx="332750" cy="340900"/>
            </a:xfrm>
          </p:grpSpPr>
          <p:sp>
            <p:nvSpPr>
              <p:cNvPr id="44207" name="Google Shape;4420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8" name="Google Shape;4420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9" name="Google Shape;4420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0" name="Google Shape;4421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1" name="Google Shape;4421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2" name="Google Shape;4421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3" name="Google Shape;4421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4" name="Google Shape;4421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5" name="Google Shape;4421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6" name="Google Shape;4421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7" name="Google Shape;4421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8" name="Google Shape;4421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219" name="Google Shape;44219;p33"/>
          <p:cNvGrpSpPr/>
          <p:nvPr/>
        </p:nvGrpSpPr>
        <p:grpSpPr>
          <a:xfrm>
            <a:off x="4572149" y="543600"/>
            <a:ext cx="3852134" cy="4059900"/>
            <a:chOff x="720000" y="543600"/>
            <a:chExt cx="4018500" cy="4059900"/>
          </a:xfrm>
        </p:grpSpPr>
        <p:sp>
          <p:nvSpPr>
            <p:cNvPr id="44220" name="Google Shape;44220;p33"/>
            <p:cNvSpPr/>
            <p:nvPr/>
          </p:nvSpPr>
          <p:spPr>
            <a:xfrm>
              <a:off x="720000" y="543600"/>
              <a:ext cx="4018500" cy="40599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221" name="Google Shape;44221;p33"/>
            <p:cNvGrpSpPr/>
            <p:nvPr/>
          </p:nvGrpSpPr>
          <p:grpSpPr>
            <a:xfrm>
              <a:off x="720000" y="1535350"/>
              <a:ext cx="332750" cy="340900"/>
              <a:chOff x="4640775" y="524900"/>
              <a:chExt cx="332750" cy="340900"/>
            </a:xfrm>
          </p:grpSpPr>
          <p:sp>
            <p:nvSpPr>
              <p:cNvPr id="44222" name="Google Shape;4422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3" name="Google Shape;4422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4" name="Google Shape;4422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5" name="Google Shape;4422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6" name="Google Shape;4422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7" name="Google Shape;4422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8" name="Google Shape;4422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9" name="Google Shape;4422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0" name="Google Shape;4423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1" name="Google Shape;4423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2" name="Google Shape;4423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3" name="Google Shape;4423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34" name="Google Shape;44234;p33"/>
            <p:cNvGrpSpPr/>
            <p:nvPr/>
          </p:nvGrpSpPr>
          <p:grpSpPr>
            <a:xfrm>
              <a:off x="1055056" y="1535350"/>
              <a:ext cx="332750" cy="340900"/>
              <a:chOff x="4640775" y="524900"/>
              <a:chExt cx="332750" cy="340900"/>
            </a:xfrm>
          </p:grpSpPr>
          <p:sp>
            <p:nvSpPr>
              <p:cNvPr id="44235" name="Google Shape;4423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6" name="Google Shape;4423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7" name="Google Shape;4423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8" name="Google Shape;4423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9" name="Google Shape;4423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0" name="Google Shape;4424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1" name="Google Shape;4424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2" name="Google Shape;4424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3" name="Google Shape;4424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4" name="Google Shape;4424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5" name="Google Shape;4424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6" name="Google Shape;4424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47" name="Google Shape;44247;p33"/>
            <p:cNvGrpSpPr/>
            <p:nvPr/>
          </p:nvGrpSpPr>
          <p:grpSpPr>
            <a:xfrm>
              <a:off x="1390113" y="1535350"/>
              <a:ext cx="332750" cy="340900"/>
              <a:chOff x="4640775" y="524900"/>
              <a:chExt cx="332750" cy="340900"/>
            </a:xfrm>
          </p:grpSpPr>
          <p:sp>
            <p:nvSpPr>
              <p:cNvPr id="44248" name="Google Shape;4424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9" name="Google Shape;4424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0" name="Google Shape;4425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1" name="Google Shape;4425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2" name="Google Shape;4425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3" name="Google Shape;4425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4" name="Google Shape;4425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5" name="Google Shape;4425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6" name="Google Shape;4425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7" name="Google Shape;4425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8" name="Google Shape;4425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9" name="Google Shape;4425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60" name="Google Shape;44260;p33"/>
            <p:cNvGrpSpPr/>
            <p:nvPr/>
          </p:nvGrpSpPr>
          <p:grpSpPr>
            <a:xfrm>
              <a:off x="1725169" y="1535350"/>
              <a:ext cx="332750" cy="340900"/>
              <a:chOff x="4640775" y="524900"/>
              <a:chExt cx="332750" cy="340900"/>
            </a:xfrm>
          </p:grpSpPr>
          <p:sp>
            <p:nvSpPr>
              <p:cNvPr id="44261" name="Google Shape;4426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2" name="Google Shape;4426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3" name="Google Shape;4426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4" name="Google Shape;4426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5" name="Google Shape;4426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6" name="Google Shape;4426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7" name="Google Shape;4426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8" name="Google Shape;4426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9" name="Google Shape;4426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0" name="Google Shape;4427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1" name="Google Shape;4427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2" name="Google Shape;4427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73" name="Google Shape;44273;p33"/>
            <p:cNvGrpSpPr/>
            <p:nvPr/>
          </p:nvGrpSpPr>
          <p:grpSpPr>
            <a:xfrm>
              <a:off x="2060226" y="1535350"/>
              <a:ext cx="332750" cy="340900"/>
              <a:chOff x="4640775" y="524900"/>
              <a:chExt cx="332750" cy="340900"/>
            </a:xfrm>
          </p:grpSpPr>
          <p:sp>
            <p:nvSpPr>
              <p:cNvPr id="44274" name="Google Shape;4427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5" name="Google Shape;4427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6" name="Google Shape;4427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7" name="Google Shape;4427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8" name="Google Shape;4427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9" name="Google Shape;4427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0" name="Google Shape;4428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1" name="Google Shape;4428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2" name="Google Shape;4428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3" name="Google Shape;4428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4" name="Google Shape;4428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5" name="Google Shape;4428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86" name="Google Shape;44286;p33"/>
            <p:cNvGrpSpPr/>
            <p:nvPr/>
          </p:nvGrpSpPr>
          <p:grpSpPr>
            <a:xfrm>
              <a:off x="2395282" y="1535350"/>
              <a:ext cx="332750" cy="340900"/>
              <a:chOff x="4640775" y="524900"/>
              <a:chExt cx="332750" cy="340900"/>
            </a:xfrm>
          </p:grpSpPr>
          <p:sp>
            <p:nvSpPr>
              <p:cNvPr id="44287" name="Google Shape;4428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8" name="Google Shape;4428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9" name="Google Shape;4428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0" name="Google Shape;4429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1" name="Google Shape;4429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2" name="Google Shape;4429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3" name="Google Shape;4429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4" name="Google Shape;4429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5" name="Google Shape;4429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6" name="Google Shape;4429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7" name="Google Shape;4429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8" name="Google Shape;4429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99" name="Google Shape;44299;p33"/>
            <p:cNvGrpSpPr/>
            <p:nvPr/>
          </p:nvGrpSpPr>
          <p:grpSpPr>
            <a:xfrm>
              <a:off x="2730339" y="1535350"/>
              <a:ext cx="332750" cy="340900"/>
              <a:chOff x="4640775" y="524900"/>
              <a:chExt cx="332750" cy="340900"/>
            </a:xfrm>
          </p:grpSpPr>
          <p:sp>
            <p:nvSpPr>
              <p:cNvPr id="44300" name="Google Shape;4430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1" name="Google Shape;4430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2" name="Google Shape;4430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3" name="Google Shape;4430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4" name="Google Shape;4430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5" name="Google Shape;4430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6" name="Google Shape;4430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7" name="Google Shape;4430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8" name="Google Shape;4430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9" name="Google Shape;4430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0" name="Google Shape;4431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1" name="Google Shape;4431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12" name="Google Shape;44312;p33"/>
            <p:cNvGrpSpPr/>
            <p:nvPr/>
          </p:nvGrpSpPr>
          <p:grpSpPr>
            <a:xfrm>
              <a:off x="3065395" y="1535350"/>
              <a:ext cx="332750" cy="340900"/>
              <a:chOff x="4640775" y="524900"/>
              <a:chExt cx="332750" cy="340900"/>
            </a:xfrm>
          </p:grpSpPr>
          <p:sp>
            <p:nvSpPr>
              <p:cNvPr id="44313" name="Google Shape;4431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4" name="Google Shape;4431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5" name="Google Shape;4431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6" name="Google Shape;4431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7" name="Google Shape;4431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8" name="Google Shape;4431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9" name="Google Shape;4431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0" name="Google Shape;4432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1" name="Google Shape;4432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2" name="Google Shape;4432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3" name="Google Shape;4432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4" name="Google Shape;4432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25" name="Google Shape;44325;p33"/>
            <p:cNvGrpSpPr/>
            <p:nvPr/>
          </p:nvGrpSpPr>
          <p:grpSpPr>
            <a:xfrm>
              <a:off x="3400452" y="1535350"/>
              <a:ext cx="332750" cy="340900"/>
              <a:chOff x="4640775" y="524900"/>
              <a:chExt cx="332750" cy="340900"/>
            </a:xfrm>
          </p:grpSpPr>
          <p:sp>
            <p:nvSpPr>
              <p:cNvPr id="44326" name="Google Shape;4432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7" name="Google Shape;4432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8" name="Google Shape;4432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9" name="Google Shape;4432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0" name="Google Shape;4433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1" name="Google Shape;4433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2" name="Google Shape;4433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3" name="Google Shape;4433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4" name="Google Shape;4433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5" name="Google Shape;4433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6" name="Google Shape;4433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7" name="Google Shape;4433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38" name="Google Shape;44338;p33"/>
            <p:cNvGrpSpPr/>
            <p:nvPr/>
          </p:nvGrpSpPr>
          <p:grpSpPr>
            <a:xfrm>
              <a:off x="3735508" y="1535350"/>
              <a:ext cx="332750" cy="340900"/>
              <a:chOff x="4640775" y="524900"/>
              <a:chExt cx="332750" cy="340900"/>
            </a:xfrm>
          </p:grpSpPr>
          <p:sp>
            <p:nvSpPr>
              <p:cNvPr id="44339" name="Google Shape;4433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0" name="Google Shape;4434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1" name="Google Shape;4434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2" name="Google Shape;4434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3" name="Google Shape;4434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4" name="Google Shape;4434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5" name="Google Shape;4434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6" name="Google Shape;4434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7" name="Google Shape;4434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8" name="Google Shape;4434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9" name="Google Shape;4434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0" name="Google Shape;4435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51" name="Google Shape;44351;p33"/>
            <p:cNvGrpSpPr/>
            <p:nvPr/>
          </p:nvGrpSpPr>
          <p:grpSpPr>
            <a:xfrm>
              <a:off x="4070565" y="1535350"/>
              <a:ext cx="332750" cy="340900"/>
              <a:chOff x="4640775" y="524900"/>
              <a:chExt cx="332750" cy="340900"/>
            </a:xfrm>
          </p:grpSpPr>
          <p:sp>
            <p:nvSpPr>
              <p:cNvPr id="44352" name="Google Shape;4435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3" name="Google Shape;4435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4" name="Google Shape;4435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5" name="Google Shape;4435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6" name="Google Shape;4435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7" name="Google Shape;4435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8" name="Google Shape;4435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9" name="Google Shape;4435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0" name="Google Shape;4436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1" name="Google Shape;4436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2" name="Google Shape;4436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3" name="Google Shape;4436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64" name="Google Shape;44364;p33"/>
            <p:cNvGrpSpPr/>
            <p:nvPr/>
          </p:nvGrpSpPr>
          <p:grpSpPr>
            <a:xfrm>
              <a:off x="4405621" y="1535350"/>
              <a:ext cx="332750" cy="340900"/>
              <a:chOff x="4640775" y="524900"/>
              <a:chExt cx="332750" cy="340900"/>
            </a:xfrm>
          </p:grpSpPr>
          <p:sp>
            <p:nvSpPr>
              <p:cNvPr id="44365" name="Google Shape;4436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6" name="Google Shape;4436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7" name="Google Shape;4436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8" name="Google Shape;4436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9" name="Google Shape;4436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0" name="Google Shape;4437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1" name="Google Shape;4437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2" name="Google Shape;4437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3" name="Google Shape;4437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4" name="Google Shape;4437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5" name="Google Shape;4437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6" name="Google Shape;4437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77" name="Google Shape;44377;p33"/>
            <p:cNvGrpSpPr/>
            <p:nvPr/>
          </p:nvGrpSpPr>
          <p:grpSpPr>
            <a:xfrm>
              <a:off x="720000" y="1876250"/>
              <a:ext cx="332750" cy="340900"/>
              <a:chOff x="4640775" y="524900"/>
              <a:chExt cx="332750" cy="340900"/>
            </a:xfrm>
          </p:grpSpPr>
          <p:sp>
            <p:nvSpPr>
              <p:cNvPr id="44378" name="Google Shape;4437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9" name="Google Shape;4437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0" name="Google Shape;4438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1" name="Google Shape;4438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2" name="Google Shape;4438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3" name="Google Shape;4438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4" name="Google Shape;4438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5" name="Google Shape;4438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6" name="Google Shape;4438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7" name="Google Shape;4438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8" name="Google Shape;4438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9" name="Google Shape;4438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90" name="Google Shape;44390;p33"/>
            <p:cNvGrpSpPr/>
            <p:nvPr/>
          </p:nvGrpSpPr>
          <p:grpSpPr>
            <a:xfrm>
              <a:off x="1055056" y="1876250"/>
              <a:ext cx="332750" cy="340900"/>
              <a:chOff x="4640775" y="524900"/>
              <a:chExt cx="332750" cy="340900"/>
            </a:xfrm>
          </p:grpSpPr>
          <p:sp>
            <p:nvSpPr>
              <p:cNvPr id="44391" name="Google Shape;4439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2" name="Google Shape;4439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3" name="Google Shape;4439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4" name="Google Shape;4439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5" name="Google Shape;4439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6" name="Google Shape;4439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7" name="Google Shape;4439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8" name="Google Shape;4439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9" name="Google Shape;4439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0" name="Google Shape;4440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1" name="Google Shape;4440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2" name="Google Shape;4440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03" name="Google Shape;44403;p33"/>
            <p:cNvGrpSpPr/>
            <p:nvPr/>
          </p:nvGrpSpPr>
          <p:grpSpPr>
            <a:xfrm>
              <a:off x="1390113" y="1876250"/>
              <a:ext cx="332750" cy="340900"/>
              <a:chOff x="4640775" y="524900"/>
              <a:chExt cx="332750" cy="340900"/>
            </a:xfrm>
          </p:grpSpPr>
          <p:sp>
            <p:nvSpPr>
              <p:cNvPr id="44404" name="Google Shape;4440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5" name="Google Shape;4440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6" name="Google Shape;4440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7" name="Google Shape;4440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8" name="Google Shape;4440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9" name="Google Shape;4440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0" name="Google Shape;4441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1" name="Google Shape;4441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2" name="Google Shape;4441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3" name="Google Shape;4441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4" name="Google Shape;4441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5" name="Google Shape;4441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16" name="Google Shape;44416;p33"/>
            <p:cNvGrpSpPr/>
            <p:nvPr/>
          </p:nvGrpSpPr>
          <p:grpSpPr>
            <a:xfrm>
              <a:off x="1725169" y="1876250"/>
              <a:ext cx="332750" cy="340900"/>
              <a:chOff x="4640775" y="524900"/>
              <a:chExt cx="332750" cy="340900"/>
            </a:xfrm>
          </p:grpSpPr>
          <p:sp>
            <p:nvSpPr>
              <p:cNvPr id="44417" name="Google Shape;4441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8" name="Google Shape;4441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9" name="Google Shape;4441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0" name="Google Shape;4442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1" name="Google Shape;4442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2" name="Google Shape;4442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3" name="Google Shape;4442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4" name="Google Shape;4442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5" name="Google Shape;4442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6" name="Google Shape;4442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7" name="Google Shape;4442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8" name="Google Shape;4442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29" name="Google Shape;44429;p33"/>
            <p:cNvGrpSpPr/>
            <p:nvPr/>
          </p:nvGrpSpPr>
          <p:grpSpPr>
            <a:xfrm>
              <a:off x="2060226" y="1876250"/>
              <a:ext cx="332750" cy="340900"/>
              <a:chOff x="4640775" y="524900"/>
              <a:chExt cx="332750" cy="340900"/>
            </a:xfrm>
          </p:grpSpPr>
          <p:sp>
            <p:nvSpPr>
              <p:cNvPr id="44430" name="Google Shape;4443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1" name="Google Shape;4443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2" name="Google Shape;4443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3" name="Google Shape;4443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4" name="Google Shape;4443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5" name="Google Shape;4443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6" name="Google Shape;4443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7" name="Google Shape;4443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8" name="Google Shape;4443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9" name="Google Shape;4443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0" name="Google Shape;4444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1" name="Google Shape;4444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42" name="Google Shape;44442;p33"/>
            <p:cNvGrpSpPr/>
            <p:nvPr/>
          </p:nvGrpSpPr>
          <p:grpSpPr>
            <a:xfrm>
              <a:off x="2395282" y="1876250"/>
              <a:ext cx="332750" cy="340900"/>
              <a:chOff x="4640775" y="524900"/>
              <a:chExt cx="332750" cy="340900"/>
            </a:xfrm>
          </p:grpSpPr>
          <p:sp>
            <p:nvSpPr>
              <p:cNvPr id="44443" name="Google Shape;4444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4" name="Google Shape;4444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5" name="Google Shape;4444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6" name="Google Shape;4444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7" name="Google Shape;4444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8" name="Google Shape;4444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9" name="Google Shape;4444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0" name="Google Shape;4445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1" name="Google Shape;4445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2" name="Google Shape;4445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3" name="Google Shape;4445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4" name="Google Shape;4445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55" name="Google Shape;44455;p33"/>
            <p:cNvGrpSpPr/>
            <p:nvPr/>
          </p:nvGrpSpPr>
          <p:grpSpPr>
            <a:xfrm>
              <a:off x="2730339" y="1876250"/>
              <a:ext cx="332750" cy="340900"/>
              <a:chOff x="4640775" y="524900"/>
              <a:chExt cx="332750" cy="340900"/>
            </a:xfrm>
          </p:grpSpPr>
          <p:sp>
            <p:nvSpPr>
              <p:cNvPr id="44456" name="Google Shape;4445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7" name="Google Shape;4445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8" name="Google Shape;4445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9" name="Google Shape;4445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0" name="Google Shape;4446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1" name="Google Shape;4446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2" name="Google Shape;4446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3" name="Google Shape;4446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4" name="Google Shape;4446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5" name="Google Shape;4446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6" name="Google Shape;4446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7" name="Google Shape;4446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68" name="Google Shape;44468;p33"/>
            <p:cNvGrpSpPr/>
            <p:nvPr/>
          </p:nvGrpSpPr>
          <p:grpSpPr>
            <a:xfrm>
              <a:off x="3065395" y="1876250"/>
              <a:ext cx="332750" cy="340900"/>
              <a:chOff x="4640775" y="524900"/>
              <a:chExt cx="332750" cy="340900"/>
            </a:xfrm>
          </p:grpSpPr>
          <p:sp>
            <p:nvSpPr>
              <p:cNvPr id="44469" name="Google Shape;4446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0" name="Google Shape;4447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1" name="Google Shape;4447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2" name="Google Shape;4447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3" name="Google Shape;4447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4" name="Google Shape;4447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5" name="Google Shape;4447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6" name="Google Shape;4447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7" name="Google Shape;4447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8" name="Google Shape;4447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9" name="Google Shape;4447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0" name="Google Shape;4448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81" name="Google Shape;44481;p33"/>
            <p:cNvGrpSpPr/>
            <p:nvPr/>
          </p:nvGrpSpPr>
          <p:grpSpPr>
            <a:xfrm>
              <a:off x="3400452" y="1876250"/>
              <a:ext cx="332750" cy="340900"/>
              <a:chOff x="4640775" y="524900"/>
              <a:chExt cx="332750" cy="340900"/>
            </a:xfrm>
          </p:grpSpPr>
          <p:sp>
            <p:nvSpPr>
              <p:cNvPr id="44482" name="Google Shape;4448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3" name="Google Shape;4448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4" name="Google Shape;4448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5" name="Google Shape;4448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6" name="Google Shape;4448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7" name="Google Shape;4448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8" name="Google Shape;4448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9" name="Google Shape;4448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0" name="Google Shape;4449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1" name="Google Shape;4449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2" name="Google Shape;4449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3" name="Google Shape;4449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94" name="Google Shape;44494;p33"/>
            <p:cNvGrpSpPr/>
            <p:nvPr/>
          </p:nvGrpSpPr>
          <p:grpSpPr>
            <a:xfrm>
              <a:off x="3735508" y="1876250"/>
              <a:ext cx="332750" cy="340900"/>
              <a:chOff x="4640775" y="524900"/>
              <a:chExt cx="332750" cy="340900"/>
            </a:xfrm>
          </p:grpSpPr>
          <p:sp>
            <p:nvSpPr>
              <p:cNvPr id="44495" name="Google Shape;4449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6" name="Google Shape;4449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7" name="Google Shape;4449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8" name="Google Shape;4449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9" name="Google Shape;4449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0" name="Google Shape;4450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1" name="Google Shape;4450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2" name="Google Shape;4450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3" name="Google Shape;4450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4" name="Google Shape;4450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5" name="Google Shape;4450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6" name="Google Shape;4450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07" name="Google Shape;44507;p33"/>
            <p:cNvGrpSpPr/>
            <p:nvPr/>
          </p:nvGrpSpPr>
          <p:grpSpPr>
            <a:xfrm>
              <a:off x="4070565" y="1876250"/>
              <a:ext cx="332750" cy="340900"/>
              <a:chOff x="4640775" y="524900"/>
              <a:chExt cx="332750" cy="340900"/>
            </a:xfrm>
          </p:grpSpPr>
          <p:sp>
            <p:nvSpPr>
              <p:cNvPr id="44508" name="Google Shape;4450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9" name="Google Shape;4450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0" name="Google Shape;4451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1" name="Google Shape;4451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2" name="Google Shape;4451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3" name="Google Shape;4451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4" name="Google Shape;4451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5" name="Google Shape;4451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6" name="Google Shape;4451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7" name="Google Shape;4451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8" name="Google Shape;4451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9" name="Google Shape;4451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20" name="Google Shape;44520;p33"/>
            <p:cNvGrpSpPr/>
            <p:nvPr/>
          </p:nvGrpSpPr>
          <p:grpSpPr>
            <a:xfrm>
              <a:off x="4405621" y="1876250"/>
              <a:ext cx="332750" cy="340900"/>
              <a:chOff x="4640775" y="524900"/>
              <a:chExt cx="332750" cy="340900"/>
            </a:xfrm>
          </p:grpSpPr>
          <p:sp>
            <p:nvSpPr>
              <p:cNvPr id="44521" name="Google Shape;4452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2" name="Google Shape;4452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3" name="Google Shape;4452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4" name="Google Shape;4452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5" name="Google Shape;4452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6" name="Google Shape;4452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7" name="Google Shape;4452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8" name="Google Shape;4452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9" name="Google Shape;4452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0" name="Google Shape;4453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1" name="Google Shape;4453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2" name="Google Shape;4453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33" name="Google Shape;44533;p33"/>
            <p:cNvGrpSpPr/>
            <p:nvPr/>
          </p:nvGrpSpPr>
          <p:grpSpPr>
            <a:xfrm>
              <a:off x="720000" y="2217150"/>
              <a:ext cx="332750" cy="340900"/>
              <a:chOff x="4640775" y="524900"/>
              <a:chExt cx="332750" cy="340900"/>
            </a:xfrm>
          </p:grpSpPr>
          <p:sp>
            <p:nvSpPr>
              <p:cNvPr id="44534" name="Google Shape;4453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5" name="Google Shape;4453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6" name="Google Shape;4453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7" name="Google Shape;4453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8" name="Google Shape;4453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9" name="Google Shape;4453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0" name="Google Shape;4454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1" name="Google Shape;4454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2" name="Google Shape;4454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3" name="Google Shape;4454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4" name="Google Shape;4454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5" name="Google Shape;4454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46" name="Google Shape;44546;p33"/>
            <p:cNvGrpSpPr/>
            <p:nvPr/>
          </p:nvGrpSpPr>
          <p:grpSpPr>
            <a:xfrm>
              <a:off x="1055056" y="2217150"/>
              <a:ext cx="332750" cy="340900"/>
              <a:chOff x="4640775" y="524900"/>
              <a:chExt cx="332750" cy="340900"/>
            </a:xfrm>
          </p:grpSpPr>
          <p:sp>
            <p:nvSpPr>
              <p:cNvPr id="44547" name="Google Shape;4454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8" name="Google Shape;4454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9" name="Google Shape;4454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0" name="Google Shape;4455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1" name="Google Shape;4455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2" name="Google Shape;4455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3" name="Google Shape;4455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4" name="Google Shape;4455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5" name="Google Shape;4455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6" name="Google Shape;4455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7" name="Google Shape;4455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8" name="Google Shape;4455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59" name="Google Shape;44559;p33"/>
            <p:cNvGrpSpPr/>
            <p:nvPr/>
          </p:nvGrpSpPr>
          <p:grpSpPr>
            <a:xfrm>
              <a:off x="1390113" y="2217150"/>
              <a:ext cx="332750" cy="340900"/>
              <a:chOff x="4640775" y="524900"/>
              <a:chExt cx="332750" cy="340900"/>
            </a:xfrm>
          </p:grpSpPr>
          <p:sp>
            <p:nvSpPr>
              <p:cNvPr id="44560" name="Google Shape;4456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1" name="Google Shape;4456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2" name="Google Shape;4456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3" name="Google Shape;4456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4" name="Google Shape;4456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5" name="Google Shape;4456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6" name="Google Shape;4456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7" name="Google Shape;4456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8" name="Google Shape;4456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9" name="Google Shape;4456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0" name="Google Shape;4457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1" name="Google Shape;4457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72" name="Google Shape;44572;p33"/>
            <p:cNvGrpSpPr/>
            <p:nvPr/>
          </p:nvGrpSpPr>
          <p:grpSpPr>
            <a:xfrm>
              <a:off x="1725169" y="2217150"/>
              <a:ext cx="332750" cy="340900"/>
              <a:chOff x="4640775" y="524900"/>
              <a:chExt cx="332750" cy="340900"/>
            </a:xfrm>
          </p:grpSpPr>
          <p:sp>
            <p:nvSpPr>
              <p:cNvPr id="44573" name="Google Shape;4457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4" name="Google Shape;4457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5" name="Google Shape;4457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6" name="Google Shape;4457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7" name="Google Shape;4457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8" name="Google Shape;4457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9" name="Google Shape;4457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0" name="Google Shape;4458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1" name="Google Shape;4458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2" name="Google Shape;4458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3" name="Google Shape;4458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4" name="Google Shape;4458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85" name="Google Shape;44585;p33"/>
            <p:cNvGrpSpPr/>
            <p:nvPr/>
          </p:nvGrpSpPr>
          <p:grpSpPr>
            <a:xfrm>
              <a:off x="2060226" y="2217150"/>
              <a:ext cx="332750" cy="340900"/>
              <a:chOff x="4640775" y="524900"/>
              <a:chExt cx="332750" cy="340900"/>
            </a:xfrm>
          </p:grpSpPr>
          <p:sp>
            <p:nvSpPr>
              <p:cNvPr id="44586" name="Google Shape;4458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7" name="Google Shape;4458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8" name="Google Shape;4458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9" name="Google Shape;4458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0" name="Google Shape;4459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1" name="Google Shape;4459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2" name="Google Shape;4459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3" name="Google Shape;4459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4" name="Google Shape;4459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5" name="Google Shape;4459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6" name="Google Shape;4459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7" name="Google Shape;4459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98" name="Google Shape;44598;p33"/>
            <p:cNvGrpSpPr/>
            <p:nvPr/>
          </p:nvGrpSpPr>
          <p:grpSpPr>
            <a:xfrm>
              <a:off x="2395282" y="2217150"/>
              <a:ext cx="332750" cy="340900"/>
              <a:chOff x="4640775" y="524900"/>
              <a:chExt cx="332750" cy="340900"/>
            </a:xfrm>
          </p:grpSpPr>
          <p:sp>
            <p:nvSpPr>
              <p:cNvPr id="44599" name="Google Shape;4459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0" name="Google Shape;4460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1" name="Google Shape;4460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2" name="Google Shape;4460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3" name="Google Shape;4460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4" name="Google Shape;4460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5" name="Google Shape;4460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6" name="Google Shape;4460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7" name="Google Shape;4460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8" name="Google Shape;4460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9" name="Google Shape;4460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0" name="Google Shape;4461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11" name="Google Shape;44611;p33"/>
            <p:cNvGrpSpPr/>
            <p:nvPr/>
          </p:nvGrpSpPr>
          <p:grpSpPr>
            <a:xfrm>
              <a:off x="2730339" y="2217150"/>
              <a:ext cx="332750" cy="340900"/>
              <a:chOff x="4640775" y="524900"/>
              <a:chExt cx="332750" cy="340900"/>
            </a:xfrm>
          </p:grpSpPr>
          <p:sp>
            <p:nvSpPr>
              <p:cNvPr id="44612" name="Google Shape;4461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3" name="Google Shape;4461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4" name="Google Shape;4461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5" name="Google Shape;4461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6" name="Google Shape;4461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7" name="Google Shape;4461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8" name="Google Shape;4461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9" name="Google Shape;4461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0" name="Google Shape;4462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1" name="Google Shape;4462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2" name="Google Shape;4462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3" name="Google Shape;4462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24" name="Google Shape;44624;p33"/>
            <p:cNvGrpSpPr/>
            <p:nvPr/>
          </p:nvGrpSpPr>
          <p:grpSpPr>
            <a:xfrm>
              <a:off x="3065395" y="2217150"/>
              <a:ext cx="332750" cy="340900"/>
              <a:chOff x="4640775" y="524900"/>
              <a:chExt cx="332750" cy="340900"/>
            </a:xfrm>
          </p:grpSpPr>
          <p:sp>
            <p:nvSpPr>
              <p:cNvPr id="44625" name="Google Shape;4462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6" name="Google Shape;4462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7" name="Google Shape;4462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8" name="Google Shape;4462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9" name="Google Shape;4462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0" name="Google Shape;4463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1" name="Google Shape;4463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2" name="Google Shape;4463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3" name="Google Shape;4463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4" name="Google Shape;4463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5" name="Google Shape;4463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6" name="Google Shape;4463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37" name="Google Shape;44637;p33"/>
            <p:cNvGrpSpPr/>
            <p:nvPr/>
          </p:nvGrpSpPr>
          <p:grpSpPr>
            <a:xfrm>
              <a:off x="3400452" y="2217150"/>
              <a:ext cx="332750" cy="340900"/>
              <a:chOff x="4640775" y="524900"/>
              <a:chExt cx="332750" cy="340900"/>
            </a:xfrm>
          </p:grpSpPr>
          <p:sp>
            <p:nvSpPr>
              <p:cNvPr id="44638" name="Google Shape;4463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9" name="Google Shape;4463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0" name="Google Shape;4464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1" name="Google Shape;4464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2" name="Google Shape;4464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3" name="Google Shape;4464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4" name="Google Shape;4464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5" name="Google Shape;4464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6" name="Google Shape;4464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7" name="Google Shape;4464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8" name="Google Shape;4464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9" name="Google Shape;4464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50" name="Google Shape;44650;p33"/>
            <p:cNvGrpSpPr/>
            <p:nvPr/>
          </p:nvGrpSpPr>
          <p:grpSpPr>
            <a:xfrm>
              <a:off x="3735508" y="2217150"/>
              <a:ext cx="332750" cy="340900"/>
              <a:chOff x="4640775" y="524900"/>
              <a:chExt cx="332750" cy="340900"/>
            </a:xfrm>
          </p:grpSpPr>
          <p:sp>
            <p:nvSpPr>
              <p:cNvPr id="44651" name="Google Shape;4465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2" name="Google Shape;4465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3" name="Google Shape;4465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4" name="Google Shape;4465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5" name="Google Shape;4465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6" name="Google Shape;4465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7" name="Google Shape;4465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8" name="Google Shape;4465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9" name="Google Shape;4465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0" name="Google Shape;4466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1" name="Google Shape;4466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2" name="Google Shape;4466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63" name="Google Shape;44663;p33"/>
            <p:cNvGrpSpPr/>
            <p:nvPr/>
          </p:nvGrpSpPr>
          <p:grpSpPr>
            <a:xfrm>
              <a:off x="4070565" y="2217150"/>
              <a:ext cx="332750" cy="340900"/>
              <a:chOff x="4640775" y="524900"/>
              <a:chExt cx="332750" cy="340900"/>
            </a:xfrm>
          </p:grpSpPr>
          <p:sp>
            <p:nvSpPr>
              <p:cNvPr id="44664" name="Google Shape;4466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5" name="Google Shape;4466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6" name="Google Shape;4466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7" name="Google Shape;4466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8" name="Google Shape;4466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9" name="Google Shape;4466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0" name="Google Shape;4467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1" name="Google Shape;4467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2" name="Google Shape;4467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3" name="Google Shape;4467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4" name="Google Shape;4467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5" name="Google Shape;4467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76" name="Google Shape;44676;p33"/>
            <p:cNvGrpSpPr/>
            <p:nvPr/>
          </p:nvGrpSpPr>
          <p:grpSpPr>
            <a:xfrm>
              <a:off x="4405621" y="2217150"/>
              <a:ext cx="332750" cy="340900"/>
              <a:chOff x="4640775" y="524900"/>
              <a:chExt cx="332750" cy="340900"/>
            </a:xfrm>
          </p:grpSpPr>
          <p:sp>
            <p:nvSpPr>
              <p:cNvPr id="44677" name="Google Shape;4467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8" name="Google Shape;4467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9" name="Google Shape;4467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0" name="Google Shape;4468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1" name="Google Shape;4468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2" name="Google Shape;4468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3" name="Google Shape;4468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4" name="Google Shape;4468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5" name="Google Shape;4468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6" name="Google Shape;4468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7" name="Google Shape;4468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8" name="Google Shape;4468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89" name="Google Shape;44689;p33"/>
            <p:cNvGrpSpPr/>
            <p:nvPr/>
          </p:nvGrpSpPr>
          <p:grpSpPr>
            <a:xfrm>
              <a:off x="720000" y="2558050"/>
              <a:ext cx="332750" cy="340900"/>
              <a:chOff x="4640775" y="524900"/>
              <a:chExt cx="332750" cy="340900"/>
            </a:xfrm>
          </p:grpSpPr>
          <p:sp>
            <p:nvSpPr>
              <p:cNvPr id="44690" name="Google Shape;4469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1" name="Google Shape;4469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2" name="Google Shape;4469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3" name="Google Shape;4469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4" name="Google Shape;4469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5" name="Google Shape;4469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6" name="Google Shape;4469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7" name="Google Shape;4469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8" name="Google Shape;4469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9" name="Google Shape;4469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0" name="Google Shape;4470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1" name="Google Shape;4470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02" name="Google Shape;44702;p33"/>
            <p:cNvGrpSpPr/>
            <p:nvPr/>
          </p:nvGrpSpPr>
          <p:grpSpPr>
            <a:xfrm>
              <a:off x="1055056" y="2558050"/>
              <a:ext cx="332750" cy="340900"/>
              <a:chOff x="4640775" y="524900"/>
              <a:chExt cx="332750" cy="340900"/>
            </a:xfrm>
          </p:grpSpPr>
          <p:sp>
            <p:nvSpPr>
              <p:cNvPr id="44703" name="Google Shape;4470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4" name="Google Shape;4470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5" name="Google Shape;4470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6" name="Google Shape;4470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7" name="Google Shape;4470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8" name="Google Shape;4470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9" name="Google Shape;4470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0" name="Google Shape;4471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1" name="Google Shape;4471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2" name="Google Shape;4471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3" name="Google Shape;4471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4" name="Google Shape;4471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15" name="Google Shape;44715;p33"/>
            <p:cNvGrpSpPr/>
            <p:nvPr/>
          </p:nvGrpSpPr>
          <p:grpSpPr>
            <a:xfrm>
              <a:off x="1390113" y="2558050"/>
              <a:ext cx="332750" cy="340900"/>
              <a:chOff x="4640775" y="524900"/>
              <a:chExt cx="332750" cy="340900"/>
            </a:xfrm>
          </p:grpSpPr>
          <p:sp>
            <p:nvSpPr>
              <p:cNvPr id="44716" name="Google Shape;4471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7" name="Google Shape;4471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8" name="Google Shape;4471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9" name="Google Shape;4471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0" name="Google Shape;4472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1" name="Google Shape;4472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2" name="Google Shape;4472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3" name="Google Shape;4472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4" name="Google Shape;4472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5" name="Google Shape;4472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6" name="Google Shape;4472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7" name="Google Shape;4472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28" name="Google Shape;44728;p33"/>
            <p:cNvGrpSpPr/>
            <p:nvPr/>
          </p:nvGrpSpPr>
          <p:grpSpPr>
            <a:xfrm>
              <a:off x="1725169" y="2558050"/>
              <a:ext cx="332750" cy="340900"/>
              <a:chOff x="4640775" y="524900"/>
              <a:chExt cx="332750" cy="340900"/>
            </a:xfrm>
          </p:grpSpPr>
          <p:sp>
            <p:nvSpPr>
              <p:cNvPr id="44729" name="Google Shape;4472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0" name="Google Shape;4473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1" name="Google Shape;4473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2" name="Google Shape;4473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3" name="Google Shape;4473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4" name="Google Shape;4473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5" name="Google Shape;4473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6" name="Google Shape;4473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7" name="Google Shape;4473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8" name="Google Shape;4473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9" name="Google Shape;4473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0" name="Google Shape;4474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41" name="Google Shape;44741;p33"/>
            <p:cNvGrpSpPr/>
            <p:nvPr/>
          </p:nvGrpSpPr>
          <p:grpSpPr>
            <a:xfrm>
              <a:off x="2060226" y="2558050"/>
              <a:ext cx="332750" cy="340900"/>
              <a:chOff x="4640775" y="524900"/>
              <a:chExt cx="332750" cy="340900"/>
            </a:xfrm>
          </p:grpSpPr>
          <p:sp>
            <p:nvSpPr>
              <p:cNvPr id="44742" name="Google Shape;4474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3" name="Google Shape;4474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4" name="Google Shape;4474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5" name="Google Shape;4474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6" name="Google Shape;4474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7" name="Google Shape;4474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8" name="Google Shape;4474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9" name="Google Shape;4474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0" name="Google Shape;4475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1" name="Google Shape;4475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2" name="Google Shape;4475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3" name="Google Shape;4475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54" name="Google Shape;44754;p33"/>
            <p:cNvGrpSpPr/>
            <p:nvPr/>
          </p:nvGrpSpPr>
          <p:grpSpPr>
            <a:xfrm>
              <a:off x="2395282" y="2558050"/>
              <a:ext cx="332750" cy="340900"/>
              <a:chOff x="4640775" y="524900"/>
              <a:chExt cx="332750" cy="340900"/>
            </a:xfrm>
          </p:grpSpPr>
          <p:sp>
            <p:nvSpPr>
              <p:cNvPr id="44755" name="Google Shape;4475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6" name="Google Shape;4475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7" name="Google Shape;4475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8" name="Google Shape;4475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9" name="Google Shape;4475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0" name="Google Shape;4476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1" name="Google Shape;4476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2" name="Google Shape;4476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3" name="Google Shape;4476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4" name="Google Shape;4476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5" name="Google Shape;4476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6" name="Google Shape;4476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67" name="Google Shape;44767;p33"/>
            <p:cNvGrpSpPr/>
            <p:nvPr/>
          </p:nvGrpSpPr>
          <p:grpSpPr>
            <a:xfrm>
              <a:off x="2730339" y="2558050"/>
              <a:ext cx="332750" cy="340900"/>
              <a:chOff x="4640775" y="524900"/>
              <a:chExt cx="332750" cy="340900"/>
            </a:xfrm>
          </p:grpSpPr>
          <p:sp>
            <p:nvSpPr>
              <p:cNvPr id="44768" name="Google Shape;4476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9" name="Google Shape;4476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0" name="Google Shape;4477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1" name="Google Shape;4477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2" name="Google Shape;4477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3" name="Google Shape;4477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4" name="Google Shape;4477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5" name="Google Shape;4477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6" name="Google Shape;4477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7" name="Google Shape;4477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8" name="Google Shape;4477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9" name="Google Shape;4477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80" name="Google Shape;44780;p33"/>
            <p:cNvGrpSpPr/>
            <p:nvPr/>
          </p:nvGrpSpPr>
          <p:grpSpPr>
            <a:xfrm>
              <a:off x="3065395" y="2558050"/>
              <a:ext cx="332750" cy="340900"/>
              <a:chOff x="4640775" y="524900"/>
              <a:chExt cx="332750" cy="340900"/>
            </a:xfrm>
          </p:grpSpPr>
          <p:sp>
            <p:nvSpPr>
              <p:cNvPr id="44781" name="Google Shape;4478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2" name="Google Shape;4478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3" name="Google Shape;4478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4" name="Google Shape;4478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5" name="Google Shape;4478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6" name="Google Shape;4478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7" name="Google Shape;4478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8" name="Google Shape;4478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9" name="Google Shape;4478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0" name="Google Shape;4479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1" name="Google Shape;4479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2" name="Google Shape;4479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93" name="Google Shape;44793;p33"/>
            <p:cNvGrpSpPr/>
            <p:nvPr/>
          </p:nvGrpSpPr>
          <p:grpSpPr>
            <a:xfrm>
              <a:off x="3400452" y="2558050"/>
              <a:ext cx="332750" cy="340900"/>
              <a:chOff x="4640775" y="524900"/>
              <a:chExt cx="332750" cy="340900"/>
            </a:xfrm>
          </p:grpSpPr>
          <p:sp>
            <p:nvSpPr>
              <p:cNvPr id="44794" name="Google Shape;4479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5" name="Google Shape;4479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6" name="Google Shape;4479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7" name="Google Shape;4479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8" name="Google Shape;4479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9" name="Google Shape;4479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0" name="Google Shape;4480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1" name="Google Shape;4480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2" name="Google Shape;4480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3" name="Google Shape;4480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4" name="Google Shape;4480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5" name="Google Shape;4480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06" name="Google Shape;44806;p33"/>
            <p:cNvGrpSpPr/>
            <p:nvPr/>
          </p:nvGrpSpPr>
          <p:grpSpPr>
            <a:xfrm>
              <a:off x="3735508" y="2558050"/>
              <a:ext cx="332750" cy="340900"/>
              <a:chOff x="4640775" y="524900"/>
              <a:chExt cx="332750" cy="340900"/>
            </a:xfrm>
          </p:grpSpPr>
          <p:sp>
            <p:nvSpPr>
              <p:cNvPr id="44807" name="Google Shape;4480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8" name="Google Shape;4480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9" name="Google Shape;4480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0" name="Google Shape;4481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1" name="Google Shape;4481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2" name="Google Shape;4481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3" name="Google Shape;4481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4" name="Google Shape;4481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5" name="Google Shape;4481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6" name="Google Shape;4481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7" name="Google Shape;4481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8" name="Google Shape;4481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19" name="Google Shape;44819;p33"/>
            <p:cNvGrpSpPr/>
            <p:nvPr/>
          </p:nvGrpSpPr>
          <p:grpSpPr>
            <a:xfrm>
              <a:off x="4070565" y="2558050"/>
              <a:ext cx="332750" cy="340900"/>
              <a:chOff x="4640775" y="524900"/>
              <a:chExt cx="332750" cy="340900"/>
            </a:xfrm>
          </p:grpSpPr>
          <p:sp>
            <p:nvSpPr>
              <p:cNvPr id="44820" name="Google Shape;4482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1" name="Google Shape;4482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2" name="Google Shape;4482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3" name="Google Shape;4482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4" name="Google Shape;4482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5" name="Google Shape;4482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6" name="Google Shape;4482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7" name="Google Shape;4482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8" name="Google Shape;4482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9" name="Google Shape;4482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0" name="Google Shape;4483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1" name="Google Shape;4483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32" name="Google Shape;44832;p33"/>
            <p:cNvGrpSpPr/>
            <p:nvPr/>
          </p:nvGrpSpPr>
          <p:grpSpPr>
            <a:xfrm>
              <a:off x="4405621" y="2558050"/>
              <a:ext cx="332750" cy="340900"/>
              <a:chOff x="4640775" y="524900"/>
              <a:chExt cx="332750" cy="340900"/>
            </a:xfrm>
          </p:grpSpPr>
          <p:sp>
            <p:nvSpPr>
              <p:cNvPr id="44833" name="Google Shape;4483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4" name="Google Shape;4483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5" name="Google Shape;4483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6" name="Google Shape;4483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7" name="Google Shape;4483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8" name="Google Shape;4483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9" name="Google Shape;4483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0" name="Google Shape;4484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1" name="Google Shape;4484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2" name="Google Shape;4484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3" name="Google Shape;4484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4" name="Google Shape;4484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45" name="Google Shape;44845;p33"/>
            <p:cNvGrpSpPr/>
            <p:nvPr/>
          </p:nvGrpSpPr>
          <p:grpSpPr>
            <a:xfrm>
              <a:off x="720000" y="2898950"/>
              <a:ext cx="332750" cy="340900"/>
              <a:chOff x="4640775" y="524900"/>
              <a:chExt cx="332750" cy="340900"/>
            </a:xfrm>
          </p:grpSpPr>
          <p:sp>
            <p:nvSpPr>
              <p:cNvPr id="44846" name="Google Shape;4484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7" name="Google Shape;4484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8" name="Google Shape;4484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9" name="Google Shape;4484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0" name="Google Shape;4485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1" name="Google Shape;4485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2" name="Google Shape;4485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3" name="Google Shape;4485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4" name="Google Shape;4485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5" name="Google Shape;4485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6" name="Google Shape;4485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7" name="Google Shape;4485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58" name="Google Shape;44858;p33"/>
            <p:cNvGrpSpPr/>
            <p:nvPr/>
          </p:nvGrpSpPr>
          <p:grpSpPr>
            <a:xfrm>
              <a:off x="1055056" y="2898950"/>
              <a:ext cx="332750" cy="340900"/>
              <a:chOff x="4640775" y="524900"/>
              <a:chExt cx="332750" cy="340900"/>
            </a:xfrm>
          </p:grpSpPr>
          <p:sp>
            <p:nvSpPr>
              <p:cNvPr id="44859" name="Google Shape;4485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0" name="Google Shape;4486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1" name="Google Shape;4486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2" name="Google Shape;4486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3" name="Google Shape;4486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4" name="Google Shape;4486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5" name="Google Shape;4486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6" name="Google Shape;4486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7" name="Google Shape;4486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8" name="Google Shape;4486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9" name="Google Shape;4486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0" name="Google Shape;4487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71" name="Google Shape;44871;p33"/>
            <p:cNvGrpSpPr/>
            <p:nvPr/>
          </p:nvGrpSpPr>
          <p:grpSpPr>
            <a:xfrm>
              <a:off x="1390113" y="2898950"/>
              <a:ext cx="332750" cy="340900"/>
              <a:chOff x="4640775" y="524900"/>
              <a:chExt cx="332750" cy="340900"/>
            </a:xfrm>
          </p:grpSpPr>
          <p:sp>
            <p:nvSpPr>
              <p:cNvPr id="44872" name="Google Shape;4487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3" name="Google Shape;4487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4" name="Google Shape;4487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5" name="Google Shape;4487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6" name="Google Shape;4487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7" name="Google Shape;4487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8" name="Google Shape;4487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9" name="Google Shape;4487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0" name="Google Shape;4488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1" name="Google Shape;4488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2" name="Google Shape;4488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3" name="Google Shape;4488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84" name="Google Shape;44884;p33"/>
            <p:cNvGrpSpPr/>
            <p:nvPr/>
          </p:nvGrpSpPr>
          <p:grpSpPr>
            <a:xfrm>
              <a:off x="1725169" y="2898950"/>
              <a:ext cx="332750" cy="340900"/>
              <a:chOff x="4640775" y="524900"/>
              <a:chExt cx="332750" cy="340900"/>
            </a:xfrm>
          </p:grpSpPr>
          <p:sp>
            <p:nvSpPr>
              <p:cNvPr id="44885" name="Google Shape;4488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6" name="Google Shape;4488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7" name="Google Shape;4488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8" name="Google Shape;4488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9" name="Google Shape;4488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0" name="Google Shape;4489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1" name="Google Shape;4489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2" name="Google Shape;4489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3" name="Google Shape;4489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4" name="Google Shape;4489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5" name="Google Shape;4489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6" name="Google Shape;4489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97" name="Google Shape;44897;p33"/>
            <p:cNvGrpSpPr/>
            <p:nvPr/>
          </p:nvGrpSpPr>
          <p:grpSpPr>
            <a:xfrm>
              <a:off x="2060226" y="2898950"/>
              <a:ext cx="332750" cy="340900"/>
              <a:chOff x="4640775" y="524900"/>
              <a:chExt cx="332750" cy="340900"/>
            </a:xfrm>
          </p:grpSpPr>
          <p:sp>
            <p:nvSpPr>
              <p:cNvPr id="44898" name="Google Shape;4489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9" name="Google Shape;4489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0" name="Google Shape;4490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1" name="Google Shape;4490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2" name="Google Shape;4490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3" name="Google Shape;4490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4" name="Google Shape;4490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5" name="Google Shape;4490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6" name="Google Shape;4490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7" name="Google Shape;4490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8" name="Google Shape;4490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9" name="Google Shape;4490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10" name="Google Shape;44910;p33"/>
            <p:cNvGrpSpPr/>
            <p:nvPr/>
          </p:nvGrpSpPr>
          <p:grpSpPr>
            <a:xfrm>
              <a:off x="2395282" y="2898950"/>
              <a:ext cx="332750" cy="340900"/>
              <a:chOff x="4640775" y="524900"/>
              <a:chExt cx="332750" cy="340900"/>
            </a:xfrm>
          </p:grpSpPr>
          <p:sp>
            <p:nvSpPr>
              <p:cNvPr id="44911" name="Google Shape;4491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2" name="Google Shape;4491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3" name="Google Shape;4491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4" name="Google Shape;4491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5" name="Google Shape;4491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6" name="Google Shape;4491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7" name="Google Shape;4491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8" name="Google Shape;4491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9" name="Google Shape;4491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0" name="Google Shape;4492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1" name="Google Shape;4492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2" name="Google Shape;4492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23" name="Google Shape;44923;p33"/>
            <p:cNvGrpSpPr/>
            <p:nvPr/>
          </p:nvGrpSpPr>
          <p:grpSpPr>
            <a:xfrm>
              <a:off x="2730339" y="2898950"/>
              <a:ext cx="332750" cy="340900"/>
              <a:chOff x="4640775" y="524900"/>
              <a:chExt cx="332750" cy="340900"/>
            </a:xfrm>
          </p:grpSpPr>
          <p:sp>
            <p:nvSpPr>
              <p:cNvPr id="44924" name="Google Shape;4492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5" name="Google Shape;4492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6" name="Google Shape;4492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7" name="Google Shape;4492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8" name="Google Shape;4492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9" name="Google Shape;4492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0" name="Google Shape;4493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1" name="Google Shape;4493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2" name="Google Shape;4493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3" name="Google Shape;4493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4" name="Google Shape;4493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5" name="Google Shape;4493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36" name="Google Shape;44936;p33"/>
            <p:cNvGrpSpPr/>
            <p:nvPr/>
          </p:nvGrpSpPr>
          <p:grpSpPr>
            <a:xfrm>
              <a:off x="3065395" y="2898950"/>
              <a:ext cx="332750" cy="340900"/>
              <a:chOff x="4640775" y="524900"/>
              <a:chExt cx="332750" cy="340900"/>
            </a:xfrm>
          </p:grpSpPr>
          <p:sp>
            <p:nvSpPr>
              <p:cNvPr id="44937" name="Google Shape;4493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8" name="Google Shape;4493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9" name="Google Shape;4493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0" name="Google Shape;4494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1" name="Google Shape;4494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2" name="Google Shape;4494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3" name="Google Shape;4494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4" name="Google Shape;4494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5" name="Google Shape;4494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6" name="Google Shape;4494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7" name="Google Shape;4494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8" name="Google Shape;4494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49" name="Google Shape;44949;p33"/>
            <p:cNvGrpSpPr/>
            <p:nvPr/>
          </p:nvGrpSpPr>
          <p:grpSpPr>
            <a:xfrm>
              <a:off x="3400452" y="2898950"/>
              <a:ext cx="332750" cy="340900"/>
              <a:chOff x="4640775" y="524900"/>
              <a:chExt cx="332750" cy="340900"/>
            </a:xfrm>
          </p:grpSpPr>
          <p:sp>
            <p:nvSpPr>
              <p:cNvPr id="44950" name="Google Shape;4495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1" name="Google Shape;4495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2" name="Google Shape;4495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3" name="Google Shape;4495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4" name="Google Shape;4495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5" name="Google Shape;4495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6" name="Google Shape;4495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7" name="Google Shape;4495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8" name="Google Shape;4495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9" name="Google Shape;4495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0" name="Google Shape;4496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1" name="Google Shape;4496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62" name="Google Shape;44962;p33"/>
            <p:cNvGrpSpPr/>
            <p:nvPr/>
          </p:nvGrpSpPr>
          <p:grpSpPr>
            <a:xfrm>
              <a:off x="3735508" y="2898950"/>
              <a:ext cx="332750" cy="340900"/>
              <a:chOff x="4640775" y="524900"/>
              <a:chExt cx="332750" cy="340900"/>
            </a:xfrm>
          </p:grpSpPr>
          <p:sp>
            <p:nvSpPr>
              <p:cNvPr id="44963" name="Google Shape;4496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4" name="Google Shape;4496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5" name="Google Shape;4496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6" name="Google Shape;4496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7" name="Google Shape;4496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8" name="Google Shape;4496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9" name="Google Shape;4496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0" name="Google Shape;4497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1" name="Google Shape;4497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2" name="Google Shape;4497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3" name="Google Shape;4497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4" name="Google Shape;4497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75" name="Google Shape;44975;p33"/>
            <p:cNvGrpSpPr/>
            <p:nvPr/>
          </p:nvGrpSpPr>
          <p:grpSpPr>
            <a:xfrm>
              <a:off x="4070565" y="2898950"/>
              <a:ext cx="332750" cy="340900"/>
              <a:chOff x="4640775" y="524900"/>
              <a:chExt cx="332750" cy="340900"/>
            </a:xfrm>
          </p:grpSpPr>
          <p:sp>
            <p:nvSpPr>
              <p:cNvPr id="44976" name="Google Shape;4497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7" name="Google Shape;4497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8" name="Google Shape;4497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9" name="Google Shape;4497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0" name="Google Shape;4498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1" name="Google Shape;4498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2" name="Google Shape;4498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3" name="Google Shape;4498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4" name="Google Shape;4498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5" name="Google Shape;4498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6" name="Google Shape;4498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7" name="Google Shape;4498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88" name="Google Shape;44988;p33"/>
            <p:cNvGrpSpPr/>
            <p:nvPr/>
          </p:nvGrpSpPr>
          <p:grpSpPr>
            <a:xfrm>
              <a:off x="4405621" y="2898950"/>
              <a:ext cx="332750" cy="340900"/>
              <a:chOff x="4640775" y="524900"/>
              <a:chExt cx="332750" cy="340900"/>
            </a:xfrm>
          </p:grpSpPr>
          <p:sp>
            <p:nvSpPr>
              <p:cNvPr id="44989" name="Google Shape;4498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0" name="Google Shape;4499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1" name="Google Shape;4499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2" name="Google Shape;4499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3" name="Google Shape;4499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4" name="Google Shape;4499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5" name="Google Shape;4499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6" name="Google Shape;4499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7" name="Google Shape;4499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8" name="Google Shape;4499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9" name="Google Shape;4499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0" name="Google Shape;4500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01" name="Google Shape;45001;p33"/>
            <p:cNvGrpSpPr/>
            <p:nvPr/>
          </p:nvGrpSpPr>
          <p:grpSpPr>
            <a:xfrm>
              <a:off x="720000" y="3239850"/>
              <a:ext cx="332750" cy="340900"/>
              <a:chOff x="4640775" y="524900"/>
              <a:chExt cx="332750" cy="340900"/>
            </a:xfrm>
          </p:grpSpPr>
          <p:sp>
            <p:nvSpPr>
              <p:cNvPr id="45002" name="Google Shape;4500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3" name="Google Shape;4500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4" name="Google Shape;4500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5" name="Google Shape;4500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6" name="Google Shape;4500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7" name="Google Shape;4500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8" name="Google Shape;4500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9" name="Google Shape;4500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0" name="Google Shape;4501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1" name="Google Shape;4501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2" name="Google Shape;4501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3" name="Google Shape;4501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14" name="Google Shape;45014;p33"/>
            <p:cNvGrpSpPr/>
            <p:nvPr/>
          </p:nvGrpSpPr>
          <p:grpSpPr>
            <a:xfrm>
              <a:off x="1055056" y="3239850"/>
              <a:ext cx="332750" cy="340900"/>
              <a:chOff x="4640775" y="524900"/>
              <a:chExt cx="332750" cy="340900"/>
            </a:xfrm>
          </p:grpSpPr>
          <p:sp>
            <p:nvSpPr>
              <p:cNvPr id="45015" name="Google Shape;4501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6" name="Google Shape;4501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7" name="Google Shape;4501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8" name="Google Shape;4501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9" name="Google Shape;4501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0" name="Google Shape;4502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1" name="Google Shape;4502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2" name="Google Shape;4502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3" name="Google Shape;4502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4" name="Google Shape;4502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5" name="Google Shape;4502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6" name="Google Shape;4502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27" name="Google Shape;45027;p33"/>
            <p:cNvGrpSpPr/>
            <p:nvPr/>
          </p:nvGrpSpPr>
          <p:grpSpPr>
            <a:xfrm>
              <a:off x="1390113" y="3239850"/>
              <a:ext cx="332750" cy="340900"/>
              <a:chOff x="4640775" y="524900"/>
              <a:chExt cx="332750" cy="340900"/>
            </a:xfrm>
          </p:grpSpPr>
          <p:sp>
            <p:nvSpPr>
              <p:cNvPr id="45028" name="Google Shape;4502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9" name="Google Shape;4502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0" name="Google Shape;4503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1" name="Google Shape;4503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2" name="Google Shape;4503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3" name="Google Shape;4503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4" name="Google Shape;4503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5" name="Google Shape;4503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6" name="Google Shape;4503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7" name="Google Shape;4503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8" name="Google Shape;4503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9" name="Google Shape;4503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40" name="Google Shape;45040;p33"/>
            <p:cNvGrpSpPr/>
            <p:nvPr/>
          </p:nvGrpSpPr>
          <p:grpSpPr>
            <a:xfrm>
              <a:off x="1725169" y="3239850"/>
              <a:ext cx="332750" cy="340900"/>
              <a:chOff x="4640775" y="524900"/>
              <a:chExt cx="332750" cy="340900"/>
            </a:xfrm>
          </p:grpSpPr>
          <p:sp>
            <p:nvSpPr>
              <p:cNvPr id="45041" name="Google Shape;4504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2" name="Google Shape;4504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3" name="Google Shape;4504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4" name="Google Shape;4504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5" name="Google Shape;4504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6" name="Google Shape;4504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7" name="Google Shape;4504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8" name="Google Shape;4504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9" name="Google Shape;4504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0" name="Google Shape;4505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1" name="Google Shape;4505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2" name="Google Shape;4505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53" name="Google Shape;45053;p33"/>
            <p:cNvGrpSpPr/>
            <p:nvPr/>
          </p:nvGrpSpPr>
          <p:grpSpPr>
            <a:xfrm>
              <a:off x="2060226" y="3239850"/>
              <a:ext cx="332750" cy="340900"/>
              <a:chOff x="4640775" y="524900"/>
              <a:chExt cx="332750" cy="340900"/>
            </a:xfrm>
          </p:grpSpPr>
          <p:sp>
            <p:nvSpPr>
              <p:cNvPr id="45054" name="Google Shape;4505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5" name="Google Shape;4505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6" name="Google Shape;4505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7" name="Google Shape;4505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8" name="Google Shape;4505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9" name="Google Shape;4505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0" name="Google Shape;4506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1" name="Google Shape;4506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2" name="Google Shape;4506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3" name="Google Shape;4506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4" name="Google Shape;4506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5" name="Google Shape;4506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66" name="Google Shape;45066;p33"/>
            <p:cNvGrpSpPr/>
            <p:nvPr/>
          </p:nvGrpSpPr>
          <p:grpSpPr>
            <a:xfrm>
              <a:off x="2395282" y="3239850"/>
              <a:ext cx="332750" cy="340900"/>
              <a:chOff x="4640775" y="524900"/>
              <a:chExt cx="332750" cy="340900"/>
            </a:xfrm>
          </p:grpSpPr>
          <p:sp>
            <p:nvSpPr>
              <p:cNvPr id="45067" name="Google Shape;4506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8" name="Google Shape;4506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9" name="Google Shape;4506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0" name="Google Shape;4507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1" name="Google Shape;4507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2" name="Google Shape;4507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3" name="Google Shape;4507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4" name="Google Shape;4507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5" name="Google Shape;4507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6" name="Google Shape;4507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7" name="Google Shape;4507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8" name="Google Shape;4507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79" name="Google Shape;45079;p33"/>
            <p:cNvGrpSpPr/>
            <p:nvPr/>
          </p:nvGrpSpPr>
          <p:grpSpPr>
            <a:xfrm>
              <a:off x="2730339" y="3239850"/>
              <a:ext cx="332750" cy="340900"/>
              <a:chOff x="4640775" y="524900"/>
              <a:chExt cx="332750" cy="340900"/>
            </a:xfrm>
          </p:grpSpPr>
          <p:sp>
            <p:nvSpPr>
              <p:cNvPr id="45080" name="Google Shape;4508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1" name="Google Shape;4508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2" name="Google Shape;4508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3" name="Google Shape;4508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4" name="Google Shape;4508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5" name="Google Shape;4508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6" name="Google Shape;4508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7" name="Google Shape;4508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8" name="Google Shape;4508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9" name="Google Shape;4508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0" name="Google Shape;4509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1" name="Google Shape;4509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92" name="Google Shape;45092;p33"/>
            <p:cNvGrpSpPr/>
            <p:nvPr/>
          </p:nvGrpSpPr>
          <p:grpSpPr>
            <a:xfrm>
              <a:off x="3065395" y="3239850"/>
              <a:ext cx="332750" cy="340900"/>
              <a:chOff x="4640775" y="524900"/>
              <a:chExt cx="332750" cy="340900"/>
            </a:xfrm>
          </p:grpSpPr>
          <p:sp>
            <p:nvSpPr>
              <p:cNvPr id="45093" name="Google Shape;4509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4" name="Google Shape;4509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5" name="Google Shape;4509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6" name="Google Shape;4509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7" name="Google Shape;4509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8" name="Google Shape;4509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9" name="Google Shape;4509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0" name="Google Shape;4510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1" name="Google Shape;4510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2" name="Google Shape;4510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3" name="Google Shape;4510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4" name="Google Shape;4510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05" name="Google Shape;45105;p33"/>
            <p:cNvGrpSpPr/>
            <p:nvPr/>
          </p:nvGrpSpPr>
          <p:grpSpPr>
            <a:xfrm>
              <a:off x="3400452" y="3239850"/>
              <a:ext cx="332750" cy="340900"/>
              <a:chOff x="4640775" y="524900"/>
              <a:chExt cx="332750" cy="340900"/>
            </a:xfrm>
          </p:grpSpPr>
          <p:sp>
            <p:nvSpPr>
              <p:cNvPr id="45106" name="Google Shape;4510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7" name="Google Shape;4510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8" name="Google Shape;4510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9" name="Google Shape;4510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0" name="Google Shape;4511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1" name="Google Shape;4511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2" name="Google Shape;4511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3" name="Google Shape;4511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4" name="Google Shape;4511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5" name="Google Shape;4511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6" name="Google Shape;4511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7" name="Google Shape;4511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18" name="Google Shape;45118;p33"/>
            <p:cNvGrpSpPr/>
            <p:nvPr/>
          </p:nvGrpSpPr>
          <p:grpSpPr>
            <a:xfrm>
              <a:off x="3735508" y="3239850"/>
              <a:ext cx="332750" cy="340900"/>
              <a:chOff x="4640775" y="524900"/>
              <a:chExt cx="332750" cy="340900"/>
            </a:xfrm>
          </p:grpSpPr>
          <p:sp>
            <p:nvSpPr>
              <p:cNvPr id="45119" name="Google Shape;4511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0" name="Google Shape;4512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1" name="Google Shape;4512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2" name="Google Shape;4512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3" name="Google Shape;4512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4" name="Google Shape;4512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5" name="Google Shape;4512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6" name="Google Shape;4512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7" name="Google Shape;4512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8" name="Google Shape;4512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9" name="Google Shape;4512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0" name="Google Shape;4513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31" name="Google Shape;45131;p33"/>
            <p:cNvGrpSpPr/>
            <p:nvPr/>
          </p:nvGrpSpPr>
          <p:grpSpPr>
            <a:xfrm>
              <a:off x="4070565" y="3239850"/>
              <a:ext cx="332750" cy="340900"/>
              <a:chOff x="4640775" y="524900"/>
              <a:chExt cx="332750" cy="340900"/>
            </a:xfrm>
          </p:grpSpPr>
          <p:sp>
            <p:nvSpPr>
              <p:cNvPr id="45132" name="Google Shape;4513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3" name="Google Shape;4513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4" name="Google Shape;4513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5" name="Google Shape;4513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6" name="Google Shape;4513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7" name="Google Shape;4513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8" name="Google Shape;4513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9" name="Google Shape;4513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0" name="Google Shape;4514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1" name="Google Shape;4514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2" name="Google Shape;4514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3" name="Google Shape;4514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44" name="Google Shape;45144;p33"/>
            <p:cNvGrpSpPr/>
            <p:nvPr/>
          </p:nvGrpSpPr>
          <p:grpSpPr>
            <a:xfrm>
              <a:off x="4405621" y="3239850"/>
              <a:ext cx="332750" cy="340900"/>
              <a:chOff x="4640775" y="524900"/>
              <a:chExt cx="332750" cy="340900"/>
            </a:xfrm>
          </p:grpSpPr>
          <p:sp>
            <p:nvSpPr>
              <p:cNvPr id="45145" name="Google Shape;4514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6" name="Google Shape;4514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7" name="Google Shape;4514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8" name="Google Shape;4514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9" name="Google Shape;4514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0" name="Google Shape;4515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1" name="Google Shape;4515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2" name="Google Shape;4515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3" name="Google Shape;4515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4" name="Google Shape;4515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5" name="Google Shape;4515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6" name="Google Shape;4515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57" name="Google Shape;45157;p33"/>
            <p:cNvGrpSpPr/>
            <p:nvPr/>
          </p:nvGrpSpPr>
          <p:grpSpPr>
            <a:xfrm>
              <a:off x="720000" y="3580750"/>
              <a:ext cx="332750" cy="340900"/>
              <a:chOff x="4640775" y="524900"/>
              <a:chExt cx="332750" cy="340900"/>
            </a:xfrm>
          </p:grpSpPr>
          <p:sp>
            <p:nvSpPr>
              <p:cNvPr id="45158" name="Google Shape;4515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9" name="Google Shape;4515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0" name="Google Shape;4516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1" name="Google Shape;4516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2" name="Google Shape;4516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3" name="Google Shape;4516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4" name="Google Shape;4516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5" name="Google Shape;4516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6" name="Google Shape;4516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7" name="Google Shape;4516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8" name="Google Shape;4516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9" name="Google Shape;4516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70" name="Google Shape;45170;p33"/>
            <p:cNvGrpSpPr/>
            <p:nvPr/>
          </p:nvGrpSpPr>
          <p:grpSpPr>
            <a:xfrm>
              <a:off x="1055056" y="3580750"/>
              <a:ext cx="332750" cy="340900"/>
              <a:chOff x="4640775" y="524900"/>
              <a:chExt cx="332750" cy="340900"/>
            </a:xfrm>
          </p:grpSpPr>
          <p:sp>
            <p:nvSpPr>
              <p:cNvPr id="45171" name="Google Shape;4517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2" name="Google Shape;4517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3" name="Google Shape;4517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4" name="Google Shape;4517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5" name="Google Shape;4517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6" name="Google Shape;4517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7" name="Google Shape;4517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8" name="Google Shape;4517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9" name="Google Shape;4517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0" name="Google Shape;4518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1" name="Google Shape;4518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2" name="Google Shape;4518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83" name="Google Shape;45183;p33"/>
            <p:cNvGrpSpPr/>
            <p:nvPr/>
          </p:nvGrpSpPr>
          <p:grpSpPr>
            <a:xfrm>
              <a:off x="1390113" y="3580750"/>
              <a:ext cx="332750" cy="340900"/>
              <a:chOff x="4640775" y="524900"/>
              <a:chExt cx="332750" cy="340900"/>
            </a:xfrm>
          </p:grpSpPr>
          <p:sp>
            <p:nvSpPr>
              <p:cNvPr id="45184" name="Google Shape;4518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5" name="Google Shape;4518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6" name="Google Shape;4518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7" name="Google Shape;4518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8" name="Google Shape;4518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9" name="Google Shape;4518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0" name="Google Shape;4519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1" name="Google Shape;4519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2" name="Google Shape;4519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3" name="Google Shape;4519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4" name="Google Shape;4519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5" name="Google Shape;4519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96" name="Google Shape;45196;p33"/>
            <p:cNvGrpSpPr/>
            <p:nvPr/>
          </p:nvGrpSpPr>
          <p:grpSpPr>
            <a:xfrm>
              <a:off x="1725169" y="3580750"/>
              <a:ext cx="332750" cy="340900"/>
              <a:chOff x="4640775" y="524900"/>
              <a:chExt cx="332750" cy="340900"/>
            </a:xfrm>
          </p:grpSpPr>
          <p:sp>
            <p:nvSpPr>
              <p:cNvPr id="45197" name="Google Shape;4519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8" name="Google Shape;4519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9" name="Google Shape;4519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0" name="Google Shape;4520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1" name="Google Shape;4520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2" name="Google Shape;4520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3" name="Google Shape;4520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4" name="Google Shape;4520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5" name="Google Shape;4520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6" name="Google Shape;4520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7" name="Google Shape;4520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8" name="Google Shape;4520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09" name="Google Shape;45209;p33"/>
            <p:cNvGrpSpPr/>
            <p:nvPr/>
          </p:nvGrpSpPr>
          <p:grpSpPr>
            <a:xfrm>
              <a:off x="2060226" y="3580750"/>
              <a:ext cx="332750" cy="340900"/>
              <a:chOff x="4640775" y="524900"/>
              <a:chExt cx="332750" cy="340900"/>
            </a:xfrm>
          </p:grpSpPr>
          <p:sp>
            <p:nvSpPr>
              <p:cNvPr id="45210" name="Google Shape;4521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1" name="Google Shape;4521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2" name="Google Shape;4521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3" name="Google Shape;4521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4" name="Google Shape;4521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5" name="Google Shape;4521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6" name="Google Shape;4521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7" name="Google Shape;4521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8" name="Google Shape;4521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9" name="Google Shape;4521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0" name="Google Shape;4522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1" name="Google Shape;4522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22" name="Google Shape;45222;p33"/>
            <p:cNvGrpSpPr/>
            <p:nvPr/>
          </p:nvGrpSpPr>
          <p:grpSpPr>
            <a:xfrm>
              <a:off x="2395282" y="3580750"/>
              <a:ext cx="332750" cy="340900"/>
              <a:chOff x="4640775" y="524900"/>
              <a:chExt cx="332750" cy="340900"/>
            </a:xfrm>
          </p:grpSpPr>
          <p:sp>
            <p:nvSpPr>
              <p:cNvPr id="45223" name="Google Shape;4522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4" name="Google Shape;4522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5" name="Google Shape;4522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6" name="Google Shape;4522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7" name="Google Shape;4522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8" name="Google Shape;4522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9" name="Google Shape;4522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0" name="Google Shape;4523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1" name="Google Shape;4523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2" name="Google Shape;4523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3" name="Google Shape;4523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4" name="Google Shape;4523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35" name="Google Shape;45235;p33"/>
            <p:cNvGrpSpPr/>
            <p:nvPr/>
          </p:nvGrpSpPr>
          <p:grpSpPr>
            <a:xfrm>
              <a:off x="2730339" y="3580750"/>
              <a:ext cx="332750" cy="340900"/>
              <a:chOff x="4640775" y="524900"/>
              <a:chExt cx="332750" cy="340900"/>
            </a:xfrm>
          </p:grpSpPr>
          <p:sp>
            <p:nvSpPr>
              <p:cNvPr id="45236" name="Google Shape;4523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7" name="Google Shape;4523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8" name="Google Shape;4523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9" name="Google Shape;4523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0" name="Google Shape;4524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1" name="Google Shape;4524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2" name="Google Shape;4524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3" name="Google Shape;4524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4" name="Google Shape;4524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5" name="Google Shape;4524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6" name="Google Shape;4524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7" name="Google Shape;4524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48" name="Google Shape;45248;p33"/>
            <p:cNvGrpSpPr/>
            <p:nvPr/>
          </p:nvGrpSpPr>
          <p:grpSpPr>
            <a:xfrm>
              <a:off x="3065395" y="3580750"/>
              <a:ext cx="332750" cy="340900"/>
              <a:chOff x="4640775" y="524900"/>
              <a:chExt cx="332750" cy="340900"/>
            </a:xfrm>
          </p:grpSpPr>
          <p:sp>
            <p:nvSpPr>
              <p:cNvPr id="45249" name="Google Shape;4524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0" name="Google Shape;4525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1" name="Google Shape;4525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2" name="Google Shape;4525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3" name="Google Shape;4525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4" name="Google Shape;4525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5" name="Google Shape;4525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6" name="Google Shape;4525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7" name="Google Shape;4525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8" name="Google Shape;4525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9" name="Google Shape;4525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0" name="Google Shape;4526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61" name="Google Shape;45261;p33"/>
            <p:cNvGrpSpPr/>
            <p:nvPr/>
          </p:nvGrpSpPr>
          <p:grpSpPr>
            <a:xfrm>
              <a:off x="3400452" y="3580750"/>
              <a:ext cx="332750" cy="340900"/>
              <a:chOff x="4640775" y="524900"/>
              <a:chExt cx="332750" cy="340900"/>
            </a:xfrm>
          </p:grpSpPr>
          <p:sp>
            <p:nvSpPr>
              <p:cNvPr id="45262" name="Google Shape;4526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3" name="Google Shape;4526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4" name="Google Shape;4526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5" name="Google Shape;4526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6" name="Google Shape;4526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7" name="Google Shape;4526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8" name="Google Shape;4526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9" name="Google Shape;4526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0" name="Google Shape;4527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1" name="Google Shape;4527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2" name="Google Shape;4527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3" name="Google Shape;4527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74" name="Google Shape;45274;p33"/>
            <p:cNvGrpSpPr/>
            <p:nvPr/>
          </p:nvGrpSpPr>
          <p:grpSpPr>
            <a:xfrm>
              <a:off x="3735508" y="3580750"/>
              <a:ext cx="332750" cy="340900"/>
              <a:chOff x="4640775" y="524900"/>
              <a:chExt cx="332750" cy="340900"/>
            </a:xfrm>
          </p:grpSpPr>
          <p:sp>
            <p:nvSpPr>
              <p:cNvPr id="45275" name="Google Shape;4527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6" name="Google Shape;4527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7" name="Google Shape;4527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8" name="Google Shape;4527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9" name="Google Shape;4527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0" name="Google Shape;4528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1" name="Google Shape;4528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2" name="Google Shape;4528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3" name="Google Shape;4528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4" name="Google Shape;4528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5" name="Google Shape;4528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6" name="Google Shape;4528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87" name="Google Shape;45287;p33"/>
            <p:cNvGrpSpPr/>
            <p:nvPr/>
          </p:nvGrpSpPr>
          <p:grpSpPr>
            <a:xfrm>
              <a:off x="4070565" y="3580750"/>
              <a:ext cx="332750" cy="340900"/>
              <a:chOff x="4640775" y="524900"/>
              <a:chExt cx="332750" cy="340900"/>
            </a:xfrm>
          </p:grpSpPr>
          <p:sp>
            <p:nvSpPr>
              <p:cNvPr id="45288" name="Google Shape;4528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9" name="Google Shape;4528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0" name="Google Shape;4529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1" name="Google Shape;4529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2" name="Google Shape;4529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3" name="Google Shape;4529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4" name="Google Shape;4529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5" name="Google Shape;4529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6" name="Google Shape;4529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7" name="Google Shape;4529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8" name="Google Shape;4529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9" name="Google Shape;4529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00" name="Google Shape;45300;p33"/>
            <p:cNvGrpSpPr/>
            <p:nvPr/>
          </p:nvGrpSpPr>
          <p:grpSpPr>
            <a:xfrm>
              <a:off x="4405621" y="3580750"/>
              <a:ext cx="332750" cy="340900"/>
              <a:chOff x="4640775" y="524900"/>
              <a:chExt cx="332750" cy="340900"/>
            </a:xfrm>
          </p:grpSpPr>
          <p:sp>
            <p:nvSpPr>
              <p:cNvPr id="45301" name="Google Shape;4530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2" name="Google Shape;4530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3" name="Google Shape;4530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4" name="Google Shape;4530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5" name="Google Shape;4530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6" name="Google Shape;4530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7" name="Google Shape;4530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8" name="Google Shape;4530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9" name="Google Shape;4530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0" name="Google Shape;4531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1" name="Google Shape;4531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2" name="Google Shape;4531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13" name="Google Shape;45313;p33"/>
            <p:cNvGrpSpPr/>
            <p:nvPr/>
          </p:nvGrpSpPr>
          <p:grpSpPr>
            <a:xfrm>
              <a:off x="720000" y="3921650"/>
              <a:ext cx="332750" cy="340900"/>
              <a:chOff x="4640775" y="524900"/>
              <a:chExt cx="332750" cy="340900"/>
            </a:xfrm>
          </p:grpSpPr>
          <p:sp>
            <p:nvSpPr>
              <p:cNvPr id="45314" name="Google Shape;4531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5" name="Google Shape;4531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6" name="Google Shape;4531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7" name="Google Shape;4531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8" name="Google Shape;4531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9" name="Google Shape;4531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0" name="Google Shape;4532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1" name="Google Shape;4532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2" name="Google Shape;4532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3" name="Google Shape;4532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4" name="Google Shape;4532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5" name="Google Shape;4532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26" name="Google Shape;45326;p33"/>
            <p:cNvGrpSpPr/>
            <p:nvPr/>
          </p:nvGrpSpPr>
          <p:grpSpPr>
            <a:xfrm>
              <a:off x="1055056" y="3921650"/>
              <a:ext cx="332750" cy="340900"/>
              <a:chOff x="4640775" y="524900"/>
              <a:chExt cx="332750" cy="340900"/>
            </a:xfrm>
          </p:grpSpPr>
          <p:sp>
            <p:nvSpPr>
              <p:cNvPr id="45327" name="Google Shape;4532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8" name="Google Shape;4532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9" name="Google Shape;4532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0" name="Google Shape;4533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1" name="Google Shape;4533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2" name="Google Shape;4533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3" name="Google Shape;4533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4" name="Google Shape;4533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5" name="Google Shape;4533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6" name="Google Shape;4533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7" name="Google Shape;4533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8" name="Google Shape;4533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39" name="Google Shape;45339;p33"/>
            <p:cNvGrpSpPr/>
            <p:nvPr/>
          </p:nvGrpSpPr>
          <p:grpSpPr>
            <a:xfrm>
              <a:off x="1390113" y="3921650"/>
              <a:ext cx="332750" cy="340900"/>
              <a:chOff x="4640775" y="524900"/>
              <a:chExt cx="332750" cy="340900"/>
            </a:xfrm>
          </p:grpSpPr>
          <p:sp>
            <p:nvSpPr>
              <p:cNvPr id="45340" name="Google Shape;4534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1" name="Google Shape;4534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2" name="Google Shape;4534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3" name="Google Shape;4534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4" name="Google Shape;4534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5" name="Google Shape;4534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6" name="Google Shape;4534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7" name="Google Shape;4534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8" name="Google Shape;4534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9" name="Google Shape;4534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0" name="Google Shape;4535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1" name="Google Shape;4535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52" name="Google Shape;45352;p33"/>
            <p:cNvGrpSpPr/>
            <p:nvPr/>
          </p:nvGrpSpPr>
          <p:grpSpPr>
            <a:xfrm>
              <a:off x="1725169" y="3921650"/>
              <a:ext cx="332750" cy="340900"/>
              <a:chOff x="4640775" y="524900"/>
              <a:chExt cx="332750" cy="340900"/>
            </a:xfrm>
          </p:grpSpPr>
          <p:sp>
            <p:nvSpPr>
              <p:cNvPr id="45353" name="Google Shape;4535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4" name="Google Shape;4535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5" name="Google Shape;4535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6" name="Google Shape;4535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7" name="Google Shape;4535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8" name="Google Shape;4535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9" name="Google Shape;4535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0" name="Google Shape;4536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1" name="Google Shape;4536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2" name="Google Shape;4536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3" name="Google Shape;4536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4" name="Google Shape;4536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65" name="Google Shape;45365;p33"/>
            <p:cNvGrpSpPr/>
            <p:nvPr/>
          </p:nvGrpSpPr>
          <p:grpSpPr>
            <a:xfrm>
              <a:off x="2060226" y="3921650"/>
              <a:ext cx="332750" cy="340900"/>
              <a:chOff x="4640775" y="524900"/>
              <a:chExt cx="332750" cy="340900"/>
            </a:xfrm>
          </p:grpSpPr>
          <p:sp>
            <p:nvSpPr>
              <p:cNvPr id="45366" name="Google Shape;4536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7" name="Google Shape;4536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8" name="Google Shape;4536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9" name="Google Shape;4536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0" name="Google Shape;4537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1" name="Google Shape;4537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2" name="Google Shape;4537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3" name="Google Shape;4537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4" name="Google Shape;4537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5" name="Google Shape;4537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6" name="Google Shape;4537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7" name="Google Shape;4537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78" name="Google Shape;45378;p33"/>
            <p:cNvGrpSpPr/>
            <p:nvPr/>
          </p:nvGrpSpPr>
          <p:grpSpPr>
            <a:xfrm>
              <a:off x="2395282" y="3921650"/>
              <a:ext cx="332750" cy="340900"/>
              <a:chOff x="4640775" y="524900"/>
              <a:chExt cx="332750" cy="340900"/>
            </a:xfrm>
          </p:grpSpPr>
          <p:sp>
            <p:nvSpPr>
              <p:cNvPr id="45379" name="Google Shape;4537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0" name="Google Shape;4538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1" name="Google Shape;4538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2" name="Google Shape;4538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3" name="Google Shape;4538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4" name="Google Shape;4538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5" name="Google Shape;4538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6" name="Google Shape;4538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7" name="Google Shape;4538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8" name="Google Shape;4538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9" name="Google Shape;4538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0" name="Google Shape;4539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91" name="Google Shape;45391;p33"/>
            <p:cNvGrpSpPr/>
            <p:nvPr/>
          </p:nvGrpSpPr>
          <p:grpSpPr>
            <a:xfrm>
              <a:off x="2730339" y="3921650"/>
              <a:ext cx="332750" cy="340900"/>
              <a:chOff x="4640775" y="524900"/>
              <a:chExt cx="332750" cy="340900"/>
            </a:xfrm>
          </p:grpSpPr>
          <p:sp>
            <p:nvSpPr>
              <p:cNvPr id="45392" name="Google Shape;4539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3" name="Google Shape;4539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4" name="Google Shape;4539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5" name="Google Shape;4539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6" name="Google Shape;4539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7" name="Google Shape;4539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8" name="Google Shape;4539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9" name="Google Shape;4539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0" name="Google Shape;4540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1" name="Google Shape;4540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2" name="Google Shape;4540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3" name="Google Shape;4540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04" name="Google Shape;45404;p33"/>
            <p:cNvGrpSpPr/>
            <p:nvPr/>
          </p:nvGrpSpPr>
          <p:grpSpPr>
            <a:xfrm>
              <a:off x="3065395" y="3921650"/>
              <a:ext cx="332750" cy="340900"/>
              <a:chOff x="4640775" y="524900"/>
              <a:chExt cx="332750" cy="340900"/>
            </a:xfrm>
          </p:grpSpPr>
          <p:sp>
            <p:nvSpPr>
              <p:cNvPr id="45405" name="Google Shape;4540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6" name="Google Shape;4540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7" name="Google Shape;4540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8" name="Google Shape;4540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9" name="Google Shape;4540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0" name="Google Shape;4541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1" name="Google Shape;4541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2" name="Google Shape;4541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3" name="Google Shape;4541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4" name="Google Shape;4541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5" name="Google Shape;4541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6" name="Google Shape;4541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17" name="Google Shape;45417;p33"/>
            <p:cNvGrpSpPr/>
            <p:nvPr/>
          </p:nvGrpSpPr>
          <p:grpSpPr>
            <a:xfrm>
              <a:off x="3400452" y="3921650"/>
              <a:ext cx="332750" cy="340900"/>
              <a:chOff x="4640775" y="524900"/>
              <a:chExt cx="332750" cy="340900"/>
            </a:xfrm>
          </p:grpSpPr>
          <p:sp>
            <p:nvSpPr>
              <p:cNvPr id="45418" name="Google Shape;4541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9" name="Google Shape;4541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0" name="Google Shape;4542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1" name="Google Shape;4542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2" name="Google Shape;4542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3" name="Google Shape;4542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4" name="Google Shape;4542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5" name="Google Shape;4542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6" name="Google Shape;4542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7" name="Google Shape;4542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8" name="Google Shape;4542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9" name="Google Shape;4542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30" name="Google Shape;45430;p33"/>
            <p:cNvGrpSpPr/>
            <p:nvPr/>
          </p:nvGrpSpPr>
          <p:grpSpPr>
            <a:xfrm>
              <a:off x="3735508" y="3921650"/>
              <a:ext cx="332750" cy="340900"/>
              <a:chOff x="4640775" y="524900"/>
              <a:chExt cx="332750" cy="340900"/>
            </a:xfrm>
          </p:grpSpPr>
          <p:sp>
            <p:nvSpPr>
              <p:cNvPr id="45431" name="Google Shape;4543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2" name="Google Shape;4543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3" name="Google Shape;4543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4" name="Google Shape;4543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5" name="Google Shape;4543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6" name="Google Shape;4543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7" name="Google Shape;4543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8" name="Google Shape;4543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9" name="Google Shape;4543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0" name="Google Shape;4544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1" name="Google Shape;4544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2" name="Google Shape;4544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43" name="Google Shape;45443;p33"/>
            <p:cNvGrpSpPr/>
            <p:nvPr/>
          </p:nvGrpSpPr>
          <p:grpSpPr>
            <a:xfrm>
              <a:off x="4070565" y="3921650"/>
              <a:ext cx="332750" cy="340900"/>
              <a:chOff x="4640775" y="524900"/>
              <a:chExt cx="332750" cy="340900"/>
            </a:xfrm>
          </p:grpSpPr>
          <p:sp>
            <p:nvSpPr>
              <p:cNvPr id="45444" name="Google Shape;4544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5" name="Google Shape;4544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6" name="Google Shape;4544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7" name="Google Shape;4544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8" name="Google Shape;4544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9" name="Google Shape;4544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0" name="Google Shape;4545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1" name="Google Shape;4545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2" name="Google Shape;4545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3" name="Google Shape;4545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4" name="Google Shape;4545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5" name="Google Shape;4545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56" name="Google Shape;45456;p33"/>
            <p:cNvGrpSpPr/>
            <p:nvPr/>
          </p:nvGrpSpPr>
          <p:grpSpPr>
            <a:xfrm>
              <a:off x="4405621" y="3921650"/>
              <a:ext cx="332750" cy="340900"/>
              <a:chOff x="4640775" y="524900"/>
              <a:chExt cx="332750" cy="340900"/>
            </a:xfrm>
          </p:grpSpPr>
          <p:sp>
            <p:nvSpPr>
              <p:cNvPr id="45457" name="Google Shape;4545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8" name="Google Shape;4545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9" name="Google Shape;4545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0" name="Google Shape;4546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1" name="Google Shape;4546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2" name="Google Shape;4546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3" name="Google Shape;4546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4" name="Google Shape;4546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5" name="Google Shape;4546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6" name="Google Shape;4546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7" name="Google Shape;4546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8" name="Google Shape;4546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69" name="Google Shape;45469;p33"/>
            <p:cNvGrpSpPr/>
            <p:nvPr/>
          </p:nvGrpSpPr>
          <p:grpSpPr>
            <a:xfrm>
              <a:off x="720000" y="4262600"/>
              <a:ext cx="332750" cy="340900"/>
              <a:chOff x="4640775" y="524900"/>
              <a:chExt cx="332750" cy="340900"/>
            </a:xfrm>
          </p:grpSpPr>
          <p:sp>
            <p:nvSpPr>
              <p:cNvPr id="45470" name="Google Shape;4547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1" name="Google Shape;4547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2" name="Google Shape;4547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3" name="Google Shape;4547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4" name="Google Shape;4547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5" name="Google Shape;4547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6" name="Google Shape;4547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7" name="Google Shape;4547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8" name="Google Shape;4547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9" name="Google Shape;4547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0" name="Google Shape;4548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1" name="Google Shape;4548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82" name="Google Shape;45482;p33"/>
            <p:cNvGrpSpPr/>
            <p:nvPr/>
          </p:nvGrpSpPr>
          <p:grpSpPr>
            <a:xfrm>
              <a:off x="1055056" y="4262600"/>
              <a:ext cx="332750" cy="340900"/>
              <a:chOff x="4640775" y="524900"/>
              <a:chExt cx="332750" cy="340900"/>
            </a:xfrm>
          </p:grpSpPr>
          <p:sp>
            <p:nvSpPr>
              <p:cNvPr id="45483" name="Google Shape;4548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4" name="Google Shape;4548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5" name="Google Shape;4548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6" name="Google Shape;4548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7" name="Google Shape;4548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8" name="Google Shape;4548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9" name="Google Shape;4548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0" name="Google Shape;4549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1" name="Google Shape;4549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2" name="Google Shape;4549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3" name="Google Shape;4549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4" name="Google Shape;4549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95" name="Google Shape;45495;p33"/>
            <p:cNvGrpSpPr/>
            <p:nvPr/>
          </p:nvGrpSpPr>
          <p:grpSpPr>
            <a:xfrm>
              <a:off x="1390113" y="4262600"/>
              <a:ext cx="332750" cy="340900"/>
              <a:chOff x="4640775" y="524900"/>
              <a:chExt cx="332750" cy="340900"/>
            </a:xfrm>
          </p:grpSpPr>
          <p:sp>
            <p:nvSpPr>
              <p:cNvPr id="45496" name="Google Shape;4549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7" name="Google Shape;4549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8" name="Google Shape;4549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9" name="Google Shape;4549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0" name="Google Shape;4550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1" name="Google Shape;4550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2" name="Google Shape;4550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3" name="Google Shape;4550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4" name="Google Shape;4550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5" name="Google Shape;4550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6" name="Google Shape;4550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7" name="Google Shape;4550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08" name="Google Shape;45508;p33"/>
            <p:cNvGrpSpPr/>
            <p:nvPr/>
          </p:nvGrpSpPr>
          <p:grpSpPr>
            <a:xfrm>
              <a:off x="1725169" y="4262600"/>
              <a:ext cx="332750" cy="340900"/>
              <a:chOff x="4640775" y="524900"/>
              <a:chExt cx="332750" cy="340900"/>
            </a:xfrm>
          </p:grpSpPr>
          <p:sp>
            <p:nvSpPr>
              <p:cNvPr id="45509" name="Google Shape;4550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0" name="Google Shape;4551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1" name="Google Shape;4551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2" name="Google Shape;4551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3" name="Google Shape;4551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4" name="Google Shape;4551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5" name="Google Shape;4551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6" name="Google Shape;4551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7" name="Google Shape;4551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8" name="Google Shape;4551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9" name="Google Shape;4551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0" name="Google Shape;4552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21" name="Google Shape;45521;p33"/>
            <p:cNvGrpSpPr/>
            <p:nvPr/>
          </p:nvGrpSpPr>
          <p:grpSpPr>
            <a:xfrm>
              <a:off x="2060226" y="4262600"/>
              <a:ext cx="332750" cy="340900"/>
              <a:chOff x="4640775" y="524900"/>
              <a:chExt cx="332750" cy="340900"/>
            </a:xfrm>
          </p:grpSpPr>
          <p:sp>
            <p:nvSpPr>
              <p:cNvPr id="45522" name="Google Shape;4552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3" name="Google Shape;4552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4" name="Google Shape;4552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5" name="Google Shape;4552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6" name="Google Shape;4552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7" name="Google Shape;4552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8" name="Google Shape;4552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9" name="Google Shape;4552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0" name="Google Shape;4553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1" name="Google Shape;4553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2" name="Google Shape;4553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3" name="Google Shape;4553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34" name="Google Shape;45534;p33"/>
            <p:cNvGrpSpPr/>
            <p:nvPr/>
          </p:nvGrpSpPr>
          <p:grpSpPr>
            <a:xfrm>
              <a:off x="2395282" y="4262600"/>
              <a:ext cx="332750" cy="340900"/>
              <a:chOff x="4640775" y="524900"/>
              <a:chExt cx="332750" cy="340900"/>
            </a:xfrm>
          </p:grpSpPr>
          <p:sp>
            <p:nvSpPr>
              <p:cNvPr id="45535" name="Google Shape;4553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6" name="Google Shape;4553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7" name="Google Shape;4553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8" name="Google Shape;4553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9" name="Google Shape;4553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0" name="Google Shape;4554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1" name="Google Shape;4554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2" name="Google Shape;4554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3" name="Google Shape;4554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4" name="Google Shape;4554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5" name="Google Shape;4554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6" name="Google Shape;4554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47" name="Google Shape;45547;p33"/>
            <p:cNvGrpSpPr/>
            <p:nvPr/>
          </p:nvGrpSpPr>
          <p:grpSpPr>
            <a:xfrm>
              <a:off x="2730339" y="4262600"/>
              <a:ext cx="332750" cy="340900"/>
              <a:chOff x="4640775" y="524900"/>
              <a:chExt cx="332750" cy="340900"/>
            </a:xfrm>
          </p:grpSpPr>
          <p:sp>
            <p:nvSpPr>
              <p:cNvPr id="45548" name="Google Shape;4554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9" name="Google Shape;4554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0" name="Google Shape;4555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1" name="Google Shape;4555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2" name="Google Shape;4555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3" name="Google Shape;4555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4" name="Google Shape;4555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5" name="Google Shape;4555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6" name="Google Shape;4555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7" name="Google Shape;4555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8" name="Google Shape;4555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9" name="Google Shape;4555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60" name="Google Shape;45560;p33"/>
            <p:cNvGrpSpPr/>
            <p:nvPr/>
          </p:nvGrpSpPr>
          <p:grpSpPr>
            <a:xfrm>
              <a:off x="3065395" y="4262600"/>
              <a:ext cx="332750" cy="340900"/>
              <a:chOff x="4640775" y="524900"/>
              <a:chExt cx="332750" cy="340900"/>
            </a:xfrm>
          </p:grpSpPr>
          <p:sp>
            <p:nvSpPr>
              <p:cNvPr id="45561" name="Google Shape;4556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2" name="Google Shape;4556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3" name="Google Shape;4556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4" name="Google Shape;4556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5" name="Google Shape;4556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6" name="Google Shape;4556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7" name="Google Shape;4556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8" name="Google Shape;4556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9" name="Google Shape;4556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0" name="Google Shape;4557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1" name="Google Shape;4557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2" name="Google Shape;4557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73" name="Google Shape;45573;p33"/>
            <p:cNvGrpSpPr/>
            <p:nvPr/>
          </p:nvGrpSpPr>
          <p:grpSpPr>
            <a:xfrm>
              <a:off x="3400452" y="4262600"/>
              <a:ext cx="332750" cy="340900"/>
              <a:chOff x="4640775" y="524900"/>
              <a:chExt cx="332750" cy="340900"/>
            </a:xfrm>
          </p:grpSpPr>
          <p:sp>
            <p:nvSpPr>
              <p:cNvPr id="45574" name="Google Shape;4557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5" name="Google Shape;4557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6" name="Google Shape;4557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7" name="Google Shape;4557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8" name="Google Shape;4557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9" name="Google Shape;4557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0" name="Google Shape;4558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1" name="Google Shape;4558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2" name="Google Shape;4558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3" name="Google Shape;4558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4" name="Google Shape;4558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5" name="Google Shape;4558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86" name="Google Shape;45586;p33"/>
            <p:cNvGrpSpPr/>
            <p:nvPr/>
          </p:nvGrpSpPr>
          <p:grpSpPr>
            <a:xfrm>
              <a:off x="3735508" y="4262600"/>
              <a:ext cx="332750" cy="340900"/>
              <a:chOff x="4640775" y="524900"/>
              <a:chExt cx="332750" cy="340900"/>
            </a:xfrm>
          </p:grpSpPr>
          <p:sp>
            <p:nvSpPr>
              <p:cNvPr id="45587" name="Google Shape;4558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8" name="Google Shape;4558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9" name="Google Shape;4558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0" name="Google Shape;4559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1" name="Google Shape;4559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2" name="Google Shape;4559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3" name="Google Shape;4559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4" name="Google Shape;4559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5" name="Google Shape;4559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6" name="Google Shape;4559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7" name="Google Shape;4559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8" name="Google Shape;4559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99" name="Google Shape;45599;p33"/>
            <p:cNvGrpSpPr/>
            <p:nvPr/>
          </p:nvGrpSpPr>
          <p:grpSpPr>
            <a:xfrm>
              <a:off x="4070565" y="4262600"/>
              <a:ext cx="332750" cy="340900"/>
              <a:chOff x="4640775" y="524900"/>
              <a:chExt cx="332750" cy="340900"/>
            </a:xfrm>
          </p:grpSpPr>
          <p:sp>
            <p:nvSpPr>
              <p:cNvPr id="45600" name="Google Shape;4560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1" name="Google Shape;4560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2" name="Google Shape;4560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3" name="Google Shape;4560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4" name="Google Shape;4560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5" name="Google Shape;4560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6" name="Google Shape;4560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7" name="Google Shape;4560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8" name="Google Shape;4560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9" name="Google Shape;4560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0" name="Google Shape;4561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1" name="Google Shape;4561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12" name="Google Shape;45612;p33"/>
            <p:cNvGrpSpPr/>
            <p:nvPr/>
          </p:nvGrpSpPr>
          <p:grpSpPr>
            <a:xfrm>
              <a:off x="4405621" y="4262600"/>
              <a:ext cx="332750" cy="340900"/>
              <a:chOff x="4640775" y="524900"/>
              <a:chExt cx="332750" cy="340900"/>
            </a:xfrm>
          </p:grpSpPr>
          <p:sp>
            <p:nvSpPr>
              <p:cNvPr id="45613" name="Google Shape;4561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4" name="Google Shape;4561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5" name="Google Shape;4561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6" name="Google Shape;4561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7" name="Google Shape;4561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8" name="Google Shape;4561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9" name="Google Shape;4561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0" name="Google Shape;4562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1" name="Google Shape;4562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2" name="Google Shape;4562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3" name="Google Shape;4562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4" name="Google Shape;4562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25" name="Google Shape;45625;p33"/>
            <p:cNvGrpSpPr/>
            <p:nvPr/>
          </p:nvGrpSpPr>
          <p:grpSpPr>
            <a:xfrm>
              <a:off x="720000" y="1194450"/>
              <a:ext cx="332750" cy="340900"/>
              <a:chOff x="4640775" y="524900"/>
              <a:chExt cx="332750" cy="340900"/>
            </a:xfrm>
          </p:grpSpPr>
          <p:sp>
            <p:nvSpPr>
              <p:cNvPr id="45626" name="Google Shape;4562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7" name="Google Shape;4562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8" name="Google Shape;4562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9" name="Google Shape;4562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0" name="Google Shape;4563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1" name="Google Shape;4563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2" name="Google Shape;4563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3" name="Google Shape;4563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4" name="Google Shape;4563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5" name="Google Shape;4563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6" name="Google Shape;4563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7" name="Google Shape;4563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38" name="Google Shape;45638;p33"/>
            <p:cNvGrpSpPr/>
            <p:nvPr/>
          </p:nvGrpSpPr>
          <p:grpSpPr>
            <a:xfrm>
              <a:off x="1055056" y="1194450"/>
              <a:ext cx="332750" cy="340900"/>
              <a:chOff x="4640775" y="524900"/>
              <a:chExt cx="332750" cy="340900"/>
            </a:xfrm>
          </p:grpSpPr>
          <p:sp>
            <p:nvSpPr>
              <p:cNvPr id="45639" name="Google Shape;4563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0" name="Google Shape;4564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1" name="Google Shape;4564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2" name="Google Shape;4564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3" name="Google Shape;4564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4" name="Google Shape;4564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5" name="Google Shape;4564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6" name="Google Shape;4564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7" name="Google Shape;4564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8" name="Google Shape;4564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9" name="Google Shape;4564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0" name="Google Shape;4565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51" name="Google Shape;45651;p33"/>
            <p:cNvGrpSpPr/>
            <p:nvPr/>
          </p:nvGrpSpPr>
          <p:grpSpPr>
            <a:xfrm>
              <a:off x="1390113" y="1194450"/>
              <a:ext cx="332750" cy="340900"/>
              <a:chOff x="4640775" y="524900"/>
              <a:chExt cx="332750" cy="340900"/>
            </a:xfrm>
          </p:grpSpPr>
          <p:sp>
            <p:nvSpPr>
              <p:cNvPr id="45652" name="Google Shape;4565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3" name="Google Shape;4565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4" name="Google Shape;4565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5" name="Google Shape;4565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6" name="Google Shape;4565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7" name="Google Shape;4565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8" name="Google Shape;4565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9" name="Google Shape;4565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0" name="Google Shape;4566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1" name="Google Shape;4566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2" name="Google Shape;4566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3" name="Google Shape;4566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64" name="Google Shape;45664;p33"/>
            <p:cNvGrpSpPr/>
            <p:nvPr/>
          </p:nvGrpSpPr>
          <p:grpSpPr>
            <a:xfrm>
              <a:off x="1725169" y="1194450"/>
              <a:ext cx="332750" cy="340900"/>
              <a:chOff x="4640775" y="524900"/>
              <a:chExt cx="332750" cy="340900"/>
            </a:xfrm>
          </p:grpSpPr>
          <p:sp>
            <p:nvSpPr>
              <p:cNvPr id="45665" name="Google Shape;4566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6" name="Google Shape;4566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7" name="Google Shape;4566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8" name="Google Shape;4566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9" name="Google Shape;4566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0" name="Google Shape;4567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1" name="Google Shape;4567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2" name="Google Shape;4567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3" name="Google Shape;4567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4" name="Google Shape;4567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5" name="Google Shape;4567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6" name="Google Shape;4567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77" name="Google Shape;45677;p33"/>
            <p:cNvGrpSpPr/>
            <p:nvPr/>
          </p:nvGrpSpPr>
          <p:grpSpPr>
            <a:xfrm>
              <a:off x="2060226" y="1194450"/>
              <a:ext cx="332750" cy="340900"/>
              <a:chOff x="4640775" y="524900"/>
              <a:chExt cx="332750" cy="340900"/>
            </a:xfrm>
          </p:grpSpPr>
          <p:sp>
            <p:nvSpPr>
              <p:cNvPr id="45678" name="Google Shape;4567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9" name="Google Shape;4567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0" name="Google Shape;4568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1" name="Google Shape;4568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2" name="Google Shape;4568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3" name="Google Shape;4568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4" name="Google Shape;4568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5" name="Google Shape;4568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6" name="Google Shape;4568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7" name="Google Shape;4568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8" name="Google Shape;4568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9" name="Google Shape;4568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90" name="Google Shape;45690;p33"/>
            <p:cNvGrpSpPr/>
            <p:nvPr/>
          </p:nvGrpSpPr>
          <p:grpSpPr>
            <a:xfrm>
              <a:off x="2395282" y="1194450"/>
              <a:ext cx="332750" cy="340900"/>
              <a:chOff x="4640775" y="524900"/>
              <a:chExt cx="332750" cy="340900"/>
            </a:xfrm>
          </p:grpSpPr>
          <p:sp>
            <p:nvSpPr>
              <p:cNvPr id="45691" name="Google Shape;4569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2" name="Google Shape;4569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3" name="Google Shape;4569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4" name="Google Shape;4569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5" name="Google Shape;4569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6" name="Google Shape;4569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7" name="Google Shape;4569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8" name="Google Shape;4569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9" name="Google Shape;4569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0" name="Google Shape;4570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1" name="Google Shape;4570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2" name="Google Shape;4570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03" name="Google Shape;45703;p33"/>
            <p:cNvGrpSpPr/>
            <p:nvPr/>
          </p:nvGrpSpPr>
          <p:grpSpPr>
            <a:xfrm>
              <a:off x="2730339" y="1194450"/>
              <a:ext cx="332750" cy="340900"/>
              <a:chOff x="4640775" y="524900"/>
              <a:chExt cx="332750" cy="340900"/>
            </a:xfrm>
          </p:grpSpPr>
          <p:sp>
            <p:nvSpPr>
              <p:cNvPr id="45704" name="Google Shape;4570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5" name="Google Shape;4570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6" name="Google Shape;4570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7" name="Google Shape;4570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8" name="Google Shape;4570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9" name="Google Shape;4570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0" name="Google Shape;4571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1" name="Google Shape;4571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2" name="Google Shape;4571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3" name="Google Shape;4571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4" name="Google Shape;4571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5" name="Google Shape;4571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16" name="Google Shape;45716;p33"/>
            <p:cNvGrpSpPr/>
            <p:nvPr/>
          </p:nvGrpSpPr>
          <p:grpSpPr>
            <a:xfrm>
              <a:off x="3065395" y="1194450"/>
              <a:ext cx="332750" cy="340900"/>
              <a:chOff x="4640775" y="524900"/>
              <a:chExt cx="332750" cy="340900"/>
            </a:xfrm>
          </p:grpSpPr>
          <p:sp>
            <p:nvSpPr>
              <p:cNvPr id="45717" name="Google Shape;4571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8" name="Google Shape;4571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9" name="Google Shape;4571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0" name="Google Shape;4572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1" name="Google Shape;4572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2" name="Google Shape;4572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3" name="Google Shape;4572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4" name="Google Shape;4572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5" name="Google Shape;4572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6" name="Google Shape;4572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7" name="Google Shape;4572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8" name="Google Shape;4572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29" name="Google Shape;45729;p33"/>
            <p:cNvGrpSpPr/>
            <p:nvPr/>
          </p:nvGrpSpPr>
          <p:grpSpPr>
            <a:xfrm>
              <a:off x="3400452" y="1194450"/>
              <a:ext cx="332750" cy="340900"/>
              <a:chOff x="4640775" y="524900"/>
              <a:chExt cx="332750" cy="340900"/>
            </a:xfrm>
          </p:grpSpPr>
          <p:sp>
            <p:nvSpPr>
              <p:cNvPr id="45730" name="Google Shape;4573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1" name="Google Shape;4573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2" name="Google Shape;4573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3" name="Google Shape;4573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4" name="Google Shape;4573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5" name="Google Shape;4573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6" name="Google Shape;4573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7" name="Google Shape;4573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8" name="Google Shape;4573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9" name="Google Shape;4573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0" name="Google Shape;4574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1" name="Google Shape;4574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42" name="Google Shape;45742;p33"/>
            <p:cNvGrpSpPr/>
            <p:nvPr/>
          </p:nvGrpSpPr>
          <p:grpSpPr>
            <a:xfrm>
              <a:off x="3735508" y="1194450"/>
              <a:ext cx="332750" cy="340900"/>
              <a:chOff x="4640775" y="524900"/>
              <a:chExt cx="332750" cy="340900"/>
            </a:xfrm>
          </p:grpSpPr>
          <p:sp>
            <p:nvSpPr>
              <p:cNvPr id="45743" name="Google Shape;4574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4" name="Google Shape;4574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5" name="Google Shape;4574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6" name="Google Shape;4574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7" name="Google Shape;4574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8" name="Google Shape;4574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9" name="Google Shape;4574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0" name="Google Shape;4575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1" name="Google Shape;4575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2" name="Google Shape;4575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3" name="Google Shape;4575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4" name="Google Shape;4575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55" name="Google Shape;45755;p33"/>
            <p:cNvGrpSpPr/>
            <p:nvPr/>
          </p:nvGrpSpPr>
          <p:grpSpPr>
            <a:xfrm>
              <a:off x="4070565" y="1194450"/>
              <a:ext cx="332750" cy="340900"/>
              <a:chOff x="4640775" y="524900"/>
              <a:chExt cx="332750" cy="340900"/>
            </a:xfrm>
          </p:grpSpPr>
          <p:sp>
            <p:nvSpPr>
              <p:cNvPr id="45756" name="Google Shape;4575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7" name="Google Shape;4575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8" name="Google Shape;4575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9" name="Google Shape;4575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0" name="Google Shape;4576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1" name="Google Shape;4576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2" name="Google Shape;4576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3" name="Google Shape;4576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4" name="Google Shape;4576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5" name="Google Shape;4576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6" name="Google Shape;4576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7" name="Google Shape;4576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68" name="Google Shape;45768;p33"/>
            <p:cNvGrpSpPr/>
            <p:nvPr/>
          </p:nvGrpSpPr>
          <p:grpSpPr>
            <a:xfrm>
              <a:off x="4405621" y="1194450"/>
              <a:ext cx="332750" cy="340900"/>
              <a:chOff x="4640775" y="524900"/>
              <a:chExt cx="332750" cy="340900"/>
            </a:xfrm>
          </p:grpSpPr>
          <p:sp>
            <p:nvSpPr>
              <p:cNvPr id="45769" name="Google Shape;4576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0" name="Google Shape;4577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1" name="Google Shape;4577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2" name="Google Shape;4577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3" name="Google Shape;4577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4" name="Google Shape;4577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5" name="Google Shape;4577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6" name="Google Shape;4577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7" name="Google Shape;4577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8" name="Google Shape;4577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9" name="Google Shape;4577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0" name="Google Shape;4578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81" name="Google Shape;45781;p33"/>
            <p:cNvGrpSpPr/>
            <p:nvPr/>
          </p:nvGrpSpPr>
          <p:grpSpPr>
            <a:xfrm>
              <a:off x="720000" y="869025"/>
              <a:ext cx="332750" cy="340900"/>
              <a:chOff x="4640775" y="524900"/>
              <a:chExt cx="332750" cy="340900"/>
            </a:xfrm>
          </p:grpSpPr>
          <p:sp>
            <p:nvSpPr>
              <p:cNvPr id="45782" name="Google Shape;4578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3" name="Google Shape;4578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4" name="Google Shape;4578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5" name="Google Shape;4578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6" name="Google Shape;4578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7" name="Google Shape;4578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8" name="Google Shape;4578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9" name="Google Shape;4578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0" name="Google Shape;4579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1" name="Google Shape;4579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2" name="Google Shape;4579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3" name="Google Shape;4579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94" name="Google Shape;45794;p33"/>
            <p:cNvGrpSpPr/>
            <p:nvPr/>
          </p:nvGrpSpPr>
          <p:grpSpPr>
            <a:xfrm>
              <a:off x="1055056" y="869025"/>
              <a:ext cx="332750" cy="340900"/>
              <a:chOff x="4640775" y="524900"/>
              <a:chExt cx="332750" cy="340900"/>
            </a:xfrm>
          </p:grpSpPr>
          <p:sp>
            <p:nvSpPr>
              <p:cNvPr id="45795" name="Google Shape;4579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6" name="Google Shape;4579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7" name="Google Shape;4579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8" name="Google Shape;4579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9" name="Google Shape;4579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0" name="Google Shape;4580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1" name="Google Shape;4580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2" name="Google Shape;4580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3" name="Google Shape;4580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4" name="Google Shape;4580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5" name="Google Shape;4580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6" name="Google Shape;4580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07" name="Google Shape;45807;p33"/>
            <p:cNvGrpSpPr/>
            <p:nvPr/>
          </p:nvGrpSpPr>
          <p:grpSpPr>
            <a:xfrm>
              <a:off x="1390113" y="869025"/>
              <a:ext cx="332750" cy="340900"/>
              <a:chOff x="4640775" y="524900"/>
              <a:chExt cx="332750" cy="340900"/>
            </a:xfrm>
          </p:grpSpPr>
          <p:sp>
            <p:nvSpPr>
              <p:cNvPr id="45808" name="Google Shape;4580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9" name="Google Shape;4580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0" name="Google Shape;4581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1" name="Google Shape;4581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2" name="Google Shape;4581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3" name="Google Shape;4581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4" name="Google Shape;4581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5" name="Google Shape;4581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6" name="Google Shape;4581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7" name="Google Shape;4581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8" name="Google Shape;4581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9" name="Google Shape;4581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20" name="Google Shape;45820;p33"/>
            <p:cNvGrpSpPr/>
            <p:nvPr/>
          </p:nvGrpSpPr>
          <p:grpSpPr>
            <a:xfrm>
              <a:off x="1725169" y="869025"/>
              <a:ext cx="332750" cy="340900"/>
              <a:chOff x="4640775" y="524900"/>
              <a:chExt cx="332750" cy="340900"/>
            </a:xfrm>
          </p:grpSpPr>
          <p:sp>
            <p:nvSpPr>
              <p:cNvPr id="45821" name="Google Shape;4582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2" name="Google Shape;4582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3" name="Google Shape;4582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4" name="Google Shape;4582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5" name="Google Shape;4582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6" name="Google Shape;4582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7" name="Google Shape;4582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8" name="Google Shape;4582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9" name="Google Shape;4582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0" name="Google Shape;4583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1" name="Google Shape;4583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2" name="Google Shape;4583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33" name="Google Shape;45833;p33"/>
            <p:cNvGrpSpPr/>
            <p:nvPr/>
          </p:nvGrpSpPr>
          <p:grpSpPr>
            <a:xfrm>
              <a:off x="2060226" y="869025"/>
              <a:ext cx="332750" cy="340900"/>
              <a:chOff x="4640775" y="524900"/>
              <a:chExt cx="332750" cy="340900"/>
            </a:xfrm>
          </p:grpSpPr>
          <p:sp>
            <p:nvSpPr>
              <p:cNvPr id="45834" name="Google Shape;4583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5" name="Google Shape;4583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6" name="Google Shape;4583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7" name="Google Shape;4583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8" name="Google Shape;4583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9" name="Google Shape;4583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0" name="Google Shape;4584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1" name="Google Shape;4584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2" name="Google Shape;4584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3" name="Google Shape;4584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4" name="Google Shape;4584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5" name="Google Shape;4584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46" name="Google Shape;45846;p33"/>
            <p:cNvGrpSpPr/>
            <p:nvPr/>
          </p:nvGrpSpPr>
          <p:grpSpPr>
            <a:xfrm>
              <a:off x="2395282" y="869025"/>
              <a:ext cx="332750" cy="340900"/>
              <a:chOff x="4640775" y="524900"/>
              <a:chExt cx="332750" cy="340900"/>
            </a:xfrm>
          </p:grpSpPr>
          <p:sp>
            <p:nvSpPr>
              <p:cNvPr id="45847" name="Google Shape;4584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8" name="Google Shape;4584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9" name="Google Shape;4584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0" name="Google Shape;4585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1" name="Google Shape;4585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2" name="Google Shape;4585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3" name="Google Shape;4585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4" name="Google Shape;4585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5" name="Google Shape;4585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6" name="Google Shape;4585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7" name="Google Shape;4585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8" name="Google Shape;4585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59" name="Google Shape;45859;p33"/>
            <p:cNvGrpSpPr/>
            <p:nvPr/>
          </p:nvGrpSpPr>
          <p:grpSpPr>
            <a:xfrm>
              <a:off x="2730339" y="869025"/>
              <a:ext cx="332750" cy="340900"/>
              <a:chOff x="4640775" y="524900"/>
              <a:chExt cx="332750" cy="340900"/>
            </a:xfrm>
          </p:grpSpPr>
          <p:sp>
            <p:nvSpPr>
              <p:cNvPr id="45860" name="Google Shape;4586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1" name="Google Shape;4586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2" name="Google Shape;4586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3" name="Google Shape;4586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4" name="Google Shape;4586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5" name="Google Shape;4586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6" name="Google Shape;4586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7" name="Google Shape;4586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8" name="Google Shape;4586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9" name="Google Shape;4586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0" name="Google Shape;4587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1" name="Google Shape;4587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72" name="Google Shape;45872;p33"/>
            <p:cNvGrpSpPr/>
            <p:nvPr/>
          </p:nvGrpSpPr>
          <p:grpSpPr>
            <a:xfrm>
              <a:off x="3065395" y="869025"/>
              <a:ext cx="332750" cy="340900"/>
              <a:chOff x="4640775" y="524900"/>
              <a:chExt cx="332750" cy="340900"/>
            </a:xfrm>
          </p:grpSpPr>
          <p:sp>
            <p:nvSpPr>
              <p:cNvPr id="45873" name="Google Shape;4587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4" name="Google Shape;4587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5" name="Google Shape;4587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6" name="Google Shape;4587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7" name="Google Shape;4587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8" name="Google Shape;4587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9" name="Google Shape;4587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0" name="Google Shape;4588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1" name="Google Shape;4588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2" name="Google Shape;4588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3" name="Google Shape;4588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4" name="Google Shape;4588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85" name="Google Shape;45885;p33"/>
            <p:cNvGrpSpPr/>
            <p:nvPr/>
          </p:nvGrpSpPr>
          <p:grpSpPr>
            <a:xfrm>
              <a:off x="3400452" y="869025"/>
              <a:ext cx="332750" cy="340900"/>
              <a:chOff x="4640775" y="524900"/>
              <a:chExt cx="332750" cy="340900"/>
            </a:xfrm>
          </p:grpSpPr>
          <p:sp>
            <p:nvSpPr>
              <p:cNvPr id="45886" name="Google Shape;4588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7" name="Google Shape;4588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8" name="Google Shape;4588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9" name="Google Shape;4588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0" name="Google Shape;4589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1" name="Google Shape;4589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2" name="Google Shape;4589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3" name="Google Shape;4589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4" name="Google Shape;4589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5" name="Google Shape;4589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6" name="Google Shape;4589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7" name="Google Shape;4589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98" name="Google Shape;45898;p33"/>
            <p:cNvGrpSpPr/>
            <p:nvPr/>
          </p:nvGrpSpPr>
          <p:grpSpPr>
            <a:xfrm>
              <a:off x="3735508" y="869025"/>
              <a:ext cx="332750" cy="340900"/>
              <a:chOff x="4640775" y="524900"/>
              <a:chExt cx="332750" cy="340900"/>
            </a:xfrm>
          </p:grpSpPr>
          <p:sp>
            <p:nvSpPr>
              <p:cNvPr id="45899" name="Google Shape;4589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0" name="Google Shape;4590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1" name="Google Shape;4590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2" name="Google Shape;4590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3" name="Google Shape;4590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4" name="Google Shape;4590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5" name="Google Shape;4590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6" name="Google Shape;4590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7" name="Google Shape;4590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8" name="Google Shape;4590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9" name="Google Shape;4590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0" name="Google Shape;4591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11" name="Google Shape;45911;p33"/>
            <p:cNvGrpSpPr/>
            <p:nvPr/>
          </p:nvGrpSpPr>
          <p:grpSpPr>
            <a:xfrm>
              <a:off x="4070565" y="869025"/>
              <a:ext cx="332750" cy="340900"/>
              <a:chOff x="4640775" y="524900"/>
              <a:chExt cx="332750" cy="340900"/>
            </a:xfrm>
          </p:grpSpPr>
          <p:sp>
            <p:nvSpPr>
              <p:cNvPr id="45912" name="Google Shape;4591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3" name="Google Shape;4591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4" name="Google Shape;4591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5" name="Google Shape;4591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6" name="Google Shape;4591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7" name="Google Shape;4591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8" name="Google Shape;4591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9" name="Google Shape;4591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0" name="Google Shape;4592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1" name="Google Shape;4592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2" name="Google Shape;4592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3" name="Google Shape;4592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24" name="Google Shape;45924;p33"/>
            <p:cNvGrpSpPr/>
            <p:nvPr/>
          </p:nvGrpSpPr>
          <p:grpSpPr>
            <a:xfrm>
              <a:off x="4405621" y="869025"/>
              <a:ext cx="332750" cy="340900"/>
              <a:chOff x="4640775" y="524900"/>
              <a:chExt cx="332750" cy="340900"/>
            </a:xfrm>
          </p:grpSpPr>
          <p:sp>
            <p:nvSpPr>
              <p:cNvPr id="45925" name="Google Shape;4592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6" name="Google Shape;4592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7" name="Google Shape;4592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8" name="Google Shape;4592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9" name="Google Shape;4592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0" name="Google Shape;4593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1" name="Google Shape;4593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2" name="Google Shape;4593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3" name="Google Shape;4593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4" name="Google Shape;4593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5" name="Google Shape;4593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6" name="Google Shape;4593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37" name="Google Shape;45937;p33"/>
            <p:cNvGrpSpPr/>
            <p:nvPr/>
          </p:nvGrpSpPr>
          <p:grpSpPr>
            <a:xfrm>
              <a:off x="720000" y="543600"/>
              <a:ext cx="332750" cy="340900"/>
              <a:chOff x="4640775" y="524900"/>
              <a:chExt cx="332750" cy="340900"/>
            </a:xfrm>
          </p:grpSpPr>
          <p:sp>
            <p:nvSpPr>
              <p:cNvPr id="45938" name="Google Shape;4593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9" name="Google Shape;4593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0" name="Google Shape;4594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1" name="Google Shape;4594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2" name="Google Shape;4594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3" name="Google Shape;4594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4" name="Google Shape;4594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5" name="Google Shape;4594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6" name="Google Shape;4594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7" name="Google Shape;4594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8" name="Google Shape;4594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9" name="Google Shape;4594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50" name="Google Shape;45950;p33"/>
            <p:cNvGrpSpPr/>
            <p:nvPr/>
          </p:nvGrpSpPr>
          <p:grpSpPr>
            <a:xfrm>
              <a:off x="1055056" y="543600"/>
              <a:ext cx="332750" cy="340900"/>
              <a:chOff x="4640775" y="524900"/>
              <a:chExt cx="332750" cy="340900"/>
            </a:xfrm>
          </p:grpSpPr>
          <p:sp>
            <p:nvSpPr>
              <p:cNvPr id="45951" name="Google Shape;4595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2" name="Google Shape;4595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3" name="Google Shape;4595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4" name="Google Shape;4595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5" name="Google Shape;4595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6" name="Google Shape;4595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7" name="Google Shape;4595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8" name="Google Shape;4595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9" name="Google Shape;4595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0" name="Google Shape;4596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1" name="Google Shape;4596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2" name="Google Shape;4596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63" name="Google Shape;45963;p33"/>
            <p:cNvGrpSpPr/>
            <p:nvPr/>
          </p:nvGrpSpPr>
          <p:grpSpPr>
            <a:xfrm>
              <a:off x="1390113" y="543600"/>
              <a:ext cx="332750" cy="340900"/>
              <a:chOff x="4640775" y="524900"/>
              <a:chExt cx="332750" cy="340900"/>
            </a:xfrm>
          </p:grpSpPr>
          <p:sp>
            <p:nvSpPr>
              <p:cNvPr id="45964" name="Google Shape;4596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5" name="Google Shape;4596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6" name="Google Shape;4596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7" name="Google Shape;4596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8" name="Google Shape;4596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9" name="Google Shape;4596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0" name="Google Shape;4597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1" name="Google Shape;4597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2" name="Google Shape;4597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3" name="Google Shape;4597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4" name="Google Shape;4597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5" name="Google Shape;4597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76" name="Google Shape;45976;p33"/>
            <p:cNvGrpSpPr/>
            <p:nvPr/>
          </p:nvGrpSpPr>
          <p:grpSpPr>
            <a:xfrm>
              <a:off x="1725169" y="543600"/>
              <a:ext cx="332750" cy="340900"/>
              <a:chOff x="4640775" y="524900"/>
              <a:chExt cx="332750" cy="340900"/>
            </a:xfrm>
          </p:grpSpPr>
          <p:sp>
            <p:nvSpPr>
              <p:cNvPr id="45977" name="Google Shape;4597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8" name="Google Shape;4597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9" name="Google Shape;4597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0" name="Google Shape;4598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1" name="Google Shape;4598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2" name="Google Shape;4598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3" name="Google Shape;4598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4" name="Google Shape;4598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5" name="Google Shape;4598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6" name="Google Shape;4598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7" name="Google Shape;4598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8" name="Google Shape;4598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89" name="Google Shape;45989;p33"/>
            <p:cNvGrpSpPr/>
            <p:nvPr/>
          </p:nvGrpSpPr>
          <p:grpSpPr>
            <a:xfrm>
              <a:off x="2060226" y="543600"/>
              <a:ext cx="332750" cy="340900"/>
              <a:chOff x="4640775" y="524900"/>
              <a:chExt cx="332750" cy="340900"/>
            </a:xfrm>
          </p:grpSpPr>
          <p:sp>
            <p:nvSpPr>
              <p:cNvPr id="45990" name="Google Shape;4599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1" name="Google Shape;4599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2" name="Google Shape;4599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3" name="Google Shape;4599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4" name="Google Shape;4599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5" name="Google Shape;4599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6" name="Google Shape;4599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7" name="Google Shape;4599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8" name="Google Shape;4599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9" name="Google Shape;4599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0" name="Google Shape;4600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1" name="Google Shape;4600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02" name="Google Shape;46002;p33"/>
            <p:cNvGrpSpPr/>
            <p:nvPr/>
          </p:nvGrpSpPr>
          <p:grpSpPr>
            <a:xfrm>
              <a:off x="2395282" y="543600"/>
              <a:ext cx="332750" cy="340900"/>
              <a:chOff x="4640775" y="524900"/>
              <a:chExt cx="332750" cy="340900"/>
            </a:xfrm>
          </p:grpSpPr>
          <p:sp>
            <p:nvSpPr>
              <p:cNvPr id="46003" name="Google Shape;4600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4" name="Google Shape;4600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5" name="Google Shape;4600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6" name="Google Shape;4600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7" name="Google Shape;4600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8" name="Google Shape;4600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9" name="Google Shape;4600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0" name="Google Shape;4601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1" name="Google Shape;4601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2" name="Google Shape;4601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3" name="Google Shape;4601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4" name="Google Shape;4601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15" name="Google Shape;46015;p33"/>
            <p:cNvGrpSpPr/>
            <p:nvPr/>
          </p:nvGrpSpPr>
          <p:grpSpPr>
            <a:xfrm>
              <a:off x="2730339" y="543600"/>
              <a:ext cx="332750" cy="340900"/>
              <a:chOff x="4640775" y="524900"/>
              <a:chExt cx="332750" cy="340900"/>
            </a:xfrm>
          </p:grpSpPr>
          <p:sp>
            <p:nvSpPr>
              <p:cNvPr id="46016" name="Google Shape;4601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7" name="Google Shape;4601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8" name="Google Shape;4601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9" name="Google Shape;4601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0" name="Google Shape;4602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1" name="Google Shape;4602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2" name="Google Shape;4602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3" name="Google Shape;4602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4" name="Google Shape;4602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5" name="Google Shape;4602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6" name="Google Shape;4602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7" name="Google Shape;4602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28" name="Google Shape;46028;p33"/>
            <p:cNvGrpSpPr/>
            <p:nvPr/>
          </p:nvGrpSpPr>
          <p:grpSpPr>
            <a:xfrm>
              <a:off x="3065395" y="543600"/>
              <a:ext cx="332750" cy="340900"/>
              <a:chOff x="4640775" y="524900"/>
              <a:chExt cx="332750" cy="340900"/>
            </a:xfrm>
          </p:grpSpPr>
          <p:sp>
            <p:nvSpPr>
              <p:cNvPr id="46029" name="Google Shape;4602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0" name="Google Shape;4603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1" name="Google Shape;4603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2" name="Google Shape;4603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3" name="Google Shape;4603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4" name="Google Shape;4603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5" name="Google Shape;4603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6" name="Google Shape;4603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7" name="Google Shape;4603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8" name="Google Shape;4603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9" name="Google Shape;4603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0" name="Google Shape;4604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41" name="Google Shape;46041;p33"/>
            <p:cNvGrpSpPr/>
            <p:nvPr/>
          </p:nvGrpSpPr>
          <p:grpSpPr>
            <a:xfrm>
              <a:off x="3400452" y="543600"/>
              <a:ext cx="332750" cy="340900"/>
              <a:chOff x="4640775" y="524900"/>
              <a:chExt cx="332750" cy="340900"/>
            </a:xfrm>
          </p:grpSpPr>
          <p:sp>
            <p:nvSpPr>
              <p:cNvPr id="46042" name="Google Shape;4604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3" name="Google Shape;4604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4" name="Google Shape;4604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5" name="Google Shape;4604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6" name="Google Shape;4604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7" name="Google Shape;4604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8" name="Google Shape;4604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9" name="Google Shape;4604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0" name="Google Shape;4605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1" name="Google Shape;4605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2" name="Google Shape;4605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3" name="Google Shape;4605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54" name="Google Shape;46054;p33"/>
            <p:cNvGrpSpPr/>
            <p:nvPr/>
          </p:nvGrpSpPr>
          <p:grpSpPr>
            <a:xfrm>
              <a:off x="3735508" y="543600"/>
              <a:ext cx="332750" cy="340900"/>
              <a:chOff x="4640775" y="524900"/>
              <a:chExt cx="332750" cy="340900"/>
            </a:xfrm>
          </p:grpSpPr>
          <p:sp>
            <p:nvSpPr>
              <p:cNvPr id="46055" name="Google Shape;4605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6" name="Google Shape;4605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7" name="Google Shape;4605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8" name="Google Shape;4605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9" name="Google Shape;4605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0" name="Google Shape;4606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1" name="Google Shape;4606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2" name="Google Shape;4606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3" name="Google Shape;4606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4" name="Google Shape;4606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5" name="Google Shape;4606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6" name="Google Shape;4606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67" name="Google Shape;46067;p33"/>
            <p:cNvGrpSpPr/>
            <p:nvPr/>
          </p:nvGrpSpPr>
          <p:grpSpPr>
            <a:xfrm>
              <a:off x="4070565" y="543600"/>
              <a:ext cx="332750" cy="340900"/>
              <a:chOff x="4640775" y="524900"/>
              <a:chExt cx="332750" cy="340900"/>
            </a:xfrm>
          </p:grpSpPr>
          <p:sp>
            <p:nvSpPr>
              <p:cNvPr id="46068" name="Google Shape;4606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9" name="Google Shape;4606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0" name="Google Shape;4607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1" name="Google Shape;4607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2" name="Google Shape;4607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3" name="Google Shape;4607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4" name="Google Shape;4607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5" name="Google Shape;4607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6" name="Google Shape;4607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7" name="Google Shape;4607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8" name="Google Shape;4607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9" name="Google Shape;4607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80" name="Google Shape;46080;p33"/>
            <p:cNvGrpSpPr/>
            <p:nvPr/>
          </p:nvGrpSpPr>
          <p:grpSpPr>
            <a:xfrm>
              <a:off x="4405621" y="543600"/>
              <a:ext cx="332750" cy="340900"/>
              <a:chOff x="4640775" y="524900"/>
              <a:chExt cx="332750" cy="340900"/>
            </a:xfrm>
          </p:grpSpPr>
          <p:sp>
            <p:nvSpPr>
              <p:cNvPr id="46081" name="Google Shape;4608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2" name="Google Shape;4608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3" name="Google Shape;4608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4" name="Google Shape;4608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5" name="Google Shape;4608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6" name="Google Shape;4608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7" name="Google Shape;4608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8" name="Google Shape;4608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9" name="Google Shape;4608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0" name="Google Shape;4609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1" name="Google Shape;4609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2" name="Google Shape;4609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EFD4E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●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○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■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●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○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■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●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○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6"/>
              </a:buClr>
              <a:buSzPts val="1400"/>
              <a:buFont typeface="Comfortaa"/>
              <a:buChar char="■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1" r:id="rId3"/>
    <p:sldLayoutId id="2147483654" r:id="rId4"/>
    <p:sldLayoutId id="2147483655" r:id="rId5"/>
    <p:sldLayoutId id="2147483656" r:id="rId6"/>
    <p:sldLayoutId id="2147483658" r:id="rId7"/>
    <p:sldLayoutId id="2147483678" r:id="rId8"/>
    <p:sldLayoutId id="2147483679" r:id="rId9"/>
    <p:sldLayoutId id="2147483680" r:id="rId10"/>
    <p:sldLayoutId id="2147483681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jpeg"/><Relationship Id="rId3" Type="http://schemas.openxmlformats.org/officeDocument/2006/relationships/image" Target="../media/image16.jpeg"/><Relationship Id="rId7" Type="http://schemas.openxmlformats.org/officeDocument/2006/relationships/image" Target="../media/image20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10" Type="http://schemas.openxmlformats.org/officeDocument/2006/relationships/image" Target="../media/image23.jpeg"/><Relationship Id="rId4" Type="http://schemas.openxmlformats.org/officeDocument/2006/relationships/image" Target="../media/image17.jpeg"/><Relationship Id="rId9" Type="http://schemas.openxmlformats.org/officeDocument/2006/relationships/image" Target="../media/image22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4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7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5" Type="http://schemas.openxmlformats.org/officeDocument/2006/relationships/image" Target="../media/image3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Relationship Id="rId14" Type="http://schemas.openxmlformats.org/officeDocument/2006/relationships/image" Target="../media/image3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95" name="Google Shape;50295;p38"/>
          <p:cNvSpPr txBox="1">
            <a:spLocks noGrp="1"/>
          </p:cNvSpPr>
          <p:nvPr>
            <p:ph type="ctrTitle" idx="3"/>
          </p:nvPr>
        </p:nvSpPr>
        <p:spPr>
          <a:xfrm>
            <a:off x="1307851" y="1380350"/>
            <a:ext cx="6505500" cy="193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atemati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ka</a:t>
            </a:r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b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2 -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sinf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0299" name="Google Shape;50299;p38"/>
          <p:cNvGrpSpPr/>
          <p:nvPr/>
        </p:nvGrpSpPr>
        <p:grpSpPr>
          <a:xfrm flipH="1">
            <a:off x="8214550" y="2105800"/>
            <a:ext cx="929450" cy="928000"/>
            <a:chOff x="4282650" y="3326925"/>
            <a:chExt cx="929450" cy="928000"/>
          </a:xfrm>
        </p:grpSpPr>
        <p:sp>
          <p:nvSpPr>
            <p:cNvPr id="50300" name="Google Shape;50300;p38"/>
            <p:cNvSpPr/>
            <p:nvPr/>
          </p:nvSpPr>
          <p:spPr>
            <a:xfrm>
              <a:off x="4295475" y="3451550"/>
              <a:ext cx="791275" cy="791275"/>
            </a:xfrm>
            <a:custGeom>
              <a:avLst/>
              <a:gdLst/>
              <a:ahLst/>
              <a:cxnLst/>
              <a:rect l="l" t="t" r="r" b="b"/>
              <a:pathLst>
                <a:path w="31651" h="31651" extrusionOk="0">
                  <a:moveTo>
                    <a:pt x="16050" y="0"/>
                  </a:moveTo>
                  <a:lnTo>
                    <a:pt x="0" y="16052"/>
                  </a:lnTo>
                  <a:lnTo>
                    <a:pt x="3301" y="28354"/>
                  </a:lnTo>
                  <a:lnTo>
                    <a:pt x="15599" y="31651"/>
                  </a:lnTo>
                  <a:lnTo>
                    <a:pt x="31651" y="15599"/>
                  </a:lnTo>
                  <a:lnTo>
                    <a:pt x="160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1" name="Google Shape;50301;p38"/>
            <p:cNvSpPr/>
            <p:nvPr/>
          </p:nvSpPr>
          <p:spPr>
            <a:xfrm>
              <a:off x="4282650" y="3439475"/>
              <a:ext cx="817375" cy="815450"/>
            </a:xfrm>
            <a:custGeom>
              <a:avLst/>
              <a:gdLst/>
              <a:ahLst/>
              <a:cxnLst/>
              <a:rect l="l" t="t" r="r" b="b"/>
              <a:pathLst>
                <a:path w="32695" h="32618" extrusionOk="0">
                  <a:moveTo>
                    <a:pt x="16563" y="1168"/>
                  </a:moveTo>
                  <a:lnTo>
                    <a:pt x="31479" y="16082"/>
                  </a:lnTo>
                  <a:lnTo>
                    <a:pt x="15968" y="31594"/>
                  </a:lnTo>
                  <a:lnTo>
                    <a:pt x="4209" y="28442"/>
                  </a:lnTo>
                  <a:lnTo>
                    <a:pt x="1052" y="16679"/>
                  </a:lnTo>
                  <a:lnTo>
                    <a:pt x="16563" y="1168"/>
                  </a:lnTo>
                  <a:close/>
                  <a:moveTo>
                    <a:pt x="16564" y="0"/>
                  </a:moveTo>
                  <a:cubicBezTo>
                    <a:pt x="16440" y="0"/>
                    <a:pt x="16316" y="47"/>
                    <a:pt x="16221" y="141"/>
                  </a:cubicBezTo>
                  <a:lnTo>
                    <a:pt x="171" y="16193"/>
                  </a:lnTo>
                  <a:cubicBezTo>
                    <a:pt x="48" y="16314"/>
                    <a:pt x="0" y="16493"/>
                    <a:pt x="45" y="16659"/>
                  </a:cubicBezTo>
                  <a:lnTo>
                    <a:pt x="3346" y="28963"/>
                  </a:lnTo>
                  <a:cubicBezTo>
                    <a:pt x="3391" y="29129"/>
                    <a:pt x="3521" y="29260"/>
                    <a:pt x="3688" y="29303"/>
                  </a:cubicBezTo>
                  <a:lnTo>
                    <a:pt x="15986" y="32600"/>
                  </a:lnTo>
                  <a:cubicBezTo>
                    <a:pt x="16028" y="32613"/>
                    <a:pt x="16070" y="32617"/>
                    <a:pt x="16112" y="32617"/>
                  </a:cubicBezTo>
                  <a:cubicBezTo>
                    <a:pt x="16238" y="32617"/>
                    <a:pt x="16363" y="32567"/>
                    <a:pt x="16454" y="32476"/>
                  </a:cubicBezTo>
                  <a:lnTo>
                    <a:pt x="32506" y="16424"/>
                  </a:lnTo>
                  <a:cubicBezTo>
                    <a:pt x="32694" y="16236"/>
                    <a:pt x="32694" y="15930"/>
                    <a:pt x="32506" y="15740"/>
                  </a:cubicBezTo>
                  <a:lnTo>
                    <a:pt x="16905" y="141"/>
                  </a:lnTo>
                  <a:cubicBezTo>
                    <a:pt x="16811" y="47"/>
                    <a:pt x="16688" y="0"/>
                    <a:pt x="165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2" name="Google Shape;50302;p38"/>
            <p:cNvSpPr/>
            <p:nvPr/>
          </p:nvSpPr>
          <p:spPr>
            <a:xfrm>
              <a:off x="4295475" y="3451550"/>
              <a:ext cx="596325" cy="708850"/>
            </a:xfrm>
            <a:custGeom>
              <a:avLst/>
              <a:gdLst/>
              <a:ahLst/>
              <a:cxnLst/>
              <a:rect l="l" t="t" r="r" b="b"/>
              <a:pathLst>
                <a:path w="23853" h="28354" extrusionOk="0">
                  <a:moveTo>
                    <a:pt x="16050" y="0"/>
                  </a:moveTo>
                  <a:lnTo>
                    <a:pt x="0" y="16052"/>
                  </a:lnTo>
                  <a:lnTo>
                    <a:pt x="3301" y="28354"/>
                  </a:lnTo>
                  <a:lnTo>
                    <a:pt x="23853" y="7801"/>
                  </a:lnTo>
                  <a:lnTo>
                    <a:pt x="160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3" name="Google Shape;50303;p38"/>
            <p:cNvSpPr/>
            <p:nvPr/>
          </p:nvSpPr>
          <p:spPr>
            <a:xfrm>
              <a:off x="4282650" y="3439475"/>
              <a:ext cx="622425" cy="733025"/>
            </a:xfrm>
            <a:custGeom>
              <a:avLst/>
              <a:gdLst/>
              <a:ahLst/>
              <a:cxnLst/>
              <a:rect l="l" t="t" r="r" b="b"/>
              <a:pathLst>
                <a:path w="24897" h="29321" extrusionOk="0">
                  <a:moveTo>
                    <a:pt x="16563" y="1168"/>
                  </a:moveTo>
                  <a:lnTo>
                    <a:pt x="23682" y="8284"/>
                  </a:lnTo>
                  <a:lnTo>
                    <a:pt x="4064" y="27902"/>
                  </a:lnTo>
                  <a:lnTo>
                    <a:pt x="1052" y="16679"/>
                  </a:lnTo>
                  <a:lnTo>
                    <a:pt x="16563" y="1168"/>
                  </a:lnTo>
                  <a:close/>
                  <a:moveTo>
                    <a:pt x="16564" y="0"/>
                  </a:moveTo>
                  <a:cubicBezTo>
                    <a:pt x="16440" y="0"/>
                    <a:pt x="16316" y="47"/>
                    <a:pt x="16221" y="141"/>
                  </a:cubicBezTo>
                  <a:lnTo>
                    <a:pt x="171" y="16193"/>
                  </a:lnTo>
                  <a:cubicBezTo>
                    <a:pt x="48" y="16314"/>
                    <a:pt x="0" y="16493"/>
                    <a:pt x="45" y="16659"/>
                  </a:cubicBezTo>
                  <a:lnTo>
                    <a:pt x="3346" y="28963"/>
                  </a:lnTo>
                  <a:cubicBezTo>
                    <a:pt x="3391" y="29129"/>
                    <a:pt x="3521" y="29260"/>
                    <a:pt x="3688" y="29303"/>
                  </a:cubicBezTo>
                  <a:cubicBezTo>
                    <a:pt x="3730" y="29316"/>
                    <a:pt x="3772" y="29320"/>
                    <a:pt x="3814" y="29320"/>
                  </a:cubicBezTo>
                  <a:cubicBezTo>
                    <a:pt x="3940" y="29320"/>
                    <a:pt x="4064" y="29270"/>
                    <a:pt x="4156" y="29179"/>
                  </a:cubicBezTo>
                  <a:lnTo>
                    <a:pt x="24706" y="8627"/>
                  </a:lnTo>
                  <a:cubicBezTo>
                    <a:pt x="24896" y="8438"/>
                    <a:pt x="24896" y="8132"/>
                    <a:pt x="24706" y="7942"/>
                  </a:cubicBezTo>
                  <a:lnTo>
                    <a:pt x="16905" y="141"/>
                  </a:lnTo>
                  <a:cubicBezTo>
                    <a:pt x="16811" y="47"/>
                    <a:pt x="16688" y="0"/>
                    <a:pt x="165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4" name="Google Shape;50304;p38"/>
            <p:cNvSpPr/>
            <p:nvPr/>
          </p:nvSpPr>
          <p:spPr>
            <a:xfrm>
              <a:off x="4584200" y="3339025"/>
              <a:ext cx="615075" cy="615075"/>
            </a:xfrm>
            <a:custGeom>
              <a:avLst/>
              <a:gdLst/>
              <a:ahLst/>
              <a:cxnLst/>
              <a:rect l="l" t="t" r="r" b="b"/>
              <a:pathLst>
                <a:path w="24603" h="24603" extrusionOk="0">
                  <a:moveTo>
                    <a:pt x="9005" y="1"/>
                  </a:moveTo>
                  <a:lnTo>
                    <a:pt x="1" y="9005"/>
                  </a:lnTo>
                  <a:lnTo>
                    <a:pt x="3296" y="21307"/>
                  </a:lnTo>
                  <a:lnTo>
                    <a:pt x="15598" y="24603"/>
                  </a:lnTo>
                  <a:lnTo>
                    <a:pt x="24603" y="15598"/>
                  </a:lnTo>
                  <a:lnTo>
                    <a:pt x="21307" y="3296"/>
                  </a:lnTo>
                  <a:lnTo>
                    <a:pt x="90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5" name="Google Shape;50305;p38"/>
            <p:cNvSpPr/>
            <p:nvPr/>
          </p:nvSpPr>
          <p:spPr>
            <a:xfrm>
              <a:off x="4571400" y="3326925"/>
              <a:ext cx="640700" cy="639275"/>
            </a:xfrm>
            <a:custGeom>
              <a:avLst/>
              <a:gdLst/>
              <a:ahLst/>
              <a:cxnLst/>
              <a:rect l="l" t="t" r="r" b="b"/>
              <a:pathLst>
                <a:path w="25628" h="25571" extrusionOk="0">
                  <a:moveTo>
                    <a:pt x="9662" y="1024"/>
                  </a:moveTo>
                  <a:lnTo>
                    <a:pt x="21424" y="4175"/>
                  </a:lnTo>
                  <a:lnTo>
                    <a:pt x="24576" y="15937"/>
                  </a:lnTo>
                  <a:lnTo>
                    <a:pt x="15965" y="24547"/>
                  </a:lnTo>
                  <a:lnTo>
                    <a:pt x="4203" y="21396"/>
                  </a:lnTo>
                  <a:lnTo>
                    <a:pt x="1052" y="9634"/>
                  </a:lnTo>
                  <a:lnTo>
                    <a:pt x="9662" y="1024"/>
                  </a:lnTo>
                  <a:close/>
                  <a:moveTo>
                    <a:pt x="9516" y="1"/>
                  </a:moveTo>
                  <a:cubicBezTo>
                    <a:pt x="9390" y="1"/>
                    <a:pt x="9267" y="51"/>
                    <a:pt x="9175" y="142"/>
                  </a:cubicBezTo>
                  <a:lnTo>
                    <a:pt x="170" y="9147"/>
                  </a:lnTo>
                  <a:cubicBezTo>
                    <a:pt x="48" y="9270"/>
                    <a:pt x="1" y="9447"/>
                    <a:pt x="44" y="9615"/>
                  </a:cubicBezTo>
                  <a:lnTo>
                    <a:pt x="3341" y="21915"/>
                  </a:lnTo>
                  <a:cubicBezTo>
                    <a:pt x="3387" y="22083"/>
                    <a:pt x="3517" y="22214"/>
                    <a:pt x="3684" y="22258"/>
                  </a:cubicBezTo>
                  <a:lnTo>
                    <a:pt x="15985" y="25555"/>
                  </a:lnTo>
                  <a:cubicBezTo>
                    <a:pt x="16026" y="25566"/>
                    <a:pt x="16068" y="25570"/>
                    <a:pt x="16110" y="25570"/>
                  </a:cubicBezTo>
                  <a:cubicBezTo>
                    <a:pt x="16236" y="25570"/>
                    <a:pt x="16360" y="25520"/>
                    <a:pt x="16452" y="25429"/>
                  </a:cubicBezTo>
                  <a:lnTo>
                    <a:pt x="25457" y="16424"/>
                  </a:lnTo>
                  <a:cubicBezTo>
                    <a:pt x="25580" y="16301"/>
                    <a:pt x="25628" y="16124"/>
                    <a:pt x="25583" y="15956"/>
                  </a:cubicBezTo>
                  <a:lnTo>
                    <a:pt x="22286" y="3656"/>
                  </a:lnTo>
                  <a:cubicBezTo>
                    <a:pt x="22242" y="3489"/>
                    <a:pt x="22111" y="3359"/>
                    <a:pt x="21945" y="3314"/>
                  </a:cubicBezTo>
                  <a:lnTo>
                    <a:pt x="9643" y="18"/>
                  </a:lnTo>
                  <a:cubicBezTo>
                    <a:pt x="9601" y="6"/>
                    <a:pt x="9559" y="1"/>
                    <a:pt x="95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06" name="Google Shape;50306;p38"/>
          <p:cNvGrpSpPr/>
          <p:nvPr/>
        </p:nvGrpSpPr>
        <p:grpSpPr>
          <a:xfrm>
            <a:off x="1591988" y="2405325"/>
            <a:ext cx="1077925" cy="332825"/>
            <a:chOff x="1581163" y="2405325"/>
            <a:chExt cx="1077925" cy="332825"/>
          </a:xfrm>
        </p:grpSpPr>
        <p:sp>
          <p:nvSpPr>
            <p:cNvPr id="50307" name="Google Shape;50307;p38"/>
            <p:cNvSpPr/>
            <p:nvPr/>
          </p:nvSpPr>
          <p:spPr>
            <a:xfrm>
              <a:off x="1581163" y="2405325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0"/>
                  </a:moveTo>
                  <a:lnTo>
                    <a:pt x="1" y="3131"/>
                  </a:lnTo>
                  <a:cubicBezTo>
                    <a:pt x="1250" y="3131"/>
                    <a:pt x="1822" y="3697"/>
                    <a:pt x="2685" y="4554"/>
                  </a:cubicBezTo>
                  <a:cubicBezTo>
                    <a:pt x="3677" y="5540"/>
                    <a:pt x="5035" y="6885"/>
                    <a:pt x="7573" y="6885"/>
                  </a:cubicBezTo>
                  <a:cubicBezTo>
                    <a:pt x="10111" y="6885"/>
                    <a:pt x="11469" y="5540"/>
                    <a:pt x="12461" y="4554"/>
                  </a:cubicBezTo>
                  <a:cubicBezTo>
                    <a:pt x="13324" y="3697"/>
                    <a:pt x="13898" y="3131"/>
                    <a:pt x="15143" y="3131"/>
                  </a:cubicBezTo>
                  <a:cubicBezTo>
                    <a:pt x="16391" y="3131"/>
                    <a:pt x="16964" y="3697"/>
                    <a:pt x="17828" y="4554"/>
                  </a:cubicBezTo>
                  <a:cubicBezTo>
                    <a:pt x="18821" y="5540"/>
                    <a:pt x="20178" y="6885"/>
                    <a:pt x="22716" y="6885"/>
                  </a:cubicBezTo>
                  <a:cubicBezTo>
                    <a:pt x="25253" y="6885"/>
                    <a:pt x="26612" y="5540"/>
                    <a:pt x="27604" y="4554"/>
                  </a:cubicBezTo>
                  <a:cubicBezTo>
                    <a:pt x="28468" y="3697"/>
                    <a:pt x="29040" y="3131"/>
                    <a:pt x="30289" y="3131"/>
                  </a:cubicBezTo>
                  <a:cubicBezTo>
                    <a:pt x="31538" y="3131"/>
                    <a:pt x="32110" y="3697"/>
                    <a:pt x="32973" y="4554"/>
                  </a:cubicBezTo>
                  <a:cubicBezTo>
                    <a:pt x="33965" y="5540"/>
                    <a:pt x="35323" y="6885"/>
                    <a:pt x="37861" y="6885"/>
                  </a:cubicBezTo>
                  <a:cubicBezTo>
                    <a:pt x="40399" y="6885"/>
                    <a:pt x="41757" y="5540"/>
                    <a:pt x="42749" y="4554"/>
                  </a:cubicBezTo>
                  <a:cubicBezTo>
                    <a:pt x="42878" y="4430"/>
                    <a:pt x="42997" y="4307"/>
                    <a:pt x="43116" y="4198"/>
                  </a:cubicBezTo>
                  <a:lnTo>
                    <a:pt x="43116" y="445"/>
                  </a:lnTo>
                  <a:cubicBezTo>
                    <a:pt x="41967" y="924"/>
                    <a:pt x="41182" y="1703"/>
                    <a:pt x="40547" y="2332"/>
                  </a:cubicBezTo>
                  <a:cubicBezTo>
                    <a:pt x="39682" y="3190"/>
                    <a:pt x="39110" y="3756"/>
                    <a:pt x="37861" y="3756"/>
                  </a:cubicBezTo>
                  <a:cubicBezTo>
                    <a:pt x="36612" y="3756"/>
                    <a:pt x="36040" y="3190"/>
                    <a:pt x="35177" y="2332"/>
                  </a:cubicBezTo>
                  <a:cubicBezTo>
                    <a:pt x="34185" y="1350"/>
                    <a:pt x="32827" y="0"/>
                    <a:pt x="30289" y="0"/>
                  </a:cubicBezTo>
                  <a:cubicBezTo>
                    <a:pt x="27751" y="0"/>
                    <a:pt x="26393" y="1350"/>
                    <a:pt x="25401" y="2332"/>
                  </a:cubicBezTo>
                  <a:cubicBezTo>
                    <a:pt x="24538" y="3190"/>
                    <a:pt x="23965" y="3756"/>
                    <a:pt x="22716" y="3756"/>
                  </a:cubicBezTo>
                  <a:cubicBezTo>
                    <a:pt x="21468" y="3756"/>
                    <a:pt x="20898" y="3190"/>
                    <a:pt x="20031" y="2332"/>
                  </a:cubicBezTo>
                  <a:cubicBezTo>
                    <a:pt x="19038" y="1350"/>
                    <a:pt x="17681" y="0"/>
                    <a:pt x="15143" y="0"/>
                  </a:cubicBezTo>
                  <a:cubicBezTo>
                    <a:pt x="12609" y="0"/>
                    <a:pt x="11250" y="1350"/>
                    <a:pt x="10259" y="2332"/>
                  </a:cubicBezTo>
                  <a:cubicBezTo>
                    <a:pt x="9391" y="3190"/>
                    <a:pt x="8822" y="3756"/>
                    <a:pt x="7573" y="3756"/>
                  </a:cubicBezTo>
                  <a:cubicBezTo>
                    <a:pt x="6324" y="3756"/>
                    <a:pt x="5752" y="3190"/>
                    <a:pt x="4889" y="2332"/>
                  </a:cubicBezTo>
                  <a:cubicBezTo>
                    <a:pt x="3897" y="1350"/>
                    <a:pt x="25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8" name="Google Shape;50308;p38"/>
            <p:cNvSpPr/>
            <p:nvPr/>
          </p:nvSpPr>
          <p:spPr>
            <a:xfrm>
              <a:off x="1581163" y="2566000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1"/>
                  </a:moveTo>
                  <a:lnTo>
                    <a:pt x="1" y="3130"/>
                  </a:lnTo>
                  <a:cubicBezTo>
                    <a:pt x="1250" y="3130"/>
                    <a:pt x="1822" y="3698"/>
                    <a:pt x="2685" y="4555"/>
                  </a:cubicBezTo>
                  <a:cubicBezTo>
                    <a:pt x="3677" y="5538"/>
                    <a:pt x="5035" y="6886"/>
                    <a:pt x="7573" y="6886"/>
                  </a:cubicBezTo>
                  <a:cubicBezTo>
                    <a:pt x="10111" y="6886"/>
                    <a:pt x="11469" y="5538"/>
                    <a:pt x="12461" y="4555"/>
                  </a:cubicBezTo>
                  <a:cubicBezTo>
                    <a:pt x="13324" y="3698"/>
                    <a:pt x="13898" y="3130"/>
                    <a:pt x="15143" y="3130"/>
                  </a:cubicBezTo>
                  <a:cubicBezTo>
                    <a:pt x="16391" y="3130"/>
                    <a:pt x="16964" y="3698"/>
                    <a:pt x="17828" y="4555"/>
                  </a:cubicBezTo>
                  <a:cubicBezTo>
                    <a:pt x="18821" y="5538"/>
                    <a:pt x="20178" y="6886"/>
                    <a:pt x="22716" y="6886"/>
                  </a:cubicBezTo>
                  <a:cubicBezTo>
                    <a:pt x="25253" y="6886"/>
                    <a:pt x="26612" y="5538"/>
                    <a:pt x="27604" y="4555"/>
                  </a:cubicBezTo>
                  <a:cubicBezTo>
                    <a:pt x="28468" y="3698"/>
                    <a:pt x="29040" y="3130"/>
                    <a:pt x="30289" y="3130"/>
                  </a:cubicBezTo>
                  <a:cubicBezTo>
                    <a:pt x="31538" y="3130"/>
                    <a:pt x="32110" y="3698"/>
                    <a:pt x="32973" y="4555"/>
                  </a:cubicBezTo>
                  <a:cubicBezTo>
                    <a:pt x="33965" y="5538"/>
                    <a:pt x="35323" y="6886"/>
                    <a:pt x="37861" y="6886"/>
                  </a:cubicBezTo>
                  <a:cubicBezTo>
                    <a:pt x="40399" y="6886"/>
                    <a:pt x="41757" y="5538"/>
                    <a:pt x="42749" y="4555"/>
                  </a:cubicBezTo>
                  <a:cubicBezTo>
                    <a:pt x="42878" y="4429"/>
                    <a:pt x="42997" y="4307"/>
                    <a:pt x="43116" y="4198"/>
                  </a:cubicBezTo>
                  <a:lnTo>
                    <a:pt x="43116" y="446"/>
                  </a:lnTo>
                  <a:cubicBezTo>
                    <a:pt x="41967" y="925"/>
                    <a:pt x="41182" y="1704"/>
                    <a:pt x="40547" y="2332"/>
                  </a:cubicBezTo>
                  <a:cubicBezTo>
                    <a:pt x="39682" y="3191"/>
                    <a:pt x="39110" y="3757"/>
                    <a:pt x="37861" y="3757"/>
                  </a:cubicBezTo>
                  <a:cubicBezTo>
                    <a:pt x="36612" y="3757"/>
                    <a:pt x="36040" y="3191"/>
                    <a:pt x="35177" y="2332"/>
                  </a:cubicBezTo>
                  <a:cubicBezTo>
                    <a:pt x="34185" y="1351"/>
                    <a:pt x="32827" y="1"/>
                    <a:pt x="30289" y="1"/>
                  </a:cubicBezTo>
                  <a:cubicBezTo>
                    <a:pt x="27751" y="1"/>
                    <a:pt x="26393" y="1351"/>
                    <a:pt x="25401" y="2332"/>
                  </a:cubicBezTo>
                  <a:cubicBezTo>
                    <a:pt x="24538" y="3191"/>
                    <a:pt x="23965" y="3757"/>
                    <a:pt x="22716" y="3757"/>
                  </a:cubicBezTo>
                  <a:cubicBezTo>
                    <a:pt x="21468" y="3757"/>
                    <a:pt x="20898" y="3191"/>
                    <a:pt x="20031" y="2332"/>
                  </a:cubicBezTo>
                  <a:cubicBezTo>
                    <a:pt x="19038" y="1351"/>
                    <a:pt x="17681" y="1"/>
                    <a:pt x="15143" y="1"/>
                  </a:cubicBezTo>
                  <a:cubicBezTo>
                    <a:pt x="12609" y="1"/>
                    <a:pt x="11250" y="1351"/>
                    <a:pt x="10259" y="2332"/>
                  </a:cubicBezTo>
                  <a:cubicBezTo>
                    <a:pt x="9391" y="3191"/>
                    <a:pt x="8822" y="3757"/>
                    <a:pt x="7573" y="3757"/>
                  </a:cubicBezTo>
                  <a:cubicBezTo>
                    <a:pt x="6324" y="3757"/>
                    <a:pt x="5752" y="3191"/>
                    <a:pt x="4889" y="2332"/>
                  </a:cubicBezTo>
                  <a:cubicBezTo>
                    <a:pt x="3897" y="1351"/>
                    <a:pt x="2539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09" name="Google Shape;50309;p38"/>
          <p:cNvGrpSpPr/>
          <p:nvPr/>
        </p:nvGrpSpPr>
        <p:grpSpPr>
          <a:xfrm>
            <a:off x="6474063" y="2405325"/>
            <a:ext cx="1077925" cy="332825"/>
            <a:chOff x="1581163" y="2405325"/>
            <a:chExt cx="1077925" cy="332825"/>
          </a:xfrm>
        </p:grpSpPr>
        <p:sp>
          <p:nvSpPr>
            <p:cNvPr id="50310" name="Google Shape;50310;p38"/>
            <p:cNvSpPr/>
            <p:nvPr/>
          </p:nvSpPr>
          <p:spPr>
            <a:xfrm>
              <a:off x="1581163" y="2405325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0"/>
                  </a:moveTo>
                  <a:lnTo>
                    <a:pt x="1" y="3131"/>
                  </a:lnTo>
                  <a:cubicBezTo>
                    <a:pt x="1250" y="3131"/>
                    <a:pt x="1822" y="3697"/>
                    <a:pt x="2685" y="4554"/>
                  </a:cubicBezTo>
                  <a:cubicBezTo>
                    <a:pt x="3677" y="5540"/>
                    <a:pt x="5035" y="6885"/>
                    <a:pt x="7573" y="6885"/>
                  </a:cubicBezTo>
                  <a:cubicBezTo>
                    <a:pt x="10111" y="6885"/>
                    <a:pt x="11469" y="5540"/>
                    <a:pt x="12461" y="4554"/>
                  </a:cubicBezTo>
                  <a:cubicBezTo>
                    <a:pt x="13324" y="3697"/>
                    <a:pt x="13898" y="3131"/>
                    <a:pt x="15143" y="3131"/>
                  </a:cubicBezTo>
                  <a:cubicBezTo>
                    <a:pt x="16391" y="3131"/>
                    <a:pt x="16964" y="3697"/>
                    <a:pt x="17828" y="4554"/>
                  </a:cubicBezTo>
                  <a:cubicBezTo>
                    <a:pt x="18821" y="5540"/>
                    <a:pt x="20178" y="6885"/>
                    <a:pt x="22716" y="6885"/>
                  </a:cubicBezTo>
                  <a:cubicBezTo>
                    <a:pt x="25253" y="6885"/>
                    <a:pt x="26612" y="5540"/>
                    <a:pt x="27604" y="4554"/>
                  </a:cubicBezTo>
                  <a:cubicBezTo>
                    <a:pt x="28468" y="3697"/>
                    <a:pt x="29040" y="3131"/>
                    <a:pt x="30289" y="3131"/>
                  </a:cubicBezTo>
                  <a:cubicBezTo>
                    <a:pt x="31538" y="3131"/>
                    <a:pt x="32110" y="3697"/>
                    <a:pt x="32973" y="4554"/>
                  </a:cubicBezTo>
                  <a:cubicBezTo>
                    <a:pt x="33965" y="5540"/>
                    <a:pt x="35323" y="6885"/>
                    <a:pt x="37861" y="6885"/>
                  </a:cubicBezTo>
                  <a:cubicBezTo>
                    <a:pt x="40399" y="6885"/>
                    <a:pt x="41757" y="5540"/>
                    <a:pt x="42749" y="4554"/>
                  </a:cubicBezTo>
                  <a:cubicBezTo>
                    <a:pt x="42878" y="4430"/>
                    <a:pt x="42997" y="4307"/>
                    <a:pt x="43116" y="4198"/>
                  </a:cubicBezTo>
                  <a:lnTo>
                    <a:pt x="43116" y="445"/>
                  </a:lnTo>
                  <a:cubicBezTo>
                    <a:pt x="41967" y="924"/>
                    <a:pt x="41182" y="1703"/>
                    <a:pt x="40547" y="2332"/>
                  </a:cubicBezTo>
                  <a:cubicBezTo>
                    <a:pt x="39682" y="3190"/>
                    <a:pt x="39110" y="3756"/>
                    <a:pt x="37861" y="3756"/>
                  </a:cubicBezTo>
                  <a:cubicBezTo>
                    <a:pt x="36612" y="3756"/>
                    <a:pt x="36040" y="3190"/>
                    <a:pt x="35177" y="2332"/>
                  </a:cubicBezTo>
                  <a:cubicBezTo>
                    <a:pt x="34185" y="1350"/>
                    <a:pt x="32827" y="0"/>
                    <a:pt x="30289" y="0"/>
                  </a:cubicBezTo>
                  <a:cubicBezTo>
                    <a:pt x="27751" y="0"/>
                    <a:pt x="26393" y="1350"/>
                    <a:pt x="25401" y="2332"/>
                  </a:cubicBezTo>
                  <a:cubicBezTo>
                    <a:pt x="24538" y="3190"/>
                    <a:pt x="23965" y="3756"/>
                    <a:pt x="22716" y="3756"/>
                  </a:cubicBezTo>
                  <a:cubicBezTo>
                    <a:pt x="21468" y="3756"/>
                    <a:pt x="20898" y="3190"/>
                    <a:pt x="20031" y="2332"/>
                  </a:cubicBezTo>
                  <a:cubicBezTo>
                    <a:pt x="19038" y="1350"/>
                    <a:pt x="17681" y="0"/>
                    <a:pt x="15143" y="0"/>
                  </a:cubicBezTo>
                  <a:cubicBezTo>
                    <a:pt x="12609" y="0"/>
                    <a:pt x="11250" y="1350"/>
                    <a:pt x="10259" y="2332"/>
                  </a:cubicBezTo>
                  <a:cubicBezTo>
                    <a:pt x="9391" y="3190"/>
                    <a:pt x="8822" y="3756"/>
                    <a:pt x="7573" y="3756"/>
                  </a:cubicBezTo>
                  <a:cubicBezTo>
                    <a:pt x="6324" y="3756"/>
                    <a:pt x="5752" y="3190"/>
                    <a:pt x="4889" y="2332"/>
                  </a:cubicBezTo>
                  <a:cubicBezTo>
                    <a:pt x="3897" y="1350"/>
                    <a:pt x="25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1" name="Google Shape;50311;p38"/>
            <p:cNvSpPr/>
            <p:nvPr/>
          </p:nvSpPr>
          <p:spPr>
            <a:xfrm>
              <a:off x="1581163" y="2566000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1"/>
                  </a:moveTo>
                  <a:lnTo>
                    <a:pt x="1" y="3130"/>
                  </a:lnTo>
                  <a:cubicBezTo>
                    <a:pt x="1250" y="3130"/>
                    <a:pt x="1822" y="3698"/>
                    <a:pt x="2685" y="4555"/>
                  </a:cubicBezTo>
                  <a:cubicBezTo>
                    <a:pt x="3677" y="5538"/>
                    <a:pt x="5035" y="6886"/>
                    <a:pt x="7573" y="6886"/>
                  </a:cubicBezTo>
                  <a:cubicBezTo>
                    <a:pt x="10111" y="6886"/>
                    <a:pt x="11469" y="5538"/>
                    <a:pt x="12461" y="4555"/>
                  </a:cubicBezTo>
                  <a:cubicBezTo>
                    <a:pt x="13324" y="3698"/>
                    <a:pt x="13898" y="3130"/>
                    <a:pt x="15143" y="3130"/>
                  </a:cubicBezTo>
                  <a:cubicBezTo>
                    <a:pt x="16391" y="3130"/>
                    <a:pt x="16964" y="3698"/>
                    <a:pt x="17828" y="4555"/>
                  </a:cubicBezTo>
                  <a:cubicBezTo>
                    <a:pt x="18821" y="5538"/>
                    <a:pt x="20178" y="6886"/>
                    <a:pt x="22716" y="6886"/>
                  </a:cubicBezTo>
                  <a:cubicBezTo>
                    <a:pt x="25253" y="6886"/>
                    <a:pt x="26612" y="5538"/>
                    <a:pt x="27604" y="4555"/>
                  </a:cubicBezTo>
                  <a:cubicBezTo>
                    <a:pt x="28468" y="3698"/>
                    <a:pt x="29040" y="3130"/>
                    <a:pt x="30289" y="3130"/>
                  </a:cubicBezTo>
                  <a:cubicBezTo>
                    <a:pt x="31538" y="3130"/>
                    <a:pt x="32110" y="3698"/>
                    <a:pt x="32973" y="4555"/>
                  </a:cubicBezTo>
                  <a:cubicBezTo>
                    <a:pt x="33965" y="5538"/>
                    <a:pt x="35323" y="6886"/>
                    <a:pt x="37861" y="6886"/>
                  </a:cubicBezTo>
                  <a:cubicBezTo>
                    <a:pt x="40399" y="6886"/>
                    <a:pt x="41757" y="5538"/>
                    <a:pt x="42749" y="4555"/>
                  </a:cubicBezTo>
                  <a:cubicBezTo>
                    <a:pt x="42878" y="4429"/>
                    <a:pt x="42997" y="4307"/>
                    <a:pt x="43116" y="4198"/>
                  </a:cubicBezTo>
                  <a:lnTo>
                    <a:pt x="43116" y="446"/>
                  </a:lnTo>
                  <a:cubicBezTo>
                    <a:pt x="41967" y="925"/>
                    <a:pt x="41182" y="1704"/>
                    <a:pt x="40547" y="2332"/>
                  </a:cubicBezTo>
                  <a:cubicBezTo>
                    <a:pt x="39682" y="3191"/>
                    <a:pt x="39110" y="3757"/>
                    <a:pt x="37861" y="3757"/>
                  </a:cubicBezTo>
                  <a:cubicBezTo>
                    <a:pt x="36612" y="3757"/>
                    <a:pt x="36040" y="3191"/>
                    <a:pt x="35177" y="2332"/>
                  </a:cubicBezTo>
                  <a:cubicBezTo>
                    <a:pt x="34185" y="1351"/>
                    <a:pt x="32827" y="1"/>
                    <a:pt x="30289" y="1"/>
                  </a:cubicBezTo>
                  <a:cubicBezTo>
                    <a:pt x="27751" y="1"/>
                    <a:pt x="26393" y="1351"/>
                    <a:pt x="25401" y="2332"/>
                  </a:cubicBezTo>
                  <a:cubicBezTo>
                    <a:pt x="24538" y="3191"/>
                    <a:pt x="23965" y="3757"/>
                    <a:pt x="22716" y="3757"/>
                  </a:cubicBezTo>
                  <a:cubicBezTo>
                    <a:pt x="21468" y="3757"/>
                    <a:pt x="20898" y="3191"/>
                    <a:pt x="20031" y="2332"/>
                  </a:cubicBezTo>
                  <a:cubicBezTo>
                    <a:pt x="19038" y="1351"/>
                    <a:pt x="17681" y="1"/>
                    <a:pt x="15143" y="1"/>
                  </a:cubicBezTo>
                  <a:cubicBezTo>
                    <a:pt x="12609" y="1"/>
                    <a:pt x="11250" y="1351"/>
                    <a:pt x="10259" y="2332"/>
                  </a:cubicBezTo>
                  <a:cubicBezTo>
                    <a:pt x="9391" y="3191"/>
                    <a:pt x="8822" y="3757"/>
                    <a:pt x="7573" y="3757"/>
                  </a:cubicBezTo>
                  <a:cubicBezTo>
                    <a:pt x="6324" y="3757"/>
                    <a:pt x="5752" y="3191"/>
                    <a:pt x="4889" y="2332"/>
                  </a:cubicBezTo>
                  <a:cubicBezTo>
                    <a:pt x="3897" y="1351"/>
                    <a:pt x="2539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12" name="Google Shape;50312;p38"/>
          <p:cNvGrpSpPr/>
          <p:nvPr/>
        </p:nvGrpSpPr>
        <p:grpSpPr>
          <a:xfrm>
            <a:off x="158300" y="-48625"/>
            <a:ext cx="1392350" cy="1390650"/>
            <a:chOff x="460125" y="1801625"/>
            <a:chExt cx="1392350" cy="1390650"/>
          </a:xfrm>
        </p:grpSpPr>
        <p:sp>
          <p:nvSpPr>
            <p:cNvPr id="50313" name="Google Shape;50313;p38"/>
            <p:cNvSpPr/>
            <p:nvPr/>
          </p:nvSpPr>
          <p:spPr>
            <a:xfrm>
              <a:off x="517950" y="1857750"/>
              <a:ext cx="1321925" cy="1321925"/>
            </a:xfrm>
            <a:custGeom>
              <a:avLst/>
              <a:gdLst/>
              <a:ahLst/>
              <a:cxnLst/>
              <a:rect l="l" t="t" r="r" b="b"/>
              <a:pathLst>
                <a:path w="52877" h="52877" extrusionOk="0">
                  <a:moveTo>
                    <a:pt x="43195" y="1"/>
                  </a:moveTo>
                  <a:lnTo>
                    <a:pt x="36354" y="6840"/>
                  </a:lnTo>
                  <a:lnTo>
                    <a:pt x="37091" y="7576"/>
                  </a:lnTo>
                  <a:cubicBezTo>
                    <a:pt x="41032" y="11517"/>
                    <a:pt x="43202" y="16758"/>
                    <a:pt x="43202" y="22334"/>
                  </a:cubicBezTo>
                  <a:cubicBezTo>
                    <a:pt x="43202" y="27908"/>
                    <a:pt x="41032" y="33149"/>
                    <a:pt x="37091" y="37090"/>
                  </a:cubicBezTo>
                  <a:cubicBezTo>
                    <a:pt x="33147" y="41032"/>
                    <a:pt x="27908" y="43203"/>
                    <a:pt x="22333" y="43203"/>
                  </a:cubicBezTo>
                  <a:cubicBezTo>
                    <a:pt x="16759" y="43203"/>
                    <a:pt x="11518" y="41032"/>
                    <a:pt x="7576" y="37090"/>
                  </a:cubicBezTo>
                  <a:lnTo>
                    <a:pt x="6841" y="36355"/>
                  </a:lnTo>
                  <a:lnTo>
                    <a:pt x="0" y="43195"/>
                  </a:lnTo>
                  <a:lnTo>
                    <a:pt x="736" y="43930"/>
                  </a:lnTo>
                  <a:cubicBezTo>
                    <a:pt x="6505" y="49699"/>
                    <a:pt x="14175" y="52877"/>
                    <a:pt x="22333" y="52877"/>
                  </a:cubicBezTo>
                  <a:cubicBezTo>
                    <a:pt x="30492" y="52877"/>
                    <a:pt x="38162" y="49699"/>
                    <a:pt x="43930" y="43930"/>
                  </a:cubicBezTo>
                  <a:cubicBezTo>
                    <a:pt x="49699" y="38162"/>
                    <a:pt x="52876" y="30493"/>
                    <a:pt x="52876" y="22334"/>
                  </a:cubicBezTo>
                  <a:cubicBezTo>
                    <a:pt x="52876" y="14175"/>
                    <a:pt x="49699" y="6504"/>
                    <a:pt x="43930" y="736"/>
                  </a:cubicBezTo>
                  <a:lnTo>
                    <a:pt x="431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4" name="Google Shape;50314;p38"/>
            <p:cNvSpPr/>
            <p:nvPr/>
          </p:nvSpPr>
          <p:spPr>
            <a:xfrm>
              <a:off x="500125" y="1839950"/>
              <a:ext cx="1352350" cy="1352325"/>
            </a:xfrm>
            <a:custGeom>
              <a:avLst/>
              <a:gdLst/>
              <a:ahLst/>
              <a:cxnLst/>
              <a:rect l="l" t="t" r="r" b="b"/>
              <a:pathLst>
                <a:path w="54094" h="54093" extrusionOk="0">
                  <a:moveTo>
                    <a:pt x="43908" y="1425"/>
                  </a:moveTo>
                  <a:lnTo>
                    <a:pt x="44287" y="1805"/>
                  </a:lnTo>
                  <a:cubicBezTo>
                    <a:pt x="49961" y="7478"/>
                    <a:pt x="53087" y="15020"/>
                    <a:pt x="53087" y="23046"/>
                  </a:cubicBezTo>
                  <a:cubicBezTo>
                    <a:pt x="53087" y="31070"/>
                    <a:pt x="49961" y="38613"/>
                    <a:pt x="44287" y="44287"/>
                  </a:cubicBezTo>
                  <a:cubicBezTo>
                    <a:pt x="38614" y="49960"/>
                    <a:pt x="31072" y="53085"/>
                    <a:pt x="23046" y="53085"/>
                  </a:cubicBezTo>
                  <a:cubicBezTo>
                    <a:pt x="15023" y="53085"/>
                    <a:pt x="7479" y="49960"/>
                    <a:pt x="1806" y="44287"/>
                  </a:cubicBezTo>
                  <a:lnTo>
                    <a:pt x="1426" y="43907"/>
                  </a:lnTo>
                  <a:lnTo>
                    <a:pt x="7554" y="37779"/>
                  </a:lnTo>
                  <a:lnTo>
                    <a:pt x="7933" y="38159"/>
                  </a:lnTo>
                  <a:cubicBezTo>
                    <a:pt x="11970" y="42196"/>
                    <a:pt x="17339" y="44419"/>
                    <a:pt x="23046" y="44419"/>
                  </a:cubicBezTo>
                  <a:cubicBezTo>
                    <a:pt x="28754" y="44419"/>
                    <a:pt x="34121" y="42196"/>
                    <a:pt x="38160" y="38159"/>
                  </a:cubicBezTo>
                  <a:cubicBezTo>
                    <a:pt x="42196" y="34122"/>
                    <a:pt x="44419" y="28755"/>
                    <a:pt x="44419" y="23046"/>
                  </a:cubicBezTo>
                  <a:cubicBezTo>
                    <a:pt x="44419" y="17335"/>
                    <a:pt x="42196" y="11968"/>
                    <a:pt x="38160" y="7931"/>
                  </a:cubicBezTo>
                  <a:lnTo>
                    <a:pt x="37780" y="7552"/>
                  </a:lnTo>
                  <a:lnTo>
                    <a:pt x="43908" y="1425"/>
                  </a:lnTo>
                  <a:close/>
                  <a:moveTo>
                    <a:pt x="43908" y="0"/>
                  </a:moveTo>
                  <a:lnTo>
                    <a:pt x="36355" y="7552"/>
                  </a:lnTo>
                  <a:lnTo>
                    <a:pt x="37447" y="8644"/>
                  </a:lnTo>
                  <a:cubicBezTo>
                    <a:pt x="41293" y="12490"/>
                    <a:pt x="43411" y="17605"/>
                    <a:pt x="43411" y="23046"/>
                  </a:cubicBezTo>
                  <a:cubicBezTo>
                    <a:pt x="43411" y="28486"/>
                    <a:pt x="41293" y="33600"/>
                    <a:pt x="37447" y="37446"/>
                  </a:cubicBezTo>
                  <a:cubicBezTo>
                    <a:pt x="33599" y="41293"/>
                    <a:pt x="28486" y="43411"/>
                    <a:pt x="23046" y="43411"/>
                  </a:cubicBezTo>
                  <a:cubicBezTo>
                    <a:pt x="17607" y="43411"/>
                    <a:pt x="12492" y="41293"/>
                    <a:pt x="8646" y="37446"/>
                  </a:cubicBezTo>
                  <a:lnTo>
                    <a:pt x="7554" y="36354"/>
                  </a:lnTo>
                  <a:lnTo>
                    <a:pt x="1" y="43907"/>
                  </a:lnTo>
                  <a:lnTo>
                    <a:pt x="1093" y="44999"/>
                  </a:lnTo>
                  <a:cubicBezTo>
                    <a:pt x="6955" y="50863"/>
                    <a:pt x="14753" y="54093"/>
                    <a:pt x="23046" y="54093"/>
                  </a:cubicBezTo>
                  <a:cubicBezTo>
                    <a:pt x="31340" y="54093"/>
                    <a:pt x="39136" y="50863"/>
                    <a:pt x="45000" y="44999"/>
                  </a:cubicBezTo>
                  <a:cubicBezTo>
                    <a:pt x="50865" y="39135"/>
                    <a:pt x="54093" y="31340"/>
                    <a:pt x="54093" y="23046"/>
                  </a:cubicBezTo>
                  <a:cubicBezTo>
                    <a:pt x="54093" y="14752"/>
                    <a:pt x="50865" y="6955"/>
                    <a:pt x="45000" y="1092"/>
                  </a:cubicBezTo>
                  <a:lnTo>
                    <a:pt x="4390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5" name="Google Shape;50315;p38"/>
            <p:cNvSpPr/>
            <p:nvPr/>
          </p:nvSpPr>
          <p:spPr>
            <a:xfrm>
              <a:off x="1388200" y="1814225"/>
              <a:ext cx="250575" cy="250575"/>
            </a:xfrm>
            <a:custGeom>
              <a:avLst/>
              <a:gdLst/>
              <a:ahLst/>
              <a:cxnLst/>
              <a:rect l="l" t="t" r="r" b="b"/>
              <a:pathLst>
                <a:path w="10023" h="10023" extrusionOk="0">
                  <a:moveTo>
                    <a:pt x="5013" y="0"/>
                  </a:moveTo>
                  <a:cubicBezTo>
                    <a:pt x="2245" y="0"/>
                    <a:pt x="1" y="2243"/>
                    <a:pt x="1" y="5010"/>
                  </a:cubicBezTo>
                  <a:cubicBezTo>
                    <a:pt x="1" y="7778"/>
                    <a:pt x="2245" y="10022"/>
                    <a:pt x="5013" y="10022"/>
                  </a:cubicBezTo>
                  <a:cubicBezTo>
                    <a:pt x="7779" y="10022"/>
                    <a:pt x="10023" y="7778"/>
                    <a:pt x="10023" y="5010"/>
                  </a:cubicBezTo>
                  <a:cubicBezTo>
                    <a:pt x="10023" y="2243"/>
                    <a:pt x="7779" y="0"/>
                    <a:pt x="5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6" name="Google Shape;50316;p38"/>
            <p:cNvSpPr/>
            <p:nvPr/>
          </p:nvSpPr>
          <p:spPr>
            <a:xfrm>
              <a:off x="1375600" y="1801625"/>
              <a:ext cx="275775" cy="275775"/>
            </a:xfrm>
            <a:custGeom>
              <a:avLst/>
              <a:gdLst/>
              <a:ahLst/>
              <a:cxnLst/>
              <a:rect l="l" t="t" r="r" b="b"/>
              <a:pathLst>
                <a:path w="11031" h="11031" extrusionOk="0">
                  <a:moveTo>
                    <a:pt x="5517" y="1008"/>
                  </a:moveTo>
                  <a:cubicBezTo>
                    <a:pt x="8001" y="1008"/>
                    <a:pt x="10023" y="3030"/>
                    <a:pt x="10023" y="5514"/>
                  </a:cubicBezTo>
                  <a:cubicBezTo>
                    <a:pt x="10023" y="8000"/>
                    <a:pt x="8001" y="10022"/>
                    <a:pt x="5517" y="10022"/>
                  </a:cubicBezTo>
                  <a:cubicBezTo>
                    <a:pt x="3031" y="10022"/>
                    <a:pt x="1009" y="8000"/>
                    <a:pt x="1009" y="5514"/>
                  </a:cubicBezTo>
                  <a:cubicBezTo>
                    <a:pt x="1009" y="3030"/>
                    <a:pt x="3031" y="1008"/>
                    <a:pt x="5517" y="1008"/>
                  </a:cubicBezTo>
                  <a:close/>
                  <a:moveTo>
                    <a:pt x="5517" y="0"/>
                  </a:moveTo>
                  <a:cubicBezTo>
                    <a:pt x="2475" y="0"/>
                    <a:pt x="1" y="2474"/>
                    <a:pt x="1" y="5514"/>
                  </a:cubicBezTo>
                  <a:cubicBezTo>
                    <a:pt x="1" y="8555"/>
                    <a:pt x="2475" y="11030"/>
                    <a:pt x="5517" y="11030"/>
                  </a:cubicBezTo>
                  <a:cubicBezTo>
                    <a:pt x="8557" y="11030"/>
                    <a:pt x="11031" y="8555"/>
                    <a:pt x="11031" y="5514"/>
                  </a:cubicBezTo>
                  <a:cubicBezTo>
                    <a:pt x="11031" y="2474"/>
                    <a:pt x="8557" y="0"/>
                    <a:pt x="55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7" name="Google Shape;50317;p38"/>
            <p:cNvSpPr/>
            <p:nvPr/>
          </p:nvSpPr>
          <p:spPr>
            <a:xfrm>
              <a:off x="472725" y="2718975"/>
              <a:ext cx="250575" cy="250575"/>
            </a:xfrm>
            <a:custGeom>
              <a:avLst/>
              <a:gdLst/>
              <a:ahLst/>
              <a:cxnLst/>
              <a:rect l="l" t="t" r="r" b="b"/>
              <a:pathLst>
                <a:path w="10023" h="10023" extrusionOk="0">
                  <a:moveTo>
                    <a:pt x="5012" y="1"/>
                  </a:moveTo>
                  <a:cubicBezTo>
                    <a:pt x="2244" y="1"/>
                    <a:pt x="0" y="2245"/>
                    <a:pt x="0" y="5011"/>
                  </a:cubicBezTo>
                  <a:cubicBezTo>
                    <a:pt x="0" y="7779"/>
                    <a:pt x="2244" y="10023"/>
                    <a:pt x="5012" y="10023"/>
                  </a:cubicBezTo>
                  <a:cubicBezTo>
                    <a:pt x="7780" y="10023"/>
                    <a:pt x="10022" y="7779"/>
                    <a:pt x="10022" y="5011"/>
                  </a:cubicBezTo>
                  <a:cubicBezTo>
                    <a:pt x="10022" y="2245"/>
                    <a:pt x="7780" y="1"/>
                    <a:pt x="5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8" name="Google Shape;50318;p38"/>
            <p:cNvSpPr/>
            <p:nvPr/>
          </p:nvSpPr>
          <p:spPr>
            <a:xfrm>
              <a:off x="460125" y="2706375"/>
              <a:ext cx="275775" cy="275775"/>
            </a:xfrm>
            <a:custGeom>
              <a:avLst/>
              <a:gdLst/>
              <a:ahLst/>
              <a:cxnLst/>
              <a:rect l="l" t="t" r="r" b="b"/>
              <a:pathLst>
                <a:path w="11031" h="11031" extrusionOk="0">
                  <a:moveTo>
                    <a:pt x="5516" y="1009"/>
                  </a:moveTo>
                  <a:cubicBezTo>
                    <a:pt x="8000" y="1009"/>
                    <a:pt x="10022" y="3031"/>
                    <a:pt x="10022" y="5515"/>
                  </a:cubicBezTo>
                  <a:cubicBezTo>
                    <a:pt x="10022" y="8001"/>
                    <a:pt x="8000" y="10023"/>
                    <a:pt x="5516" y="10023"/>
                  </a:cubicBezTo>
                  <a:cubicBezTo>
                    <a:pt x="3031" y="10023"/>
                    <a:pt x="1008" y="8001"/>
                    <a:pt x="1008" y="5515"/>
                  </a:cubicBezTo>
                  <a:cubicBezTo>
                    <a:pt x="1008" y="3031"/>
                    <a:pt x="3031" y="1009"/>
                    <a:pt x="5516" y="1009"/>
                  </a:cubicBezTo>
                  <a:close/>
                  <a:moveTo>
                    <a:pt x="5516" y="1"/>
                  </a:moveTo>
                  <a:cubicBezTo>
                    <a:pt x="2474" y="1"/>
                    <a:pt x="0" y="2474"/>
                    <a:pt x="0" y="5515"/>
                  </a:cubicBezTo>
                  <a:cubicBezTo>
                    <a:pt x="0" y="8557"/>
                    <a:pt x="2474" y="11031"/>
                    <a:pt x="5516" y="11031"/>
                  </a:cubicBezTo>
                  <a:cubicBezTo>
                    <a:pt x="8557" y="11031"/>
                    <a:pt x="11030" y="8557"/>
                    <a:pt x="11030" y="5515"/>
                  </a:cubicBezTo>
                  <a:cubicBezTo>
                    <a:pt x="11030" y="2474"/>
                    <a:pt x="8557" y="1"/>
                    <a:pt x="55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19" name="Google Shape;50319;p38"/>
          <p:cNvGrpSpPr/>
          <p:nvPr/>
        </p:nvGrpSpPr>
        <p:grpSpPr>
          <a:xfrm rot="-2700000">
            <a:off x="-736496" y="2270835"/>
            <a:ext cx="1799397" cy="1799504"/>
            <a:chOff x="3565925" y="3413200"/>
            <a:chExt cx="840900" cy="840950"/>
          </a:xfrm>
        </p:grpSpPr>
        <p:sp>
          <p:nvSpPr>
            <p:cNvPr id="50320" name="Google Shape;50320;p38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1" name="Google Shape;50321;p38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2" name="Google Shape;50322;p38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3" name="Google Shape;50323;p38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4" name="Google Shape;50324;p38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5" name="Google Shape;50325;p38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6" name="Google Shape;50326;p38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27" name="Google Shape;50327;p38"/>
          <p:cNvGrpSpPr/>
          <p:nvPr/>
        </p:nvGrpSpPr>
        <p:grpSpPr>
          <a:xfrm rot="-2700000">
            <a:off x="7283722" y="3525247"/>
            <a:ext cx="1799397" cy="1799504"/>
            <a:chOff x="3565925" y="3413200"/>
            <a:chExt cx="840900" cy="840950"/>
          </a:xfrm>
        </p:grpSpPr>
        <p:sp>
          <p:nvSpPr>
            <p:cNvPr id="50328" name="Google Shape;50328;p38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9" name="Google Shape;50329;p38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0" name="Google Shape;50330;p38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1" name="Google Shape;50331;p38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2" name="Google Shape;50332;p38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3" name="Google Shape;50333;p38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4" name="Google Shape;50334;p38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78" name="Google Shape;51278;p53"/>
          <p:cNvSpPr txBox="1">
            <a:spLocks noGrp="1"/>
          </p:cNvSpPr>
          <p:nvPr>
            <p:ph type="title"/>
          </p:nvPr>
        </p:nvSpPr>
        <p:spPr>
          <a:xfrm>
            <a:off x="1731701" y="1272399"/>
            <a:ext cx="57690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dirty="0" err="1">
                <a:latin typeface="Calibri" panose="020F0502020204030204" pitchFamily="34" charset="0"/>
                <a:cs typeface="Calibri" panose="020F0502020204030204" pitchFamily="34" charset="0"/>
              </a:rPr>
              <a:t>E’tiboringiz</a:t>
            </a:r>
            <a:r>
              <a:rPr lang="en-US" sz="72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7200" dirty="0" err="1">
                <a:latin typeface="Calibri" panose="020F0502020204030204" pitchFamily="34" charset="0"/>
                <a:cs typeface="Calibri" panose="020F0502020204030204" pitchFamily="34" charset="0"/>
              </a:rPr>
              <a:t>uchun</a:t>
            </a:r>
            <a:r>
              <a:rPr lang="en-US" sz="72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7200" dirty="0" err="1">
                <a:latin typeface="Calibri" panose="020F0502020204030204" pitchFamily="34" charset="0"/>
                <a:cs typeface="Calibri" panose="020F0502020204030204" pitchFamily="34" charset="0"/>
              </a:rPr>
              <a:t>rahmat</a:t>
            </a:r>
            <a:endParaRPr sz="7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1279" name="Google Shape;51279;p53"/>
          <p:cNvGrpSpPr/>
          <p:nvPr/>
        </p:nvGrpSpPr>
        <p:grpSpPr>
          <a:xfrm rot="-2700000">
            <a:off x="7524297" y="2971347"/>
            <a:ext cx="1799397" cy="1799504"/>
            <a:chOff x="3565925" y="3413200"/>
            <a:chExt cx="840900" cy="840950"/>
          </a:xfrm>
        </p:grpSpPr>
        <p:sp>
          <p:nvSpPr>
            <p:cNvPr id="51280" name="Google Shape;51280;p53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1" name="Google Shape;51281;p53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2" name="Google Shape;51282;p53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3" name="Google Shape;51283;p53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4" name="Google Shape;51284;p53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5" name="Google Shape;51285;p53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6" name="Google Shape;51286;p53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87" name="Google Shape;51287;p53"/>
          <p:cNvGrpSpPr/>
          <p:nvPr/>
        </p:nvGrpSpPr>
        <p:grpSpPr>
          <a:xfrm rot="-2700000">
            <a:off x="-179703" y="372647"/>
            <a:ext cx="1799397" cy="1799504"/>
            <a:chOff x="3565925" y="3413200"/>
            <a:chExt cx="840900" cy="840950"/>
          </a:xfrm>
        </p:grpSpPr>
        <p:sp>
          <p:nvSpPr>
            <p:cNvPr id="51288" name="Google Shape;51288;p53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9" name="Google Shape;51289;p53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0" name="Google Shape;51290;p53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1" name="Google Shape;51291;p53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2" name="Google Shape;51292;p53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3" name="Google Shape;51293;p53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4" name="Google Shape;51294;p53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95" name="Google Shape;51295;p53"/>
          <p:cNvGrpSpPr/>
          <p:nvPr/>
        </p:nvGrpSpPr>
        <p:grpSpPr>
          <a:xfrm>
            <a:off x="1032660" y="3273057"/>
            <a:ext cx="1264575" cy="1264575"/>
            <a:chOff x="2204575" y="2439525"/>
            <a:chExt cx="1264575" cy="1264575"/>
          </a:xfrm>
        </p:grpSpPr>
        <p:sp>
          <p:nvSpPr>
            <p:cNvPr id="51296" name="Google Shape;51296;p53"/>
            <p:cNvSpPr/>
            <p:nvPr/>
          </p:nvSpPr>
          <p:spPr>
            <a:xfrm>
              <a:off x="2217175" y="2452125"/>
              <a:ext cx="1239375" cy="1239375"/>
            </a:xfrm>
            <a:custGeom>
              <a:avLst/>
              <a:gdLst/>
              <a:ahLst/>
              <a:cxnLst/>
              <a:rect l="l" t="t" r="r" b="b"/>
              <a:pathLst>
                <a:path w="49575" h="49575" extrusionOk="0">
                  <a:moveTo>
                    <a:pt x="1" y="0"/>
                  </a:moveTo>
                  <a:lnTo>
                    <a:pt x="1" y="49574"/>
                  </a:lnTo>
                  <a:lnTo>
                    <a:pt x="49575" y="49574"/>
                  </a:lnTo>
                  <a:lnTo>
                    <a:pt x="495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7" name="Google Shape;51297;p53"/>
            <p:cNvSpPr/>
            <p:nvPr/>
          </p:nvSpPr>
          <p:spPr>
            <a:xfrm>
              <a:off x="2204575" y="2439525"/>
              <a:ext cx="1264575" cy="1264575"/>
            </a:xfrm>
            <a:custGeom>
              <a:avLst/>
              <a:gdLst/>
              <a:ahLst/>
              <a:cxnLst/>
              <a:rect l="l" t="t" r="r" b="b"/>
              <a:pathLst>
                <a:path w="50583" h="50583" extrusionOk="0">
                  <a:moveTo>
                    <a:pt x="49576" y="1008"/>
                  </a:moveTo>
                  <a:lnTo>
                    <a:pt x="49576" y="49574"/>
                  </a:lnTo>
                  <a:lnTo>
                    <a:pt x="1009" y="49574"/>
                  </a:lnTo>
                  <a:lnTo>
                    <a:pt x="1009" y="1008"/>
                  </a:lnTo>
                  <a:close/>
                  <a:moveTo>
                    <a:pt x="1" y="0"/>
                  </a:moveTo>
                  <a:lnTo>
                    <a:pt x="1" y="50582"/>
                  </a:lnTo>
                  <a:lnTo>
                    <a:pt x="50583" y="50582"/>
                  </a:lnTo>
                  <a:lnTo>
                    <a:pt x="5058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8" name="Google Shape;51298;p53"/>
            <p:cNvSpPr/>
            <p:nvPr/>
          </p:nvSpPr>
          <p:spPr>
            <a:xfrm>
              <a:off x="2477325" y="2712275"/>
              <a:ext cx="719075" cy="719075"/>
            </a:xfrm>
            <a:custGeom>
              <a:avLst/>
              <a:gdLst/>
              <a:ahLst/>
              <a:cxnLst/>
              <a:rect l="l" t="t" r="r" b="b"/>
              <a:pathLst>
                <a:path w="28763" h="28763" extrusionOk="0">
                  <a:moveTo>
                    <a:pt x="1" y="0"/>
                  </a:moveTo>
                  <a:lnTo>
                    <a:pt x="1" y="28762"/>
                  </a:lnTo>
                  <a:lnTo>
                    <a:pt x="28763" y="28762"/>
                  </a:lnTo>
                  <a:lnTo>
                    <a:pt x="287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9" name="Google Shape;51299;p53"/>
            <p:cNvSpPr/>
            <p:nvPr/>
          </p:nvSpPr>
          <p:spPr>
            <a:xfrm>
              <a:off x="2464725" y="2699700"/>
              <a:ext cx="744275" cy="744250"/>
            </a:xfrm>
            <a:custGeom>
              <a:avLst/>
              <a:gdLst/>
              <a:ahLst/>
              <a:cxnLst/>
              <a:rect l="l" t="t" r="r" b="b"/>
              <a:pathLst>
                <a:path w="29771" h="29770" extrusionOk="0">
                  <a:moveTo>
                    <a:pt x="28763" y="1009"/>
                  </a:moveTo>
                  <a:lnTo>
                    <a:pt x="28763" y="28761"/>
                  </a:lnTo>
                  <a:lnTo>
                    <a:pt x="1009" y="28761"/>
                  </a:lnTo>
                  <a:lnTo>
                    <a:pt x="1009" y="1009"/>
                  </a:lnTo>
                  <a:close/>
                  <a:moveTo>
                    <a:pt x="1" y="1"/>
                  </a:moveTo>
                  <a:lnTo>
                    <a:pt x="1" y="29769"/>
                  </a:lnTo>
                  <a:lnTo>
                    <a:pt x="29771" y="29769"/>
                  </a:lnTo>
                  <a:lnTo>
                    <a:pt x="2977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0" name="Google Shape;51300;p53"/>
            <p:cNvSpPr/>
            <p:nvPr/>
          </p:nvSpPr>
          <p:spPr>
            <a:xfrm>
              <a:off x="2217175" y="2452125"/>
              <a:ext cx="260175" cy="260175"/>
            </a:xfrm>
            <a:custGeom>
              <a:avLst/>
              <a:gdLst/>
              <a:ahLst/>
              <a:cxnLst/>
              <a:rect l="l" t="t" r="r" b="b"/>
              <a:pathLst>
                <a:path w="10407" h="10407" extrusionOk="0">
                  <a:moveTo>
                    <a:pt x="10407" y="10406"/>
                  </a:moveTo>
                  <a:lnTo>
                    <a:pt x="1" y="0"/>
                  </a:lnTo>
                </a:path>
              </a:pathLst>
            </a:custGeom>
            <a:solidFill>
              <a:srgbClr val="FBE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1" name="Google Shape;51301;p53"/>
            <p:cNvSpPr/>
            <p:nvPr/>
          </p:nvSpPr>
          <p:spPr>
            <a:xfrm>
              <a:off x="2208225" y="2443075"/>
              <a:ext cx="278025" cy="278025"/>
            </a:xfrm>
            <a:custGeom>
              <a:avLst/>
              <a:gdLst/>
              <a:ahLst/>
              <a:cxnLst/>
              <a:rect l="l" t="t" r="r" b="b"/>
              <a:pathLst>
                <a:path w="11121" h="11121" extrusionOk="0">
                  <a:moveTo>
                    <a:pt x="713" y="1"/>
                  </a:moveTo>
                  <a:lnTo>
                    <a:pt x="0" y="713"/>
                  </a:lnTo>
                  <a:lnTo>
                    <a:pt x="10408" y="11121"/>
                  </a:lnTo>
                  <a:lnTo>
                    <a:pt x="11120" y="10408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2" name="Google Shape;51302;p53"/>
            <p:cNvSpPr/>
            <p:nvPr/>
          </p:nvSpPr>
          <p:spPr>
            <a:xfrm>
              <a:off x="3196375" y="2452125"/>
              <a:ext cx="260175" cy="260175"/>
            </a:xfrm>
            <a:custGeom>
              <a:avLst/>
              <a:gdLst/>
              <a:ahLst/>
              <a:cxnLst/>
              <a:rect l="l" t="t" r="r" b="b"/>
              <a:pathLst>
                <a:path w="10407" h="10407" extrusionOk="0">
                  <a:moveTo>
                    <a:pt x="1" y="10406"/>
                  </a:moveTo>
                  <a:lnTo>
                    <a:pt x="10407" y="0"/>
                  </a:lnTo>
                </a:path>
              </a:pathLst>
            </a:custGeom>
            <a:solidFill>
              <a:srgbClr val="FBE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3" name="Google Shape;51303;p53"/>
            <p:cNvSpPr/>
            <p:nvPr/>
          </p:nvSpPr>
          <p:spPr>
            <a:xfrm>
              <a:off x="3187450" y="2443225"/>
              <a:ext cx="278000" cy="278000"/>
            </a:xfrm>
            <a:custGeom>
              <a:avLst/>
              <a:gdLst/>
              <a:ahLst/>
              <a:cxnLst/>
              <a:rect l="l" t="t" r="r" b="b"/>
              <a:pathLst>
                <a:path w="11120" h="11120" extrusionOk="0">
                  <a:moveTo>
                    <a:pt x="10407" y="1"/>
                  </a:moveTo>
                  <a:lnTo>
                    <a:pt x="1" y="10407"/>
                  </a:lnTo>
                  <a:lnTo>
                    <a:pt x="713" y="11119"/>
                  </a:lnTo>
                  <a:lnTo>
                    <a:pt x="11119" y="713"/>
                  </a:lnTo>
                  <a:lnTo>
                    <a:pt x="104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4" name="Google Shape;51304;p53"/>
            <p:cNvSpPr/>
            <p:nvPr/>
          </p:nvSpPr>
          <p:spPr>
            <a:xfrm>
              <a:off x="2217175" y="3431325"/>
              <a:ext cx="260175" cy="260175"/>
            </a:xfrm>
            <a:custGeom>
              <a:avLst/>
              <a:gdLst/>
              <a:ahLst/>
              <a:cxnLst/>
              <a:rect l="l" t="t" r="r" b="b"/>
              <a:pathLst>
                <a:path w="10407" h="10407" extrusionOk="0">
                  <a:moveTo>
                    <a:pt x="1" y="10406"/>
                  </a:moveTo>
                  <a:lnTo>
                    <a:pt x="10407" y="0"/>
                  </a:lnTo>
                </a:path>
              </a:pathLst>
            </a:custGeom>
            <a:solidFill>
              <a:srgbClr val="FBE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5" name="Google Shape;51305;p53"/>
            <p:cNvSpPr/>
            <p:nvPr/>
          </p:nvSpPr>
          <p:spPr>
            <a:xfrm>
              <a:off x="2208250" y="3422400"/>
              <a:ext cx="278000" cy="278025"/>
            </a:xfrm>
            <a:custGeom>
              <a:avLst/>
              <a:gdLst/>
              <a:ahLst/>
              <a:cxnLst/>
              <a:rect l="l" t="t" r="r" b="b"/>
              <a:pathLst>
                <a:path w="11120" h="11121" extrusionOk="0">
                  <a:moveTo>
                    <a:pt x="10407" y="0"/>
                  </a:moveTo>
                  <a:lnTo>
                    <a:pt x="1" y="10406"/>
                  </a:lnTo>
                  <a:lnTo>
                    <a:pt x="713" y="11120"/>
                  </a:lnTo>
                  <a:lnTo>
                    <a:pt x="11119" y="714"/>
                  </a:lnTo>
                  <a:lnTo>
                    <a:pt x="104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6" name="Google Shape;51306;p53"/>
            <p:cNvSpPr/>
            <p:nvPr/>
          </p:nvSpPr>
          <p:spPr>
            <a:xfrm>
              <a:off x="3196375" y="3431325"/>
              <a:ext cx="260175" cy="260175"/>
            </a:xfrm>
            <a:custGeom>
              <a:avLst/>
              <a:gdLst/>
              <a:ahLst/>
              <a:cxnLst/>
              <a:rect l="l" t="t" r="r" b="b"/>
              <a:pathLst>
                <a:path w="10407" h="10407" extrusionOk="0">
                  <a:moveTo>
                    <a:pt x="1" y="0"/>
                  </a:moveTo>
                  <a:lnTo>
                    <a:pt x="10407" y="10406"/>
                  </a:lnTo>
                </a:path>
              </a:pathLst>
            </a:custGeom>
            <a:solidFill>
              <a:srgbClr val="FBE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7" name="Google Shape;51307;p53"/>
            <p:cNvSpPr/>
            <p:nvPr/>
          </p:nvSpPr>
          <p:spPr>
            <a:xfrm>
              <a:off x="3187450" y="3422425"/>
              <a:ext cx="278000" cy="278000"/>
            </a:xfrm>
            <a:custGeom>
              <a:avLst/>
              <a:gdLst/>
              <a:ahLst/>
              <a:cxnLst/>
              <a:rect l="l" t="t" r="r" b="b"/>
              <a:pathLst>
                <a:path w="11120" h="11120" extrusionOk="0">
                  <a:moveTo>
                    <a:pt x="713" y="1"/>
                  </a:moveTo>
                  <a:lnTo>
                    <a:pt x="1" y="713"/>
                  </a:lnTo>
                  <a:lnTo>
                    <a:pt x="10407" y="11119"/>
                  </a:lnTo>
                  <a:lnTo>
                    <a:pt x="11119" y="10407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08" name="Google Shape;51308;p53"/>
          <p:cNvGrpSpPr/>
          <p:nvPr/>
        </p:nvGrpSpPr>
        <p:grpSpPr>
          <a:xfrm>
            <a:off x="497692" y="3618844"/>
            <a:ext cx="776075" cy="776100"/>
            <a:chOff x="3880075" y="1939800"/>
            <a:chExt cx="776075" cy="776100"/>
          </a:xfrm>
        </p:grpSpPr>
        <p:sp>
          <p:nvSpPr>
            <p:cNvPr id="51309" name="Google Shape;51309;p53"/>
            <p:cNvSpPr/>
            <p:nvPr/>
          </p:nvSpPr>
          <p:spPr>
            <a:xfrm>
              <a:off x="3892675" y="1952400"/>
              <a:ext cx="750925" cy="750900"/>
            </a:xfrm>
            <a:custGeom>
              <a:avLst/>
              <a:gdLst/>
              <a:ahLst/>
              <a:cxnLst/>
              <a:rect l="l" t="t" r="r" b="b"/>
              <a:pathLst>
                <a:path w="30037" h="30036" extrusionOk="0">
                  <a:moveTo>
                    <a:pt x="15018" y="4164"/>
                  </a:moveTo>
                  <a:cubicBezTo>
                    <a:pt x="21003" y="4164"/>
                    <a:pt x="25874" y="9033"/>
                    <a:pt x="25874" y="15020"/>
                  </a:cubicBezTo>
                  <a:cubicBezTo>
                    <a:pt x="25874" y="21005"/>
                    <a:pt x="21003" y="25874"/>
                    <a:pt x="15018" y="25874"/>
                  </a:cubicBezTo>
                  <a:cubicBezTo>
                    <a:pt x="9033" y="25874"/>
                    <a:pt x="4163" y="21005"/>
                    <a:pt x="4163" y="15020"/>
                  </a:cubicBezTo>
                  <a:cubicBezTo>
                    <a:pt x="4163" y="9033"/>
                    <a:pt x="9033" y="4164"/>
                    <a:pt x="15018" y="4164"/>
                  </a:cubicBezTo>
                  <a:close/>
                  <a:moveTo>
                    <a:pt x="15018" y="1"/>
                  </a:moveTo>
                  <a:cubicBezTo>
                    <a:pt x="6737" y="1"/>
                    <a:pt x="1" y="6738"/>
                    <a:pt x="1" y="15020"/>
                  </a:cubicBezTo>
                  <a:cubicBezTo>
                    <a:pt x="1" y="23300"/>
                    <a:pt x="6737" y="30035"/>
                    <a:pt x="15018" y="30035"/>
                  </a:cubicBezTo>
                  <a:cubicBezTo>
                    <a:pt x="23298" y="30035"/>
                    <a:pt x="30036" y="23300"/>
                    <a:pt x="30036" y="15020"/>
                  </a:cubicBezTo>
                  <a:cubicBezTo>
                    <a:pt x="30036" y="6738"/>
                    <a:pt x="23298" y="1"/>
                    <a:pt x="150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0" name="Google Shape;51310;p53"/>
            <p:cNvSpPr/>
            <p:nvPr/>
          </p:nvSpPr>
          <p:spPr>
            <a:xfrm>
              <a:off x="3880075" y="1939800"/>
              <a:ext cx="776075" cy="776100"/>
            </a:xfrm>
            <a:custGeom>
              <a:avLst/>
              <a:gdLst/>
              <a:ahLst/>
              <a:cxnLst/>
              <a:rect l="l" t="t" r="r" b="b"/>
              <a:pathLst>
                <a:path w="31043" h="31044" extrusionOk="0">
                  <a:moveTo>
                    <a:pt x="15522" y="5172"/>
                  </a:moveTo>
                  <a:cubicBezTo>
                    <a:pt x="21230" y="5172"/>
                    <a:pt x="25874" y="9816"/>
                    <a:pt x="25874" y="15524"/>
                  </a:cubicBezTo>
                  <a:cubicBezTo>
                    <a:pt x="25874" y="21230"/>
                    <a:pt x="21230" y="25874"/>
                    <a:pt x="15522" y="25874"/>
                  </a:cubicBezTo>
                  <a:cubicBezTo>
                    <a:pt x="9814" y="25874"/>
                    <a:pt x="5171" y="21230"/>
                    <a:pt x="5171" y="15524"/>
                  </a:cubicBezTo>
                  <a:cubicBezTo>
                    <a:pt x="5171" y="9816"/>
                    <a:pt x="9814" y="5172"/>
                    <a:pt x="15522" y="5172"/>
                  </a:cubicBezTo>
                  <a:close/>
                  <a:moveTo>
                    <a:pt x="15522" y="4164"/>
                  </a:moveTo>
                  <a:cubicBezTo>
                    <a:pt x="9259" y="4164"/>
                    <a:pt x="4163" y="9259"/>
                    <a:pt x="4163" y="15524"/>
                  </a:cubicBezTo>
                  <a:cubicBezTo>
                    <a:pt x="4163" y="21786"/>
                    <a:pt x="9259" y="26881"/>
                    <a:pt x="15522" y="26881"/>
                  </a:cubicBezTo>
                  <a:cubicBezTo>
                    <a:pt x="21786" y="26881"/>
                    <a:pt x="26882" y="21786"/>
                    <a:pt x="26882" y="15524"/>
                  </a:cubicBezTo>
                  <a:cubicBezTo>
                    <a:pt x="26882" y="9259"/>
                    <a:pt x="21786" y="4164"/>
                    <a:pt x="15522" y="4164"/>
                  </a:cubicBezTo>
                  <a:close/>
                  <a:moveTo>
                    <a:pt x="15522" y="1009"/>
                  </a:moveTo>
                  <a:cubicBezTo>
                    <a:pt x="23525" y="1009"/>
                    <a:pt x="30035" y="7521"/>
                    <a:pt x="30035" y="15524"/>
                  </a:cubicBezTo>
                  <a:cubicBezTo>
                    <a:pt x="30035" y="23526"/>
                    <a:pt x="23525" y="30035"/>
                    <a:pt x="15522" y="30035"/>
                  </a:cubicBezTo>
                  <a:cubicBezTo>
                    <a:pt x="7519" y="30035"/>
                    <a:pt x="1009" y="23526"/>
                    <a:pt x="1009" y="15524"/>
                  </a:cubicBezTo>
                  <a:cubicBezTo>
                    <a:pt x="1009" y="7521"/>
                    <a:pt x="7519" y="1009"/>
                    <a:pt x="15522" y="1009"/>
                  </a:cubicBezTo>
                  <a:close/>
                  <a:moveTo>
                    <a:pt x="15522" y="1"/>
                  </a:moveTo>
                  <a:cubicBezTo>
                    <a:pt x="6964" y="1"/>
                    <a:pt x="1" y="6964"/>
                    <a:pt x="1" y="15524"/>
                  </a:cubicBezTo>
                  <a:cubicBezTo>
                    <a:pt x="1" y="24081"/>
                    <a:pt x="6964" y="31043"/>
                    <a:pt x="15522" y="31043"/>
                  </a:cubicBezTo>
                  <a:cubicBezTo>
                    <a:pt x="24081" y="31043"/>
                    <a:pt x="31043" y="24081"/>
                    <a:pt x="31043" y="15524"/>
                  </a:cubicBezTo>
                  <a:cubicBezTo>
                    <a:pt x="31043" y="6964"/>
                    <a:pt x="24081" y="1"/>
                    <a:pt x="155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11" name="Google Shape;51311;p53"/>
          <p:cNvGrpSpPr/>
          <p:nvPr/>
        </p:nvGrpSpPr>
        <p:grpSpPr>
          <a:xfrm>
            <a:off x="7064500" y="1052513"/>
            <a:ext cx="1359500" cy="439775"/>
            <a:chOff x="7064500" y="1052513"/>
            <a:chExt cx="1359500" cy="439775"/>
          </a:xfrm>
        </p:grpSpPr>
        <p:sp>
          <p:nvSpPr>
            <p:cNvPr id="51312" name="Google Shape;51312;p53"/>
            <p:cNvSpPr/>
            <p:nvPr/>
          </p:nvSpPr>
          <p:spPr>
            <a:xfrm>
              <a:off x="7545000" y="1052513"/>
              <a:ext cx="879000" cy="198900"/>
            </a:xfrm>
            <a:custGeom>
              <a:avLst/>
              <a:gdLst/>
              <a:ahLst/>
              <a:cxnLst/>
              <a:rect l="l" t="t" r="r" b="b"/>
              <a:pathLst>
                <a:path w="35160" h="7956" extrusionOk="0">
                  <a:moveTo>
                    <a:pt x="35159" y="1"/>
                  </a:moveTo>
                  <a:lnTo>
                    <a:pt x="30542" y="3787"/>
                  </a:lnTo>
                  <a:lnTo>
                    <a:pt x="30544" y="3789"/>
                  </a:lnTo>
                  <a:lnTo>
                    <a:pt x="30252" y="4029"/>
                  </a:lnTo>
                  <a:lnTo>
                    <a:pt x="25357" y="5"/>
                  </a:lnTo>
                  <a:lnTo>
                    <a:pt x="20444" y="4030"/>
                  </a:lnTo>
                  <a:lnTo>
                    <a:pt x="15576" y="28"/>
                  </a:lnTo>
                  <a:lnTo>
                    <a:pt x="15564" y="38"/>
                  </a:lnTo>
                  <a:lnTo>
                    <a:pt x="15556" y="31"/>
                  </a:lnTo>
                  <a:lnTo>
                    <a:pt x="15320" y="192"/>
                  </a:lnTo>
                  <a:lnTo>
                    <a:pt x="15023" y="425"/>
                  </a:lnTo>
                  <a:lnTo>
                    <a:pt x="10833" y="3862"/>
                  </a:lnTo>
                  <a:lnTo>
                    <a:pt x="10834" y="3864"/>
                  </a:lnTo>
                  <a:lnTo>
                    <a:pt x="10634" y="4029"/>
                  </a:lnTo>
                  <a:lnTo>
                    <a:pt x="5738" y="5"/>
                  </a:lnTo>
                  <a:lnTo>
                    <a:pt x="2" y="4702"/>
                  </a:lnTo>
                  <a:lnTo>
                    <a:pt x="1" y="7955"/>
                  </a:lnTo>
                  <a:lnTo>
                    <a:pt x="5736" y="3257"/>
                  </a:lnTo>
                  <a:lnTo>
                    <a:pt x="10631" y="7282"/>
                  </a:lnTo>
                  <a:lnTo>
                    <a:pt x="15545" y="3258"/>
                  </a:lnTo>
                  <a:lnTo>
                    <a:pt x="19863" y="6809"/>
                  </a:lnTo>
                  <a:lnTo>
                    <a:pt x="19863" y="6805"/>
                  </a:lnTo>
                  <a:lnTo>
                    <a:pt x="20443" y="7282"/>
                  </a:lnTo>
                  <a:lnTo>
                    <a:pt x="25354" y="3257"/>
                  </a:lnTo>
                  <a:lnTo>
                    <a:pt x="30250" y="7282"/>
                  </a:lnTo>
                  <a:lnTo>
                    <a:pt x="34802" y="3547"/>
                  </a:lnTo>
                  <a:lnTo>
                    <a:pt x="34800" y="3546"/>
                  </a:lnTo>
                  <a:lnTo>
                    <a:pt x="35156" y="3254"/>
                  </a:lnTo>
                  <a:lnTo>
                    <a:pt x="351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3" name="Google Shape;51313;p53"/>
            <p:cNvSpPr/>
            <p:nvPr/>
          </p:nvSpPr>
          <p:spPr>
            <a:xfrm>
              <a:off x="7064500" y="1293138"/>
              <a:ext cx="878950" cy="199150"/>
            </a:xfrm>
            <a:custGeom>
              <a:avLst/>
              <a:gdLst/>
              <a:ahLst/>
              <a:cxnLst/>
              <a:rect l="l" t="t" r="r" b="b"/>
              <a:pathLst>
                <a:path w="35158" h="7966" extrusionOk="0">
                  <a:moveTo>
                    <a:pt x="15530" y="1"/>
                  </a:moveTo>
                  <a:lnTo>
                    <a:pt x="15008" y="447"/>
                  </a:lnTo>
                  <a:lnTo>
                    <a:pt x="10857" y="3853"/>
                  </a:lnTo>
                  <a:lnTo>
                    <a:pt x="10858" y="3854"/>
                  </a:lnTo>
                  <a:lnTo>
                    <a:pt x="10633" y="4040"/>
                  </a:lnTo>
                  <a:lnTo>
                    <a:pt x="5738" y="16"/>
                  </a:lnTo>
                  <a:lnTo>
                    <a:pt x="2" y="4713"/>
                  </a:lnTo>
                  <a:lnTo>
                    <a:pt x="1" y="7965"/>
                  </a:lnTo>
                  <a:lnTo>
                    <a:pt x="5736" y="3268"/>
                  </a:lnTo>
                  <a:lnTo>
                    <a:pt x="10631" y="7293"/>
                  </a:lnTo>
                  <a:lnTo>
                    <a:pt x="15545" y="3269"/>
                  </a:lnTo>
                  <a:lnTo>
                    <a:pt x="19862" y="6820"/>
                  </a:lnTo>
                  <a:lnTo>
                    <a:pt x="19862" y="6816"/>
                  </a:lnTo>
                  <a:lnTo>
                    <a:pt x="20441" y="7293"/>
                  </a:lnTo>
                  <a:lnTo>
                    <a:pt x="25354" y="3268"/>
                  </a:lnTo>
                  <a:lnTo>
                    <a:pt x="30249" y="7293"/>
                  </a:lnTo>
                  <a:lnTo>
                    <a:pt x="34578" y="3741"/>
                  </a:lnTo>
                  <a:lnTo>
                    <a:pt x="34578" y="3740"/>
                  </a:lnTo>
                  <a:lnTo>
                    <a:pt x="35156" y="3265"/>
                  </a:lnTo>
                  <a:lnTo>
                    <a:pt x="35158" y="10"/>
                  </a:lnTo>
                  <a:lnTo>
                    <a:pt x="30474" y="3854"/>
                  </a:lnTo>
                  <a:lnTo>
                    <a:pt x="30475" y="3855"/>
                  </a:lnTo>
                  <a:lnTo>
                    <a:pt x="30252" y="4040"/>
                  </a:lnTo>
                  <a:lnTo>
                    <a:pt x="25357" y="16"/>
                  </a:lnTo>
                  <a:lnTo>
                    <a:pt x="20444" y="4041"/>
                  </a:lnTo>
                  <a:lnTo>
                    <a:pt x="155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0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05" name="Google Shape;50405;p42"/>
          <p:cNvSpPr txBox="1">
            <a:spLocks noGrp="1"/>
          </p:cNvSpPr>
          <p:nvPr>
            <p:ph type="title"/>
          </p:nvPr>
        </p:nvSpPr>
        <p:spPr>
          <a:xfrm>
            <a:off x="269647" y="2502746"/>
            <a:ext cx="7367905" cy="156900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avzu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b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Sodda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geometrik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shakllardan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murakkab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shakllar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hosil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qilish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0407" name="Google Shape;50407;p42"/>
          <p:cNvGrpSpPr/>
          <p:nvPr/>
        </p:nvGrpSpPr>
        <p:grpSpPr>
          <a:xfrm rot="-2700000">
            <a:off x="3858672" y="-359753"/>
            <a:ext cx="1799397" cy="1799504"/>
            <a:chOff x="3565925" y="3413200"/>
            <a:chExt cx="840900" cy="840950"/>
          </a:xfrm>
        </p:grpSpPr>
        <p:sp>
          <p:nvSpPr>
            <p:cNvPr id="50408" name="Google Shape;50408;p42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9" name="Google Shape;50409;p42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0" name="Google Shape;50410;p42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1" name="Google Shape;50411;p42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2" name="Google Shape;50412;p42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3" name="Google Shape;50413;p42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4" name="Google Shape;50414;p42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15" name="Google Shape;50415;p42"/>
          <p:cNvGrpSpPr/>
          <p:nvPr/>
        </p:nvGrpSpPr>
        <p:grpSpPr>
          <a:xfrm flipH="1">
            <a:off x="3312900" y="367850"/>
            <a:ext cx="929450" cy="928000"/>
            <a:chOff x="4282650" y="3326925"/>
            <a:chExt cx="929450" cy="928000"/>
          </a:xfrm>
        </p:grpSpPr>
        <p:sp>
          <p:nvSpPr>
            <p:cNvPr id="50416" name="Google Shape;50416;p42"/>
            <p:cNvSpPr/>
            <p:nvPr/>
          </p:nvSpPr>
          <p:spPr>
            <a:xfrm>
              <a:off x="4295475" y="3451550"/>
              <a:ext cx="791275" cy="791275"/>
            </a:xfrm>
            <a:custGeom>
              <a:avLst/>
              <a:gdLst/>
              <a:ahLst/>
              <a:cxnLst/>
              <a:rect l="l" t="t" r="r" b="b"/>
              <a:pathLst>
                <a:path w="31651" h="31651" extrusionOk="0">
                  <a:moveTo>
                    <a:pt x="16050" y="0"/>
                  </a:moveTo>
                  <a:lnTo>
                    <a:pt x="0" y="16052"/>
                  </a:lnTo>
                  <a:lnTo>
                    <a:pt x="3301" y="28354"/>
                  </a:lnTo>
                  <a:lnTo>
                    <a:pt x="15599" y="31651"/>
                  </a:lnTo>
                  <a:lnTo>
                    <a:pt x="31651" y="15599"/>
                  </a:lnTo>
                  <a:lnTo>
                    <a:pt x="160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7" name="Google Shape;50417;p42"/>
            <p:cNvSpPr/>
            <p:nvPr/>
          </p:nvSpPr>
          <p:spPr>
            <a:xfrm>
              <a:off x="4282650" y="3439475"/>
              <a:ext cx="817375" cy="815450"/>
            </a:xfrm>
            <a:custGeom>
              <a:avLst/>
              <a:gdLst/>
              <a:ahLst/>
              <a:cxnLst/>
              <a:rect l="l" t="t" r="r" b="b"/>
              <a:pathLst>
                <a:path w="32695" h="32618" extrusionOk="0">
                  <a:moveTo>
                    <a:pt x="16563" y="1168"/>
                  </a:moveTo>
                  <a:lnTo>
                    <a:pt x="31479" y="16082"/>
                  </a:lnTo>
                  <a:lnTo>
                    <a:pt x="15968" y="31594"/>
                  </a:lnTo>
                  <a:lnTo>
                    <a:pt x="4209" y="28442"/>
                  </a:lnTo>
                  <a:lnTo>
                    <a:pt x="1052" y="16679"/>
                  </a:lnTo>
                  <a:lnTo>
                    <a:pt x="16563" y="1168"/>
                  </a:lnTo>
                  <a:close/>
                  <a:moveTo>
                    <a:pt x="16564" y="0"/>
                  </a:moveTo>
                  <a:cubicBezTo>
                    <a:pt x="16440" y="0"/>
                    <a:pt x="16316" y="47"/>
                    <a:pt x="16221" y="141"/>
                  </a:cubicBezTo>
                  <a:lnTo>
                    <a:pt x="171" y="16193"/>
                  </a:lnTo>
                  <a:cubicBezTo>
                    <a:pt x="48" y="16314"/>
                    <a:pt x="0" y="16493"/>
                    <a:pt x="45" y="16659"/>
                  </a:cubicBezTo>
                  <a:lnTo>
                    <a:pt x="3346" y="28963"/>
                  </a:lnTo>
                  <a:cubicBezTo>
                    <a:pt x="3391" y="29129"/>
                    <a:pt x="3521" y="29260"/>
                    <a:pt x="3688" y="29303"/>
                  </a:cubicBezTo>
                  <a:lnTo>
                    <a:pt x="15986" y="32600"/>
                  </a:lnTo>
                  <a:cubicBezTo>
                    <a:pt x="16028" y="32613"/>
                    <a:pt x="16070" y="32617"/>
                    <a:pt x="16112" y="32617"/>
                  </a:cubicBezTo>
                  <a:cubicBezTo>
                    <a:pt x="16238" y="32617"/>
                    <a:pt x="16363" y="32567"/>
                    <a:pt x="16454" y="32476"/>
                  </a:cubicBezTo>
                  <a:lnTo>
                    <a:pt x="32506" y="16424"/>
                  </a:lnTo>
                  <a:cubicBezTo>
                    <a:pt x="32694" y="16236"/>
                    <a:pt x="32694" y="15930"/>
                    <a:pt x="32506" y="15740"/>
                  </a:cubicBezTo>
                  <a:lnTo>
                    <a:pt x="16905" y="141"/>
                  </a:lnTo>
                  <a:cubicBezTo>
                    <a:pt x="16811" y="47"/>
                    <a:pt x="16688" y="0"/>
                    <a:pt x="165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8" name="Google Shape;50418;p42"/>
            <p:cNvSpPr/>
            <p:nvPr/>
          </p:nvSpPr>
          <p:spPr>
            <a:xfrm>
              <a:off x="4295475" y="3451550"/>
              <a:ext cx="596325" cy="708850"/>
            </a:xfrm>
            <a:custGeom>
              <a:avLst/>
              <a:gdLst/>
              <a:ahLst/>
              <a:cxnLst/>
              <a:rect l="l" t="t" r="r" b="b"/>
              <a:pathLst>
                <a:path w="23853" h="28354" extrusionOk="0">
                  <a:moveTo>
                    <a:pt x="16050" y="0"/>
                  </a:moveTo>
                  <a:lnTo>
                    <a:pt x="0" y="16052"/>
                  </a:lnTo>
                  <a:lnTo>
                    <a:pt x="3301" y="28354"/>
                  </a:lnTo>
                  <a:lnTo>
                    <a:pt x="23853" y="7801"/>
                  </a:lnTo>
                  <a:lnTo>
                    <a:pt x="160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9" name="Google Shape;50419;p42"/>
            <p:cNvSpPr/>
            <p:nvPr/>
          </p:nvSpPr>
          <p:spPr>
            <a:xfrm>
              <a:off x="4282650" y="3439475"/>
              <a:ext cx="622425" cy="733025"/>
            </a:xfrm>
            <a:custGeom>
              <a:avLst/>
              <a:gdLst/>
              <a:ahLst/>
              <a:cxnLst/>
              <a:rect l="l" t="t" r="r" b="b"/>
              <a:pathLst>
                <a:path w="24897" h="29321" extrusionOk="0">
                  <a:moveTo>
                    <a:pt x="16563" y="1168"/>
                  </a:moveTo>
                  <a:lnTo>
                    <a:pt x="23682" y="8284"/>
                  </a:lnTo>
                  <a:lnTo>
                    <a:pt x="4064" y="27902"/>
                  </a:lnTo>
                  <a:lnTo>
                    <a:pt x="1052" y="16679"/>
                  </a:lnTo>
                  <a:lnTo>
                    <a:pt x="16563" y="1168"/>
                  </a:lnTo>
                  <a:close/>
                  <a:moveTo>
                    <a:pt x="16564" y="0"/>
                  </a:moveTo>
                  <a:cubicBezTo>
                    <a:pt x="16440" y="0"/>
                    <a:pt x="16316" y="47"/>
                    <a:pt x="16221" y="141"/>
                  </a:cubicBezTo>
                  <a:lnTo>
                    <a:pt x="171" y="16193"/>
                  </a:lnTo>
                  <a:cubicBezTo>
                    <a:pt x="48" y="16314"/>
                    <a:pt x="0" y="16493"/>
                    <a:pt x="45" y="16659"/>
                  </a:cubicBezTo>
                  <a:lnTo>
                    <a:pt x="3346" y="28963"/>
                  </a:lnTo>
                  <a:cubicBezTo>
                    <a:pt x="3391" y="29129"/>
                    <a:pt x="3521" y="29260"/>
                    <a:pt x="3688" y="29303"/>
                  </a:cubicBezTo>
                  <a:cubicBezTo>
                    <a:pt x="3730" y="29316"/>
                    <a:pt x="3772" y="29320"/>
                    <a:pt x="3814" y="29320"/>
                  </a:cubicBezTo>
                  <a:cubicBezTo>
                    <a:pt x="3940" y="29320"/>
                    <a:pt x="4064" y="29270"/>
                    <a:pt x="4156" y="29179"/>
                  </a:cubicBezTo>
                  <a:lnTo>
                    <a:pt x="24706" y="8627"/>
                  </a:lnTo>
                  <a:cubicBezTo>
                    <a:pt x="24896" y="8438"/>
                    <a:pt x="24896" y="8132"/>
                    <a:pt x="24706" y="7942"/>
                  </a:cubicBezTo>
                  <a:lnTo>
                    <a:pt x="16905" y="141"/>
                  </a:lnTo>
                  <a:cubicBezTo>
                    <a:pt x="16811" y="47"/>
                    <a:pt x="16688" y="0"/>
                    <a:pt x="165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0" name="Google Shape;50420;p42"/>
            <p:cNvSpPr/>
            <p:nvPr/>
          </p:nvSpPr>
          <p:spPr>
            <a:xfrm>
              <a:off x="4584200" y="3339025"/>
              <a:ext cx="615075" cy="615075"/>
            </a:xfrm>
            <a:custGeom>
              <a:avLst/>
              <a:gdLst/>
              <a:ahLst/>
              <a:cxnLst/>
              <a:rect l="l" t="t" r="r" b="b"/>
              <a:pathLst>
                <a:path w="24603" h="24603" extrusionOk="0">
                  <a:moveTo>
                    <a:pt x="9005" y="1"/>
                  </a:moveTo>
                  <a:lnTo>
                    <a:pt x="1" y="9005"/>
                  </a:lnTo>
                  <a:lnTo>
                    <a:pt x="3296" y="21307"/>
                  </a:lnTo>
                  <a:lnTo>
                    <a:pt x="15598" y="24603"/>
                  </a:lnTo>
                  <a:lnTo>
                    <a:pt x="24603" y="15598"/>
                  </a:lnTo>
                  <a:lnTo>
                    <a:pt x="21307" y="3296"/>
                  </a:lnTo>
                  <a:lnTo>
                    <a:pt x="90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1" name="Google Shape;50421;p42"/>
            <p:cNvSpPr/>
            <p:nvPr/>
          </p:nvSpPr>
          <p:spPr>
            <a:xfrm>
              <a:off x="4571400" y="3326925"/>
              <a:ext cx="640700" cy="639275"/>
            </a:xfrm>
            <a:custGeom>
              <a:avLst/>
              <a:gdLst/>
              <a:ahLst/>
              <a:cxnLst/>
              <a:rect l="l" t="t" r="r" b="b"/>
              <a:pathLst>
                <a:path w="25628" h="25571" extrusionOk="0">
                  <a:moveTo>
                    <a:pt x="9662" y="1024"/>
                  </a:moveTo>
                  <a:lnTo>
                    <a:pt x="21424" y="4175"/>
                  </a:lnTo>
                  <a:lnTo>
                    <a:pt x="24576" y="15937"/>
                  </a:lnTo>
                  <a:lnTo>
                    <a:pt x="15965" y="24547"/>
                  </a:lnTo>
                  <a:lnTo>
                    <a:pt x="4203" y="21396"/>
                  </a:lnTo>
                  <a:lnTo>
                    <a:pt x="1052" y="9634"/>
                  </a:lnTo>
                  <a:lnTo>
                    <a:pt x="9662" y="1024"/>
                  </a:lnTo>
                  <a:close/>
                  <a:moveTo>
                    <a:pt x="9516" y="1"/>
                  </a:moveTo>
                  <a:cubicBezTo>
                    <a:pt x="9390" y="1"/>
                    <a:pt x="9267" y="51"/>
                    <a:pt x="9175" y="142"/>
                  </a:cubicBezTo>
                  <a:lnTo>
                    <a:pt x="170" y="9147"/>
                  </a:lnTo>
                  <a:cubicBezTo>
                    <a:pt x="48" y="9270"/>
                    <a:pt x="1" y="9447"/>
                    <a:pt x="44" y="9615"/>
                  </a:cubicBezTo>
                  <a:lnTo>
                    <a:pt x="3341" y="21915"/>
                  </a:lnTo>
                  <a:cubicBezTo>
                    <a:pt x="3387" y="22083"/>
                    <a:pt x="3517" y="22214"/>
                    <a:pt x="3684" y="22258"/>
                  </a:cubicBezTo>
                  <a:lnTo>
                    <a:pt x="15985" y="25555"/>
                  </a:lnTo>
                  <a:cubicBezTo>
                    <a:pt x="16026" y="25566"/>
                    <a:pt x="16068" y="25570"/>
                    <a:pt x="16110" y="25570"/>
                  </a:cubicBezTo>
                  <a:cubicBezTo>
                    <a:pt x="16236" y="25570"/>
                    <a:pt x="16360" y="25520"/>
                    <a:pt x="16452" y="25429"/>
                  </a:cubicBezTo>
                  <a:lnTo>
                    <a:pt x="25457" y="16424"/>
                  </a:lnTo>
                  <a:cubicBezTo>
                    <a:pt x="25580" y="16301"/>
                    <a:pt x="25628" y="16124"/>
                    <a:pt x="25583" y="15956"/>
                  </a:cubicBezTo>
                  <a:lnTo>
                    <a:pt x="22286" y="3656"/>
                  </a:lnTo>
                  <a:cubicBezTo>
                    <a:pt x="22242" y="3489"/>
                    <a:pt x="22111" y="3359"/>
                    <a:pt x="21945" y="3314"/>
                  </a:cubicBezTo>
                  <a:lnTo>
                    <a:pt x="9643" y="18"/>
                  </a:lnTo>
                  <a:cubicBezTo>
                    <a:pt x="9601" y="6"/>
                    <a:pt x="9559" y="1"/>
                    <a:pt x="95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5-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ustaqil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( 56-bet)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04968" y="1186797"/>
            <a:ext cx="740391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err="1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Kattalar</a:t>
            </a:r>
            <a:r>
              <a:rPr lang="en-US" sz="2400" dirty="0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 </a:t>
            </a:r>
            <a:r>
              <a:rPr lang="en-US" sz="2400" dirty="0" err="1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yordamida</a:t>
            </a:r>
            <a:r>
              <a:rPr lang="en-US" sz="2400" dirty="0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 </a:t>
            </a:r>
            <a:r>
              <a:rPr lang="en-US" sz="2400" dirty="0" err="1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rangli</a:t>
            </a:r>
            <a:r>
              <a:rPr lang="en-US" sz="2400" dirty="0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 </a:t>
            </a:r>
            <a:r>
              <a:rPr lang="en-US" sz="2400" dirty="0" err="1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qog‘ozlardan</a:t>
            </a:r>
            <a:r>
              <a:rPr lang="en-US" sz="2400" dirty="0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 </a:t>
            </a:r>
            <a:r>
              <a:rPr lang="en-US" sz="2400" dirty="0" err="1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shakllar</a:t>
            </a:r>
            <a:r>
              <a:rPr lang="en-US" sz="2400" dirty="0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 </a:t>
            </a:r>
            <a:r>
              <a:rPr lang="en-US" sz="2400" dirty="0" err="1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yasaymiz</a:t>
            </a:r>
            <a:r>
              <a:rPr lang="en-US" sz="2400" dirty="0">
                <a:solidFill>
                  <a:schemeClr val="accent6"/>
                </a:solidFill>
                <a:latin typeface="Calibri" panose="020F0502020204030204" pitchFamily="34" charset="0"/>
                <a:ea typeface="MuseoModerno"/>
                <a:cs typeface="Calibri" panose="020F0502020204030204" pitchFamily="34" charset="0"/>
                <a:sym typeface="MuseoModerno"/>
              </a:rPr>
              <a:t>.</a:t>
            </a:r>
            <a:endParaRPr lang="ru-RU" sz="2400" dirty="0">
              <a:solidFill>
                <a:schemeClr val="accent6"/>
              </a:solidFill>
              <a:latin typeface="Calibri" panose="020F0502020204030204" pitchFamily="34" charset="0"/>
              <a:ea typeface="MuseoModerno"/>
              <a:cs typeface="Calibri" panose="020F0502020204030204" pitchFamily="34" charset="0"/>
              <a:sym typeface="MuseoModerno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0682" y="1798639"/>
            <a:ext cx="5544781" cy="26420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0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49" name="Google Shape;50449;p44"/>
          <p:cNvSpPr txBox="1">
            <a:spLocks noGrp="1"/>
          </p:cNvSpPr>
          <p:nvPr>
            <p:ph type="title"/>
          </p:nvPr>
        </p:nvSpPr>
        <p:spPr>
          <a:xfrm>
            <a:off x="0" y="17499"/>
            <a:ext cx="6237962" cy="8721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1 –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Shakllar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qanday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hosil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bo‘lganini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tushuntiramiz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endParaRPr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" name="Группа 13"/>
          <p:cNvGrpSpPr/>
          <p:nvPr/>
        </p:nvGrpSpPr>
        <p:grpSpPr>
          <a:xfrm>
            <a:off x="8542311" y="4371159"/>
            <a:ext cx="764300" cy="763150"/>
            <a:chOff x="8542311" y="4371159"/>
            <a:chExt cx="764300" cy="763150"/>
          </a:xfrm>
        </p:grpSpPr>
        <p:sp>
          <p:nvSpPr>
            <p:cNvPr id="50451" name="Google Shape;50451;p44"/>
            <p:cNvSpPr/>
            <p:nvPr/>
          </p:nvSpPr>
          <p:spPr>
            <a:xfrm>
              <a:off x="8554411" y="4383284"/>
              <a:ext cx="738950" cy="738950"/>
            </a:xfrm>
            <a:custGeom>
              <a:avLst/>
              <a:gdLst/>
              <a:ahLst/>
              <a:cxnLst/>
              <a:rect l="l" t="t" r="r" b="b"/>
              <a:pathLst>
                <a:path w="29558" h="29558" extrusionOk="0">
                  <a:moveTo>
                    <a:pt x="0" y="0"/>
                  </a:moveTo>
                  <a:lnTo>
                    <a:pt x="0" y="18011"/>
                  </a:lnTo>
                  <a:lnTo>
                    <a:pt x="11546" y="29557"/>
                  </a:lnTo>
                  <a:lnTo>
                    <a:pt x="29557" y="11546"/>
                  </a:lnTo>
                  <a:lnTo>
                    <a:pt x="180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2" name="Google Shape;50452;p44"/>
            <p:cNvSpPr/>
            <p:nvPr/>
          </p:nvSpPr>
          <p:spPr>
            <a:xfrm>
              <a:off x="8542311" y="4371184"/>
              <a:ext cx="764300" cy="763125"/>
            </a:xfrm>
            <a:custGeom>
              <a:avLst/>
              <a:gdLst/>
              <a:ahLst/>
              <a:cxnLst/>
              <a:rect l="l" t="t" r="r" b="b"/>
              <a:pathLst>
                <a:path w="30572" h="30525" extrusionOk="0">
                  <a:moveTo>
                    <a:pt x="18295" y="968"/>
                  </a:moveTo>
                  <a:lnTo>
                    <a:pt x="29357" y="12030"/>
                  </a:lnTo>
                  <a:lnTo>
                    <a:pt x="12030" y="29357"/>
                  </a:lnTo>
                  <a:lnTo>
                    <a:pt x="968" y="18295"/>
                  </a:lnTo>
                  <a:lnTo>
                    <a:pt x="968" y="968"/>
                  </a:lnTo>
                  <a:close/>
                  <a:moveTo>
                    <a:pt x="484" y="1"/>
                  </a:moveTo>
                  <a:cubicBezTo>
                    <a:pt x="217" y="1"/>
                    <a:pt x="1" y="217"/>
                    <a:pt x="1" y="484"/>
                  </a:cubicBezTo>
                  <a:lnTo>
                    <a:pt x="1" y="18495"/>
                  </a:lnTo>
                  <a:cubicBezTo>
                    <a:pt x="1" y="18623"/>
                    <a:pt x="50" y="18746"/>
                    <a:pt x="142" y="18836"/>
                  </a:cubicBezTo>
                  <a:lnTo>
                    <a:pt x="11688" y="30383"/>
                  </a:lnTo>
                  <a:cubicBezTo>
                    <a:pt x="11783" y="30478"/>
                    <a:pt x="11906" y="30525"/>
                    <a:pt x="12030" y="30525"/>
                  </a:cubicBezTo>
                  <a:cubicBezTo>
                    <a:pt x="12155" y="30525"/>
                    <a:pt x="12277" y="30478"/>
                    <a:pt x="12372" y="30383"/>
                  </a:cubicBezTo>
                  <a:lnTo>
                    <a:pt x="30383" y="12372"/>
                  </a:lnTo>
                  <a:cubicBezTo>
                    <a:pt x="30572" y="12184"/>
                    <a:pt x="30572" y="11878"/>
                    <a:pt x="30383" y="11688"/>
                  </a:cubicBezTo>
                  <a:lnTo>
                    <a:pt x="18836" y="142"/>
                  </a:lnTo>
                  <a:cubicBezTo>
                    <a:pt x="18746" y="50"/>
                    <a:pt x="18623" y="1"/>
                    <a:pt x="18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3" name="Google Shape;50453;p44"/>
            <p:cNvSpPr/>
            <p:nvPr/>
          </p:nvSpPr>
          <p:spPr>
            <a:xfrm>
              <a:off x="8554411" y="4383284"/>
              <a:ext cx="513825" cy="738950"/>
            </a:xfrm>
            <a:custGeom>
              <a:avLst/>
              <a:gdLst/>
              <a:ahLst/>
              <a:cxnLst/>
              <a:rect l="l" t="t" r="r" b="b"/>
              <a:pathLst>
                <a:path w="20553" h="29558" extrusionOk="0">
                  <a:moveTo>
                    <a:pt x="0" y="0"/>
                  </a:moveTo>
                  <a:lnTo>
                    <a:pt x="0" y="18011"/>
                  </a:lnTo>
                  <a:lnTo>
                    <a:pt x="11546" y="29557"/>
                  </a:lnTo>
                  <a:lnTo>
                    <a:pt x="20552" y="20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4" name="Google Shape;50454;p44"/>
            <p:cNvSpPr/>
            <p:nvPr/>
          </p:nvSpPr>
          <p:spPr>
            <a:xfrm>
              <a:off x="8542311" y="4371159"/>
              <a:ext cx="539175" cy="763150"/>
            </a:xfrm>
            <a:custGeom>
              <a:avLst/>
              <a:gdLst/>
              <a:ahLst/>
              <a:cxnLst/>
              <a:rect l="l" t="t" r="r" b="b"/>
              <a:pathLst>
                <a:path w="21567" h="30526" extrusionOk="0">
                  <a:moveTo>
                    <a:pt x="968" y="1652"/>
                  </a:moveTo>
                  <a:lnTo>
                    <a:pt x="20352" y="21037"/>
                  </a:lnTo>
                  <a:lnTo>
                    <a:pt x="12030" y="29358"/>
                  </a:lnTo>
                  <a:lnTo>
                    <a:pt x="968" y="18296"/>
                  </a:lnTo>
                  <a:lnTo>
                    <a:pt x="968" y="1652"/>
                  </a:lnTo>
                  <a:close/>
                  <a:moveTo>
                    <a:pt x="483" y="1"/>
                  </a:moveTo>
                  <a:cubicBezTo>
                    <a:pt x="421" y="1"/>
                    <a:pt x="359" y="13"/>
                    <a:pt x="299" y="37"/>
                  </a:cubicBezTo>
                  <a:cubicBezTo>
                    <a:pt x="119" y="112"/>
                    <a:pt x="1" y="289"/>
                    <a:pt x="1" y="485"/>
                  </a:cubicBezTo>
                  <a:lnTo>
                    <a:pt x="1" y="18496"/>
                  </a:lnTo>
                  <a:cubicBezTo>
                    <a:pt x="1" y="18624"/>
                    <a:pt x="50" y="18747"/>
                    <a:pt x="142" y="18837"/>
                  </a:cubicBezTo>
                  <a:lnTo>
                    <a:pt x="11688" y="30384"/>
                  </a:lnTo>
                  <a:cubicBezTo>
                    <a:pt x="11783" y="30479"/>
                    <a:pt x="11906" y="30526"/>
                    <a:pt x="12030" y="30526"/>
                  </a:cubicBezTo>
                  <a:cubicBezTo>
                    <a:pt x="12155" y="30526"/>
                    <a:pt x="12277" y="30479"/>
                    <a:pt x="12372" y="30384"/>
                  </a:cubicBezTo>
                  <a:lnTo>
                    <a:pt x="21377" y="21378"/>
                  </a:lnTo>
                  <a:cubicBezTo>
                    <a:pt x="21567" y="21190"/>
                    <a:pt x="21567" y="20883"/>
                    <a:pt x="21377" y="20695"/>
                  </a:cubicBezTo>
                  <a:lnTo>
                    <a:pt x="826" y="143"/>
                  </a:lnTo>
                  <a:cubicBezTo>
                    <a:pt x="734" y="50"/>
                    <a:pt x="609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5" name="Google Shape;50455;p44"/>
            <p:cNvSpPr/>
            <p:nvPr/>
          </p:nvSpPr>
          <p:spPr>
            <a:xfrm>
              <a:off x="8843086" y="4671884"/>
              <a:ext cx="450275" cy="450300"/>
            </a:xfrm>
            <a:custGeom>
              <a:avLst/>
              <a:gdLst/>
              <a:ahLst/>
              <a:cxnLst/>
              <a:rect l="l" t="t" r="r" b="b"/>
              <a:pathLst>
                <a:path w="18011" h="18012" extrusionOk="0">
                  <a:moveTo>
                    <a:pt x="1" y="1"/>
                  </a:moveTo>
                  <a:lnTo>
                    <a:pt x="1" y="18012"/>
                  </a:lnTo>
                  <a:lnTo>
                    <a:pt x="18010" y="18012"/>
                  </a:lnTo>
                  <a:lnTo>
                    <a:pt x="180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6" name="Google Shape;50456;p44"/>
            <p:cNvSpPr/>
            <p:nvPr/>
          </p:nvSpPr>
          <p:spPr>
            <a:xfrm>
              <a:off x="8831011" y="4659784"/>
              <a:ext cx="474425" cy="474500"/>
            </a:xfrm>
            <a:custGeom>
              <a:avLst/>
              <a:gdLst/>
              <a:ahLst/>
              <a:cxnLst/>
              <a:rect l="l" t="t" r="r" b="b"/>
              <a:pathLst>
                <a:path w="18977" h="18980" extrusionOk="0">
                  <a:moveTo>
                    <a:pt x="18010" y="968"/>
                  </a:moveTo>
                  <a:lnTo>
                    <a:pt x="18010" y="18012"/>
                  </a:lnTo>
                  <a:lnTo>
                    <a:pt x="967" y="18012"/>
                  </a:lnTo>
                  <a:lnTo>
                    <a:pt x="967" y="968"/>
                  </a:lnTo>
                  <a:close/>
                  <a:moveTo>
                    <a:pt x="484" y="1"/>
                  </a:moveTo>
                  <a:cubicBezTo>
                    <a:pt x="216" y="1"/>
                    <a:pt x="0" y="217"/>
                    <a:pt x="0" y="485"/>
                  </a:cubicBezTo>
                  <a:lnTo>
                    <a:pt x="0" y="18496"/>
                  </a:lnTo>
                  <a:cubicBezTo>
                    <a:pt x="0" y="18763"/>
                    <a:pt x="216" y="18979"/>
                    <a:pt x="484" y="18979"/>
                  </a:cubicBezTo>
                  <a:lnTo>
                    <a:pt x="18493" y="18979"/>
                  </a:lnTo>
                  <a:cubicBezTo>
                    <a:pt x="18761" y="18979"/>
                    <a:pt x="18977" y="18763"/>
                    <a:pt x="18977" y="18496"/>
                  </a:cubicBezTo>
                  <a:lnTo>
                    <a:pt x="18977" y="485"/>
                  </a:lnTo>
                  <a:cubicBezTo>
                    <a:pt x="18977" y="217"/>
                    <a:pt x="18761" y="1"/>
                    <a:pt x="184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57" name="Google Shape;50457;p44"/>
          <p:cNvGrpSpPr/>
          <p:nvPr/>
        </p:nvGrpSpPr>
        <p:grpSpPr>
          <a:xfrm>
            <a:off x="8628695" y="-448025"/>
            <a:ext cx="1002900" cy="2390750"/>
            <a:chOff x="7421125" y="540000"/>
            <a:chExt cx="1002900" cy="2390750"/>
          </a:xfrm>
        </p:grpSpPr>
        <p:sp>
          <p:nvSpPr>
            <p:cNvPr id="50458" name="Google Shape;50458;p44"/>
            <p:cNvSpPr/>
            <p:nvPr/>
          </p:nvSpPr>
          <p:spPr>
            <a:xfrm>
              <a:off x="7421125" y="540000"/>
              <a:ext cx="1002900" cy="2390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459" name="Google Shape;50459;p44"/>
            <p:cNvGrpSpPr/>
            <p:nvPr/>
          </p:nvGrpSpPr>
          <p:grpSpPr>
            <a:xfrm>
              <a:off x="7421129" y="544450"/>
              <a:ext cx="332750" cy="340900"/>
              <a:chOff x="4640775" y="524900"/>
              <a:chExt cx="332750" cy="340900"/>
            </a:xfrm>
          </p:grpSpPr>
          <p:sp>
            <p:nvSpPr>
              <p:cNvPr id="50460" name="Google Shape;5046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1" name="Google Shape;5046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2" name="Google Shape;5046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3" name="Google Shape;5046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4" name="Google Shape;5046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5" name="Google Shape;5046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6" name="Google Shape;5046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7" name="Google Shape;5046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8" name="Google Shape;5046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9" name="Google Shape;5046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0" name="Google Shape;5047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1" name="Google Shape;5047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472" name="Google Shape;50472;p44"/>
            <p:cNvGrpSpPr/>
            <p:nvPr/>
          </p:nvGrpSpPr>
          <p:grpSpPr>
            <a:xfrm>
              <a:off x="7756186" y="544450"/>
              <a:ext cx="332750" cy="340900"/>
              <a:chOff x="4640775" y="524900"/>
              <a:chExt cx="332750" cy="340900"/>
            </a:xfrm>
          </p:grpSpPr>
          <p:sp>
            <p:nvSpPr>
              <p:cNvPr id="50473" name="Google Shape;50473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4" name="Google Shape;50474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5" name="Google Shape;50475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6" name="Google Shape;50476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7" name="Google Shape;50477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8" name="Google Shape;50478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9" name="Google Shape;50479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0" name="Google Shape;50480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1" name="Google Shape;50481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2" name="Google Shape;50482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3" name="Google Shape;50483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4" name="Google Shape;50484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485" name="Google Shape;50485;p44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50486" name="Google Shape;50486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7" name="Google Shape;50487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8" name="Google Shape;50488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9" name="Google Shape;50489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0" name="Google Shape;50490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1" name="Google Shape;50491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2" name="Google Shape;50492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3" name="Google Shape;50493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4" name="Google Shape;50494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5" name="Google Shape;50495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6" name="Google Shape;50496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7" name="Google Shape;50497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498" name="Google Shape;50498;p44"/>
            <p:cNvGrpSpPr/>
            <p:nvPr/>
          </p:nvGrpSpPr>
          <p:grpSpPr>
            <a:xfrm>
              <a:off x="7421129" y="885350"/>
              <a:ext cx="332750" cy="340900"/>
              <a:chOff x="4640775" y="524900"/>
              <a:chExt cx="332750" cy="340900"/>
            </a:xfrm>
          </p:grpSpPr>
          <p:sp>
            <p:nvSpPr>
              <p:cNvPr id="50499" name="Google Shape;50499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0" name="Google Shape;50500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1" name="Google Shape;50501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2" name="Google Shape;50502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3" name="Google Shape;50503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4" name="Google Shape;50504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5" name="Google Shape;50505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6" name="Google Shape;50506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7" name="Google Shape;50507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8" name="Google Shape;50508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9" name="Google Shape;50509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0" name="Google Shape;50510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11" name="Google Shape;50511;p44"/>
            <p:cNvGrpSpPr/>
            <p:nvPr/>
          </p:nvGrpSpPr>
          <p:grpSpPr>
            <a:xfrm>
              <a:off x="7756186" y="885350"/>
              <a:ext cx="332750" cy="340900"/>
              <a:chOff x="4640775" y="524900"/>
              <a:chExt cx="332750" cy="340900"/>
            </a:xfrm>
          </p:grpSpPr>
          <p:sp>
            <p:nvSpPr>
              <p:cNvPr id="50512" name="Google Shape;50512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3" name="Google Shape;50513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4" name="Google Shape;50514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5" name="Google Shape;50515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6" name="Google Shape;50516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7" name="Google Shape;50517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8" name="Google Shape;50518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9" name="Google Shape;50519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0" name="Google Shape;50520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1" name="Google Shape;50521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2" name="Google Shape;50522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3" name="Google Shape;50523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24" name="Google Shape;50524;p44"/>
            <p:cNvGrpSpPr/>
            <p:nvPr/>
          </p:nvGrpSpPr>
          <p:grpSpPr>
            <a:xfrm>
              <a:off x="8091242" y="885350"/>
              <a:ext cx="332750" cy="340900"/>
              <a:chOff x="4640775" y="524900"/>
              <a:chExt cx="332750" cy="340900"/>
            </a:xfrm>
          </p:grpSpPr>
          <p:sp>
            <p:nvSpPr>
              <p:cNvPr id="50525" name="Google Shape;5052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6" name="Google Shape;5052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7" name="Google Shape;5052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8" name="Google Shape;5052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9" name="Google Shape;5052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0" name="Google Shape;5053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1" name="Google Shape;5053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2" name="Google Shape;5053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3" name="Google Shape;5053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4" name="Google Shape;5053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5" name="Google Shape;5053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6" name="Google Shape;5053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37" name="Google Shape;50537;p44"/>
            <p:cNvGrpSpPr/>
            <p:nvPr/>
          </p:nvGrpSpPr>
          <p:grpSpPr>
            <a:xfrm>
              <a:off x="7421129" y="1226250"/>
              <a:ext cx="332750" cy="340900"/>
              <a:chOff x="4640775" y="524900"/>
              <a:chExt cx="332750" cy="340900"/>
            </a:xfrm>
          </p:grpSpPr>
          <p:sp>
            <p:nvSpPr>
              <p:cNvPr id="50538" name="Google Shape;50538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9" name="Google Shape;50539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0" name="Google Shape;50540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1" name="Google Shape;50541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2" name="Google Shape;50542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3" name="Google Shape;50543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4" name="Google Shape;50544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5" name="Google Shape;50545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6" name="Google Shape;50546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7" name="Google Shape;50547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8" name="Google Shape;50548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9" name="Google Shape;50549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50" name="Google Shape;50550;p44"/>
            <p:cNvGrpSpPr/>
            <p:nvPr/>
          </p:nvGrpSpPr>
          <p:grpSpPr>
            <a:xfrm>
              <a:off x="7756186" y="1226250"/>
              <a:ext cx="332750" cy="340900"/>
              <a:chOff x="4640775" y="524900"/>
              <a:chExt cx="332750" cy="340900"/>
            </a:xfrm>
          </p:grpSpPr>
          <p:sp>
            <p:nvSpPr>
              <p:cNvPr id="50551" name="Google Shape;50551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2" name="Google Shape;50552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3" name="Google Shape;50553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4" name="Google Shape;50554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5" name="Google Shape;50555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6" name="Google Shape;50556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7" name="Google Shape;50557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8" name="Google Shape;50558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9" name="Google Shape;50559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0" name="Google Shape;50560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1" name="Google Shape;50561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2" name="Google Shape;50562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63" name="Google Shape;50563;p44"/>
            <p:cNvGrpSpPr/>
            <p:nvPr/>
          </p:nvGrpSpPr>
          <p:grpSpPr>
            <a:xfrm>
              <a:off x="8091242" y="1226250"/>
              <a:ext cx="332750" cy="340900"/>
              <a:chOff x="4640775" y="524900"/>
              <a:chExt cx="332750" cy="340900"/>
            </a:xfrm>
          </p:grpSpPr>
          <p:sp>
            <p:nvSpPr>
              <p:cNvPr id="50564" name="Google Shape;50564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5" name="Google Shape;50565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6" name="Google Shape;50566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7" name="Google Shape;50567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8" name="Google Shape;50568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9" name="Google Shape;50569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0" name="Google Shape;50570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1" name="Google Shape;50571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2" name="Google Shape;50572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3" name="Google Shape;50573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4" name="Google Shape;50574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5" name="Google Shape;50575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76" name="Google Shape;50576;p44"/>
            <p:cNvGrpSpPr/>
            <p:nvPr/>
          </p:nvGrpSpPr>
          <p:grpSpPr>
            <a:xfrm>
              <a:off x="7421129" y="1567150"/>
              <a:ext cx="332750" cy="340900"/>
              <a:chOff x="4640775" y="524900"/>
              <a:chExt cx="332750" cy="340900"/>
            </a:xfrm>
          </p:grpSpPr>
          <p:sp>
            <p:nvSpPr>
              <p:cNvPr id="50577" name="Google Shape;50577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8" name="Google Shape;50578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9" name="Google Shape;50579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0" name="Google Shape;50580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1" name="Google Shape;50581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2" name="Google Shape;50582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3" name="Google Shape;50583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4" name="Google Shape;50584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5" name="Google Shape;50585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6" name="Google Shape;50586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7" name="Google Shape;50587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8" name="Google Shape;50588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89" name="Google Shape;50589;p44"/>
            <p:cNvGrpSpPr/>
            <p:nvPr/>
          </p:nvGrpSpPr>
          <p:grpSpPr>
            <a:xfrm>
              <a:off x="7756186" y="1567150"/>
              <a:ext cx="332750" cy="340900"/>
              <a:chOff x="4640775" y="524900"/>
              <a:chExt cx="332750" cy="340900"/>
            </a:xfrm>
          </p:grpSpPr>
          <p:sp>
            <p:nvSpPr>
              <p:cNvPr id="50590" name="Google Shape;5059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1" name="Google Shape;5059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2" name="Google Shape;5059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3" name="Google Shape;5059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4" name="Google Shape;5059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5" name="Google Shape;5059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6" name="Google Shape;5059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7" name="Google Shape;5059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8" name="Google Shape;5059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9" name="Google Shape;5059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0" name="Google Shape;5060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1" name="Google Shape;5060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02" name="Google Shape;50602;p44"/>
            <p:cNvGrpSpPr/>
            <p:nvPr/>
          </p:nvGrpSpPr>
          <p:grpSpPr>
            <a:xfrm>
              <a:off x="8091242" y="1567150"/>
              <a:ext cx="332750" cy="340900"/>
              <a:chOff x="4640775" y="524900"/>
              <a:chExt cx="332750" cy="340900"/>
            </a:xfrm>
          </p:grpSpPr>
          <p:sp>
            <p:nvSpPr>
              <p:cNvPr id="50603" name="Google Shape;50603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4" name="Google Shape;50604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5" name="Google Shape;50605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6" name="Google Shape;50606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7" name="Google Shape;50607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8" name="Google Shape;50608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9" name="Google Shape;50609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0" name="Google Shape;50610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1" name="Google Shape;50611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2" name="Google Shape;50612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3" name="Google Shape;50613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4" name="Google Shape;50614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15" name="Google Shape;50615;p44"/>
            <p:cNvGrpSpPr/>
            <p:nvPr/>
          </p:nvGrpSpPr>
          <p:grpSpPr>
            <a:xfrm>
              <a:off x="7421129" y="1908050"/>
              <a:ext cx="332750" cy="340900"/>
              <a:chOff x="4640775" y="524900"/>
              <a:chExt cx="332750" cy="340900"/>
            </a:xfrm>
          </p:grpSpPr>
          <p:sp>
            <p:nvSpPr>
              <p:cNvPr id="50616" name="Google Shape;50616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7" name="Google Shape;50617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8" name="Google Shape;50618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9" name="Google Shape;50619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0" name="Google Shape;50620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1" name="Google Shape;50621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2" name="Google Shape;50622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3" name="Google Shape;50623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4" name="Google Shape;50624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5" name="Google Shape;50625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6" name="Google Shape;50626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7" name="Google Shape;50627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28" name="Google Shape;50628;p44"/>
            <p:cNvGrpSpPr/>
            <p:nvPr/>
          </p:nvGrpSpPr>
          <p:grpSpPr>
            <a:xfrm>
              <a:off x="7756186" y="1908050"/>
              <a:ext cx="332750" cy="340900"/>
              <a:chOff x="4640775" y="524900"/>
              <a:chExt cx="332750" cy="340900"/>
            </a:xfrm>
          </p:grpSpPr>
          <p:sp>
            <p:nvSpPr>
              <p:cNvPr id="50629" name="Google Shape;50629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0" name="Google Shape;50630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1" name="Google Shape;50631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2" name="Google Shape;50632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3" name="Google Shape;50633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4" name="Google Shape;50634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5" name="Google Shape;50635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6" name="Google Shape;50636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7" name="Google Shape;50637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8" name="Google Shape;50638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9" name="Google Shape;50639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0" name="Google Shape;50640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41" name="Google Shape;50641;p44"/>
            <p:cNvGrpSpPr/>
            <p:nvPr/>
          </p:nvGrpSpPr>
          <p:grpSpPr>
            <a:xfrm>
              <a:off x="8091242" y="1908050"/>
              <a:ext cx="332750" cy="340900"/>
              <a:chOff x="4640775" y="524900"/>
              <a:chExt cx="332750" cy="340900"/>
            </a:xfrm>
          </p:grpSpPr>
          <p:sp>
            <p:nvSpPr>
              <p:cNvPr id="50642" name="Google Shape;50642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3" name="Google Shape;50643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4" name="Google Shape;50644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5" name="Google Shape;50645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6" name="Google Shape;50646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7" name="Google Shape;50647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8" name="Google Shape;50648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9" name="Google Shape;50649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0" name="Google Shape;50650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1" name="Google Shape;50651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2" name="Google Shape;50652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3" name="Google Shape;50653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54" name="Google Shape;50654;p44"/>
            <p:cNvGrpSpPr/>
            <p:nvPr/>
          </p:nvGrpSpPr>
          <p:grpSpPr>
            <a:xfrm>
              <a:off x="7421129" y="2248950"/>
              <a:ext cx="332750" cy="340900"/>
              <a:chOff x="4640775" y="524900"/>
              <a:chExt cx="332750" cy="340900"/>
            </a:xfrm>
          </p:grpSpPr>
          <p:sp>
            <p:nvSpPr>
              <p:cNvPr id="50655" name="Google Shape;5065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6" name="Google Shape;5065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7" name="Google Shape;5065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8" name="Google Shape;5065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9" name="Google Shape;5065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0" name="Google Shape;5066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1" name="Google Shape;5066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2" name="Google Shape;5066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3" name="Google Shape;5066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4" name="Google Shape;5066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5" name="Google Shape;5066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6" name="Google Shape;5066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67" name="Google Shape;50667;p44"/>
            <p:cNvGrpSpPr/>
            <p:nvPr/>
          </p:nvGrpSpPr>
          <p:grpSpPr>
            <a:xfrm>
              <a:off x="7756186" y="2248950"/>
              <a:ext cx="332750" cy="340900"/>
              <a:chOff x="4640775" y="524900"/>
              <a:chExt cx="332750" cy="340900"/>
            </a:xfrm>
          </p:grpSpPr>
          <p:sp>
            <p:nvSpPr>
              <p:cNvPr id="50668" name="Google Shape;50668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9" name="Google Shape;50669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0" name="Google Shape;50670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1" name="Google Shape;50671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2" name="Google Shape;50672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3" name="Google Shape;50673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4" name="Google Shape;50674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5" name="Google Shape;50675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6" name="Google Shape;50676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7" name="Google Shape;50677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8" name="Google Shape;50678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9" name="Google Shape;50679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80" name="Google Shape;50680;p44"/>
            <p:cNvGrpSpPr/>
            <p:nvPr/>
          </p:nvGrpSpPr>
          <p:grpSpPr>
            <a:xfrm>
              <a:off x="8091242" y="2248950"/>
              <a:ext cx="332750" cy="340900"/>
              <a:chOff x="4640775" y="524900"/>
              <a:chExt cx="332750" cy="340900"/>
            </a:xfrm>
          </p:grpSpPr>
          <p:sp>
            <p:nvSpPr>
              <p:cNvPr id="50681" name="Google Shape;50681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2" name="Google Shape;50682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3" name="Google Shape;50683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4" name="Google Shape;50684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5" name="Google Shape;50685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6" name="Google Shape;50686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7" name="Google Shape;50687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8" name="Google Shape;50688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9" name="Google Shape;50689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0" name="Google Shape;50690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1" name="Google Shape;50691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2" name="Google Shape;50692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93" name="Google Shape;50693;p44"/>
            <p:cNvGrpSpPr/>
            <p:nvPr/>
          </p:nvGrpSpPr>
          <p:grpSpPr>
            <a:xfrm>
              <a:off x="7421129" y="2589850"/>
              <a:ext cx="332750" cy="340900"/>
              <a:chOff x="4640775" y="524900"/>
              <a:chExt cx="332750" cy="340900"/>
            </a:xfrm>
          </p:grpSpPr>
          <p:sp>
            <p:nvSpPr>
              <p:cNvPr id="50694" name="Google Shape;50694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5" name="Google Shape;50695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6" name="Google Shape;50696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7" name="Google Shape;50697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8" name="Google Shape;50698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9" name="Google Shape;50699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0" name="Google Shape;50700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1" name="Google Shape;50701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2" name="Google Shape;50702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3" name="Google Shape;50703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4" name="Google Shape;50704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5" name="Google Shape;50705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06" name="Google Shape;50706;p44"/>
            <p:cNvGrpSpPr/>
            <p:nvPr/>
          </p:nvGrpSpPr>
          <p:grpSpPr>
            <a:xfrm>
              <a:off x="7756186" y="2589850"/>
              <a:ext cx="332750" cy="340900"/>
              <a:chOff x="4640775" y="524900"/>
              <a:chExt cx="332750" cy="340900"/>
            </a:xfrm>
          </p:grpSpPr>
          <p:sp>
            <p:nvSpPr>
              <p:cNvPr id="50707" name="Google Shape;50707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8" name="Google Shape;50708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9" name="Google Shape;50709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0" name="Google Shape;50710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1" name="Google Shape;50711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2" name="Google Shape;50712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3" name="Google Shape;50713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4" name="Google Shape;50714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5" name="Google Shape;50715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6" name="Google Shape;50716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7" name="Google Shape;50717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8" name="Google Shape;50718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19" name="Google Shape;50719;p44"/>
            <p:cNvGrpSpPr/>
            <p:nvPr/>
          </p:nvGrpSpPr>
          <p:grpSpPr>
            <a:xfrm>
              <a:off x="8091242" y="2589850"/>
              <a:ext cx="332750" cy="340900"/>
              <a:chOff x="4640775" y="524900"/>
              <a:chExt cx="332750" cy="340900"/>
            </a:xfrm>
          </p:grpSpPr>
          <p:sp>
            <p:nvSpPr>
              <p:cNvPr id="50720" name="Google Shape;5072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1" name="Google Shape;5072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2" name="Google Shape;5072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3" name="Google Shape;5072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4" name="Google Shape;5072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5" name="Google Shape;5072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6" name="Google Shape;5072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7" name="Google Shape;5072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8" name="Google Shape;5072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9" name="Google Shape;5072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0" name="Google Shape;5073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1" name="Google Shape;5073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732" name="Google Shape;50732;p44"/>
          <p:cNvGrpSpPr/>
          <p:nvPr/>
        </p:nvGrpSpPr>
        <p:grpSpPr>
          <a:xfrm rot="5400000">
            <a:off x="6931837" y="-1157938"/>
            <a:ext cx="1002900" cy="2390750"/>
            <a:chOff x="7421125" y="540000"/>
            <a:chExt cx="1002900" cy="2390750"/>
          </a:xfrm>
        </p:grpSpPr>
        <p:sp>
          <p:nvSpPr>
            <p:cNvPr id="50733" name="Google Shape;50733;p44"/>
            <p:cNvSpPr/>
            <p:nvPr/>
          </p:nvSpPr>
          <p:spPr>
            <a:xfrm>
              <a:off x="7421125" y="540000"/>
              <a:ext cx="1002900" cy="23907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734" name="Google Shape;50734;p44"/>
            <p:cNvGrpSpPr/>
            <p:nvPr/>
          </p:nvGrpSpPr>
          <p:grpSpPr>
            <a:xfrm>
              <a:off x="7421129" y="544450"/>
              <a:ext cx="332750" cy="340900"/>
              <a:chOff x="4640775" y="524900"/>
              <a:chExt cx="332750" cy="340900"/>
            </a:xfrm>
          </p:grpSpPr>
          <p:sp>
            <p:nvSpPr>
              <p:cNvPr id="50735" name="Google Shape;5073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6" name="Google Shape;5073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7" name="Google Shape;5073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8" name="Google Shape;5073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9" name="Google Shape;5073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0" name="Google Shape;5074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1" name="Google Shape;5074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2" name="Google Shape;5074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3" name="Google Shape;5074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4" name="Google Shape;5074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5" name="Google Shape;5074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6" name="Google Shape;5074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47" name="Google Shape;50747;p44"/>
            <p:cNvGrpSpPr/>
            <p:nvPr/>
          </p:nvGrpSpPr>
          <p:grpSpPr>
            <a:xfrm>
              <a:off x="7756186" y="544450"/>
              <a:ext cx="332750" cy="340900"/>
              <a:chOff x="4640775" y="524900"/>
              <a:chExt cx="332750" cy="340900"/>
            </a:xfrm>
          </p:grpSpPr>
          <p:sp>
            <p:nvSpPr>
              <p:cNvPr id="50748" name="Google Shape;50748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9" name="Google Shape;50749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0" name="Google Shape;50750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1" name="Google Shape;50751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2" name="Google Shape;50752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3" name="Google Shape;50753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4" name="Google Shape;50754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5" name="Google Shape;50755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6" name="Google Shape;50756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7" name="Google Shape;50757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8" name="Google Shape;50758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9" name="Google Shape;50759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60" name="Google Shape;50760;p44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50761" name="Google Shape;50761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2" name="Google Shape;50762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3" name="Google Shape;50763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4" name="Google Shape;50764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5" name="Google Shape;50765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6" name="Google Shape;50766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7" name="Google Shape;50767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8" name="Google Shape;50768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9" name="Google Shape;50769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0" name="Google Shape;50770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1" name="Google Shape;50771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2" name="Google Shape;50772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73" name="Google Shape;50773;p44"/>
            <p:cNvGrpSpPr/>
            <p:nvPr/>
          </p:nvGrpSpPr>
          <p:grpSpPr>
            <a:xfrm>
              <a:off x="7421129" y="885350"/>
              <a:ext cx="332750" cy="340900"/>
              <a:chOff x="4640775" y="524900"/>
              <a:chExt cx="332750" cy="340900"/>
            </a:xfrm>
          </p:grpSpPr>
          <p:sp>
            <p:nvSpPr>
              <p:cNvPr id="50774" name="Google Shape;50774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5" name="Google Shape;50775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6" name="Google Shape;50776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7" name="Google Shape;50777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8" name="Google Shape;50778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9" name="Google Shape;50779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0" name="Google Shape;50780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1" name="Google Shape;50781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2" name="Google Shape;50782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3" name="Google Shape;50783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4" name="Google Shape;50784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5" name="Google Shape;50785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86" name="Google Shape;50786;p44"/>
            <p:cNvGrpSpPr/>
            <p:nvPr/>
          </p:nvGrpSpPr>
          <p:grpSpPr>
            <a:xfrm>
              <a:off x="7756186" y="885350"/>
              <a:ext cx="332750" cy="340900"/>
              <a:chOff x="4640775" y="524900"/>
              <a:chExt cx="332750" cy="340900"/>
            </a:xfrm>
          </p:grpSpPr>
          <p:sp>
            <p:nvSpPr>
              <p:cNvPr id="50787" name="Google Shape;50787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8" name="Google Shape;50788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9" name="Google Shape;50789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0" name="Google Shape;50790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1" name="Google Shape;50791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2" name="Google Shape;50792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3" name="Google Shape;50793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4" name="Google Shape;50794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5" name="Google Shape;50795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6" name="Google Shape;50796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7" name="Google Shape;50797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8" name="Google Shape;50798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99" name="Google Shape;50799;p44"/>
            <p:cNvGrpSpPr/>
            <p:nvPr/>
          </p:nvGrpSpPr>
          <p:grpSpPr>
            <a:xfrm>
              <a:off x="8091242" y="885350"/>
              <a:ext cx="332750" cy="340900"/>
              <a:chOff x="4640775" y="524900"/>
              <a:chExt cx="332750" cy="340900"/>
            </a:xfrm>
          </p:grpSpPr>
          <p:sp>
            <p:nvSpPr>
              <p:cNvPr id="50800" name="Google Shape;5080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1" name="Google Shape;5080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2" name="Google Shape;5080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3" name="Google Shape;5080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4" name="Google Shape;5080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5" name="Google Shape;5080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6" name="Google Shape;5080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7" name="Google Shape;5080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8" name="Google Shape;5080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9" name="Google Shape;5080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0" name="Google Shape;5081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1" name="Google Shape;5081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12" name="Google Shape;50812;p44"/>
            <p:cNvGrpSpPr/>
            <p:nvPr/>
          </p:nvGrpSpPr>
          <p:grpSpPr>
            <a:xfrm>
              <a:off x="7421129" y="1226250"/>
              <a:ext cx="332750" cy="340900"/>
              <a:chOff x="4640775" y="524900"/>
              <a:chExt cx="332750" cy="340900"/>
            </a:xfrm>
          </p:grpSpPr>
          <p:sp>
            <p:nvSpPr>
              <p:cNvPr id="50813" name="Google Shape;50813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4" name="Google Shape;50814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5" name="Google Shape;50815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6" name="Google Shape;50816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7" name="Google Shape;50817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8" name="Google Shape;50818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9" name="Google Shape;50819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0" name="Google Shape;50820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1" name="Google Shape;50821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2" name="Google Shape;50822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3" name="Google Shape;50823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4" name="Google Shape;50824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25" name="Google Shape;50825;p44"/>
            <p:cNvGrpSpPr/>
            <p:nvPr/>
          </p:nvGrpSpPr>
          <p:grpSpPr>
            <a:xfrm>
              <a:off x="7756186" y="1226250"/>
              <a:ext cx="332750" cy="340900"/>
              <a:chOff x="4640775" y="524900"/>
              <a:chExt cx="332750" cy="340900"/>
            </a:xfrm>
          </p:grpSpPr>
          <p:sp>
            <p:nvSpPr>
              <p:cNvPr id="50826" name="Google Shape;50826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7" name="Google Shape;50827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8" name="Google Shape;50828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9" name="Google Shape;50829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0" name="Google Shape;50830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1" name="Google Shape;50831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2" name="Google Shape;50832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3" name="Google Shape;50833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4" name="Google Shape;50834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5" name="Google Shape;50835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6" name="Google Shape;50836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7" name="Google Shape;50837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38" name="Google Shape;50838;p44"/>
            <p:cNvGrpSpPr/>
            <p:nvPr/>
          </p:nvGrpSpPr>
          <p:grpSpPr>
            <a:xfrm>
              <a:off x="8091242" y="1226250"/>
              <a:ext cx="332750" cy="340900"/>
              <a:chOff x="4640775" y="524900"/>
              <a:chExt cx="332750" cy="340900"/>
            </a:xfrm>
          </p:grpSpPr>
          <p:sp>
            <p:nvSpPr>
              <p:cNvPr id="50839" name="Google Shape;50839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0" name="Google Shape;50840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1" name="Google Shape;50841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2" name="Google Shape;50842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3" name="Google Shape;50843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4" name="Google Shape;50844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5" name="Google Shape;50845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6" name="Google Shape;50846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7" name="Google Shape;50847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8" name="Google Shape;50848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9" name="Google Shape;50849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0" name="Google Shape;50850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51" name="Google Shape;50851;p44"/>
            <p:cNvGrpSpPr/>
            <p:nvPr/>
          </p:nvGrpSpPr>
          <p:grpSpPr>
            <a:xfrm>
              <a:off x="7421129" y="1567150"/>
              <a:ext cx="332750" cy="340900"/>
              <a:chOff x="4640775" y="524900"/>
              <a:chExt cx="332750" cy="340900"/>
            </a:xfrm>
          </p:grpSpPr>
          <p:sp>
            <p:nvSpPr>
              <p:cNvPr id="50852" name="Google Shape;50852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3" name="Google Shape;50853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4" name="Google Shape;50854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5" name="Google Shape;50855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6" name="Google Shape;50856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7" name="Google Shape;50857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8" name="Google Shape;50858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9" name="Google Shape;50859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0" name="Google Shape;50860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1" name="Google Shape;50861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2" name="Google Shape;50862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3" name="Google Shape;50863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64" name="Google Shape;50864;p44"/>
            <p:cNvGrpSpPr/>
            <p:nvPr/>
          </p:nvGrpSpPr>
          <p:grpSpPr>
            <a:xfrm>
              <a:off x="7756186" y="1567150"/>
              <a:ext cx="332750" cy="340900"/>
              <a:chOff x="4640775" y="524900"/>
              <a:chExt cx="332750" cy="340900"/>
            </a:xfrm>
          </p:grpSpPr>
          <p:sp>
            <p:nvSpPr>
              <p:cNvPr id="50865" name="Google Shape;5086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6" name="Google Shape;5086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7" name="Google Shape;5086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8" name="Google Shape;5086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9" name="Google Shape;5086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0" name="Google Shape;5087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1" name="Google Shape;5087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2" name="Google Shape;5087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3" name="Google Shape;5087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4" name="Google Shape;5087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5" name="Google Shape;5087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6" name="Google Shape;5087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77" name="Google Shape;50877;p44"/>
            <p:cNvGrpSpPr/>
            <p:nvPr/>
          </p:nvGrpSpPr>
          <p:grpSpPr>
            <a:xfrm>
              <a:off x="8091242" y="1567150"/>
              <a:ext cx="332750" cy="340900"/>
              <a:chOff x="4640775" y="524900"/>
              <a:chExt cx="332750" cy="340900"/>
            </a:xfrm>
          </p:grpSpPr>
          <p:sp>
            <p:nvSpPr>
              <p:cNvPr id="50878" name="Google Shape;50878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9" name="Google Shape;50879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0" name="Google Shape;50880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1" name="Google Shape;50881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2" name="Google Shape;50882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3" name="Google Shape;50883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4" name="Google Shape;50884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5" name="Google Shape;50885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6" name="Google Shape;50886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7" name="Google Shape;50887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8" name="Google Shape;50888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9" name="Google Shape;50889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90" name="Google Shape;50890;p44"/>
            <p:cNvGrpSpPr/>
            <p:nvPr/>
          </p:nvGrpSpPr>
          <p:grpSpPr>
            <a:xfrm>
              <a:off x="7421129" y="1908050"/>
              <a:ext cx="332750" cy="340900"/>
              <a:chOff x="4640775" y="524900"/>
              <a:chExt cx="332750" cy="340900"/>
            </a:xfrm>
          </p:grpSpPr>
          <p:sp>
            <p:nvSpPr>
              <p:cNvPr id="50891" name="Google Shape;50891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2" name="Google Shape;50892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3" name="Google Shape;50893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4" name="Google Shape;50894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5" name="Google Shape;50895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6" name="Google Shape;50896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7" name="Google Shape;50897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8" name="Google Shape;50898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9" name="Google Shape;50899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0" name="Google Shape;50900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1" name="Google Shape;50901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2" name="Google Shape;50902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03" name="Google Shape;50903;p44"/>
            <p:cNvGrpSpPr/>
            <p:nvPr/>
          </p:nvGrpSpPr>
          <p:grpSpPr>
            <a:xfrm>
              <a:off x="7756186" y="1908050"/>
              <a:ext cx="332750" cy="340900"/>
              <a:chOff x="4640775" y="524900"/>
              <a:chExt cx="332750" cy="340900"/>
            </a:xfrm>
          </p:grpSpPr>
          <p:sp>
            <p:nvSpPr>
              <p:cNvPr id="50904" name="Google Shape;50904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5" name="Google Shape;50905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6" name="Google Shape;50906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7" name="Google Shape;50907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8" name="Google Shape;50908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9" name="Google Shape;50909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0" name="Google Shape;50910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1" name="Google Shape;50911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2" name="Google Shape;50912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3" name="Google Shape;50913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4" name="Google Shape;50914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5" name="Google Shape;50915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16" name="Google Shape;50916;p44"/>
            <p:cNvGrpSpPr/>
            <p:nvPr/>
          </p:nvGrpSpPr>
          <p:grpSpPr>
            <a:xfrm>
              <a:off x="8091242" y="1908050"/>
              <a:ext cx="332750" cy="340900"/>
              <a:chOff x="4640775" y="524900"/>
              <a:chExt cx="332750" cy="340900"/>
            </a:xfrm>
          </p:grpSpPr>
          <p:sp>
            <p:nvSpPr>
              <p:cNvPr id="50917" name="Google Shape;50917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8" name="Google Shape;50918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9" name="Google Shape;50919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0" name="Google Shape;50920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1" name="Google Shape;50921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2" name="Google Shape;50922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3" name="Google Shape;50923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4" name="Google Shape;50924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5" name="Google Shape;50925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6" name="Google Shape;50926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7" name="Google Shape;50927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8" name="Google Shape;50928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29" name="Google Shape;50929;p44"/>
            <p:cNvGrpSpPr/>
            <p:nvPr/>
          </p:nvGrpSpPr>
          <p:grpSpPr>
            <a:xfrm>
              <a:off x="7421129" y="2248950"/>
              <a:ext cx="332750" cy="340900"/>
              <a:chOff x="4640775" y="524900"/>
              <a:chExt cx="332750" cy="340900"/>
            </a:xfrm>
          </p:grpSpPr>
          <p:sp>
            <p:nvSpPr>
              <p:cNvPr id="50930" name="Google Shape;5093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1" name="Google Shape;5093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2" name="Google Shape;5093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3" name="Google Shape;5093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4" name="Google Shape;5093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5" name="Google Shape;5093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6" name="Google Shape;5093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7" name="Google Shape;5093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8" name="Google Shape;5093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9" name="Google Shape;5093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0" name="Google Shape;5094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1" name="Google Shape;5094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42" name="Google Shape;50942;p44"/>
            <p:cNvGrpSpPr/>
            <p:nvPr/>
          </p:nvGrpSpPr>
          <p:grpSpPr>
            <a:xfrm>
              <a:off x="7756186" y="2248950"/>
              <a:ext cx="332750" cy="340900"/>
              <a:chOff x="4640775" y="524900"/>
              <a:chExt cx="332750" cy="340900"/>
            </a:xfrm>
          </p:grpSpPr>
          <p:sp>
            <p:nvSpPr>
              <p:cNvPr id="50943" name="Google Shape;50943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4" name="Google Shape;50944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5" name="Google Shape;50945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6" name="Google Shape;50946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7" name="Google Shape;50947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8" name="Google Shape;50948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9" name="Google Shape;50949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0" name="Google Shape;50950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1" name="Google Shape;50951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2" name="Google Shape;50952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3" name="Google Shape;50953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4" name="Google Shape;50954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55" name="Google Shape;50955;p44"/>
            <p:cNvGrpSpPr/>
            <p:nvPr/>
          </p:nvGrpSpPr>
          <p:grpSpPr>
            <a:xfrm>
              <a:off x="8091242" y="2248950"/>
              <a:ext cx="332750" cy="340900"/>
              <a:chOff x="4640775" y="524900"/>
              <a:chExt cx="332750" cy="340900"/>
            </a:xfrm>
          </p:grpSpPr>
          <p:sp>
            <p:nvSpPr>
              <p:cNvPr id="50956" name="Google Shape;50956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7" name="Google Shape;50957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8" name="Google Shape;50958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9" name="Google Shape;50959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0" name="Google Shape;50960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1" name="Google Shape;50961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2" name="Google Shape;50962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3" name="Google Shape;50963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4" name="Google Shape;50964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5" name="Google Shape;50965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6" name="Google Shape;50966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7" name="Google Shape;50967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68" name="Google Shape;50968;p44"/>
            <p:cNvGrpSpPr/>
            <p:nvPr/>
          </p:nvGrpSpPr>
          <p:grpSpPr>
            <a:xfrm>
              <a:off x="7421129" y="2589850"/>
              <a:ext cx="332750" cy="340900"/>
              <a:chOff x="4640775" y="524900"/>
              <a:chExt cx="332750" cy="340900"/>
            </a:xfrm>
          </p:grpSpPr>
          <p:sp>
            <p:nvSpPr>
              <p:cNvPr id="50969" name="Google Shape;50969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0" name="Google Shape;50970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1" name="Google Shape;50971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2" name="Google Shape;50972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3" name="Google Shape;50973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4" name="Google Shape;50974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5" name="Google Shape;50975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6" name="Google Shape;50976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7" name="Google Shape;50977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8" name="Google Shape;50978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9" name="Google Shape;50979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0" name="Google Shape;50980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81" name="Google Shape;50981;p44"/>
            <p:cNvGrpSpPr/>
            <p:nvPr/>
          </p:nvGrpSpPr>
          <p:grpSpPr>
            <a:xfrm>
              <a:off x="7756186" y="2589850"/>
              <a:ext cx="332750" cy="340900"/>
              <a:chOff x="4640775" y="524900"/>
              <a:chExt cx="332750" cy="340900"/>
            </a:xfrm>
          </p:grpSpPr>
          <p:sp>
            <p:nvSpPr>
              <p:cNvPr id="50982" name="Google Shape;50982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3" name="Google Shape;50983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4" name="Google Shape;50984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5" name="Google Shape;50985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6" name="Google Shape;50986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7" name="Google Shape;50987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8" name="Google Shape;50988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9" name="Google Shape;50989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0" name="Google Shape;50990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1" name="Google Shape;50991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2" name="Google Shape;50992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3" name="Google Shape;50993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94" name="Google Shape;50994;p44"/>
            <p:cNvGrpSpPr/>
            <p:nvPr/>
          </p:nvGrpSpPr>
          <p:grpSpPr>
            <a:xfrm>
              <a:off x="8091242" y="2589850"/>
              <a:ext cx="332750" cy="340900"/>
              <a:chOff x="4640775" y="524900"/>
              <a:chExt cx="332750" cy="340900"/>
            </a:xfrm>
          </p:grpSpPr>
          <p:sp>
            <p:nvSpPr>
              <p:cNvPr id="50995" name="Google Shape;5099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6" name="Google Shape;5099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7" name="Google Shape;5099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8" name="Google Shape;5099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9" name="Google Shape;5099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0" name="Google Shape;5100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1" name="Google Shape;5100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2" name="Google Shape;5100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3" name="Google Shape;5100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4" name="Google Shape;5100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5" name="Google Shape;5100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6" name="Google Shape;5100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Прямоугольный треугольник 2"/>
          <p:cNvSpPr/>
          <p:nvPr/>
        </p:nvSpPr>
        <p:spPr>
          <a:xfrm rot="16200000">
            <a:off x="696783" y="1485151"/>
            <a:ext cx="961901" cy="969624"/>
          </a:xfrm>
          <a:prstGeom prst="rtTriangle">
            <a:avLst/>
          </a:prstGeom>
          <a:solidFill>
            <a:srgbClr val="00B0F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62" name="Прямоугольный треугольник 561"/>
          <p:cNvSpPr/>
          <p:nvPr/>
        </p:nvSpPr>
        <p:spPr>
          <a:xfrm rot="5400000">
            <a:off x="696783" y="1485014"/>
            <a:ext cx="961901" cy="969624"/>
          </a:xfrm>
          <a:prstGeom prst="rtTriangle">
            <a:avLst/>
          </a:prstGeom>
          <a:solidFill>
            <a:srgbClr val="FFFF0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" name="Равнобедренный треугольник 3"/>
          <p:cNvSpPr/>
          <p:nvPr/>
        </p:nvSpPr>
        <p:spPr>
          <a:xfrm>
            <a:off x="3234074" y="1228925"/>
            <a:ext cx="785283" cy="1690927"/>
          </a:xfrm>
          <a:prstGeom prst="triangle">
            <a:avLst>
              <a:gd name="adj" fmla="val 100000"/>
            </a:avLst>
          </a:prstGeom>
          <a:solidFill>
            <a:srgbClr val="0070C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64" name="Равнобедренный треугольник 563"/>
          <p:cNvSpPr/>
          <p:nvPr/>
        </p:nvSpPr>
        <p:spPr>
          <a:xfrm flipH="1">
            <a:off x="4019357" y="1217211"/>
            <a:ext cx="788527" cy="1690927"/>
          </a:xfrm>
          <a:prstGeom prst="triangle">
            <a:avLst>
              <a:gd name="adj" fmla="val 100000"/>
            </a:avLst>
          </a:prstGeom>
          <a:solidFill>
            <a:schemeClr val="tx2">
              <a:lumMod val="75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5897414" y="1619323"/>
            <a:ext cx="981523" cy="96684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66" name="Прямоугольник 565"/>
          <p:cNvSpPr/>
          <p:nvPr/>
        </p:nvSpPr>
        <p:spPr>
          <a:xfrm>
            <a:off x="6889764" y="1626281"/>
            <a:ext cx="981523" cy="966849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Равнобедренный треугольник 8"/>
          <p:cNvSpPr/>
          <p:nvPr/>
        </p:nvSpPr>
        <p:spPr>
          <a:xfrm>
            <a:off x="713979" y="3293089"/>
            <a:ext cx="1031077" cy="1142635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71" name="Равнобедренный треугольник 570"/>
          <p:cNvSpPr/>
          <p:nvPr/>
        </p:nvSpPr>
        <p:spPr>
          <a:xfrm rot="10800000">
            <a:off x="1229517" y="3293114"/>
            <a:ext cx="1031077" cy="1142635"/>
          </a:xfrm>
          <a:prstGeom prst="triangle">
            <a:avLst/>
          </a:prstGeom>
          <a:solidFill>
            <a:srgbClr val="FFC00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72" name="Равнобедренный треугольник 571"/>
          <p:cNvSpPr/>
          <p:nvPr/>
        </p:nvSpPr>
        <p:spPr>
          <a:xfrm>
            <a:off x="1743984" y="3281239"/>
            <a:ext cx="1031077" cy="1142635"/>
          </a:xfrm>
          <a:prstGeom prst="triangle">
            <a:avLst/>
          </a:prstGeom>
          <a:solidFill>
            <a:srgbClr val="92D05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Равнобедренный треугольник 9"/>
          <p:cNvSpPr/>
          <p:nvPr/>
        </p:nvSpPr>
        <p:spPr>
          <a:xfrm rot="16200000">
            <a:off x="3330463" y="3566120"/>
            <a:ext cx="973776" cy="966783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74" name="Равнобедренный треугольник 573"/>
          <p:cNvSpPr/>
          <p:nvPr/>
        </p:nvSpPr>
        <p:spPr>
          <a:xfrm rot="5400000">
            <a:off x="4300849" y="3564832"/>
            <a:ext cx="973776" cy="966783"/>
          </a:xfrm>
          <a:prstGeom prst="triangle">
            <a:avLst/>
          </a:prstGeom>
          <a:solidFill>
            <a:schemeClr val="tx2">
              <a:lumMod val="75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Блок-схема: извлечение 11"/>
          <p:cNvSpPr/>
          <p:nvPr/>
        </p:nvSpPr>
        <p:spPr>
          <a:xfrm>
            <a:off x="6584860" y="3931331"/>
            <a:ext cx="1148040" cy="606603"/>
          </a:xfrm>
          <a:prstGeom prst="flowChartExtract">
            <a:avLst/>
          </a:prstGeom>
          <a:solidFill>
            <a:srgbClr val="FFFF0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78" name="Блок-схема: извлечение 577"/>
          <p:cNvSpPr/>
          <p:nvPr/>
        </p:nvSpPr>
        <p:spPr>
          <a:xfrm rot="10800000">
            <a:off x="6507687" y="3293114"/>
            <a:ext cx="1217116" cy="629470"/>
          </a:xfrm>
          <a:prstGeom prst="flowChartExtract">
            <a:avLst/>
          </a:prstGeom>
          <a:solidFill>
            <a:srgbClr val="00B0F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Блок-схема: объединение 12"/>
          <p:cNvSpPr/>
          <p:nvPr/>
        </p:nvSpPr>
        <p:spPr>
          <a:xfrm rot="5400000">
            <a:off x="6803886" y="3637700"/>
            <a:ext cx="1255161" cy="565990"/>
          </a:xfrm>
          <a:prstGeom prst="flowChartMerge">
            <a:avLst/>
          </a:prstGeom>
          <a:solidFill>
            <a:schemeClr val="tx2">
              <a:lumMod val="75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0" name="Блок-схема: объединение 579"/>
          <p:cNvSpPr/>
          <p:nvPr/>
        </p:nvSpPr>
        <p:spPr>
          <a:xfrm rot="16200000">
            <a:off x="6211672" y="3613281"/>
            <a:ext cx="1267012" cy="602976"/>
          </a:xfrm>
          <a:prstGeom prst="flowChartMerge">
            <a:avLst/>
          </a:prstGeom>
          <a:solidFill>
            <a:srgbClr val="92D05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50" autoRev="1" fill="remove"/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4" dur="250" autoRev="1" fill="remove"/>
                                        <p:tgtEl>
                                          <p:spTgt spid="5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5" dur="250" autoRev="1" fill="remove"/>
                                        <p:tgtEl>
                                          <p:spTgt spid="5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50" autoRev="1" fill="remove"/>
                                        <p:tgtEl>
                                          <p:spTgt spid="5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250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1" dur="250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2" dur="250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autoRev="1" fill="remove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" dur="250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8" dur="250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9" dur="250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autoRev="1" fill="remove"/>
                                        <p:tgtEl>
                                          <p:spTgt spid="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50" autoRev="1" fill="remove"/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5" dur="250" autoRev="1" fill="remove"/>
                                        <p:tgtEl>
                                          <p:spTgt spid="5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6" dur="250" autoRev="1" fill="remove"/>
                                        <p:tgtEl>
                                          <p:spTgt spid="5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250" autoRev="1" fill="remove"/>
                                        <p:tgtEl>
                                          <p:spTgt spid="5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1" dur="250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2" dur="250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3" dur="250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250" autoRev="1" fill="remove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8" dur="250" autoRev="1" fill="remove"/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9" dur="250" autoRev="1" fill="remove"/>
                                        <p:tgtEl>
                                          <p:spTgt spid="5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0" dur="250" autoRev="1" fill="remove"/>
                                        <p:tgtEl>
                                          <p:spTgt spid="5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250" autoRev="1" fill="remove"/>
                                        <p:tgtEl>
                                          <p:spTgt spid="5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50" autoRev="1" fill="remov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6" dur="250" autoRev="1" fill="remove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7" dur="250" autoRev="1" fill="remove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8" dur="250" autoRev="1" fill="remove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2" dur="250" autoRev="1" fill="remove"/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03" dur="250" autoRev="1" fill="remove"/>
                                        <p:tgtEl>
                                          <p:spTgt spid="5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04" dur="250" autoRev="1" fill="remove"/>
                                        <p:tgtEl>
                                          <p:spTgt spid="5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5" dur="250" autoRev="1" fill="remove"/>
                                        <p:tgtEl>
                                          <p:spTgt spid="57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9" dur="250" autoRev="1" fill="remove"/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10" dur="250" autoRev="1" fill="remove"/>
                                        <p:tgtEl>
                                          <p:spTgt spid="5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11" dur="250" autoRev="1" fill="remove"/>
                                        <p:tgtEl>
                                          <p:spTgt spid="5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2" dur="250" autoRev="1" fill="remove"/>
                                        <p:tgtEl>
                                          <p:spTgt spid="57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6" dur="250" autoRev="1" fill="remov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17" dur="250" autoRev="1" fill="remove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18" dur="250" autoRev="1" fill="remove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9" dur="250" autoRev="1" fill="remove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3" dur="250" autoRev="1" fill="remove"/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4" dur="250" autoRev="1" fill="remove"/>
                                        <p:tgtEl>
                                          <p:spTgt spid="5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5" dur="250" autoRev="1" fill="remove"/>
                                        <p:tgtEl>
                                          <p:spTgt spid="5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6" dur="250" autoRev="1" fill="remove"/>
                                        <p:tgtEl>
                                          <p:spTgt spid="5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0" dur="250" autoRev="1" fill="remove"/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1" dur="250" autoRev="1" fill="remove"/>
                                        <p:tgtEl>
                                          <p:spTgt spid="5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2" dur="250" autoRev="1" fill="remove"/>
                                        <p:tgtEl>
                                          <p:spTgt spid="5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3" dur="250" autoRev="1" fill="remove"/>
                                        <p:tgtEl>
                                          <p:spTgt spid="58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7" dur="250" autoRev="1" fill="remove"/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8" dur="250" autoRev="1" fill="remove"/>
                                        <p:tgtEl>
                                          <p:spTgt spid="5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9" dur="250" autoRev="1" fill="remove"/>
                                        <p:tgtEl>
                                          <p:spTgt spid="5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0" dur="250" autoRev="1" fill="remove"/>
                                        <p:tgtEl>
                                          <p:spTgt spid="57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4" dur="250" autoRev="1" fill="remove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45" dur="250" autoRev="1" fill="remove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46" dur="250" autoRev="1" fill="remove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7" dur="250" autoRev="1" fill="remove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7" presetClass="emph" presetSubtype="0" fill="remove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50" autoRev="1" fill="remove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2" dur="250" autoRev="1" fill="remove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53" dur="250" autoRev="1" fill="remove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4" dur="250" autoRev="1" fill="remove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562" grpId="0" animBg="1"/>
      <p:bldP spid="562" grpId="1" animBg="1"/>
      <p:bldP spid="4" grpId="0" animBg="1"/>
      <p:bldP spid="4" grpId="1" animBg="1"/>
      <p:bldP spid="564" grpId="0" animBg="1"/>
      <p:bldP spid="564" grpId="1" animBg="1"/>
      <p:bldP spid="5" grpId="0" animBg="1"/>
      <p:bldP spid="5" grpId="1" animBg="1"/>
      <p:bldP spid="566" grpId="0" animBg="1"/>
      <p:bldP spid="566" grpId="1" animBg="1"/>
      <p:bldP spid="9" grpId="0" animBg="1"/>
      <p:bldP spid="9" grpId="1" animBg="1"/>
      <p:bldP spid="571" grpId="0" animBg="1"/>
      <p:bldP spid="571" grpId="1" animBg="1"/>
      <p:bldP spid="572" grpId="0" animBg="1"/>
      <p:bldP spid="572" grpId="1" animBg="1"/>
      <p:bldP spid="10" grpId="0" animBg="1"/>
      <p:bldP spid="10" grpId="1" animBg="1"/>
      <p:bldP spid="574" grpId="0" animBg="1"/>
      <p:bldP spid="574" grpId="1" animBg="1"/>
      <p:bldP spid="12" grpId="0" animBg="1"/>
      <p:bldP spid="12" grpId="1" animBg="1"/>
      <p:bldP spid="578" grpId="0" animBg="1"/>
      <p:bldP spid="578" grpId="1" animBg="1"/>
      <p:bldP spid="13" grpId="0" animBg="1"/>
      <p:bldP spid="13" grpId="1" animBg="1"/>
      <p:bldP spid="580" grpId="0" animBg="1"/>
      <p:bldP spid="580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655952" y="174423"/>
            <a:ext cx="7830876" cy="155465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2 -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Kim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chaqqon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?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Har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bir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shaklni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nomini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aytamiz</a:t>
            </a:r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732" y="1556587"/>
            <a:ext cx="759221" cy="7078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748" y="2822991"/>
            <a:ext cx="801617" cy="10329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2833" y="1373457"/>
            <a:ext cx="402695" cy="890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8969" y="1477744"/>
            <a:ext cx="896007" cy="7867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4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623" y="3174263"/>
            <a:ext cx="778658" cy="6816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5" name="Picture 7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9290" y="1530615"/>
            <a:ext cx="850660" cy="733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6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9302" y="3300805"/>
            <a:ext cx="1098731" cy="5551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7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1593" y="1617174"/>
            <a:ext cx="666546" cy="6472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8" name="Picture 10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0062" y="3181862"/>
            <a:ext cx="797803" cy="6740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9" name="Picture 11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7512" y="3277562"/>
            <a:ext cx="1043071" cy="5783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60" name="Picture 1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512" y="1523095"/>
            <a:ext cx="825316" cy="7413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61" name="Picture 13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1495" y="3102260"/>
            <a:ext cx="869635" cy="7536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Овал 2"/>
          <p:cNvSpPr/>
          <p:nvPr/>
        </p:nvSpPr>
        <p:spPr>
          <a:xfrm>
            <a:off x="6819019" y="3277562"/>
            <a:ext cx="563795" cy="578347"/>
          </a:xfrm>
          <a:prstGeom prst="ellipse">
            <a:avLst/>
          </a:prstGeom>
          <a:solidFill>
            <a:srgbClr val="33CCFF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dirty="0"/>
              <a:t>4</a:t>
            </a:r>
            <a:endParaRPr lang="ru-RU" sz="4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9138B512-A9EE-424C-B671-D724EA7B2DE2}"/>
              </a:ext>
            </a:extLst>
          </p:cNvPr>
          <p:cNvSpPr txBox="1"/>
          <p:nvPr/>
        </p:nvSpPr>
        <p:spPr>
          <a:xfrm>
            <a:off x="486732" y="2313242"/>
            <a:ext cx="80161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Kvadrat</a:t>
            </a:r>
            <a:endParaRPr lang="en-US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19EE399D-92C9-405C-8C6D-E47F62BDA7DF}"/>
              </a:ext>
            </a:extLst>
          </p:cNvPr>
          <p:cNvSpPr txBox="1"/>
          <p:nvPr/>
        </p:nvSpPr>
        <p:spPr>
          <a:xfrm>
            <a:off x="1626951" y="2313241"/>
            <a:ext cx="80161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Nuqta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07954822-A93D-4A28-A654-85AE9DA89A69}"/>
              </a:ext>
            </a:extLst>
          </p:cNvPr>
          <p:cNvSpPr txBox="1"/>
          <p:nvPr/>
        </p:nvSpPr>
        <p:spPr>
          <a:xfrm>
            <a:off x="3285799" y="2313241"/>
            <a:ext cx="80161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Aylana</a:t>
            </a:r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FA85045C-CDE5-4F75-A222-D46BCD2F2ED4}"/>
              </a:ext>
            </a:extLst>
          </p:cNvPr>
          <p:cNvSpPr txBox="1"/>
          <p:nvPr/>
        </p:nvSpPr>
        <p:spPr>
          <a:xfrm>
            <a:off x="4839290" y="2313240"/>
            <a:ext cx="128785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Beshburchak</a:t>
            </a:r>
            <a:endParaRPr lang="en-US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BFC7F610-2274-47C8-AECC-D06A0F5A2BAE}"/>
              </a:ext>
            </a:extLst>
          </p:cNvPr>
          <p:cNvSpPr txBox="1"/>
          <p:nvPr/>
        </p:nvSpPr>
        <p:spPr>
          <a:xfrm>
            <a:off x="6127147" y="2313239"/>
            <a:ext cx="128785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Aylana</a:t>
            </a:r>
            <a:endParaRPr 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2BC8D696-5C21-4FCE-AA3C-154E9920444A}"/>
              </a:ext>
            </a:extLst>
          </p:cNvPr>
          <p:cNvSpPr txBox="1"/>
          <p:nvPr/>
        </p:nvSpPr>
        <p:spPr>
          <a:xfrm>
            <a:off x="7661512" y="2313238"/>
            <a:ext cx="128785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Uchburchak</a:t>
            </a:r>
            <a:endParaRPr lang="en-US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0C0FA436-BAB2-44B3-A78B-F5F1A6C4FBFC}"/>
              </a:ext>
            </a:extLst>
          </p:cNvPr>
          <p:cNvSpPr txBox="1"/>
          <p:nvPr/>
        </p:nvSpPr>
        <p:spPr>
          <a:xfrm>
            <a:off x="388748" y="4047044"/>
            <a:ext cx="80161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Kesma</a:t>
            </a:r>
            <a:endParaRPr lang="en-US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8F833B51-FD73-4AEF-8DED-C8488A8775FC}"/>
              </a:ext>
            </a:extLst>
          </p:cNvPr>
          <p:cNvSpPr txBox="1"/>
          <p:nvPr/>
        </p:nvSpPr>
        <p:spPr>
          <a:xfrm>
            <a:off x="1436873" y="3944738"/>
            <a:ext cx="9492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To‘g‘ri</a:t>
            </a:r>
            <a:r>
              <a:rPr lang="en-US" dirty="0"/>
              <a:t> </a:t>
            </a:r>
            <a:r>
              <a:rPr lang="en-US" dirty="0" err="1"/>
              <a:t>burchak</a:t>
            </a:r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1674585-4123-449C-BDA4-F4321A950B81}"/>
              </a:ext>
            </a:extLst>
          </p:cNvPr>
          <p:cNvSpPr txBox="1"/>
          <p:nvPr/>
        </p:nvSpPr>
        <p:spPr>
          <a:xfrm>
            <a:off x="3076148" y="3941980"/>
            <a:ext cx="11956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O`tkir</a:t>
            </a:r>
            <a:r>
              <a:rPr lang="en-US" dirty="0" smtClean="0"/>
              <a:t> </a:t>
            </a:r>
            <a:r>
              <a:rPr lang="en-US" dirty="0" err="1"/>
              <a:t>burchak</a:t>
            </a:r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94B2AA12-A70F-4F93-B968-86C6B9BED75D}"/>
              </a:ext>
            </a:extLst>
          </p:cNvPr>
          <p:cNvSpPr txBox="1"/>
          <p:nvPr/>
        </p:nvSpPr>
        <p:spPr>
          <a:xfrm>
            <a:off x="4175118" y="4021037"/>
            <a:ext cx="12878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To‘g‘ri</a:t>
            </a:r>
            <a:r>
              <a:rPr lang="en-US" dirty="0"/>
              <a:t> </a:t>
            </a:r>
            <a:r>
              <a:rPr lang="en-US" dirty="0" err="1" smtClean="0"/>
              <a:t>to`rtburchak</a:t>
            </a:r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3A871229-48A7-4041-9A83-159FDE02908B}"/>
              </a:ext>
            </a:extLst>
          </p:cNvPr>
          <p:cNvSpPr txBox="1"/>
          <p:nvPr/>
        </p:nvSpPr>
        <p:spPr>
          <a:xfrm>
            <a:off x="6738885" y="4007697"/>
            <a:ext cx="128785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Aylana</a:t>
            </a:r>
            <a:endParaRPr lang="en-US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955EBE7B-93B2-4197-82C3-2D0BAF6395E8}"/>
              </a:ext>
            </a:extLst>
          </p:cNvPr>
          <p:cNvSpPr txBox="1"/>
          <p:nvPr/>
        </p:nvSpPr>
        <p:spPr>
          <a:xfrm>
            <a:off x="7563528" y="4047040"/>
            <a:ext cx="128785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/>
              <a:t>Kub</a:t>
            </a:r>
            <a:r>
              <a:rPr lang="en-US" smtClean="0"/>
              <a:t> </a:t>
            </a:r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D1E657EC-BFB7-4642-A787-B79077A8630A}"/>
              </a:ext>
            </a:extLst>
          </p:cNvPr>
          <p:cNvSpPr txBox="1"/>
          <p:nvPr/>
        </p:nvSpPr>
        <p:spPr>
          <a:xfrm>
            <a:off x="5567266" y="4002116"/>
            <a:ext cx="1287857" cy="318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Oltiburchak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5251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7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" dur="2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5" dur="2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3" dur="2000" fill="hold"/>
                                        <p:tgtEl>
                                          <p:spTgt spid="20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7" dur="2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1" dur="20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5" dur="2000" fill="hold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9" dur="20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3" dur="2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7" dur="20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1" dur="2000" fill="hold"/>
                                        <p:tgtEl>
                                          <p:spTgt spid="20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5" dur="2000" fill="hold"/>
                                        <p:tgtEl>
                                          <p:spTgt spid="20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4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3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720000" y="867049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3 -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Hisoblaymiz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/>
              <a:t/>
            </a:r>
            <a:br>
              <a:rPr lang="en-US" sz="3200" dirty="0"/>
            </a:b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488" y="1630700"/>
            <a:ext cx="4925160" cy="1260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3190" y="3032974"/>
            <a:ext cx="5101136" cy="13174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1461752" y="2261003"/>
            <a:ext cx="830687" cy="5530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Calibri" pitchFamily="34" charset="0"/>
              </a:rPr>
              <a:t>43</a:t>
            </a:r>
            <a:endParaRPr lang="ru-RU" sz="3600" dirty="0">
              <a:latin typeface="Calibri" pitchFamily="34" charset="0"/>
            </a:endParaRPr>
          </a:p>
        </p:txBody>
      </p:sp>
      <p:sp>
        <p:nvSpPr>
          <p:cNvPr id="36" name="Прямоугольник 35"/>
          <p:cNvSpPr/>
          <p:nvPr/>
        </p:nvSpPr>
        <p:spPr>
          <a:xfrm>
            <a:off x="2420724" y="2261003"/>
            <a:ext cx="830687" cy="5530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Calibri" pitchFamily="34" charset="0"/>
              </a:rPr>
              <a:t>57</a:t>
            </a:r>
            <a:endParaRPr lang="ru-RU" sz="3600" dirty="0">
              <a:latin typeface="Calibri" pitchFamily="34" charset="0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3403811" y="2261002"/>
            <a:ext cx="830687" cy="5530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Calibri" pitchFamily="34" charset="0"/>
              </a:rPr>
              <a:t>64</a:t>
            </a:r>
            <a:endParaRPr lang="ru-RU" sz="3600" dirty="0">
              <a:latin typeface="Calibri" pitchFamily="34" charset="0"/>
            </a:endParaRPr>
          </a:p>
        </p:txBody>
      </p:sp>
      <p:sp>
        <p:nvSpPr>
          <p:cNvPr id="43" name="Прямоугольник 42"/>
          <p:cNvSpPr/>
          <p:nvPr/>
        </p:nvSpPr>
        <p:spPr>
          <a:xfrm>
            <a:off x="4316064" y="2258855"/>
            <a:ext cx="830687" cy="5530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Calibri" pitchFamily="34" charset="0"/>
              </a:rPr>
              <a:t>46</a:t>
            </a:r>
            <a:endParaRPr lang="ru-RU" sz="3600" dirty="0">
              <a:latin typeface="Calibri" pitchFamily="34" charset="0"/>
            </a:endParaRPr>
          </a:p>
        </p:txBody>
      </p:sp>
      <p:sp>
        <p:nvSpPr>
          <p:cNvPr id="44" name="Прямоугольник 43"/>
          <p:cNvSpPr/>
          <p:nvPr/>
        </p:nvSpPr>
        <p:spPr>
          <a:xfrm>
            <a:off x="4731407" y="3746365"/>
            <a:ext cx="830687" cy="5530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Calibri" pitchFamily="34" charset="0"/>
              </a:rPr>
              <a:t>66</a:t>
            </a:r>
            <a:endParaRPr lang="ru-RU" sz="3600" dirty="0">
              <a:latin typeface="Calibri" pitchFamily="34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5668414" y="3744218"/>
            <a:ext cx="830687" cy="5530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Calibri" pitchFamily="34" charset="0"/>
              </a:rPr>
              <a:t>63</a:t>
            </a:r>
            <a:endParaRPr lang="ru-RU" sz="3600" dirty="0">
              <a:latin typeface="Calibri" pitchFamily="34" charset="0"/>
            </a:endParaRPr>
          </a:p>
        </p:txBody>
      </p:sp>
      <p:sp>
        <p:nvSpPr>
          <p:cNvPr id="46" name="Прямоугольник 45"/>
          <p:cNvSpPr/>
          <p:nvPr/>
        </p:nvSpPr>
        <p:spPr>
          <a:xfrm>
            <a:off x="6660019" y="3742071"/>
            <a:ext cx="830687" cy="5530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Calibri" pitchFamily="34" charset="0"/>
              </a:rPr>
              <a:t>57</a:t>
            </a:r>
            <a:endParaRPr lang="ru-RU" sz="3600" dirty="0">
              <a:latin typeface="Calibri" pitchFamily="34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7664572" y="3742070"/>
            <a:ext cx="830687" cy="5530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Calibri" pitchFamily="34" charset="0"/>
              </a:rPr>
              <a:t>48</a:t>
            </a:r>
            <a:endParaRPr lang="ru-RU" sz="36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1572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6" grpId="0"/>
      <p:bldP spid="37" grpId="0"/>
      <p:bldP spid="43" grpId="0"/>
      <p:bldP spid="44" grpId="0"/>
      <p:bldP spid="45" grpId="0"/>
      <p:bldP spid="46" grpId="0"/>
      <p:bldP spid="4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39" name="Google Shape;50339;p3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4 -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Rasm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asosida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jadvalni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to‘ldiramiz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sz="2500" b="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1040617"/>
              </p:ext>
            </p:extLst>
          </p:nvPr>
        </p:nvGraphicFramePr>
        <p:xfrm>
          <a:off x="368915" y="1796602"/>
          <a:ext cx="4064000" cy="2580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32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66646"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err="1">
                          <a:latin typeface="Calibri" pitchFamily="34" charset="0"/>
                        </a:rPr>
                        <a:t>Ranglar</a:t>
                      </a:r>
                      <a:r>
                        <a:rPr lang="en-US" b="1" i="0" dirty="0">
                          <a:latin typeface="Calibri" pitchFamily="34" charset="0"/>
                        </a:rPr>
                        <a:t> </a:t>
                      </a:r>
                      <a:endParaRPr lang="ru-RU" b="1" i="0" dirty="0">
                        <a:latin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err="1">
                          <a:latin typeface="Calibri" pitchFamily="34" charset="0"/>
                        </a:rPr>
                        <a:t>Kvadratlar</a:t>
                      </a:r>
                      <a:r>
                        <a:rPr lang="en-US" b="1" i="0" dirty="0">
                          <a:latin typeface="Calibri" pitchFamily="34" charset="0"/>
                        </a:rPr>
                        <a:t> </a:t>
                      </a:r>
                      <a:r>
                        <a:rPr lang="en-US" b="1" i="0" dirty="0" err="1">
                          <a:latin typeface="Calibri" pitchFamily="34" charset="0"/>
                        </a:rPr>
                        <a:t>soni</a:t>
                      </a:r>
                      <a:endParaRPr lang="ru-RU" b="1" i="0" dirty="0">
                        <a:latin typeface="Calibri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b="1" i="0" dirty="0" err="1">
                          <a:solidFill>
                            <a:srgbClr val="002060"/>
                          </a:solidFill>
                          <a:latin typeface="Calibri" pitchFamily="34" charset="0"/>
                        </a:rPr>
                        <a:t>Ko</a:t>
                      </a:r>
                      <a:r>
                        <a:rPr lang="en-US" b="1" i="0" baseline="0" dirty="0" err="1">
                          <a:solidFill>
                            <a:srgbClr val="002060"/>
                          </a:solidFill>
                          <a:latin typeface="Calibri" pitchFamily="34" charset="0"/>
                        </a:rPr>
                        <a:t>‘k</a:t>
                      </a:r>
                      <a:endParaRPr lang="ru-RU" b="1" i="0" dirty="0">
                        <a:solidFill>
                          <a:srgbClr val="002060"/>
                        </a:solidFill>
                        <a:latin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b="1" i="0" dirty="0">
                        <a:latin typeface="Calibri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b="1" i="0" dirty="0" err="1">
                          <a:solidFill>
                            <a:srgbClr val="FFC000"/>
                          </a:solidFill>
                          <a:latin typeface="Calibri" pitchFamily="34" charset="0"/>
                        </a:rPr>
                        <a:t>Sariq</a:t>
                      </a:r>
                      <a:r>
                        <a:rPr lang="en-US" b="1" i="0" dirty="0">
                          <a:solidFill>
                            <a:srgbClr val="FFC000"/>
                          </a:solidFill>
                          <a:latin typeface="Calibri" pitchFamily="34" charset="0"/>
                        </a:rPr>
                        <a:t> </a:t>
                      </a:r>
                      <a:endParaRPr lang="ru-RU" b="1" i="0" dirty="0">
                        <a:solidFill>
                          <a:srgbClr val="FFC000"/>
                        </a:solidFill>
                        <a:latin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b="1" i="0" dirty="0">
                        <a:latin typeface="Calibri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b="1" i="0" dirty="0" err="1">
                          <a:solidFill>
                            <a:srgbClr val="FF0000"/>
                          </a:solidFill>
                          <a:latin typeface="Calibri" pitchFamily="34" charset="0"/>
                        </a:rPr>
                        <a:t>Qizil</a:t>
                      </a:r>
                      <a:r>
                        <a:rPr lang="en-US" b="1" i="0" dirty="0">
                          <a:latin typeface="Calibri" pitchFamily="34" charset="0"/>
                        </a:rPr>
                        <a:t> </a:t>
                      </a:r>
                      <a:endParaRPr lang="ru-RU" b="1" i="0" dirty="0">
                        <a:latin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b="1" i="0" dirty="0">
                        <a:latin typeface="Calibri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b="1" i="0" dirty="0" err="1">
                          <a:solidFill>
                            <a:srgbClr val="7030A0"/>
                          </a:solidFill>
                          <a:latin typeface="Calibri" pitchFamily="34" charset="0"/>
                        </a:rPr>
                        <a:t>Siyohrang</a:t>
                      </a:r>
                      <a:r>
                        <a:rPr lang="en-US" b="1" i="0" dirty="0">
                          <a:solidFill>
                            <a:srgbClr val="7030A0"/>
                          </a:solidFill>
                          <a:latin typeface="Calibri" pitchFamily="34" charset="0"/>
                        </a:rPr>
                        <a:t> </a:t>
                      </a:r>
                      <a:endParaRPr lang="ru-RU" b="1" i="0" dirty="0">
                        <a:solidFill>
                          <a:srgbClr val="7030A0"/>
                        </a:solidFill>
                        <a:latin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latin typeface="Calibri" pitchFamily="34" charset="0"/>
                        </a:rPr>
                        <a:t> 18</a:t>
                      </a:r>
                      <a:endParaRPr lang="ru-RU" sz="2000" b="0" i="0" dirty="0">
                        <a:latin typeface="Calibri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74905182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b="1" i="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libri" pitchFamily="34" charset="0"/>
                        </a:rPr>
                        <a:t>Olovrang</a:t>
                      </a:r>
                      <a:endParaRPr lang="ru-RU" b="1" i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latin typeface="Calibri" pitchFamily="34" charset="0"/>
                        </a:rPr>
                        <a:t> </a:t>
                      </a:r>
                      <a:endParaRPr lang="ru-RU" sz="2000" b="0" i="0" dirty="0">
                        <a:latin typeface="Calibri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b="1" i="0" dirty="0">
                          <a:latin typeface="Calibri" pitchFamily="34" charset="0"/>
                        </a:rPr>
                        <a:t>Jami: </a:t>
                      </a:r>
                      <a:endParaRPr lang="ru-RU" b="1" i="0" dirty="0">
                        <a:latin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ru-RU" b="1" i="0" dirty="0">
                        <a:latin typeface="Calibri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pic>
        <p:nvPicPr>
          <p:cNvPr id="4098" name="Picture 2" descr="C:\Users\User\Desktop\8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0683" y="2250186"/>
            <a:ext cx="527474" cy="7705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9" name="Picture 3" descr="C:\Users\User\Desktop\9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2377" y="2242843"/>
            <a:ext cx="535914" cy="2609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C:\Users\User\Desktop\6 копия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8490" y="2239896"/>
            <a:ext cx="531694" cy="1035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3" name="Picture 7" descr="C:\Users\User\Desktop\5 копия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2377" y="2505293"/>
            <a:ext cx="535914" cy="5177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4" name="Picture 8" descr="C:\Users\User\Desktop\4 копия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727" y="3271479"/>
            <a:ext cx="1595080" cy="778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5" name="Picture 9" descr="C:\Users\User\Desktop\3 копия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1047" y="1465546"/>
            <a:ext cx="1599302" cy="778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6" name="Picture 10" descr="C:\Users\User\Desktop\1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9814" y="1433389"/>
            <a:ext cx="561233" cy="2621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7" name="Picture 11" descr="C:\Users\User\Desktop\2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0184" y="1439145"/>
            <a:ext cx="590772" cy="2650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3" descr="C:\Users\User\Desktop\9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8942" y="3017426"/>
            <a:ext cx="535914" cy="2609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3" descr="C:\Users\User\Desktop\9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0686" y="3012770"/>
            <a:ext cx="535914" cy="2609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" name="Прямоугольник 60"/>
          <p:cNvSpPr/>
          <p:nvPr/>
        </p:nvSpPr>
        <p:spPr>
          <a:xfrm>
            <a:off x="3221360" y="2137704"/>
            <a:ext cx="509219" cy="28908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40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3208481" y="2505293"/>
            <a:ext cx="509219" cy="28908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20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63" name="Прямоугольник 62"/>
          <p:cNvSpPr/>
          <p:nvPr/>
        </p:nvSpPr>
        <p:spPr>
          <a:xfrm>
            <a:off x="3221360" y="2872882"/>
            <a:ext cx="509219" cy="28908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18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64" name="Прямоугольник 63"/>
          <p:cNvSpPr/>
          <p:nvPr/>
        </p:nvSpPr>
        <p:spPr>
          <a:xfrm>
            <a:off x="3100875" y="4050193"/>
            <a:ext cx="702964" cy="28908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100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xmlns="" id="{1C71AD48-980B-4FFE-8BF9-810259CBFDBD}"/>
              </a:ext>
            </a:extLst>
          </p:cNvPr>
          <p:cNvSpPr/>
          <p:nvPr/>
        </p:nvSpPr>
        <p:spPr>
          <a:xfrm>
            <a:off x="3221359" y="3660836"/>
            <a:ext cx="509219" cy="28908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4</a:t>
            </a:r>
            <a:endParaRPr lang="ru-RU" sz="2000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41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 tmFilter="0, 0; .2, .5; .8, .5; 1, 0"/>
                                        <p:tgtEl>
                                          <p:spTgt spid="41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250" autoRev="1" fill="hold"/>
                                        <p:tgtEl>
                                          <p:spTgt spid="41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40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0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41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41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5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 tmFilter="0, 0; .2, .5; .8, .5; 1, 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" dur="250" autoRev="1" fill="hold"/>
                                        <p:tgtEl>
                                          <p:spTgt spid="41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 tmFilter="0, 0; .2, .5; .8, .5; 1, 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2" dur="250" autoRev="1" fill="hold"/>
                                        <p:tgtEl>
                                          <p:spTgt spid="41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  <p:bldP spid="63" grpId="0"/>
      <p:bldP spid="64" grpId="0"/>
      <p:bldP spid="1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366864" y="441272"/>
            <a:ext cx="7919943" cy="5783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500" dirty="0">
                <a:latin typeface="Calibri" panose="020F0502020204030204" pitchFamily="34" charset="0"/>
                <a:cs typeface="Calibri" panose="020F0502020204030204" pitchFamily="34" charset="0"/>
              </a:rPr>
              <a:t>5 - </a:t>
            </a:r>
            <a:r>
              <a:rPr lang="en-US" sz="2500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sz="2500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Sonlarni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o‘sish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va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kamayish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tartibida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yozamiz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sz="2500" b="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480" y="3604002"/>
            <a:ext cx="3697356" cy="5033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7170" y="3631688"/>
            <a:ext cx="3854103" cy="4479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31" name="Picture 11" descr="C:\Users\User\Desktop\6666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32423">
            <a:off x="7797629" y="2031823"/>
            <a:ext cx="586309" cy="152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2" name="Picture 12" descr="C:\Users\User\Desktop\7777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7912" y="2149007"/>
            <a:ext cx="586309" cy="152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3" name="Picture 13" descr="C:\Users\User\Desktop\88888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4964" y="1267033"/>
            <a:ext cx="586309" cy="152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4" name="Picture 14" descr="C:\Users\User\Desktop\121212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0520" y="1693464"/>
            <a:ext cx="586309" cy="152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5" name="Picture 15" descr="C:\Users\User\Desktop\333333333333333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506579">
            <a:off x="5796475" y="1624342"/>
            <a:ext cx="586309" cy="152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6" name="Picture 16" descr="C:\Users\User\Desktop\444444444444444444444444444444.pn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4834" y="1272444"/>
            <a:ext cx="586309" cy="152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7" name="Picture 17" descr="C:\Users\User\Desktop\Новая папка (6)\1.PN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538" y="1184604"/>
            <a:ext cx="985309" cy="1607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8" name="Picture 18" descr="C:\Users\User\Desktop\Новая папка (6)\2.PN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2116" y="2188121"/>
            <a:ext cx="926042" cy="1481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9" name="Picture 19" descr="C:\Users\User\Desktop\Новая папка (6)\3.PN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7587" y="2242302"/>
            <a:ext cx="903817" cy="1274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40" name="Picture 20" descr="C:\Users\User\Desktop\Новая папка (6)\4.PN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4241" y="1019656"/>
            <a:ext cx="777876" cy="12668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41" name="Picture 21" descr="C:\Users\User\Desktop\Новая папка (6)\5.PN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117" y="904828"/>
            <a:ext cx="1074209" cy="14964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42" name="Picture 22" descr="C:\Users\User\Desktop\Новая папка (6)\444444444444444444 копия.PN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55935"/>
            <a:ext cx="1400176" cy="1615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Прямоугольник 65"/>
          <p:cNvSpPr/>
          <p:nvPr/>
        </p:nvSpPr>
        <p:spPr>
          <a:xfrm>
            <a:off x="279236" y="1980424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7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67" name="Прямоугольник 66"/>
          <p:cNvSpPr/>
          <p:nvPr/>
        </p:nvSpPr>
        <p:spPr>
          <a:xfrm>
            <a:off x="1056806" y="1363466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39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68" name="Прямоугольник 67"/>
          <p:cNvSpPr/>
          <p:nvPr/>
        </p:nvSpPr>
        <p:spPr>
          <a:xfrm>
            <a:off x="1867310" y="1184604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45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69" name="Прямоугольник 68"/>
          <p:cNvSpPr/>
          <p:nvPr/>
        </p:nvSpPr>
        <p:spPr>
          <a:xfrm>
            <a:off x="2674294" y="1258382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26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71" name="Прямоугольник 70"/>
          <p:cNvSpPr/>
          <p:nvPr/>
        </p:nvSpPr>
        <p:spPr>
          <a:xfrm>
            <a:off x="1626420" y="2401312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30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72" name="Прямоугольник 71"/>
          <p:cNvSpPr/>
          <p:nvPr/>
        </p:nvSpPr>
        <p:spPr>
          <a:xfrm>
            <a:off x="2583502" y="2435042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16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73" name="Прямоугольник 72"/>
          <p:cNvSpPr/>
          <p:nvPr/>
        </p:nvSpPr>
        <p:spPr>
          <a:xfrm>
            <a:off x="4980588" y="1931756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15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76" name="Прямоугольник 75"/>
          <p:cNvSpPr/>
          <p:nvPr/>
        </p:nvSpPr>
        <p:spPr>
          <a:xfrm>
            <a:off x="5769328" y="1906509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30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77" name="Прямоугольник 76"/>
          <p:cNvSpPr/>
          <p:nvPr/>
        </p:nvSpPr>
        <p:spPr>
          <a:xfrm>
            <a:off x="6266235" y="2566505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25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78" name="Прямоугольник 77"/>
          <p:cNvSpPr/>
          <p:nvPr/>
        </p:nvSpPr>
        <p:spPr>
          <a:xfrm>
            <a:off x="6877162" y="1514602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10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79" name="Прямоугольник 78"/>
          <p:cNvSpPr/>
          <p:nvPr/>
        </p:nvSpPr>
        <p:spPr>
          <a:xfrm>
            <a:off x="7627525" y="2368747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5</a:t>
            </a:r>
            <a:endParaRPr lang="ru-RU" sz="2000" dirty="0">
              <a:latin typeface="Calibri" pitchFamily="34" charset="0"/>
            </a:endParaRPr>
          </a:p>
        </p:txBody>
      </p:sp>
      <p:sp>
        <p:nvSpPr>
          <p:cNvPr id="80" name="Прямоугольник 79"/>
          <p:cNvSpPr/>
          <p:nvPr/>
        </p:nvSpPr>
        <p:spPr>
          <a:xfrm>
            <a:off x="8122249" y="1518485"/>
            <a:ext cx="851738" cy="6599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Calibri" pitchFamily="34" charset="0"/>
              </a:rPr>
              <a:t>20</a:t>
            </a:r>
            <a:endParaRPr lang="ru-RU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8359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1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5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-3.33333E-6 -2.71998E-6 L 0.01164 0.30164 " pathEditMode="relative" rAng="0" ptsTypes="AA">
                                      <p:cBhvr>
                                        <p:cTn id="138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3" y="150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14912E-7 L -0.171 0.21396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59" y="106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73541E-6 L -0.10729 0.44458 " pathEditMode="relative" rAng="0" ptsTypes="AA">
                                      <p:cBhvr>
                                        <p:cTn id="146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65" y="222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7 1.90491E-6 L 0.07483 0.21673 " pathEditMode="relative" rAng="0" ptsTypes="AA">
                                      <p:cBhvr>
                                        <p:cTn id="150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108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2.66132E-6 L 0.21007 0.41896 " pathEditMode="relative" rAng="0" ptsTypes="AA">
                                      <p:cBhvr>
                                        <p:cTn id="154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03" y="209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4.64958E-6 L 0.2 0.46032 " pathEditMode="relative" rAng="0" ptsTypes="AA">
                                      <p:cBhvr>
                                        <p:cTn id="158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230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8.05804E-7 L -0.10868 0.30658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34" y="153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22939E-6 L -0.09114 0.17382 " pathEditMode="relative" rAng="0" ptsTypes="AA">
                                      <p:cBhvr>
                                        <p:cTn id="166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66" y="867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1.7598E-7 L -0.21666 0.38407 " pathEditMode="relative" rAng="0" ptsTypes="AA">
                                      <p:cBhvr>
                                        <p:cTn id="170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833" y="192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6.02038E-7 L 0.20295 0.30442 " pathEditMode="relative" rAng="0" ptsTypes="AA">
                                      <p:cBhvr>
                                        <p:cTn id="174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39" y="152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70145E-6 L 0.06667 0.39056 " pathEditMode="relative" rAng="0" ptsTypes="AA">
                                      <p:cBhvr>
                                        <p:cTn id="178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33" y="195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3.3498E-6 L 0.05868 0.21921 " pathEditMode="relative" rAng="0" ptsTypes="AA">
                                      <p:cBhvr>
                                        <p:cTn id="182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34" y="109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6" grpId="1"/>
      <p:bldP spid="67" grpId="0"/>
      <p:bldP spid="67" grpId="1"/>
      <p:bldP spid="68" grpId="0"/>
      <p:bldP spid="68" grpId="1"/>
      <p:bldP spid="69" grpId="0"/>
      <p:bldP spid="69" grpId="1"/>
      <p:bldP spid="71" grpId="0"/>
      <p:bldP spid="71" grpId="1"/>
      <p:bldP spid="72" grpId="0"/>
      <p:bldP spid="72" grpId="1"/>
      <p:bldP spid="73" grpId="0"/>
      <p:bldP spid="73" grpId="1"/>
      <p:bldP spid="76" grpId="0"/>
      <p:bldP spid="76" grpId="1"/>
      <p:bldP spid="77" grpId="0"/>
      <p:bldP spid="77" grpId="1"/>
      <p:bldP spid="78" grpId="0"/>
      <p:bldP spid="78" grpId="1"/>
      <p:bldP spid="79" grpId="0"/>
      <p:bldP spid="79" grpId="1"/>
      <p:bldP spid="80" grpId="0"/>
      <p:bldP spid="80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83457" y="446494"/>
            <a:ext cx="8520517" cy="117469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US" b="0" smtClean="0">
                <a:latin typeface="Calibri" panose="020F0502020204030204" pitchFamily="34" charset="0"/>
                <a:cs typeface="Calibri" panose="020F0502020204030204" pitchFamily="34" charset="0"/>
              </a:rPr>
              <a:t>          Mustaqil</a:t>
            </a:r>
            <a:r>
              <a:rPr lang="en-US" b="0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. (57-bet)</a:t>
            </a:r>
            <a:b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b="0" dirty="0" smtClean="0"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5 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–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Qanday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shakllardan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foydalanilgan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?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Shakllarni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chizamiz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va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bo‘yaymiz</a:t>
            </a:r>
            <a:endParaRPr b="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ACDCD3BE-3D71-491A-8D57-B725391EA13C}"/>
              </a:ext>
            </a:extLst>
          </p:cNvPr>
          <p:cNvCxnSpPr/>
          <p:nvPr/>
        </p:nvCxnSpPr>
        <p:spPr>
          <a:xfrm>
            <a:off x="697948" y="1369785"/>
            <a:ext cx="406400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148" y="1862943"/>
            <a:ext cx="7109791" cy="23276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979714" y="1073020"/>
            <a:ext cx="124634" cy="746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96313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athematics Subject for High School - 9th Grade: Pre-Calculus by Slidesgo">
  <a:themeElements>
    <a:clrScheme name="Simple Light">
      <a:dk1>
        <a:srgbClr val="000000"/>
      </a:dk1>
      <a:lt1>
        <a:srgbClr val="FFFFFF"/>
      </a:lt1>
      <a:dk2>
        <a:srgbClr val="EFD4E6"/>
      </a:dk2>
      <a:lt2>
        <a:srgbClr val="E1A5C9"/>
      </a:lt2>
      <a:accent1>
        <a:srgbClr val="F3B8B8"/>
      </a:accent1>
      <a:accent2>
        <a:srgbClr val="E58889"/>
      </a:accent2>
      <a:accent3>
        <a:srgbClr val="C3E7F3"/>
      </a:accent3>
      <a:accent4>
        <a:srgbClr val="1AAC8F"/>
      </a:accent4>
      <a:accent5>
        <a:srgbClr val="067C65"/>
      </a:accent5>
      <a:accent6>
        <a:srgbClr val="045B4A"/>
      </a:accent6>
      <a:hlink>
        <a:srgbClr val="045B4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318</TotalTime>
  <Words>124</Words>
  <Application>Microsoft Office PowerPoint</Application>
  <PresentationFormat>Экран (16:9)</PresentationFormat>
  <Paragraphs>60</Paragraphs>
  <Slides>10</Slides>
  <Notes>10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7" baseType="lpstr">
      <vt:lpstr>Arial</vt:lpstr>
      <vt:lpstr>MuseoModerno</vt:lpstr>
      <vt:lpstr>Comfortaa</vt:lpstr>
      <vt:lpstr>Bebas Neue</vt:lpstr>
      <vt:lpstr>Poppins</vt:lpstr>
      <vt:lpstr>Calibri</vt:lpstr>
      <vt:lpstr>Mathematics Subject for High School - 9th Grade: Pre-Calculus by Slidesgo</vt:lpstr>
      <vt:lpstr>Matematika  2 - sinf</vt:lpstr>
      <vt:lpstr>Mavzu:  Sodda geometrik shakllardan murakkab shakllar hosil qilish</vt:lpstr>
      <vt:lpstr>5- topshiriq. Mustaqil topshiriq. ( 56-bet)</vt:lpstr>
      <vt:lpstr> 1 – topshiriq. Shakllar qanday hosil bo‘lganini tushuntiramiz. </vt:lpstr>
      <vt:lpstr>2 - topshiriq. Kim chaqqon? Har bir shaklni nomini aytamiz.</vt:lpstr>
      <vt:lpstr>3 - topshiriq. Hisoblaymiz  </vt:lpstr>
      <vt:lpstr>4 - topshiriq. Rasm asosida jadvalni to‘ldiramiz.</vt:lpstr>
      <vt:lpstr>5 - topshiriq. Sonlarni o‘sish va kamayish tartibida yozamiz.</vt:lpstr>
      <vt:lpstr>          Mustaqil topshiriq. (57-bet)   5 – topshiriq. Qanday shakllardan foydalanilgan? Shakllarni chizamiz va bo‘yaymiz</vt:lpstr>
      <vt:lpstr>E’tiboringiz uchun rahmat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Mathematics Subject</dc:title>
  <dc:creator>Пользователь</dc:creator>
  <cp:lastModifiedBy>Zafar Sharipov</cp:lastModifiedBy>
  <cp:revision>43</cp:revision>
  <dcterms:modified xsi:type="dcterms:W3CDTF">2021-10-23T06:57:56Z</dcterms:modified>
</cp:coreProperties>
</file>