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11"/>
  </p:notesMasterIdLst>
  <p:sldIdLst>
    <p:sldId id="256" r:id="rId2"/>
    <p:sldId id="260" r:id="rId3"/>
    <p:sldId id="267" r:id="rId4"/>
    <p:sldId id="316" r:id="rId5"/>
    <p:sldId id="317" r:id="rId6"/>
    <p:sldId id="319" r:id="rId7"/>
    <p:sldId id="320" r:id="rId8"/>
    <p:sldId id="318" r:id="rId9"/>
    <p:sldId id="268" r:id="rId10"/>
  </p:sldIdLst>
  <p:sldSz cx="9144000" cy="5143500" type="screen16x9"/>
  <p:notesSz cx="6858000" cy="9144000"/>
  <p:embeddedFontLst>
    <p:embeddedFont>
      <p:font typeface="Montserrat Medium" charset="-52"/>
      <p:regular r:id="rId12"/>
      <p:bold r:id="rId13"/>
      <p:italic r:id="rId14"/>
      <p:boldItalic r:id="rId15"/>
    </p:embeddedFont>
    <p:embeddedFont>
      <p:font typeface="Montserrat" pitchFamily="2" charset="0"/>
      <p:regular r:id="rId16"/>
    </p:embeddedFont>
    <p:embeddedFont>
      <p:font typeface="Montserrat ExtraBold" charset="-52"/>
      <p:bold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4202D1F5-2B70-48C4-8992-A063BECB1EF7}">
  <a:tblStyle styleId="{4202D1F5-2B70-48C4-8992-A063BECB1EF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9" d="100"/>
          <a:sy n="89" d="100"/>
        </p:scale>
        <p:origin x="-288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66572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8" name="Google Shape;142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gb03e91b5f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0" name="Google Shape;1630;gb03e91b5f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2379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8111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5" name="Google Shape;1835;gb3666e64db_0_7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6" name="Google Shape;1836;gb3666e64db_0_7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2379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1162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gb3666e64db_0_7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9" name="Google Shape;1849;gb3666e64db_0_7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9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5" y="1782625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7"/>
          <p:cNvSpPr/>
          <p:nvPr/>
        </p:nvSpPr>
        <p:spPr>
          <a:xfrm>
            <a:off x="4222421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7"/>
          <p:cNvSpPr/>
          <p:nvPr/>
        </p:nvSpPr>
        <p:spPr>
          <a:xfrm>
            <a:off x="61073" y="323040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7"/>
          <p:cNvSpPr/>
          <p:nvPr/>
        </p:nvSpPr>
        <p:spPr>
          <a:xfrm>
            <a:off x="2060916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7"/>
          <p:cNvSpPr/>
          <p:nvPr/>
        </p:nvSpPr>
        <p:spPr>
          <a:xfrm>
            <a:off x="337636" y="50282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7"/>
          <p:cNvSpPr/>
          <p:nvPr/>
        </p:nvSpPr>
        <p:spPr>
          <a:xfrm>
            <a:off x="8654899" y="1072275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7"/>
          <p:cNvSpPr/>
          <p:nvPr/>
        </p:nvSpPr>
        <p:spPr>
          <a:xfrm>
            <a:off x="8959407" y="2139558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800" lvl="8" indent="-266700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4" y="3794682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89" y="-237987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1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4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1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9"/>
          <p:cNvSpPr/>
          <p:nvPr/>
        </p:nvSpPr>
        <p:spPr>
          <a:xfrm>
            <a:off x="2060916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9"/>
          <p:cNvSpPr/>
          <p:nvPr/>
        </p:nvSpPr>
        <p:spPr>
          <a:xfrm>
            <a:off x="8036652" y="475840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9"/>
          <p:cNvSpPr/>
          <p:nvPr/>
        </p:nvSpPr>
        <p:spPr>
          <a:xfrm>
            <a:off x="7926191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9"/>
          <p:cNvSpPr/>
          <p:nvPr/>
        </p:nvSpPr>
        <p:spPr>
          <a:xfrm>
            <a:off x="337636" y="50282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9"/>
          <p:cNvSpPr/>
          <p:nvPr/>
        </p:nvSpPr>
        <p:spPr>
          <a:xfrm>
            <a:off x="6841252" y="44602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9"/>
          <p:cNvSpPr/>
          <p:nvPr/>
        </p:nvSpPr>
        <p:spPr>
          <a:xfrm>
            <a:off x="8768257" y="1633483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9"/>
          <p:cNvSpPr/>
          <p:nvPr/>
        </p:nvSpPr>
        <p:spPr>
          <a:xfrm>
            <a:off x="1435416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4999" y="120704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6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7" y="4030384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8" y="3544862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0"/>
          <p:cNvSpPr/>
          <p:nvPr/>
        </p:nvSpPr>
        <p:spPr>
          <a:xfrm>
            <a:off x="-458120" y="2167204"/>
            <a:ext cx="2180032" cy="3175834"/>
          </a:xfrm>
          <a:custGeom>
            <a:avLst/>
            <a:gdLst/>
            <a:ahLst/>
            <a:cxnLst/>
            <a:rect l="l" t="t" r="r" b="b"/>
            <a:pathLst>
              <a:path w="161245" h="234899" extrusionOk="0">
                <a:moveTo>
                  <a:pt x="19444" y="62752"/>
                </a:moveTo>
                <a:cubicBezTo>
                  <a:pt x="21372" y="26412"/>
                  <a:pt x="13592" y="11728"/>
                  <a:pt x="19031" y="3423"/>
                </a:cubicBezTo>
                <a:cubicBezTo>
                  <a:pt x="24471" y="-4881"/>
                  <a:pt x="49051" y="3354"/>
                  <a:pt x="52081" y="12925"/>
                </a:cubicBezTo>
                <a:cubicBezTo>
                  <a:pt x="55111" y="22496"/>
                  <a:pt x="39412" y="50313"/>
                  <a:pt x="37209" y="60848"/>
                </a:cubicBezTo>
                <a:cubicBezTo>
                  <a:pt x="35006" y="71383"/>
                  <a:pt x="37071" y="71521"/>
                  <a:pt x="38861" y="76134"/>
                </a:cubicBezTo>
                <a:cubicBezTo>
                  <a:pt x="40651" y="80747"/>
                  <a:pt x="45265" y="84328"/>
                  <a:pt x="47950" y="88528"/>
                </a:cubicBezTo>
                <a:cubicBezTo>
                  <a:pt x="50635" y="92728"/>
                  <a:pt x="53940" y="97135"/>
                  <a:pt x="54973" y="101335"/>
                </a:cubicBezTo>
                <a:cubicBezTo>
                  <a:pt x="56006" y="105535"/>
                  <a:pt x="55868" y="110286"/>
                  <a:pt x="54147" y="113729"/>
                </a:cubicBezTo>
                <a:cubicBezTo>
                  <a:pt x="52426" y="117172"/>
                  <a:pt x="48156" y="119391"/>
                  <a:pt x="44645" y="121992"/>
                </a:cubicBezTo>
                <a:cubicBezTo>
                  <a:pt x="41134" y="124593"/>
                  <a:pt x="35420" y="126432"/>
                  <a:pt x="33079" y="129336"/>
                </a:cubicBezTo>
                <a:cubicBezTo>
                  <a:pt x="30738" y="132240"/>
                  <a:pt x="29842" y="135956"/>
                  <a:pt x="30599" y="139414"/>
                </a:cubicBezTo>
                <a:cubicBezTo>
                  <a:pt x="31356" y="142872"/>
                  <a:pt x="35350" y="146060"/>
                  <a:pt x="37622" y="150084"/>
                </a:cubicBezTo>
                <a:cubicBezTo>
                  <a:pt x="39894" y="154108"/>
                  <a:pt x="44370" y="158175"/>
                  <a:pt x="44232" y="163556"/>
                </a:cubicBezTo>
                <a:cubicBezTo>
                  <a:pt x="44095" y="168937"/>
                  <a:pt x="37417" y="177307"/>
                  <a:pt x="36797" y="182370"/>
                </a:cubicBezTo>
                <a:cubicBezTo>
                  <a:pt x="36178" y="187434"/>
                  <a:pt x="37864" y="191493"/>
                  <a:pt x="40515" y="193937"/>
                </a:cubicBezTo>
                <a:cubicBezTo>
                  <a:pt x="43166" y="196381"/>
                  <a:pt x="46919" y="197208"/>
                  <a:pt x="52703" y="197036"/>
                </a:cubicBezTo>
                <a:cubicBezTo>
                  <a:pt x="58487" y="196864"/>
                  <a:pt x="68230" y="192000"/>
                  <a:pt x="75218" y="192904"/>
                </a:cubicBezTo>
                <a:cubicBezTo>
                  <a:pt x="82207" y="193808"/>
                  <a:pt x="88919" y="200868"/>
                  <a:pt x="94634" y="202461"/>
                </a:cubicBezTo>
                <a:cubicBezTo>
                  <a:pt x="100349" y="204054"/>
                  <a:pt x="103448" y="202392"/>
                  <a:pt x="109507" y="202461"/>
                </a:cubicBezTo>
                <a:cubicBezTo>
                  <a:pt x="115566" y="202530"/>
                  <a:pt x="123760" y="200464"/>
                  <a:pt x="130990" y="202874"/>
                </a:cubicBezTo>
                <a:cubicBezTo>
                  <a:pt x="138220" y="205284"/>
                  <a:pt x="149994" y="213134"/>
                  <a:pt x="152886" y="216921"/>
                </a:cubicBezTo>
                <a:cubicBezTo>
                  <a:pt x="155778" y="220708"/>
                  <a:pt x="172578" y="224840"/>
                  <a:pt x="148341" y="225597"/>
                </a:cubicBezTo>
                <a:cubicBezTo>
                  <a:pt x="124104" y="226354"/>
                  <a:pt x="28946" y="248606"/>
                  <a:pt x="7463" y="221465"/>
                </a:cubicBezTo>
                <a:cubicBezTo>
                  <a:pt x="-14020" y="194324"/>
                  <a:pt x="17516" y="99092"/>
                  <a:pt x="19444" y="627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69" name="Google Shape;369;p10"/>
          <p:cNvSpPr/>
          <p:nvPr/>
        </p:nvSpPr>
        <p:spPr>
          <a:xfrm rot="10800000" flipH="1">
            <a:off x="6138297" y="-198401"/>
            <a:ext cx="3361551" cy="269110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0"/>
          <p:cNvSpPr txBox="1">
            <a:spLocks noGrp="1"/>
          </p:cNvSpPr>
          <p:nvPr>
            <p:ph type="body" idx="1"/>
          </p:nvPr>
        </p:nvSpPr>
        <p:spPr>
          <a:xfrm>
            <a:off x="1144375" y="339150"/>
            <a:ext cx="3197400" cy="10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endParaRPr/>
          </a:p>
        </p:txBody>
      </p:sp>
      <p:sp>
        <p:nvSpPr>
          <p:cNvPr id="371" name="Google Shape;371;p10"/>
          <p:cNvSpPr/>
          <p:nvPr/>
        </p:nvSpPr>
        <p:spPr>
          <a:xfrm>
            <a:off x="-4" y="2322596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0"/>
          <p:cNvSpPr/>
          <p:nvPr/>
        </p:nvSpPr>
        <p:spPr>
          <a:xfrm>
            <a:off x="959173" y="-126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0"/>
          <p:cNvSpPr/>
          <p:nvPr/>
        </p:nvSpPr>
        <p:spPr>
          <a:xfrm>
            <a:off x="1235716" y="4972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0"/>
          <p:cNvSpPr/>
          <p:nvPr/>
        </p:nvSpPr>
        <p:spPr>
          <a:xfrm>
            <a:off x="7655652" y="491080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0"/>
          <p:cNvSpPr/>
          <p:nvPr/>
        </p:nvSpPr>
        <p:spPr>
          <a:xfrm>
            <a:off x="6681866" y="-74654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0"/>
          <p:cNvSpPr/>
          <p:nvPr/>
        </p:nvSpPr>
        <p:spPr>
          <a:xfrm>
            <a:off x="2060936" y="49723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0"/>
          <p:cNvSpPr/>
          <p:nvPr/>
        </p:nvSpPr>
        <p:spPr>
          <a:xfrm>
            <a:off x="7337002" y="35102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0"/>
          <p:cNvSpPr/>
          <p:nvPr/>
        </p:nvSpPr>
        <p:spPr>
          <a:xfrm>
            <a:off x="8876407" y="1892133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0"/>
          <p:cNvSpPr/>
          <p:nvPr/>
        </p:nvSpPr>
        <p:spPr>
          <a:xfrm>
            <a:off x="3715004" y="15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0" name="Google Shape;380;p10"/>
          <p:cNvGrpSpPr/>
          <p:nvPr/>
        </p:nvGrpSpPr>
        <p:grpSpPr>
          <a:xfrm>
            <a:off x="55800" y="90450"/>
            <a:ext cx="527400" cy="735075"/>
            <a:chOff x="3553100" y="1256250"/>
            <a:chExt cx="527400" cy="735075"/>
          </a:xfrm>
        </p:grpSpPr>
        <p:sp>
          <p:nvSpPr>
            <p:cNvPr id="381" name="Google Shape;381;p10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0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0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0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0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0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7" name="Google Shape;387;p10"/>
          <p:cNvGrpSpPr/>
          <p:nvPr/>
        </p:nvGrpSpPr>
        <p:grpSpPr>
          <a:xfrm rot="1784181">
            <a:off x="61018" y="4023287"/>
            <a:ext cx="516965" cy="1275525"/>
            <a:chOff x="2266600" y="1348075"/>
            <a:chExt cx="516975" cy="1275550"/>
          </a:xfrm>
        </p:grpSpPr>
        <p:sp>
          <p:nvSpPr>
            <p:cNvPr id="388" name="Google Shape;388;p1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3" name="Google Shape;393;p1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394" name="Google Shape;394;p1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1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1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1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8" name="Google Shape;398;p10"/>
          <p:cNvGrpSpPr/>
          <p:nvPr/>
        </p:nvGrpSpPr>
        <p:grpSpPr>
          <a:xfrm>
            <a:off x="8261462" y="-126984"/>
            <a:ext cx="757289" cy="864550"/>
            <a:chOff x="5585712" y="137416"/>
            <a:chExt cx="757289" cy="864550"/>
          </a:xfrm>
        </p:grpSpPr>
        <p:sp>
          <p:nvSpPr>
            <p:cNvPr id="399" name="Google Shape;399;p1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10"/>
          <p:cNvGrpSpPr/>
          <p:nvPr/>
        </p:nvGrpSpPr>
        <p:grpSpPr>
          <a:xfrm>
            <a:off x="8144826" y="4395525"/>
            <a:ext cx="1111474" cy="1244475"/>
            <a:chOff x="1338201" y="32850"/>
            <a:chExt cx="1111474" cy="1244475"/>
          </a:xfrm>
        </p:grpSpPr>
        <p:sp>
          <p:nvSpPr>
            <p:cNvPr id="427" name="Google Shape;427;p10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8" name="Google Shape;428;p10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9" name="Google Shape;429;p10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430" name="Google Shape;430;p10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0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Slide_1_1_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22"/>
          <p:cNvSpPr/>
          <p:nvPr/>
        </p:nvSpPr>
        <p:spPr>
          <a:xfrm>
            <a:off x="3448978" y="1947975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22"/>
          <p:cNvSpPr/>
          <p:nvPr/>
        </p:nvSpPr>
        <p:spPr>
          <a:xfrm>
            <a:off x="-450101" y="-537849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1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22"/>
          <p:cNvSpPr/>
          <p:nvPr/>
        </p:nvSpPr>
        <p:spPr>
          <a:xfrm>
            <a:off x="3186716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22"/>
          <p:cNvSpPr/>
          <p:nvPr/>
        </p:nvSpPr>
        <p:spPr>
          <a:xfrm>
            <a:off x="5278977" y="424200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22"/>
          <p:cNvSpPr/>
          <p:nvPr/>
        </p:nvSpPr>
        <p:spPr>
          <a:xfrm>
            <a:off x="1825116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22"/>
          <p:cNvSpPr/>
          <p:nvPr/>
        </p:nvSpPr>
        <p:spPr>
          <a:xfrm>
            <a:off x="1185361" y="496115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22"/>
          <p:cNvSpPr/>
          <p:nvPr/>
        </p:nvSpPr>
        <p:spPr>
          <a:xfrm>
            <a:off x="8491707" y="-81017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22"/>
          <p:cNvSpPr/>
          <p:nvPr/>
        </p:nvSpPr>
        <p:spPr>
          <a:xfrm>
            <a:off x="178241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4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5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0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_1_1_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3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27"/>
          <p:cNvSpPr/>
          <p:nvPr/>
        </p:nvSpPr>
        <p:spPr>
          <a:xfrm>
            <a:off x="6456402" y="492957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27"/>
          <p:cNvSpPr/>
          <p:nvPr/>
        </p:nvSpPr>
        <p:spPr>
          <a:xfrm>
            <a:off x="7939491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27"/>
          <p:cNvSpPr/>
          <p:nvPr/>
        </p:nvSpPr>
        <p:spPr>
          <a:xfrm>
            <a:off x="1990161" y="498690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7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27"/>
          <p:cNvSpPr/>
          <p:nvPr/>
        </p:nvSpPr>
        <p:spPr>
          <a:xfrm>
            <a:off x="337616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2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4" y="51191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29" y="27734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3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5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1_1_1_1_1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0" name="Google Shape;1370;p28"/>
          <p:cNvSpPr/>
          <p:nvPr/>
        </p:nvSpPr>
        <p:spPr>
          <a:xfrm>
            <a:off x="3384486" y="6355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50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28"/>
          <p:cNvSpPr/>
          <p:nvPr/>
        </p:nvSpPr>
        <p:spPr>
          <a:xfrm>
            <a:off x="-2" y="22844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4" name="Google Shape;1374;p28"/>
          <p:cNvSpPr/>
          <p:nvPr/>
        </p:nvSpPr>
        <p:spPr>
          <a:xfrm>
            <a:off x="2160966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6" name="Google Shape;1376;p28"/>
          <p:cNvSpPr/>
          <p:nvPr/>
        </p:nvSpPr>
        <p:spPr>
          <a:xfrm>
            <a:off x="8607341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7" name="Google Shape;1377;p28"/>
          <p:cNvSpPr/>
          <p:nvPr/>
        </p:nvSpPr>
        <p:spPr>
          <a:xfrm>
            <a:off x="-2" y="50372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28"/>
          <p:cNvSpPr/>
          <p:nvPr/>
        </p:nvSpPr>
        <p:spPr>
          <a:xfrm>
            <a:off x="7867602" y="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9" name="Google Shape;1379;p28"/>
          <p:cNvSpPr/>
          <p:nvPr/>
        </p:nvSpPr>
        <p:spPr>
          <a:xfrm>
            <a:off x="9030807" y="1391583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28"/>
          <p:cNvSpPr/>
          <p:nvPr/>
        </p:nvSpPr>
        <p:spPr>
          <a:xfrm>
            <a:off x="614166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2" y="197704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0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5" r:id="rId3"/>
    <p:sldLayoutId id="2147483656" r:id="rId4"/>
    <p:sldLayoutId id="2147483658" r:id="rId5"/>
    <p:sldLayoutId id="2147483668" r:id="rId6"/>
    <p:sldLayoutId id="2147483673" r:id="rId7"/>
    <p:sldLayoutId id="2147483674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0" name="Google Shape;1430;p31"/>
          <p:cNvGrpSpPr/>
          <p:nvPr/>
        </p:nvGrpSpPr>
        <p:grpSpPr>
          <a:xfrm rot="-7176634">
            <a:off x="4904144" y="3607789"/>
            <a:ext cx="1111469" cy="1244470"/>
            <a:chOff x="1338201" y="32850"/>
            <a:chExt cx="1111474" cy="1244475"/>
          </a:xfrm>
        </p:grpSpPr>
        <p:sp>
          <p:nvSpPr>
            <p:cNvPr id="1431" name="Google Shape;1431;p31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32" name="Google Shape;1432;p31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33" name="Google Shape;1433;p31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434" name="Google Shape;1434;p31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1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" name="Google Shape;1436;p31"/>
          <p:cNvGrpSpPr/>
          <p:nvPr/>
        </p:nvGrpSpPr>
        <p:grpSpPr>
          <a:xfrm rot="-1507493">
            <a:off x="3730468" y="3773462"/>
            <a:ext cx="1031279" cy="913266"/>
            <a:chOff x="1343200" y="1432100"/>
            <a:chExt cx="1031261" cy="913250"/>
          </a:xfrm>
        </p:grpSpPr>
        <p:sp>
          <p:nvSpPr>
            <p:cNvPr id="1437" name="Google Shape;1437;p3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438" name="Google Shape;1438;p3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439" name="Google Shape;1439;p3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" name="Google Shape;1441;p31"/>
          <p:cNvGrpSpPr/>
          <p:nvPr/>
        </p:nvGrpSpPr>
        <p:grpSpPr>
          <a:xfrm rot="1588830">
            <a:off x="3030864" y="362113"/>
            <a:ext cx="516983" cy="1275570"/>
            <a:chOff x="2266600" y="1348075"/>
            <a:chExt cx="516975" cy="1275550"/>
          </a:xfrm>
        </p:grpSpPr>
        <p:sp>
          <p:nvSpPr>
            <p:cNvPr id="1442" name="Google Shape;1442;p31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1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1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1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1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47" name="Google Shape;1447;p31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448" name="Google Shape;1448;p31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31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31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31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52" name="Google Shape;1452;p31"/>
          <p:cNvGrpSpPr/>
          <p:nvPr/>
        </p:nvGrpSpPr>
        <p:grpSpPr>
          <a:xfrm>
            <a:off x="1389238" y="3064439"/>
            <a:ext cx="1519294" cy="1760777"/>
            <a:chOff x="374513" y="3152476"/>
            <a:chExt cx="1519294" cy="1760777"/>
          </a:xfrm>
        </p:grpSpPr>
        <p:sp>
          <p:nvSpPr>
            <p:cNvPr id="1453" name="Google Shape;1453;p3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4" name="Google Shape;1464;p31"/>
          <p:cNvSpPr/>
          <p:nvPr/>
        </p:nvSpPr>
        <p:spPr>
          <a:xfrm>
            <a:off x="7635391" y="17291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31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" name="Google Shape;1466;p31"/>
          <p:cNvSpPr/>
          <p:nvPr/>
        </p:nvSpPr>
        <p:spPr>
          <a:xfrm>
            <a:off x="6007570" y="446474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31"/>
          <p:cNvSpPr/>
          <p:nvPr/>
        </p:nvSpPr>
        <p:spPr>
          <a:xfrm>
            <a:off x="1267411" y="113140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8" name="Google Shape;1468;p31"/>
          <p:cNvGrpSpPr/>
          <p:nvPr/>
        </p:nvGrpSpPr>
        <p:grpSpPr>
          <a:xfrm>
            <a:off x="6848809" y="933561"/>
            <a:ext cx="935003" cy="861693"/>
            <a:chOff x="6708722" y="1052986"/>
            <a:chExt cx="935003" cy="861693"/>
          </a:xfrm>
        </p:grpSpPr>
        <p:sp>
          <p:nvSpPr>
            <p:cNvPr id="1469" name="Google Shape;1469;p31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1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1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1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1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4" name="Google Shape;1474;p31"/>
          <p:cNvGrpSpPr/>
          <p:nvPr/>
        </p:nvGrpSpPr>
        <p:grpSpPr>
          <a:xfrm>
            <a:off x="4851274" y="567616"/>
            <a:ext cx="757289" cy="864550"/>
            <a:chOff x="5585712" y="137416"/>
            <a:chExt cx="757289" cy="864550"/>
          </a:xfrm>
        </p:grpSpPr>
        <p:sp>
          <p:nvSpPr>
            <p:cNvPr id="1475" name="Google Shape;1475;p3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3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3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2" name="Google Shape;1502;p31"/>
          <p:cNvGrpSpPr/>
          <p:nvPr/>
        </p:nvGrpSpPr>
        <p:grpSpPr>
          <a:xfrm>
            <a:off x="6135497" y="1948659"/>
            <a:ext cx="1377666" cy="1201172"/>
            <a:chOff x="6271135" y="2305084"/>
            <a:chExt cx="1377666" cy="1201172"/>
          </a:xfrm>
        </p:grpSpPr>
        <p:sp>
          <p:nvSpPr>
            <p:cNvPr id="1503" name="Google Shape;1503;p31"/>
            <p:cNvSpPr/>
            <p:nvPr/>
          </p:nvSpPr>
          <p:spPr>
            <a:xfrm>
              <a:off x="6271135" y="2305084"/>
              <a:ext cx="1377666" cy="1201172"/>
            </a:xfrm>
            <a:custGeom>
              <a:avLst/>
              <a:gdLst/>
              <a:ahLst/>
              <a:cxnLst/>
              <a:rect l="l" t="t" r="r" b="b"/>
              <a:pathLst>
                <a:path w="49668" h="43305" extrusionOk="0">
                  <a:moveTo>
                    <a:pt x="44109" y="1"/>
                  </a:moveTo>
                  <a:cubicBezTo>
                    <a:pt x="43875" y="1"/>
                    <a:pt x="43638" y="79"/>
                    <a:pt x="43436" y="240"/>
                  </a:cubicBezTo>
                  <a:lnTo>
                    <a:pt x="487" y="36198"/>
                  </a:lnTo>
                  <a:cubicBezTo>
                    <a:pt x="61" y="36563"/>
                    <a:pt x="1" y="37201"/>
                    <a:pt x="365" y="37657"/>
                  </a:cubicBezTo>
                  <a:lnTo>
                    <a:pt x="4773" y="42916"/>
                  </a:lnTo>
                  <a:cubicBezTo>
                    <a:pt x="4979" y="43173"/>
                    <a:pt x="5272" y="43305"/>
                    <a:pt x="5570" y="43305"/>
                  </a:cubicBezTo>
                  <a:cubicBezTo>
                    <a:pt x="5800" y="43305"/>
                    <a:pt x="6033" y="43227"/>
                    <a:pt x="6232" y="43068"/>
                  </a:cubicBezTo>
                  <a:lnTo>
                    <a:pt x="49181" y="7079"/>
                  </a:lnTo>
                  <a:cubicBezTo>
                    <a:pt x="49606" y="6715"/>
                    <a:pt x="49667" y="6076"/>
                    <a:pt x="49303" y="5651"/>
                  </a:cubicBezTo>
                  <a:lnTo>
                    <a:pt x="44895" y="362"/>
                  </a:lnTo>
                  <a:cubicBezTo>
                    <a:pt x="44692" y="125"/>
                    <a:pt x="44403" y="1"/>
                    <a:pt x="441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1"/>
            <p:cNvSpPr/>
            <p:nvPr/>
          </p:nvSpPr>
          <p:spPr>
            <a:xfrm>
              <a:off x="6361365" y="2411236"/>
              <a:ext cx="1287436" cy="1094522"/>
            </a:xfrm>
            <a:custGeom>
              <a:avLst/>
              <a:gdLst/>
              <a:ahLst/>
              <a:cxnLst/>
              <a:rect l="l" t="t" r="r" b="b"/>
              <a:pathLst>
                <a:path w="46415" h="39460" extrusionOk="0">
                  <a:moveTo>
                    <a:pt x="44530" y="0"/>
                  </a:moveTo>
                  <a:lnTo>
                    <a:pt x="0" y="37295"/>
                  </a:lnTo>
                  <a:lnTo>
                    <a:pt x="1520" y="39089"/>
                  </a:lnTo>
                  <a:cubicBezTo>
                    <a:pt x="1719" y="39338"/>
                    <a:pt x="2000" y="39460"/>
                    <a:pt x="2288" y="39460"/>
                  </a:cubicBezTo>
                  <a:cubicBezTo>
                    <a:pt x="2528" y="39460"/>
                    <a:pt x="2772" y="39376"/>
                    <a:pt x="2979" y="39210"/>
                  </a:cubicBezTo>
                  <a:lnTo>
                    <a:pt x="45928" y="3252"/>
                  </a:lnTo>
                  <a:cubicBezTo>
                    <a:pt x="46353" y="2888"/>
                    <a:pt x="46414" y="2249"/>
                    <a:pt x="46050" y="1824"/>
                  </a:cubicBezTo>
                  <a:lnTo>
                    <a:pt x="445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1"/>
            <p:cNvSpPr/>
            <p:nvPr/>
          </p:nvSpPr>
          <p:spPr>
            <a:xfrm>
              <a:off x="7548447" y="2485406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1"/>
            <p:cNvSpPr/>
            <p:nvPr/>
          </p:nvSpPr>
          <p:spPr>
            <a:xfrm>
              <a:off x="7515550" y="2512394"/>
              <a:ext cx="49789" cy="55669"/>
            </a:xfrm>
            <a:custGeom>
              <a:avLst/>
              <a:gdLst/>
              <a:ahLst/>
              <a:cxnLst/>
              <a:rect l="l" t="t" r="r" b="b"/>
              <a:pathLst>
                <a:path w="1795" h="2007" extrusionOk="0">
                  <a:moveTo>
                    <a:pt x="305" y="1"/>
                  </a:moveTo>
                  <a:lnTo>
                    <a:pt x="1" y="244"/>
                  </a:lnTo>
                  <a:lnTo>
                    <a:pt x="1490" y="2007"/>
                  </a:lnTo>
                  <a:lnTo>
                    <a:pt x="1794" y="173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31"/>
            <p:cNvSpPr/>
            <p:nvPr/>
          </p:nvSpPr>
          <p:spPr>
            <a:xfrm>
              <a:off x="7483513" y="2539383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43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31"/>
            <p:cNvSpPr/>
            <p:nvPr/>
          </p:nvSpPr>
          <p:spPr>
            <a:xfrm>
              <a:off x="7450644" y="2567204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1"/>
            <p:cNvSpPr/>
            <p:nvPr/>
          </p:nvSpPr>
          <p:spPr>
            <a:xfrm>
              <a:off x="7418608" y="2594164"/>
              <a:ext cx="48929" cy="55697"/>
            </a:xfrm>
            <a:custGeom>
              <a:avLst/>
              <a:gdLst/>
              <a:ahLst/>
              <a:cxnLst/>
              <a:rect l="l" t="t" r="r" b="b"/>
              <a:pathLst>
                <a:path w="1764" h="2008" extrusionOk="0">
                  <a:moveTo>
                    <a:pt x="27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27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1"/>
            <p:cNvSpPr/>
            <p:nvPr/>
          </p:nvSpPr>
          <p:spPr>
            <a:xfrm>
              <a:off x="7385711" y="2621153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1"/>
            <p:cNvSpPr/>
            <p:nvPr/>
          </p:nvSpPr>
          <p:spPr>
            <a:xfrm>
              <a:off x="7352842" y="2648974"/>
              <a:ext cx="48929" cy="54837"/>
            </a:xfrm>
            <a:custGeom>
              <a:avLst/>
              <a:gdLst/>
              <a:ahLst/>
              <a:cxnLst/>
              <a:rect l="l" t="t" r="r" b="b"/>
              <a:pathLst>
                <a:path w="1764" h="197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1976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1"/>
            <p:cNvSpPr/>
            <p:nvPr/>
          </p:nvSpPr>
          <p:spPr>
            <a:xfrm>
              <a:off x="7320805" y="2675962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1"/>
            <p:cNvSpPr/>
            <p:nvPr/>
          </p:nvSpPr>
          <p:spPr>
            <a:xfrm>
              <a:off x="7287908" y="2702923"/>
              <a:ext cx="48929" cy="55697"/>
            </a:xfrm>
            <a:custGeom>
              <a:avLst/>
              <a:gdLst/>
              <a:ahLst/>
              <a:cxnLst/>
              <a:rect l="l" t="t" r="r" b="b"/>
              <a:pathLst>
                <a:path w="1764" h="2008" extrusionOk="0">
                  <a:moveTo>
                    <a:pt x="305" y="1"/>
                  </a:moveTo>
                  <a:lnTo>
                    <a:pt x="1" y="275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1"/>
            <p:cNvSpPr/>
            <p:nvPr/>
          </p:nvSpPr>
          <p:spPr>
            <a:xfrm>
              <a:off x="7255039" y="2730772"/>
              <a:ext cx="48929" cy="54809"/>
            </a:xfrm>
            <a:custGeom>
              <a:avLst/>
              <a:gdLst/>
              <a:ahLst/>
              <a:cxnLst/>
              <a:rect l="l" t="t" r="r" b="b"/>
              <a:pathLst>
                <a:path w="1764" h="1976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197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1"/>
            <p:cNvSpPr/>
            <p:nvPr/>
          </p:nvSpPr>
          <p:spPr>
            <a:xfrm>
              <a:off x="7223003" y="2757733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1"/>
            <p:cNvSpPr/>
            <p:nvPr/>
          </p:nvSpPr>
          <p:spPr>
            <a:xfrm>
              <a:off x="7190106" y="2784721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74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1"/>
            <p:cNvSpPr/>
            <p:nvPr/>
          </p:nvSpPr>
          <p:spPr>
            <a:xfrm>
              <a:off x="7158069" y="2812542"/>
              <a:ext cx="48929" cy="54837"/>
            </a:xfrm>
            <a:custGeom>
              <a:avLst/>
              <a:gdLst/>
              <a:ahLst/>
              <a:cxnLst/>
              <a:rect l="l" t="t" r="r" b="b"/>
              <a:pathLst>
                <a:path w="1764" h="1977" extrusionOk="0">
                  <a:moveTo>
                    <a:pt x="275" y="0"/>
                  </a:moveTo>
                  <a:lnTo>
                    <a:pt x="1" y="244"/>
                  </a:lnTo>
                  <a:lnTo>
                    <a:pt x="1460" y="1976"/>
                  </a:lnTo>
                  <a:lnTo>
                    <a:pt x="1764" y="1733"/>
                  </a:lnTo>
                  <a:lnTo>
                    <a:pt x="27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1"/>
            <p:cNvSpPr/>
            <p:nvPr/>
          </p:nvSpPr>
          <p:spPr>
            <a:xfrm>
              <a:off x="7125200" y="283953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1" y="243"/>
                  </a:lnTo>
                  <a:lnTo>
                    <a:pt x="1460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1"/>
            <p:cNvSpPr/>
            <p:nvPr/>
          </p:nvSpPr>
          <p:spPr>
            <a:xfrm>
              <a:off x="7092331" y="2866491"/>
              <a:ext cx="49761" cy="55669"/>
            </a:xfrm>
            <a:custGeom>
              <a:avLst/>
              <a:gdLst/>
              <a:ahLst/>
              <a:cxnLst/>
              <a:rect l="l" t="t" r="r" b="b"/>
              <a:pathLst>
                <a:path w="1794" h="2007" extrusionOk="0">
                  <a:moveTo>
                    <a:pt x="304" y="1"/>
                  </a:moveTo>
                  <a:lnTo>
                    <a:pt x="0" y="274"/>
                  </a:lnTo>
                  <a:lnTo>
                    <a:pt x="1489" y="2007"/>
                  </a:lnTo>
                  <a:lnTo>
                    <a:pt x="1793" y="176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1"/>
            <p:cNvSpPr/>
            <p:nvPr/>
          </p:nvSpPr>
          <p:spPr>
            <a:xfrm>
              <a:off x="7060294" y="2893480"/>
              <a:ext cx="48901" cy="55669"/>
            </a:xfrm>
            <a:custGeom>
              <a:avLst/>
              <a:gdLst/>
              <a:ahLst/>
              <a:cxnLst/>
              <a:rect l="l" t="t" r="r" b="b"/>
              <a:pathLst>
                <a:path w="1763" h="2007" extrusionOk="0">
                  <a:moveTo>
                    <a:pt x="304" y="0"/>
                  </a:moveTo>
                  <a:lnTo>
                    <a:pt x="0" y="274"/>
                  </a:lnTo>
                  <a:lnTo>
                    <a:pt x="1459" y="2006"/>
                  </a:lnTo>
                  <a:lnTo>
                    <a:pt x="1763" y="176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1"/>
            <p:cNvSpPr/>
            <p:nvPr/>
          </p:nvSpPr>
          <p:spPr>
            <a:xfrm>
              <a:off x="7027398" y="2921301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44"/>
                  </a:lnTo>
                  <a:lnTo>
                    <a:pt x="1460" y="2007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1"/>
            <p:cNvSpPr/>
            <p:nvPr/>
          </p:nvSpPr>
          <p:spPr>
            <a:xfrm>
              <a:off x="6994529" y="2948289"/>
              <a:ext cx="49761" cy="55669"/>
            </a:xfrm>
            <a:custGeom>
              <a:avLst/>
              <a:gdLst/>
              <a:ahLst/>
              <a:cxnLst/>
              <a:rect l="l" t="t" r="r" b="b"/>
              <a:pathLst>
                <a:path w="1794" h="2007" extrusionOk="0">
                  <a:moveTo>
                    <a:pt x="304" y="0"/>
                  </a:moveTo>
                  <a:lnTo>
                    <a:pt x="0" y="274"/>
                  </a:lnTo>
                  <a:lnTo>
                    <a:pt x="1490" y="2006"/>
                  </a:lnTo>
                  <a:lnTo>
                    <a:pt x="1794" y="176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6962492" y="297611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1"/>
            <p:cNvSpPr/>
            <p:nvPr/>
          </p:nvSpPr>
          <p:spPr>
            <a:xfrm>
              <a:off x="6929595" y="3003071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44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1"/>
            <p:cNvSpPr/>
            <p:nvPr/>
          </p:nvSpPr>
          <p:spPr>
            <a:xfrm>
              <a:off x="6897559" y="303005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1"/>
            <p:cNvSpPr/>
            <p:nvPr/>
          </p:nvSpPr>
          <p:spPr>
            <a:xfrm>
              <a:off x="6864690" y="305788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1"/>
            <p:cNvSpPr/>
            <p:nvPr/>
          </p:nvSpPr>
          <p:spPr>
            <a:xfrm>
              <a:off x="6831793" y="308486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43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1"/>
            <p:cNvSpPr/>
            <p:nvPr/>
          </p:nvSpPr>
          <p:spPr>
            <a:xfrm>
              <a:off x="6799756" y="311182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1"/>
            <p:cNvSpPr/>
            <p:nvPr/>
          </p:nvSpPr>
          <p:spPr>
            <a:xfrm>
              <a:off x="6766887" y="313965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1"/>
            <p:cNvSpPr/>
            <p:nvPr/>
          </p:nvSpPr>
          <p:spPr>
            <a:xfrm>
              <a:off x="6734850" y="316663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6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1"/>
            <p:cNvSpPr/>
            <p:nvPr/>
          </p:nvSpPr>
          <p:spPr>
            <a:xfrm>
              <a:off x="6701954" y="3193627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74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1"/>
            <p:cNvSpPr/>
            <p:nvPr/>
          </p:nvSpPr>
          <p:spPr>
            <a:xfrm>
              <a:off x="6669085" y="3221448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1"/>
            <p:cNvSpPr/>
            <p:nvPr/>
          </p:nvSpPr>
          <p:spPr>
            <a:xfrm>
              <a:off x="6637048" y="324840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1"/>
            <p:cNvSpPr/>
            <p:nvPr/>
          </p:nvSpPr>
          <p:spPr>
            <a:xfrm>
              <a:off x="6604151" y="3275397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5" name="Google Shape;1535;p31"/>
          <p:cNvSpPr/>
          <p:nvPr/>
        </p:nvSpPr>
        <p:spPr>
          <a:xfrm>
            <a:off x="6799882" y="3303218"/>
            <a:ext cx="48929" cy="55669"/>
          </a:xfrm>
          <a:custGeom>
            <a:avLst/>
            <a:gdLst/>
            <a:ahLst/>
            <a:cxnLst/>
            <a:rect l="l" t="t" r="r" b="b"/>
            <a:pathLst>
              <a:path w="1764" h="2007" extrusionOk="0">
                <a:moveTo>
                  <a:pt x="304" y="1"/>
                </a:moveTo>
                <a:lnTo>
                  <a:pt x="1" y="244"/>
                </a:lnTo>
                <a:lnTo>
                  <a:pt x="1490" y="2007"/>
                </a:lnTo>
                <a:lnTo>
                  <a:pt x="1763" y="1733"/>
                </a:lnTo>
                <a:lnTo>
                  <a:pt x="304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31"/>
          <p:cNvSpPr/>
          <p:nvPr/>
        </p:nvSpPr>
        <p:spPr>
          <a:xfrm>
            <a:off x="6767846" y="3330207"/>
            <a:ext cx="48929" cy="55669"/>
          </a:xfrm>
          <a:custGeom>
            <a:avLst/>
            <a:gdLst/>
            <a:ahLst/>
            <a:cxnLst/>
            <a:rect l="l" t="t" r="r" b="b"/>
            <a:pathLst>
              <a:path w="1764" h="2007" extrusionOk="0">
                <a:moveTo>
                  <a:pt x="304" y="0"/>
                </a:moveTo>
                <a:lnTo>
                  <a:pt x="0" y="243"/>
                </a:lnTo>
                <a:lnTo>
                  <a:pt x="1459" y="2006"/>
                </a:lnTo>
                <a:lnTo>
                  <a:pt x="1763" y="1733"/>
                </a:lnTo>
                <a:lnTo>
                  <a:pt x="304" y="0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31"/>
          <p:cNvSpPr/>
          <p:nvPr/>
        </p:nvSpPr>
        <p:spPr>
          <a:xfrm>
            <a:off x="6734977" y="3357168"/>
            <a:ext cx="48901" cy="55697"/>
          </a:xfrm>
          <a:custGeom>
            <a:avLst/>
            <a:gdLst/>
            <a:ahLst/>
            <a:cxnLst/>
            <a:rect l="l" t="t" r="r" b="b"/>
            <a:pathLst>
              <a:path w="1763" h="2008" extrusionOk="0">
                <a:moveTo>
                  <a:pt x="304" y="1"/>
                </a:moveTo>
                <a:lnTo>
                  <a:pt x="0" y="274"/>
                </a:lnTo>
                <a:lnTo>
                  <a:pt x="1459" y="2007"/>
                </a:lnTo>
                <a:lnTo>
                  <a:pt x="1763" y="1764"/>
                </a:lnTo>
                <a:lnTo>
                  <a:pt x="304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1538;p31"/>
          <p:cNvSpPr/>
          <p:nvPr/>
        </p:nvSpPr>
        <p:spPr>
          <a:xfrm>
            <a:off x="6702080" y="3384988"/>
            <a:ext cx="49761" cy="54837"/>
          </a:xfrm>
          <a:custGeom>
            <a:avLst/>
            <a:gdLst/>
            <a:ahLst/>
            <a:cxnLst/>
            <a:rect l="l" t="t" r="r" b="b"/>
            <a:pathLst>
              <a:path w="1794" h="1977" extrusionOk="0">
                <a:moveTo>
                  <a:pt x="305" y="1"/>
                </a:moveTo>
                <a:lnTo>
                  <a:pt x="1" y="244"/>
                </a:lnTo>
                <a:lnTo>
                  <a:pt x="1490" y="1977"/>
                </a:lnTo>
                <a:lnTo>
                  <a:pt x="1794" y="1734"/>
                </a:lnTo>
                <a:lnTo>
                  <a:pt x="305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9" name="Google Shape;1539;p31"/>
          <p:cNvSpPr/>
          <p:nvPr/>
        </p:nvSpPr>
        <p:spPr>
          <a:xfrm>
            <a:off x="6670043" y="3411977"/>
            <a:ext cx="48929" cy="55669"/>
          </a:xfrm>
          <a:custGeom>
            <a:avLst/>
            <a:gdLst/>
            <a:ahLst/>
            <a:cxnLst/>
            <a:rect l="l" t="t" r="r" b="b"/>
            <a:pathLst>
              <a:path w="1764" h="2007" extrusionOk="0">
                <a:moveTo>
                  <a:pt x="305" y="1"/>
                </a:moveTo>
                <a:lnTo>
                  <a:pt x="1" y="244"/>
                </a:lnTo>
                <a:lnTo>
                  <a:pt x="1460" y="2007"/>
                </a:lnTo>
                <a:lnTo>
                  <a:pt x="1764" y="1733"/>
                </a:lnTo>
                <a:lnTo>
                  <a:pt x="305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0" name="Google Shape;1540;p31"/>
          <p:cNvSpPr/>
          <p:nvPr/>
        </p:nvSpPr>
        <p:spPr>
          <a:xfrm>
            <a:off x="4461972" y="1131400"/>
            <a:ext cx="164428" cy="130339"/>
          </a:xfrm>
          <a:custGeom>
            <a:avLst/>
            <a:gdLst/>
            <a:ahLst/>
            <a:cxnLst/>
            <a:rect l="l" t="t" r="r" b="b"/>
            <a:pathLst>
              <a:path w="5928" h="4699" extrusionOk="0">
                <a:moveTo>
                  <a:pt x="5107" y="1"/>
                </a:moveTo>
                <a:lnTo>
                  <a:pt x="0" y="1490"/>
                </a:lnTo>
                <a:lnTo>
                  <a:pt x="487" y="3223"/>
                </a:lnTo>
                <a:cubicBezTo>
                  <a:pt x="763" y="4127"/>
                  <a:pt x="1579" y="4699"/>
                  <a:pt x="2471" y="4699"/>
                </a:cubicBezTo>
                <a:cubicBezTo>
                  <a:pt x="2659" y="4699"/>
                  <a:pt x="2850" y="4674"/>
                  <a:pt x="3040" y="4621"/>
                </a:cubicBezTo>
                <a:lnTo>
                  <a:pt x="4225" y="4286"/>
                </a:lnTo>
                <a:cubicBezTo>
                  <a:pt x="5289" y="3952"/>
                  <a:pt x="5927" y="2827"/>
                  <a:pt x="5593" y="1733"/>
                </a:cubicBezTo>
                <a:lnTo>
                  <a:pt x="5107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1" name="Google Shape;1541;p31"/>
          <p:cNvGrpSpPr/>
          <p:nvPr/>
        </p:nvGrpSpPr>
        <p:grpSpPr>
          <a:xfrm>
            <a:off x="4091843" y="446478"/>
            <a:ext cx="585982" cy="791184"/>
            <a:chOff x="3863243" y="446478"/>
            <a:chExt cx="585982" cy="791184"/>
          </a:xfrm>
        </p:grpSpPr>
        <p:sp>
          <p:nvSpPr>
            <p:cNvPr id="1542" name="Google Shape;1542;p31"/>
            <p:cNvSpPr/>
            <p:nvPr/>
          </p:nvSpPr>
          <p:spPr>
            <a:xfrm>
              <a:off x="4183611" y="1090931"/>
              <a:ext cx="233577" cy="146731"/>
            </a:xfrm>
            <a:custGeom>
              <a:avLst/>
              <a:gdLst/>
              <a:ahLst/>
              <a:cxnLst/>
              <a:rect l="l" t="t" r="r" b="b"/>
              <a:pathLst>
                <a:path w="8421" h="5290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66"/>
                  </a:lnTo>
                  <a:cubicBezTo>
                    <a:pt x="694" y="4577"/>
                    <a:pt x="1715" y="5289"/>
                    <a:pt x="2818" y="5289"/>
                  </a:cubicBezTo>
                  <a:cubicBezTo>
                    <a:pt x="3042" y="5289"/>
                    <a:pt x="3270" y="5260"/>
                    <a:pt x="349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56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rgbClr val="6D6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1"/>
            <p:cNvSpPr/>
            <p:nvPr/>
          </p:nvSpPr>
          <p:spPr>
            <a:xfrm>
              <a:off x="3863243" y="446478"/>
              <a:ext cx="585982" cy="673161"/>
            </a:xfrm>
            <a:custGeom>
              <a:avLst/>
              <a:gdLst/>
              <a:ahLst/>
              <a:cxnLst/>
              <a:rect l="l" t="t" r="r" b="b"/>
              <a:pathLst>
                <a:path w="21126" h="24269" extrusionOk="0">
                  <a:moveTo>
                    <a:pt x="11196" y="0"/>
                  </a:moveTo>
                  <a:cubicBezTo>
                    <a:pt x="9217" y="0"/>
                    <a:pt x="7203" y="611"/>
                    <a:pt x="5441" y="1927"/>
                  </a:cubicBezTo>
                  <a:cubicBezTo>
                    <a:pt x="1" y="5940"/>
                    <a:pt x="304" y="14146"/>
                    <a:pt x="6019" y="17794"/>
                  </a:cubicBezTo>
                  <a:cubicBezTo>
                    <a:pt x="8238" y="19222"/>
                    <a:pt x="9879" y="21411"/>
                    <a:pt x="10609" y="23934"/>
                  </a:cubicBezTo>
                  <a:lnTo>
                    <a:pt x="10700" y="24268"/>
                  </a:lnTo>
                  <a:lnTo>
                    <a:pt x="19363" y="21776"/>
                  </a:lnTo>
                  <a:lnTo>
                    <a:pt x="19271" y="21441"/>
                  </a:lnTo>
                  <a:cubicBezTo>
                    <a:pt x="18542" y="18858"/>
                    <a:pt x="18785" y="16122"/>
                    <a:pt x="19940" y="13690"/>
                  </a:cubicBezTo>
                  <a:cubicBezTo>
                    <a:pt x="20943" y="11593"/>
                    <a:pt x="21126" y="9222"/>
                    <a:pt x="20487" y="7003"/>
                  </a:cubicBezTo>
                  <a:cubicBezTo>
                    <a:pt x="19237" y="2617"/>
                    <a:pt x="15292" y="0"/>
                    <a:pt x="111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1"/>
            <p:cNvSpPr/>
            <p:nvPr/>
          </p:nvSpPr>
          <p:spPr>
            <a:xfrm>
              <a:off x="4160006" y="1050462"/>
              <a:ext cx="254658" cy="134388"/>
            </a:xfrm>
            <a:custGeom>
              <a:avLst/>
              <a:gdLst/>
              <a:ahLst/>
              <a:cxnLst/>
              <a:rect l="l" t="t" r="r" b="b"/>
              <a:pathLst>
                <a:path w="9181" h="4845" extrusionOk="0">
                  <a:moveTo>
                    <a:pt x="8633" y="1"/>
                  </a:moveTo>
                  <a:lnTo>
                    <a:pt x="1" y="2493"/>
                  </a:lnTo>
                  <a:lnTo>
                    <a:pt x="122" y="2979"/>
                  </a:lnTo>
                  <a:cubicBezTo>
                    <a:pt x="449" y="4109"/>
                    <a:pt x="1479" y="4844"/>
                    <a:pt x="2598" y="4844"/>
                  </a:cubicBezTo>
                  <a:cubicBezTo>
                    <a:pt x="2835" y="4844"/>
                    <a:pt x="3075" y="4811"/>
                    <a:pt x="3314" y="4742"/>
                  </a:cubicBezTo>
                  <a:lnTo>
                    <a:pt x="7022" y="3678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1"/>
            <p:cNvSpPr/>
            <p:nvPr/>
          </p:nvSpPr>
          <p:spPr>
            <a:xfrm>
              <a:off x="4211431" y="846425"/>
              <a:ext cx="68317" cy="238626"/>
            </a:xfrm>
            <a:custGeom>
              <a:avLst/>
              <a:gdLst/>
              <a:ahLst/>
              <a:cxnLst/>
              <a:rect l="l" t="t" r="r" b="b"/>
              <a:pathLst>
                <a:path w="2463" h="8603" fill="none" extrusionOk="0">
                  <a:moveTo>
                    <a:pt x="2463" y="8603"/>
                  </a:moveTo>
                  <a:lnTo>
                    <a:pt x="1" y="1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1"/>
            <p:cNvSpPr/>
            <p:nvPr/>
          </p:nvSpPr>
          <p:spPr>
            <a:xfrm>
              <a:off x="4076544" y="716585"/>
              <a:ext cx="212497" cy="136635"/>
            </a:xfrm>
            <a:custGeom>
              <a:avLst/>
              <a:gdLst/>
              <a:ahLst/>
              <a:cxnLst/>
              <a:rect l="l" t="t" r="r" b="b"/>
              <a:pathLst>
                <a:path w="7661" h="4926" fill="none" extrusionOk="0">
                  <a:moveTo>
                    <a:pt x="7660" y="1"/>
                  </a:moveTo>
                  <a:lnTo>
                    <a:pt x="4955" y="4925"/>
                  </a:lnTo>
                  <a:lnTo>
                    <a:pt x="1" y="2220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7" name="Google Shape;1547;p31"/>
          <p:cNvSpPr/>
          <p:nvPr/>
        </p:nvSpPr>
        <p:spPr>
          <a:xfrm>
            <a:off x="2422517" y="900901"/>
            <a:ext cx="4680065" cy="3567514"/>
          </a:xfrm>
          <a:custGeom>
            <a:avLst/>
            <a:gdLst/>
            <a:ahLst/>
            <a:cxnLst/>
            <a:rect l="l" t="t" r="r" b="b"/>
            <a:pathLst>
              <a:path w="168727" h="128617" extrusionOk="0">
                <a:moveTo>
                  <a:pt x="18820" y="1"/>
                </a:moveTo>
                <a:cubicBezTo>
                  <a:pt x="17089" y="1"/>
                  <a:pt x="15567" y="1292"/>
                  <a:pt x="15319" y="3083"/>
                </a:cubicBezTo>
                <a:lnTo>
                  <a:pt x="14286" y="9982"/>
                </a:lnTo>
                <a:cubicBezTo>
                  <a:pt x="14286" y="9982"/>
                  <a:pt x="14803" y="11897"/>
                  <a:pt x="16201" y="12110"/>
                </a:cubicBezTo>
                <a:cubicBezTo>
                  <a:pt x="16905" y="12211"/>
                  <a:pt x="17637" y="12478"/>
                  <a:pt x="18371" y="12478"/>
                </a:cubicBezTo>
                <a:cubicBezTo>
                  <a:pt x="18968" y="12478"/>
                  <a:pt x="19566" y="12301"/>
                  <a:pt x="20152" y="11715"/>
                </a:cubicBezTo>
                <a:cubicBezTo>
                  <a:pt x="20769" y="10871"/>
                  <a:pt x="21644" y="10497"/>
                  <a:pt x="22509" y="10497"/>
                </a:cubicBezTo>
                <a:cubicBezTo>
                  <a:pt x="24072" y="10497"/>
                  <a:pt x="25600" y="11720"/>
                  <a:pt x="25502" y="13599"/>
                </a:cubicBezTo>
                <a:cubicBezTo>
                  <a:pt x="25392" y="15371"/>
                  <a:pt x="23955" y="16418"/>
                  <a:pt x="22502" y="16418"/>
                </a:cubicBezTo>
                <a:cubicBezTo>
                  <a:pt x="21537" y="16418"/>
                  <a:pt x="20565" y="15956"/>
                  <a:pt x="19970" y="14937"/>
                </a:cubicBezTo>
                <a:cubicBezTo>
                  <a:pt x="19970" y="14937"/>
                  <a:pt x="19172" y="13783"/>
                  <a:pt x="17513" y="13783"/>
                </a:cubicBezTo>
                <a:cubicBezTo>
                  <a:pt x="16952" y="13783"/>
                  <a:pt x="16293" y="13915"/>
                  <a:pt x="15532" y="14268"/>
                </a:cubicBezTo>
                <a:cubicBezTo>
                  <a:pt x="14256" y="14876"/>
                  <a:pt x="13557" y="15119"/>
                  <a:pt x="13557" y="15119"/>
                </a:cubicBezTo>
                <a:lnTo>
                  <a:pt x="12250" y="24056"/>
                </a:lnTo>
                <a:cubicBezTo>
                  <a:pt x="12250" y="24056"/>
                  <a:pt x="12736" y="26396"/>
                  <a:pt x="14164" y="26578"/>
                </a:cubicBezTo>
                <a:cubicBezTo>
                  <a:pt x="14704" y="26655"/>
                  <a:pt x="15254" y="26765"/>
                  <a:pt x="15808" y="26765"/>
                </a:cubicBezTo>
                <a:cubicBezTo>
                  <a:pt x="16566" y="26765"/>
                  <a:pt x="17331" y="26560"/>
                  <a:pt x="18085" y="25788"/>
                </a:cubicBezTo>
                <a:cubicBezTo>
                  <a:pt x="18704" y="24931"/>
                  <a:pt x="19585" y="24550"/>
                  <a:pt x="20455" y="24550"/>
                </a:cubicBezTo>
                <a:cubicBezTo>
                  <a:pt x="22023" y="24550"/>
                  <a:pt x="23552" y="25787"/>
                  <a:pt x="23435" y="27703"/>
                </a:cubicBezTo>
                <a:cubicBezTo>
                  <a:pt x="23327" y="29449"/>
                  <a:pt x="21898" y="30470"/>
                  <a:pt x="20453" y="30470"/>
                </a:cubicBezTo>
                <a:cubicBezTo>
                  <a:pt x="19458" y="30470"/>
                  <a:pt x="18455" y="29985"/>
                  <a:pt x="17873" y="28919"/>
                </a:cubicBezTo>
                <a:cubicBezTo>
                  <a:pt x="17712" y="28620"/>
                  <a:pt x="16943" y="27452"/>
                  <a:pt x="15408" y="27452"/>
                </a:cubicBezTo>
                <a:cubicBezTo>
                  <a:pt x="14913" y="27452"/>
                  <a:pt x="14338" y="27574"/>
                  <a:pt x="13678" y="27885"/>
                </a:cubicBezTo>
                <a:cubicBezTo>
                  <a:pt x="12888" y="28250"/>
                  <a:pt x="12158" y="28676"/>
                  <a:pt x="11490" y="29162"/>
                </a:cubicBezTo>
                <a:lnTo>
                  <a:pt x="10183" y="38098"/>
                </a:lnTo>
                <a:cubicBezTo>
                  <a:pt x="10183" y="38098"/>
                  <a:pt x="10791" y="40439"/>
                  <a:pt x="12219" y="40651"/>
                </a:cubicBezTo>
                <a:cubicBezTo>
                  <a:pt x="12743" y="40726"/>
                  <a:pt x="13257" y="40827"/>
                  <a:pt x="13771" y="40827"/>
                </a:cubicBezTo>
                <a:cubicBezTo>
                  <a:pt x="14509" y="40827"/>
                  <a:pt x="15248" y="40619"/>
                  <a:pt x="16019" y="39831"/>
                </a:cubicBezTo>
                <a:cubicBezTo>
                  <a:pt x="16626" y="38974"/>
                  <a:pt x="17504" y="38593"/>
                  <a:pt x="18375" y="38593"/>
                </a:cubicBezTo>
                <a:cubicBezTo>
                  <a:pt x="19943" y="38593"/>
                  <a:pt x="21486" y="39830"/>
                  <a:pt x="21368" y="41746"/>
                </a:cubicBezTo>
                <a:cubicBezTo>
                  <a:pt x="21243" y="43499"/>
                  <a:pt x="19822" y="44515"/>
                  <a:pt x="18390" y="44515"/>
                </a:cubicBezTo>
                <a:cubicBezTo>
                  <a:pt x="17388" y="44515"/>
                  <a:pt x="16381" y="44019"/>
                  <a:pt x="15806" y="42931"/>
                </a:cubicBezTo>
                <a:cubicBezTo>
                  <a:pt x="15594" y="42578"/>
                  <a:pt x="14725" y="41222"/>
                  <a:pt x="13073" y="41222"/>
                </a:cubicBezTo>
                <a:cubicBezTo>
                  <a:pt x="12592" y="41222"/>
                  <a:pt x="12045" y="41336"/>
                  <a:pt x="11429" y="41624"/>
                </a:cubicBezTo>
                <a:cubicBezTo>
                  <a:pt x="10639" y="41989"/>
                  <a:pt x="9970" y="42536"/>
                  <a:pt x="9423" y="43235"/>
                </a:cubicBezTo>
                <a:lnTo>
                  <a:pt x="8116" y="52141"/>
                </a:lnTo>
                <a:cubicBezTo>
                  <a:pt x="8116" y="52141"/>
                  <a:pt x="8632" y="54330"/>
                  <a:pt x="10061" y="54542"/>
                </a:cubicBezTo>
                <a:cubicBezTo>
                  <a:pt x="10659" y="54628"/>
                  <a:pt x="11264" y="54780"/>
                  <a:pt x="11873" y="54780"/>
                </a:cubicBezTo>
                <a:cubicBezTo>
                  <a:pt x="12563" y="54780"/>
                  <a:pt x="13257" y="54584"/>
                  <a:pt x="13952" y="53874"/>
                </a:cubicBezTo>
                <a:cubicBezTo>
                  <a:pt x="14571" y="53015"/>
                  <a:pt x="15451" y="52634"/>
                  <a:pt x="16319" y="52634"/>
                </a:cubicBezTo>
                <a:cubicBezTo>
                  <a:pt x="17878" y="52634"/>
                  <a:pt x="19399" y="53864"/>
                  <a:pt x="19301" y="55758"/>
                </a:cubicBezTo>
                <a:cubicBezTo>
                  <a:pt x="19210" y="57522"/>
                  <a:pt x="17781" y="58557"/>
                  <a:pt x="16335" y="58557"/>
                </a:cubicBezTo>
                <a:cubicBezTo>
                  <a:pt x="15364" y="58557"/>
                  <a:pt x="14386" y="58091"/>
                  <a:pt x="13800" y="57065"/>
                </a:cubicBezTo>
                <a:cubicBezTo>
                  <a:pt x="13775" y="57041"/>
                  <a:pt x="12718" y="55070"/>
                  <a:pt x="10724" y="55070"/>
                </a:cubicBezTo>
                <a:cubicBezTo>
                  <a:pt x="10251" y="55070"/>
                  <a:pt x="9726" y="55180"/>
                  <a:pt x="9149" y="55454"/>
                </a:cubicBezTo>
                <a:cubicBezTo>
                  <a:pt x="8359" y="55819"/>
                  <a:pt x="7721" y="56488"/>
                  <a:pt x="7356" y="57278"/>
                </a:cubicBezTo>
                <a:lnTo>
                  <a:pt x="6049" y="66184"/>
                </a:lnTo>
                <a:cubicBezTo>
                  <a:pt x="6049" y="66184"/>
                  <a:pt x="6505" y="68494"/>
                  <a:pt x="7903" y="68707"/>
                </a:cubicBezTo>
                <a:cubicBezTo>
                  <a:pt x="8465" y="68785"/>
                  <a:pt x="9038" y="68903"/>
                  <a:pt x="9613" y="68903"/>
                </a:cubicBezTo>
                <a:cubicBezTo>
                  <a:pt x="10375" y="68903"/>
                  <a:pt x="11140" y="68696"/>
                  <a:pt x="11885" y="67916"/>
                </a:cubicBezTo>
                <a:cubicBezTo>
                  <a:pt x="12505" y="67068"/>
                  <a:pt x="13385" y="66691"/>
                  <a:pt x="14253" y="66691"/>
                </a:cubicBezTo>
                <a:cubicBezTo>
                  <a:pt x="15812" y="66691"/>
                  <a:pt x="17332" y="67907"/>
                  <a:pt x="17234" y="69801"/>
                </a:cubicBezTo>
                <a:cubicBezTo>
                  <a:pt x="17143" y="71552"/>
                  <a:pt x="15706" y="72591"/>
                  <a:pt x="14256" y="72591"/>
                </a:cubicBezTo>
                <a:cubicBezTo>
                  <a:pt x="13289" y="72591"/>
                  <a:pt x="12316" y="72129"/>
                  <a:pt x="11733" y="71108"/>
                </a:cubicBezTo>
                <a:cubicBezTo>
                  <a:pt x="11733" y="71108"/>
                  <a:pt x="10937" y="69734"/>
                  <a:pt x="8079" y="69734"/>
                </a:cubicBezTo>
                <a:cubicBezTo>
                  <a:pt x="7728" y="69734"/>
                  <a:pt x="7346" y="69754"/>
                  <a:pt x="6930" y="69801"/>
                </a:cubicBezTo>
                <a:cubicBezTo>
                  <a:pt x="5562" y="69953"/>
                  <a:pt x="5258" y="71473"/>
                  <a:pt x="5258" y="71473"/>
                </a:cubicBezTo>
                <a:lnTo>
                  <a:pt x="3982" y="80227"/>
                </a:lnTo>
                <a:cubicBezTo>
                  <a:pt x="3982" y="80227"/>
                  <a:pt x="4468" y="82141"/>
                  <a:pt x="5897" y="82354"/>
                </a:cubicBezTo>
                <a:cubicBezTo>
                  <a:pt x="6590" y="82453"/>
                  <a:pt x="7310" y="82704"/>
                  <a:pt x="8032" y="82704"/>
                </a:cubicBezTo>
                <a:cubicBezTo>
                  <a:pt x="8640" y="82704"/>
                  <a:pt x="9251" y="82526"/>
                  <a:pt x="9848" y="81929"/>
                </a:cubicBezTo>
                <a:cubicBezTo>
                  <a:pt x="10461" y="81090"/>
                  <a:pt x="11329" y="80719"/>
                  <a:pt x="12186" y="80719"/>
                </a:cubicBezTo>
                <a:cubicBezTo>
                  <a:pt x="13753" y="80719"/>
                  <a:pt x="15285" y="81958"/>
                  <a:pt x="15167" y="83844"/>
                </a:cubicBezTo>
                <a:cubicBezTo>
                  <a:pt x="15077" y="85608"/>
                  <a:pt x="13647" y="86643"/>
                  <a:pt x="12201" y="86643"/>
                </a:cubicBezTo>
                <a:cubicBezTo>
                  <a:pt x="11230" y="86643"/>
                  <a:pt x="10252" y="86176"/>
                  <a:pt x="9666" y="85151"/>
                </a:cubicBezTo>
                <a:cubicBezTo>
                  <a:pt x="9594" y="85030"/>
                  <a:pt x="8644" y="83385"/>
                  <a:pt x="6803" y="83385"/>
                </a:cubicBezTo>
                <a:cubicBezTo>
                  <a:pt x="6320" y="83385"/>
                  <a:pt x="5774" y="83498"/>
                  <a:pt x="5167" y="83783"/>
                </a:cubicBezTo>
                <a:cubicBezTo>
                  <a:pt x="4407" y="84117"/>
                  <a:pt x="3739" y="84664"/>
                  <a:pt x="3252" y="85363"/>
                </a:cubicBezTo>
                <a:lnTo>
                  <a:pt x="1945" y="94269"/>
                </a:lnTo>
                <a:cubicBezTo>
                  <a:pt x="1945" y="94269"/>
                  <a:pt x="2523" y="96610"/>
                  <a:pt x="3951" y="96823"/>
                </a:cubicBezTo>
                <a:cubicBezTo>
                  <a:pt x="4491" y="96900"/>
                  <a:pt x="5025" y="97009"/>
                  <a:pt x="5560" y="97009"/>
                </a:cubicBezTo>
                <a:cubicBezTo>
                  <a:pt x="6292" y="97009"/>
                  <a:pt x="7027" y="96805"/>
                  <a:pt x="7781" y="96032"/>
                </a:cubicBezTo>
                <a:cubicBezTo>
                  <a:pt x="8393" y="95158"/>
                  <a:pt x="9277" y="94771"/>
                  <a:pt x="10150" y="94771"/>
                </a:cubicBezTo>
                <a:cubicBezTo>
                  <a:pt x="11705" y="94771"/>
                  <a:pt x="13228" y="95998"/>
                  <a:pt x="13131" y="97886"/>
                </a:cubicBezTo>
                <a:cubicBezTo>
                  <a:pt x="13040" y="99650"/>
                  <a:pt x="11600" y="100685"/>
                  <a:pt x="10152" y="100685"/>
                </a:cubicBezTo>
                <a:cubicBezTo>
                  <a:pt x="9179" y="100685"/>
                  <a:pt x="8203" y="100219"/>
                  <a:pt x="7629" y="99193"/>
                </a:cubicBezTo>
                <a:cubicBezTo>
                  <a:pt x="7508" y="99011"/>
                  <a:pt x="6809" y="98038"/>
                  <a:pt x="3252" y="97886"/>
                </a:cubicBezTo>
                <a:cubicBezTo>
                  <a:pt x="3224" y="97885"/>
                  <a:pt x="3197" y="97885"/>
                  <a:pt x="3169" y="97885"/>
                </a:cubicBezTo>
                <a:cubicBezTo>
                  <a:pt x="1741" y="97885"/>
                  <a:pt x="1185" y="99406"/>
                  <a:pt x="1185" y="99406"/>
                </a:cubicBezTo>
                <a:lnTo>
                  <a:pt x="274" y="105637"/>
                </a:lnTo>
                <a:cubicBezTo>
                  <a:pt x="0" y="107583"/>
                  <a:pt x="1337" y="109406"/>
                  <a:pt x="3313" y="109680"/>
                </a:cubicBezTo>
                <a:lnTo>
                  <a:pt x="132313" y="128616"/>
                </a:lnTo>
                <a:lnTo>
                  <a:pt x="155900" y="111048"/>
                </a:lnTo>
                <a:lnTo>
                  <a:pt x="168453" y="25515"/>
                </a:lnTo>
                <a:cubicBezTo>
                  <a:pt x="168727" y="23539"/>
                  <a:pt x="167359" y="21715"/>
                  <a:pt x="165413" y="21441"/>
                </a:cubicBezTo>
                <a:lnTo>
                  <a:pt x="19362" y="43"/>
                </a:lnTo>
                <a:cubicBezTo>
                  <a:pt x="19180" y="15"/>
                  <a:pt x="18999" y="1"/>
                  <a:pt x="18820" y="1"/>
                </a:cubicBezTo>
                <a:close/>
              </a:path>
            </a:pathLst>
          </a:custGeom>
          <a:solidFill>
            <a:srgbClr val="CFCF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8" name="Google Shape;1548;p31"/>
          <p:cNvSpPr/>
          <p:nvPr/>
        </p:nvSpPr>
        <p:spPr>
          <a:xfrm>
            <a:off x="6092521" y="3907785"/>
            <a:ext cx="654272" cy="559770"/>
          </a:xfrm>
          <a:custGeom>
            <a:avLst/>
            <a:gdLst/>
            <a:ahLst/>
            <a:cxnLst/>
            <a:rect l="l" t="t" r="r" b="b"/>
            <a:pathLst>
              <a:path w="23588" h="20181" extrusionOk="0">
                <a:moveTo>
                  <a:pt x="5372" y="1"/>
                </a:moveTo>
                <a:cubicBezTo>
                  <a:pt x="3989" y="1"/>
                  <a:pt x="2806" y="985"/>
                  <a:pt x="2584" y="2399"/>
                </a:cubicBezTo>
                <a:lnTo>
                  <a:pt x="1" y="20181"/>
                </a:lnTo>
                <a:lnTo>
                  <a:pt x="1" y="20181"/>
                </a:lnTo>
                <a:lnTo>
                  <a:pt x="23588" y="2643"/>
                </a:lnTo>
                <a:lnTo>
                  <a:pt x="5776" y="29"/>
                </a:lnTo>
                <a:cubicBezTo>
                  <a:pt x="5640" y="10"/>
                  <a:pt x="5505" y="1"/>
                  <a:pt x="5372" y="1"/>
                </a:cubicBezTo>
                <a:close/>
              </a:path>
            </a:pathLst>
          </a:custGeom>
          <a:solidFill>
            <a:srgbClr val="B3B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9" name="Google Shape;1549;p31"/>
          <p:cNvSpPr/>
          <p:nvPr/>
        </p:nvSpPr>
        <p:spPr>
          <a:xfrm>
            <a:off x="2544756" y="1113398"/>
            <a:ext cx="4363913" cy="3215054"/>
          </a:xfrm>
          <a:custGeom>
            <a:avLst/>
            <a:gdLst/>
            <a:ahLst/>
            <a:cxnLst/>
            <a:rect l="l" t="t" r="r" b="b"/>
            <a:pathLst>
              <a:path w="157329" h="115910" extrusionOk="0">
                <a:moveTo>
                  <a:pt x="10061" y="0"/>
                </a:moveTo>
                <a:cubicBezTo>
                  <a:pt x="8263" y="0"/>
                  <a:pt x="6742" y="1412"/>
                  <a:pt x="6627" y="3264"/>
                </a:cubicBezTo>
                <a:lnTo>
                  <a:pt x="6201" y="10103"/>
                </a:lnTo>
                <a:cubicBezTo>
                  <a:pt x="6201" y="10103"/>
                  <a:pt x="6839" y="11926"/>
                  <a:pt x="8207" y="11987"/>
                </a:cubicBezTo>
                <a:cubicBezTo>
                  <a:pt x="8818" y="12031"/>
                  <a:pt x="9450" y="12186"/>
                  <a:pt x="10069" y="12186"/>
                </a:cubicBezTo>
                <a:cubicBezTo>
                  <a:pt x="10744" y="12186"/>
                  <a:pt x="11404" y="12002"/>
                  <a:pt x="12007" y="11288"/>
                </a:cubicBezTo>
                <a:cubicBezTo>
                  <a:pt x="12598" y="10343"/>
                  <a:pt x="13524" y="9917"/>
                  <a:pt x="14441" y="9917"/>
                </a:cubicBezTo>
                <a:cubicBezTo>
                  <a:pt x="15882" y="9917"/>
                  <a:pt x="17301" y="10970"/>
                  <a:pt x="17356" y="12717"/>
                </a:cubicBezTo>
                <a:cubicBezTo>
                  <a:pt x="17395" y="14525"/>
                  <a:pt x="15935" y="15676"/>
                  <a:pt x="14443" y="15676"/>
                </a:cubicBezTo>
                <a:cubicBezTo>
                  <a:pt x="13577" y="15676"/>
                  <a:pt x="12700" y="15289"/>
                  <a:pt x="12098" y="14419"/>
                </a:cubicBezTo>
                <a:cubicBezTo>
                  <a:pt x="12098" y="14419"/>
                  <a:pt x="11337" y="13494"/>
                  <a:pt x="9910" y="13494"/>
                </a:cubicBezTo>
                <a:cubicBezTo>
                  <a:pt x="9299" y="13494"/>
                  <a:pt x="8567" y="13663"/>
                  <a:pt x="7721" y="14145"/>
                </a:cubicBezTo>
                <a:cubicBezTo>
                  <a:pt x="6535" y="14814"/>
                  <a:pt x="5867" y="15118"/>
                  <a:pt x="5867" y="15118"/>
                </a:cubicBezTo>
                <a:lnTo>
                  <a:pt x="5289" y="23872"/>
                </a:lnTo>
                <a:cubicBezTo>
                  <a:pt x="5289" y="23872"/>
                  <a:pt x="5988" y="26121"/>
                  <a:pt x="7356" y="26212"/>
                </a:cubicBezTo>
                <a:cubicBezTo>
                  <a:pt x="7750" y="26231"/>
                  <a:pt x="8146" y="26267"/>
                  <a:pt x="8541" y="26267"/>
                </a:cubicBezTo>
                <a:cubicBezTo>
                  <a:pt x="9427" y="26267"/>
                  <a:pt x="10305" y="26085"/>
                  <a:pt x="11125" y="25118"/>
                </a:cubicBezTo>
                <a:cubicBezTo>
                  <a:pt x="11696" y="24143"/>
                  <a:pt x="12629" y="23703"/>
                  <a:pt x="13558" y="23703"/>
                </a:cubicBezTo>
                <a:cubicBezTo>
                  <a:pt x="15003" y="23703"/>
                  <a:pt x="16438" y="24770"/>
                  <a:pt x="16475" y="26547"/>
                </a:cubicBezTo>
                <a:cubicBezTo>
                  <a:pt x="16494" y="28350"/>
                  <a:pt x="15031" y="29478"/>
                  <a:pt x="13544" y="29478"/>
                </a:cubicBezTo>
                <a:cubicBezTo>
                  <a:pt x="12651" y="29478"/>
                  <a:pt x="11749" y="29070"/>
                  <a:pt x="11156" y="28158"/>
                </a:cubicBezTo>
                <a:cubicBezTo>
                  <a:pt x="10982" y="27897"/>
                  <a:pt x="10232" y="26920"/>
                  <a:pt x="8884" y="26920"/>
                </a:cubicBezTo>
                <a:cubicBezTo>
                  <a:pt x="8348" y="26920"/>
                  <a:pt x="7718" y="27074"/>
                  <a:pt x="6991" y="27489"/>
                </a:cubicBezTo>
                <a:cubicBezTo>
                  <a:pt x="6262" y="27884"/>
                  <a:pt x="5593" y="28370"/>
                  <a:pt x="4985" y="28917"/>
                </a:cubicBezTo>
                <a:lnTo>
                  <a:pt x="4408" y="37671"/>
                </a:lnTo>
                <a:cubicBezTo>
                  <a:pt x="4408" y="37671"/>
                  <a:pt x="5198" y="39921"/>
                  <a:pt x="6596" y="40012"/>
                </a:cubicBezTo>
                <a:cubicBezTo>
                  <a:pt x="6980" y="40031"/>
                  <a:pt x="7361" y="40067"/>
                  <a:pt x="7739" y="40067"/>
                </a:cubicBezTo>
                <a:cubicBezTo>
                  <a:pt x="8586" y="40067"/>
                  <a:pt x="9414" y="39885"/>
                  <a:pt x="10213" y="38918"/>
                </a:cubicBezTo>
                <a:cubicBezTo>
                  <a:pt x="10794" y="37958"/>
                  <a:pt x="11726" y="37524"/>
                  <a:pt x="12651" y="37524"/>
                </a:cubicBezTo>
                <a:cubicBezTo>
                  <a:pt x="14097" y="37524"/>
                  <a:pt x="15526" y="38585"/>
                  <a:pt x="15563" y="40346"/>
                </a:cubicBezTo>
                <a:cubicBezTo>
                  <a:pt x="15601" y="42150"/>
                  <a:pt x="14145" y="43277"/>
                  <a:pt x="12661" y="43277"/>
                </a:cubicBezTo>
                <a:cubicBezTo>
                  <a:pt x="11769" y="43277"/>
                  <a:pt x="10868" y="42870"/>
                  <a:pt x="10274" y="41957"/>
                </a:cubicBezTo>
                <a:cubicBezTo>
                  <a:pt x="10050" y="41643"/>
                  <a:pt x="9161" y="40499"/>
                  <a:pt x="7695" y="40499"/>
                </a:cubicBezTo>
                <a:cubicBezTo>
                  <a:pt x="7177" y="40499"/>
                  <a:pt x="6587" y="40642"/>
                  <a:pt x="5928" y="41015"/>
                </a:cubicBezTo>
                <a:cubicBezTo>
                  <a:pt x="5198" y="41440"/>
                  <a:pt x="4560" y="42048"/>
                  <a:pt x="4073" y="42747"/>
                </a:cubicBezTo>
                <a:lnTo>
                  <a:pt x="3526" y="51501"/>
                </a:lnTo>
                <a:cubicBezTo>
                  <a:pt x="3526" y="51501"/>
                  <a:pt x="4225" y="53599"/>
                  <a:pt x="5593" y="53690"/>
                </a:cubicBezTo>
                <a:cubicBezTo>
                  <a:pt x="6066" y="53724"/>
                  <a:pt x="6544" y="53791"/>
                  <a:pt x="7016" y="53791"/>
                </a:cubicBezTo>
                <a:cubicBezTo>
                  <a:pt x="7818" y="53791"/>
                  <a:pt x="8605" y="53597"/>
                  <a:pt x="9332" y="52717"/>
                </a:cubicBezTo>
                <a:cubicBezTo>
                  <a:pt x="9914" y="51755"/>
                  <a:pt x="10844" y="51322"/>
                  <a:pt x="11767" y="51322"/>
                </a:cubicBezTo>
                <a:cubicBezTo>
                  <a:pt x="13205" y="51322"/>
                  <a:pt x="14626" y="52375"/>
                  <a:pt x="14682" y="54115"/>
                </a:cubicBezTo>
                <a:cubicBezTo>
                  <a:pt x="14739" y="55945"/>
                  <a:pt x="13271" y="57104"/>
                  <a:pt x="11771" y="57104"/>
                </a:cubicBezTo>
                <a:cubicBezTo>
                  <a:pt x="10903" y="57104"/>
                  <a:pt x="10024" y="56716"/>
                  <a:pt x="9423" y="55848"/>
                </a:cubicBezTo>
                <a:cubicBezTo>
                  <a:pt x="9399" y="55824"/>
                  <a:pt x="8309" y="54145"/>
                  <a:pt x="6494" y="54145"/>
                </a:cubicBezTo>
                <a:cubicBezTo>
                  <a:pt x="5976" y="54145"/>
                  <a:pt x="5400" y="54281"/>
                  <a:pt x="4773" y="54632"/>
                </a:cubicBezTo>
                <a:cubicBezTo>
                  <a:pt x="4043" y="55058"/>
                  <a:pt x="3496" y="55726"/>
                  <a:pt x="3192" y="56547"/>
                </a:cubicBezTo>
                <a:lnTo>
                  <a:pt x="2645" y="65271"/>
                </a:lnTo>
                <a:cubicBezTo>
                  <a:pt x="2645" y="65271"/>
                  <a:pt x="3253" y="67489"/>
                  <a:pt x="4651" y="67581"/>
                </a:cubicBezTo>
                <a:cubicBezTo>
                  <a:pt x="5057" y="67610"/>
                  <a:pt x="5475" y="67656"/>
                  <a:pt x="5897" y="67656"/>
                </a:cubicBezTo>
                <a:cubicBezTo>
                  <a:pt x="6769" y="67656"/>
                  <a:pt x="7651" y="67460"/>
                  <a:pt x="8450" y="66517"/>
                </a:cubicBezTo>
                <a:cubicBezTo>
                  <a:pt x="9023" y="65550"/>
                  <a:pt x="9952" y="65113"/>
                  <a:pt x="10874" y="65113"/>
                </a:cubicBezTo>
                <a:cubicBezTo>
                  <a:pt x="12301" y="65113"/>
                  <a:pt x="13714" y="66161"/>
                  <a:pt x="13770" y="67915"/>
                </a:cubicBezTo>
                <a:cubicBezTo>
                  <a:pt x="13827" y="69723"/>
                  <a:pt x="12363" y="70874"/>
                  <a:pt x="10872" y="70874"/>
                </a:cubicBezTo>
                <a:cubicBezTo>
                  <a:pt x="10007" y="70874"/>
                  <a:pt x="9133" y="70487"/>
                  <a:pt x="8542" y="69617"/>
                </a:cubicBezTo>
                <a:cubicBezTo>
                  <a:pt x="8542" y="69617"/>
                  <a:pt x="7794" y="68546"/>
                  <a:pt x="5540" y="68546"/>
                </a:cubicBezTo>
                <a:cubicBezTo>
                  <a:pt x="5030" y="68546"/>
                  <a:pt x="4443" y="68601"/>
                  <a:pt x="3769" y="68736"/>
                </a:cubicBezTo>
                <a:cubicBezTo>
                  <a:pt x="2432" y="68979"/>
                  <a:pt x="2280" y="70499"/>
                  <a:pt x="2280" y="70499"/>
                </a:cubicBezTo>
                <a:lnTo>
                  <a:pt x="1733" y="79070"/>
                </a:lnTo>
                <a:cubicBezTo>
                  <a:pt x="1733" y="79070"/>
                  <a:pt x="2371" y="80924"/>
                  <a:pt x="3739" y="81016"/>
                </a:cubicBezTo>
                <a:cubicBezTo>
                  <a:pt x="4342" y="81044"/>
                  <a:pt x="4965" y="81188"/>
                  <a:pt x="5576" y="81188"/>
                </a:cubicBezTo>
                <a:cubicBezTo>
                  <a:pt x="6260" y="81188"/>
                  <a:pt x="6929" y="81008"/>
                  <a:pt x="7539" y="80286"/>
                </a:cubicBezTo>
                <a:cubicBezTo>
                  <a:pt x="8129" y="79341"/>
                  <a:pt x="9056" y="78914"/>
                  <a:pt x="9972" y="78914"/>
                </a:cubicBezTo>
                <a:cubicBezTo>
                  <a:pt x="11414" y="78914"/>
                  <a:pt x="12832" y="79968"/>
                  <a:pt x="12888" y="81715"/>
                </a:cubicBezTo>
                <a:cubicBezTo>
                  <a:pt x="12927" y="83543"/>
                  <a:pt x="11453" y="84689"/>
                  <a:pt x="9959" y="84689"/>
                </a:cubicBezTo>
                <a:cubicBezTo>
                  <a:pt x="9093" y="84689"/>
                  <a:pt x="8220" y="84305"/>
                  <a:pt x="7630" y="83447"/>
                </a:cubicBezTo>
                <a:cubicBezTo>
                  <a:pt x="7561" y="83332"/>
                  <a:pt x="6584" y="81925"/>
                  <a:pt x="4924" y="81925"/>
                </a:cubicBezTo>
                <a:cubicBezTo>
                  <a:pt x="4394" y="81925"/>
                  <a:pt x="3794" y="82069"/>
                  <a:pt x="3131" y="82444"/>
                </a:cubicBezTo>
                <a:cubicBezTo>
                  <a:pt x="2402" y="82839"/>
                  <a:pt x="1824" y="83417"/>
                  <a:pt x="1399" y="84146"/>
                </a:cubicBezTo>
                <a:lnTo>
                  <a:pt x="821" y="92870"/>
                </a:lnTo>
                <a:cubicBezTo>
                  <a:pt x="821" y="92870"/>
                  <a:pt x="1581" y="95119"/>
                  <a:pt x="2979" y="95210"/>
                </a:cubicBezTo>
                <a:cubicBezTo>
                  <a:pt x="3363" y="95229"/>
                  <a:pt x="3747" y="95265"/>
                  <a:pt x="4129" y="95265"/>
                </a:cubicBezTo>
                <a:cubicBezTo>
                  <a:pt x="4985" y="95265"/>
                  <a:pt x="5828" y="95083"/>
                  <a:pt x="6627" y="94116"/>
                </a:cubicBezTo>
                <a:cubicBezTo>
                  <a:pt x="7210" y="93139"/>
                  <a:pt x="8149" y="92699"/>
                  <a:pt x="9078" y="92699"/>
                </a:cubicBezTo>
                <a:cubicBezTo>
                  <a:pt x="10520" y="92699"/>
                  <a:pt x="11939" y="93758"/>
                  <a:pt x="11976" y="95514"/>
                </a:cubicBezTo>
                <a:cubicBezTo>
                  <a:pt x="12034" y="97337"/>
                  <a:pt x="10566" y="98481"/>
                  <a:pt x="9070" y="98481"/>
                </a:cubicBezTo>
                <a:cubicBezTo>
                  <a:pt x="8195" y="98481"/>
                  <a:pt x="7312" y="98091"/>
                  <a:pt x="6718" y="97216"/>
                </a:cubicBezTo>
                <a:cubicBezTo>
                  <a:pt x="6634" y="97048"/>
                  <a:pt x="5956" y="96287"/>
                  <a:pt x="3165" y="96287"/>
                </a:cubicBezTo>
                <a:cubicBezTo>
                  <a:pt x="2926" y="96287"/>
                  <a:pt x="2672" y="96293"/>
                  <a:pt x="2402" y="96304"/>
                </a:cubicBezTo>
                <a:cubicBezTo>
                  <a:pt x="943" y="96365"/>
                  <a:pt x="487" y="97915"/>
                  <a:pt x="487" y="97915"/>
                </a:cubicBezTo>
                <a:lnTo>
                  <a:pt x="122" y="104055"/>
                </a:lnTo>
                <a:cubicBezTo>
                  <a:pt x="0" y="105970"/>
                  <a:pt x="1459" y="107612"/>
                  <a:pt x="3374" y="107733"/>
                </a:cubicBezTo>
                <a:lnTo>
                  <a:pt x="130216" y="115910"/>
                </a:lnTo>
                <a:lnTo>
                  <a:pt x="151736" y="96973"/>
                </a:lnTo>
                <a:lnTo>
                  <a:pt x="157207" y="12929"/>
                </a:lnTo>
                <a:cubicBezTo>
                  <a:pt x="157329" y="11014"/>
                  <a:pt x="155839" y="9343"/>
                  <a:pt x="153924" y="9221"/>
                </a:cubicBezTo>
                <a:lnTo>
                  <a:pt x="10335" y="11"/>
                </a:lnTo>
                <a:cubicBezTo>
                  <a:pt x="10243" y="4"/>
                  <a:pt x="10152" y="0"/>
                  <a:pt x="10061" y="0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31"/>
          <p:cNvSpPr/>
          <p:nvPr/>
        </p:nvSpPr>
        <p:spPr>
          <a:xfrm>
            <a:off x="6157454" y="3773535"/>
            <a:ext cx="596939" cy="556608"/>
          </a:xfrm>
          <a:custGeom>
            <a:avLst/>
            <a:gdLst/>
            <a:ahLst/>
            <a:cxnLst/>
            <a:rect l="l" t="t" r="r" b="b"/>
            <a:pathLst>
              <a:path w="21521" h="20067" extrusionOk="0">
                <a:moveTo>
                  <a:pt x="3840" y="0"/>
                </a:moveTo>
                <a:cubicBezTo>
                  <a:pt x="2397" y="0"/>
                  <a:pt x="1212" y="1097"/>
                  <a:pt x="1125" y="2559"/>
                </a:cubicBezTo>
                <a:lnTo>
                  <a:pt x="0" y="20066"/>
                </a:lnTo>
                <a:lnTo>
                  <a:pt x="21520" y="1130"/>
                </a:lnTo>
                <a:lnTo>
                  <a:pt x="4012" y="5"/>
                </a:lnTo>
                <a:cubicBezTo>
                  <a:pt x="3955" y="2"/>
                  <a:pt x="3897" y="0"/>
                  <a:pt x="3840" y="0"/>
                </a:cubicBezTo>
                <a:close/>
              </a:path>
            </a:pathLst>
          </a:custGeom>
          <a:solidFill>
            <a:srgbClr val="DEDF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1" name="Google Shape;1551;p31"/>
          <p:cNvSpPr/>
          <p:nvPr/>
        </p:nvSpPr>
        <p:spPr>
          <a:xfrm>
            <a:off x="2658563" y="1251947"/>
            <a:ext cx="4150612" cy="2971130"/>
          </a:xfrm>
          <a:custGeom>
            <a:avLst/>
            <a:gdLst/>
            <a:ahLst/>
            <a:cxnLst/>
            <a:rect l="l" t="t" r="r" b="b"/>
            <a:pathLst>
              <a:path w="149639" h="107116" extrusionOk="0">
                <a:moveTo>
                  <a:pt x="3411" y="1"/>
                </a:moveTo>
                <a:cubicBezTo>
                  <a:pt x="1521" y="1"/>
                  <a:pt x="1" y="1539"/>
                  <a:pt x="1" y="3436"/>
                </a:cubicBezTo>
                <a:lnTo>
                  <a:pt x="1" y="10214"/>
                </a:lnTo>
                <a:cubicBezTo>
                  <a:pt x="1" y="10214"/>
                  <a:pt x="761" y="12007"/>
                  <a:pt x="2129" y="12007"/>
                </a:cubicBezTo>
                <a:cubicBezTo>
                  <a:pt x="2639" y="12007"/>
                  <a:pt x="3164" y="12085"/>
                  <a:pt x="3681" y="12085"/>
                </a:cubicBezTo>
                <a:cubicBezTo>
                  <a:pt x="4456" y="12085"/>
                  <a:pt x="5211" y="11910"/>
                  <a:pt x="5867" y="11035"/>
                </a:cubicBezTo>
                <a:cubicBezTo>
                  <a:pt x="6409" y="10002"/>
                  <a:pt x="7379" y="9527"/>
                  <a:pt x="8346" y="9527"/>
                </a:cubicBezTo>
                <a:cubicBezTo>
                  <a:pt x="9713" y="9527"/>
                  <a:pt x="11074" y="10474"/>
                  <a:pt x="11217" y="12129"/>
                </a:cubicBezTo>
                <a:cubicBezTo>
                  <a:pt x="11397" y="13995"/>
                  <a:pt x="9895" y="15252"/>
                  <a:pt x="8346" y="15252"/>
                </a:cubicBezTo>
                <a:cubicBezTo>
                  <a:pt x="7549" y="15252"/>
                  <a:pt x="6740" y="14919"/>
                  <a:pt x="6141" y="14166"/>
                </a:cubicBezTo>
                <a:cubicBezTo>
                  <a:pt x="6141" y="14166"/>
                  <a:pt x="5411" y="13368"/>
                  <a:pt x="4123" y="13368"/>
                </a:cubicBezTo>
                <a:cubicBezTo>
                  <a:pt x="3479" y="13368"/>
                  <a:pt x="2696" y="13568"/>
                  <a:pt x="1794" y="14166"/>
                </a:cubicBezTo>
                <a:cubicBezTo>
                  <a:pt x="639" y="14895"/>
                  <a:pt x="1" y="15229"/>
                  <a:pt x="1" y="15229"/>
                </a:cubicBezTo>
                <a:lnTo>
                  <a:pt x="1" y="23953"/>
                </a:lnTo>
                <a:cubicBezTo>
                  <a:pt x="1" y="23953"/>
                  <a:pt x="822" y="26111"/>
                  <a:pt x="2220" y="26111"/>
                </a:cubicBezTo>
                <a:cubicBezTo>
                  <a:pt x="2435" y="26111"/>
                  <a:pt x="2651" y="26115"/>
                  <a:pt x="2868" y="26115"/>
                </a:cubicBezTo>
                <a:cubicBezTo>
                  <a:pt x="3909" y="26115"/>
                  <a:pt x="4956" y="26011"/>
                  <a:pt x="5837" y="24804"/>
                </a:cubicBezTo>
                <a:cubicBezTo>
                  <a:pt x="6382" y="23739"/>
                  <a:pt x="7372" y="23250"/>
                  <a:pt x="8356" y="23250"/>
                </a:cubicBezTo>
                <a:cubicBezTo>
                  <a:pt x="9730" y="23250"/>
                  <a:pt x="11093" y="24203"/>
                  <a:pt x="11217" y="25868"/>
                </a:cubicBezTo>
                <a:cubicBezTo>
                  <a:pt x="11375" y="27730"/>
                  <a:pt x="9881" y="28972"/>
                  <a:pt x="8342" y="28972"/>
                </a:cubicBezTo>
                <a:cubicBezTo>
                  <a:pt x="7519" y="28972"/>
                  <a:pt x="6683" y="28618"/>
                  <a:pt x="6080" y="27813"/>
                </a:cubicBezTo>
                <a:cubicBezTo>
                  <a:pt x="5893" y="27564"/>
                  <a:pt x="5156" y="26722"/>
                  <a:pt x="3934" y="26722"/>
                </a:cubicBezTo>
                <a:cubicBezTo>
                  <a:pt x="3364" y="26722"/>
                  <a:pt x="2689" y="26905"/>
                  <a:pt x="1916" y="27418"/>
                </a:cubicBezTo>
                <a:cubicBezTo>
                  <a:pt x="1217" y="27874"/>
                  <a:pt x="578" y="28391"/>
                  <a:pt x="1" y="28968"/>
                </a:cubicBezTo>
                <a:lnTo>
                  <a:pt x="1" y="37661"/>
                </a:lnTo>
                <a:cubicBezTo>
                  <a:pt x="1" y="37661"/>
                  <a:pt x="943" y="39819"/>
                  <a:pt x="2311" y="39819"/>
                </a:cubicBezTo>
                <a:cubicBezTo>
                  <a:pt x="2560" y="39819"/>
                  <a:pt x="2809" y="39827"/>
                  <a:pt x="3057" y="39827"/>
                </a:cubicBezTo>
                <a:cubicBezTo>
                  <a:pt x="4047" y="39827"/>
                  <a:pt x="5010" y="39710"/>
                  <a:pt x="5837" y="38543"/>
                </a:cubicBezTo>
                <a:cubicBezTo>
                  <a:pt x="6383" y="37462"/>
                  <a:pt x="7376" y="36967"/>
                  <a:pt x="8365" y="36967"/>
                </a:cubicBezTo>
                <a:cubicBezTo>
                  <a:pt x="9740" y="36967"/>
                  <a:pt x="11106" y="37926"/>
                  <a:pt x="11247" y="39607"/>
                </a:cubicBezTo>
                <a:cubicBezTo>
                  <a:pt x="11385" y="41462"/>
                  <a:pt x="9883" y="42689"/>
                  <a:pt x="8346" y="42689"/>
                </a:cubicBezTo>
                <a:cubicBezTo>
                  <a:pt x="7517" y="42689"/>
                  <a:pt x="6677" y="42331"/>
                  <a:pt x="6080" y="41522"/>
                </a:cubicBezTo>
                <a:cubicBezTo>
                  <a:pt x="5864" y="41241"/>
                  <a:pt x="4974" y="40225"/>
                  <a:pt x="3617" y="40225"/>
                </a:cubicBezTo>
                <a:cubicBezTo>
                  <a:pt x="3062" y="40225"/>
                  <a:pt x="2430" y="40394"/>
                  <a:pt x="1733" y="40853"/>
                </a:cubicBezTo>
                <a:cubicBezTo>
                  <a:pt x="1034" y="41339"/>
                  <a:pt x="426" y="41947"/>
                  <a:pt x="1" y="42677"/>
                </a:cubicBezTo>
                <a:lnTo>
                  <a:pt x="1" y="51400"/>
                </a:lnTo>
                <a:cubicBezTo>
                  <a:pt x="1" y="51400"/>
                  <a:pt x="822" y="53437"/>
                  <a:pt x="2220" y="53437"/>
                </a:cubicBezTo>
                <a:cubicBezTo>
                  <a:pt x="2560" y="53437"/>
                  <a:pt x="2904" y="53457"/>
                  <a:pt x="3247" y="53457"/>
                </a:cubicBezTo>
                <a:cubicBezTo>
                  <a:pt x="4161" y="53457"/>
                  <a:pt x="5063" y="53312"/>
                  <a:pt x="5837" y="52251"/>
                </a:cubicBezTo>
                <a:cubicBezTo>
                  <a:pt x="6396" y="51183"/>
                  <a:pt x="7381" y="50695"/>
                  <a:pt x="8357" y="50695"/>
                </a:cubicBezTo>
                <a:cubicBezTo>
                  <a:pt x="9715" y="50695"/>
                  <a:pt x="11058" y="51640"/>
                  <a:pt x="11217" y="53285"/>
                </a:cubicBezTo>
                <a:cubicBezTo>
                  <a:pt x="11397" y="55151"/>
                  <a:pt x="9895" y="56421"/>
                  <a:pt x="8346" y="56421"/>
                </a:cubicBezTo>
                <a:cubicBezTo>
                  <a:pt x="7549" y="56421"/>
                  <a:pt x="6740" y="56085"/>
                  <a:pt x="6141" y="55321"/>
                </a:cubicBezTo>
                <a:cubicBezTo>
                  <a:pt x="6118" y="55298"/>
                  <a:pt x="4997" y="53817"/>
                  <a:pt x="3306" y="53817"/>
                </a:cubicBezTo>
                <a:cubicBezTo>
                  <a:pt x="2746" y="53817"/>
                  <a:pt x="2125" y="53979"/>
                  <a:pt x="1460" y="54409"/>
                </a:cubicBezTo>
                <a:cubicBezTo>
                  <a:pt x="761" y="54896"/>
                  <a:pt x="244" y="55595"/>
                  <a:pt x="1" y="56415"/>
                </a:cubicBezTo>
                <a:lnTo>
                  <a:pt x="1" y="65108"/>
                </a:lnTo>
                <a:cubicBezTo>
                  <a:pt x="1" y="65108"/>
                  <a:pt x="761" y="67297"/>
                  <a:pt x="2159" y="67297"/>
                </a:cubicBezTo>
                <a:cubicBezTo>
                  <a:pt x="2370" y="67297"/>
                  <a:pt x="2585" y="67301"/>
                  <a:pt x="2801" y="67301"/>
                </a:cubicBezTo>
                <a:cubicBezTo>
                  <a:pt x="3860" y="67301"/>
                  <a:pt x="4953" y="67197"/>
                  <a:pt x="5837" y="65960"/>
                </a:cubicBezTo>
                <a:cubicBezTo>
                  <a:pt x="6384" y="64902"/>
                  <a:pt x="7370" y="64416"/>
                  <a:pt x="8350" y="64416"/>
                </a:cubicBezTo>
                <a:cubicBezTo>
                  <a:pt x="9709" y="64416"/>
                  <a:pt x="11058" y="65351"/>
                  <a:pt x="11217" y="66993"/>
                </a:cubicBezTo>
                <a:cubicBezTo>
                  <a:pt x="11398" y="68881"/>
                  <a:pt x="9893" y="70145"/>
                  <a:pt x="8342" y="70145"/>
                </a:cubicBezTo>
                <a:cubicBezTo>
                  <a:pt x="7546" y="70145"/>
                  <a:pt x="6739" y="69812"/>
                  <a:pt x="6141" y="69060"/>
                </a:cubicBezTo>
                <a:cubicBezTo>
                  <a:pt x="6141" y="69060"/>
                  <a:pt x="5426" y="68148"/>
                  <a:pt x="3488" y="68148"/>
                </a:cubicBezTo>
                <a:cubicBezTo>
                  <a:pt x="2899" y="68148"/>
                  <a:pt x="2198" y="68232"/>
                  <a:pt x="1369" y="68452"/>
                </a:cubicBezTo>
                <a:cubicBezTo>
                  <a:pt x="62" y="68817"/>
                  <a:pt x="1" y="70306"/>
                  <a:pt x="1" y="70306"/>
                </a:cubicBezTo>
                <a:lnTo>
                  <a:pt x="1" y="78847"/>
                </a:lnTo>
                <a:cubicBezTo>
                  <a:pt x="1" y="78847"/>
                  <a:pt x="761" y="80610"/>
                  <a:pt x="2129" y="80610"/>
                </a:cubicBezTo>
                <a:cubicBezTo>
                  <a:pt x="2646" y="80610"/>
                  <a:pt x="3178" y="80690"/>
                  <a:pt x="3701" y="80690"/>
                </a:cubicBezTo>
                <a:cubicBezTo>
                  <a:pt x="4468" y="80690"/>
                  <a:pt x="5216" y="80518"/>
                  <a:pt x="5867" y="79668"/>
                </a:cubicBezTo>
                <a:cubicBezTo>
                  <a:pt x="6424" y="78618"/>
                  <a:pt x="7402" y="78136"/>
                  <a:pt x="8375" y="78136"/>
                </a:cubicBezTo>
                <a:cubicBezTo>
                  <a:pt x="9737" y="78136"/>
                  <a:pt x="11088" y="79082"/>
                  <a:pt x="11247" y="80732"/>
                </a:cubicBezTo>
                <a:cubicBezTo>
                  <a:pt x="11407" y="82613"/>
                  <a:pt x="9906" y="83876"/>
                  <a:pt x="8359" y="83876"/>
                </a:cubicBezTo>
                <a:cubicBezTo>
                  <a:pt x="7557" y="83876"/>
                  <a:pt x="6743" y="83536"/>
                  <a:pt x="6141" y="82768"/>
                </a:cubicBezTo>
                <a:cubicBezTo>
                  <a:pt x="6052" y="82658"/>
                  <a:pt x="5078" y="81436"/>
                  <a:pt x="3546" y="81436"/>
                </a:cubicBezTo>
                <a:cubicBezTo>
                  <a:pt x="2973" y="81436"/>
                  <a:pt x="2323" y="81606"/>
                  <a:pt x="1612" y="82069"/>
                </a:cubicBezTo>
                <a:cubicBezTo>
                  <a:pt x="943" y="82525"/>
                  <a:pt x="396" y="83133"/>
                  <a:pt x="1" y="83863"/>
                </a:cubicBezTo>
                <a:lnTo>
                  <a:pt x="1" y="92556"/>
                </a:lnTo>
                <a:cubicBezTo>
                  <a:pt x="1" y="92556"/>
                  <a:pt x="913" y="94744"/>
                  <a:pt x="2281" y="94744"/>
                </a:cubicBezTo>
                <a:cubicBezTo>
                  <a:pt x="2501" y="94744"/>
                  <a:pt x="2720" y="94749"/>
                  <a:pt x="2937" y="94749"/>
                </a:cubicBezTo>
                <a:cubicBezTo>
                  <a:pt x="3981" y="94749"/>
                  <a:pt x="4987" y="94645"/>
                  <a:pt x="5867" y="93437"/>
                </a:cubicBezTo>
                <a:cubicBezTo>
                  <a:pt x="6416" y="92365"/>
                  <a:pt x="7404" y="91872"/>
                  <a:pt x="8387" y="91872"/>
                </a:cubicBezTo>
                <a:cubicBezTo>
                  <a:pt x="9743" y="91872"/>
                  <a:pt x="11089" y="92813"/>
                  <a:pt x="11247" y="94471"/>
                </a:cubicBezTo>
                <a:cubicBezTo>
                  <a:pt x="11427" y="96331"/>
                  <a:pt x="9910" y="97585"/>
                  <a:pt x="8357" y="97585"/>
                </a:cubicBezTo>
                <a:cubicBezTo>
                  <a:pt x="7550" y="97585"/>
                  <a:pt x="6733" y="97246"/>
                  <a:pt x="6141" y="96477"/>
                </a:cubicBezTo>
                <a:cubicBezTo>
                  <a:pt x="6039" y="96350"/>
                  <a:pt x="5453" y="95759"/>
                  <a:pt x="3290" y="95759"/>
                </a:cubicBezTo>
                <a:cubicBezTo>
                  <a:pt x="2857" y="95759"/>
                  <a:pt x="2362" y="95783"/>
                  <a:pt x="1794" y="95838"/>
                </a:cubicBezTo>
                <a:cubicBezTo>
                  <a:pt x="366" y="95990"/>
                  <a:pt x="31" y="97571"/>
                  <a:pt x="31" y="97571"/>
                </a:cubicBezTo>
                <a:lnTo>
                  <a:pt x="31" y="103650"/>
                </a:lnTo>
                <a:cubicBezTo>
                  <a:pt x="31" y="105565"/>
                  <a:pt x="1581" y="107115"/>
                  <a:pt x="3496" y="107115"/>
                </a:cubicBezTo>
                <a:lnTo>
                  <a:pt x="129547" y="107115"/>
                </a:lnTo>
                <a:lnTo>
                  <a:pt x="149639" y="87024"/>
                </a:lnTo>
                <a:lnTo>
                  <a:pt x="149639" y="3436"/>
                </a:lnTo>
                <a:cubicBezTo>
                  <a:pt x="149639" y="1539"/>
                  <a:pt x="148118" y="1"/>
                  <a:pt x="146229" y="1"/>
                </a:cubicBezTo>
                <a:cubicBezTo>
                  <a:pt x="146211" y="1"/>
                  <a:pt x="146192" y="1"/>
                  <a:pt x="146174" y="1"/>
                </a:cubicBezTo>
                <a:lnTo>
                  <a:pt x="3466" y="1"/>
                </a:lnTo>
                <a:cubicBezTo>
                  <a:pt x="3447" y="1"/>
                  <a:pt x="3429" y="1"/>
                  <a:pt x="341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2" name="Google Shape;1552;p31"/>
          <p:cNvSpPr/>
          <p:nvPr/>
        </p:nvSpPr>
        <p:spPr>
          <a:xfrm>
            <a:off x="6251013" y="3665747"/>
            <a:ext cx="558162" cy="558162"/>
          </a:xfrm>
          <a:custGeom>
            <a:avLst/>
            <a:gdLst/>
            <a:ahLst/>
            <a:cxnLst/>
            <a:rect l="l" t="t" r="r" b="b"/>
            <a:pathLst>
              <a:path w="20123" h="20123" extrusionOk="0">
                <a:moveTo>
                  <a:pt x="2737" y="1"/>
                </a:moveTo>
                <a:cubicBezTo>
                  <a:pt x="1217" y="1"/>
                  <a:pt x="1" y="1217"/>
                  <a:pt x="31" y="2706"/>
                </a:cubicBezTo>
                <a:lnTo>
                  <a:pt x="31" y="20123"/>
                </a:lnTo>
                <a:lnTo>
                  <a:pt x="20123" y="1"/>
                </a:lnTo>
                <a:close/>
              </a:path>
            </a:pathLst>
          </a:custGeom>
          <a:solidFill>
            <a:srgbClr val="E7EB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3" name="Google Shape;1553;p31"/>
          <p:cNvSpPr/>
          <p:nvPr/>
        </p:nvSpPr>
        <p:spPr>
          <a:xfrm rot="-926104">
            <a:off x="5880216" y="1006950"/>
            <a:ext cx="913713" cy="861776"/>
          </a:xfrm>
          <a:custGeom>
            <a:avLst/>
            <a:gdLst/>
            <a:ahLst/>
            <a:cxnLst/>
            <a:rect l="l" t="t" r="r" b="b"/>
            <a:pathLst>
              <a:path w="39302" h="37068" extrusionOk="0">
                <a:moveTo>
                  <a:pt x="18336" y="1"/>
                </a:moveTo>
                <a:cubicBezTo>
                  <a:pt x="17121" y="1"/>
                  <a:pt x="15914" y="696"/>
                  <a:pt x="15411" y="2021"/>
                </a:cubicBezTo>
                <a:lnTo>
                  <a:pt x="12797" y="9255"/>
                </a:lnTo>
                <a:cubicBezTo>
                  <a:pt x="12432" y="10228"/>
                  <a:pt x="11642" y="10958"/>
                  <a:pt x="10639" y="11231"/>
                </a:cubicBezTo>
                <a:lnTo>
                  <a:pt x="3192" y="13176"/>
                </a:lnTo>
                <a:cubicBezTo>
                  <a:pt x="669" y="13815"/>
                  <a:pt x="0" y="17067"/>
                  <a:pt x="2037" y="18648"/>
                </a:cubicBezTo>
                <a:lnTo>
                  <a:pt x="8116" y="23389"/>
                </a:lnTo>
                <a:cubicBezTo>
                  <a:pt x="8937" y="24028"/>
                  <a:pt x="9393" y="25031"/>
                  <a:pt x="9332" y="26064"/>
                </a:cubicBezTo>
                <a:lnTo>
                  <a:pt x="8876" y="33754"/>
                </a:lnTo>
                <a:cubicBezTo>
                  <a:pt x="8763" y="35670"/>
                  <a:pt x="10321" y="37067"/>
                  <a:pt x="12014" y="37067"/>
                </a:cubicBezTo>
                <a:cubicBezTo>
                  <a:pt x="12605" y="37067"/>
                  <a:pt x="13212" y="36897"/>
                  <a:pt x="13770" y="36520"/>
                </a:cubicBezTo>
                <a:lnTo>
                  <a:pt x="20122" y="32174"/>
                </a:lnTo>
                <a:cubicBezTo>
                  <a:pt x="20640" y="31822"/>
                  <a:pt x="21237" y="31640"/>
                  <a:pt x="21844" y="31640"/>
                </a:cubicBezTo>
                <a:cubicBezTo>
                  <a:pt x="22235" y="31640"/>
                  <a:pt x="22629" y="31715"/>
                  <a:pt x="23010" y="31870"/>
                </a:cubicBezTo>
                <a:lnTo>
                  <a:pt x="30183" y="34666"/>
                </a:lnTo>
                <a:cubicBezTo>
                  <a:pt x="30566" y="34816"/>
                  <a:pt x="30950" y="34885"/>
                  <a:pt x="31323" y="34885"/>
                </a:cubicBezTo>
                <a:cubicBezTo>
                  <a:pt x="33288" y="34885"/>
                  <a:pt x="34930" y="32962"/>
                  <a:pt x="34317" y="30867"/>
                </a:cubicBezTo>
                <a:lnTo>
                  <a:pt x="32159" y="23481"/>
                </a:lnTo>
                <a:cubicBezTo>
                  <a:pt x="31885" y="22478"/>
                  <a:pt x="32098" y="21414"/>
                  <a:pt x="32767" y="20623"/>
                </a:cubicBezTo>
                <a:lnTo>
                  <a:pt x="37661" y="14696"/>
                </a:lnTo>
                <a:cubicBezTo>
                  <a:pt x="39302" y="12690"/>
                  <a:pt x="37934" y="9651"/>
                  <a:pt x="35350" y="9590"/>
                </a:cubicBezTo>
                <a:lnTo>
                  <a:pt x="27630" y="9347"/>
                </a:lnTo>
                <a:cubicBezTo>
                  <a:pt x="26596" y="9316"/>
                  <a:pt x="25654" y="8769"/>
                  <a:pt x="25107" y="7888"/>
                </a:cubicBezTo>
                <a:lnTo>
                  <a:pt x="20943" y="1413"/>
                </a:lnTo>
                <a:cubicBezTo>
                  <a:pt x="20316" y="460"/>
                  <a:pt x="19323" y="1"/>
                  <a:pt x="183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4" name="Google Shape;1554;p31"/>
          <p:cNvGrpSpPr/>
          <p:nvPr/>
        </p:nvGrpSpPr>
        <p:grpSpPr>
          <a:xfrm>
            <a:off x="6157454" y="3120321"/>
            <a:ext cx="1657343" cy="808493"/>
            <a:chOff x="6016754" y="2989146"/>
            <a:chExt cx="1657343" cy="808493"/>
          </a:xfrm>
        </p:grpSpPr>
        <p:sp>
          <p:nvSpPr>
            <p:cNvPr id="1555" name="Google Shape;1555;p3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0" name="Google Shape;1560;p31"/>
          <p:cNvGrpSpPr/>
          <p:nvPr/>
        </p:nvGrpSpPr>
        <p:grpSpPr>
          <a:xfrm>
            <a:off x="6493848" y="2823682"/>
            <a:ext cx="1094855" cy="1504759"/>
            <a:chOff x="6143348" y="1855432"/>
            <a:chExt cx="1094855" cy="1504759"/>
          </a:xfrm>
        </p:grpSpPr>
        <p:sp>
          <p:nvSpPr>
            <p:cNvPr id="1561" name="Google Shape;1561;p3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7" name="Google Shape;1567;p31"/>
          <p:cNvSpPr txBox="1">
            <a:spLocks noGrp="1"/>
          </p:cNvSpPr>
          <p:nvPr>
            <p:ph type="title"/>
          </p:nvPr>
        </p:nvSpPr>
        <p:spPr>
          <a:xfrm>
            <a:off x="2622936" y="1828469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4800" dirty="0" err="1">
                <a:ln w="3175">
                  <a:solidFill>
                    <a:schemeClr val="tx1"/>
                  </a:solidFill>
                </a:ln>
              </a:rPr>
              <a:t>Matematika</a:t>
            </a:r>
            <a:r>
              <a:rPr lang="en-US" sz="4800" dirty="0">
                <a:ln w="3175">
                  <a:solidFill>
                    <a:schemeClr val="tx1"/>
                  </a:solidFill>
                </a:ln>
              </a:rPr>
              <a:t/>
            </a:r>
            <a:br>
              <a:rPr lang="en-US" sz="4800" dirty="0">
                <a:ln w="3175">
                  <a:solidFill>
                    <a:schemeClr val="tx1"/>
                  </a:solidFill>
                </a:ln>
              </a:rPr>
            </a:br>
            <a:r>
              <a:rPr lang="en-US" sz="4800" dirty="0">
                <a:ln w="3175">
                  <a:solidFill>
                    <a:schemeClr val="tx1"/>
                  </a:solidFill>
                </a:ln>
              </a:rPr>
              <a:t>2-sinf</a:t>
            </a:r>
            <a:endParaRPr sz="4800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1568" name="Google Shape;1568;p31"/>
          <p:cNvSpPr/>
          <p:nvPr/>
        </p:nvSpPr>
        <p:spPr>
          <a:xfrm>
            <a:off x="1492879" y="45486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9" name="Google Shape;1569;p31"/>
          <p:cNvSpPr/>
          <p:nvPr/>
        </p:nvSpPr>
        <p:spPr>
          <a:xfrm>
            <a:off x="6507336" y="458275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0" name="Google Shape;1570;p31"/>
          <p:cNvGrpSpPr/>
          <p:nvPr/>
        </p:nvGrpSpPr>
        <p:grpSpPr>
          <a:xfrm>
            <a:off x="1343200" y="1432100"/>
            <a:ext cx="1031261" cy="913250"/>
            <a:chOff x="1343200" y="1432100"/>
            <a:chExt cx="1031261" cy="913250"/>
          </a:xfrm>
        </p:grpSpPr>
        <p:sp>
          <p:nvSpPr>
            <p:cNvPr id="1571" name="Google Shape;1571;p3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72" name="Google Shape;1572;p3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573" name="Google Shape;1573;p3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5" name="Google Shape;1575;p31"/>
          <p:cNvGrpSpPr/>
          <p:nvPr/>
        </p:nvGrpSpPr>
        <p:grpSpPr>
          <a:xfrm>
            <a:off x="1876176" y="710725"/>
            <a:ext cx="1111474" cy="1244475"/>
            <a:chOff x="1338201" y="32850"/>
            <a:chExt cx="1111474" cy="1244475"/>
          </a:xfrm>
        </p:grpSpPr>
        <p:sp>
          <p:nvSpPr>
            <p:cNvPr id="1576" name="Google Shape;1576;p31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77" name="Google Shape;1577;p31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78" name="Google Shape;1578;p31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79" name="Google Shape;1579;p31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1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1" name="Google Shape;1581;p31"/>
          <p:cNvGrpSpPr/>
          <p:nvPr/>
        </p:nvGrpSpPr>
        <p:grpSpPr>
          <a:xfrm>
            <a:off x="2164413" y="2335346"/>
            <a:ext cx="1186423" cy="2313961"/>
            <a:chOff x="5329725" y="2719275"/>
            <a:chExt cx="1048725" cy="2045400"/>
          </a:xfrm>
        </p:grpSpPr>
        <p:sp>
          <p:nvSpPr>
            <p:cNvPr id="1582" name="Google Shape;1582;p31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1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1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1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1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1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1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9" name="Google Shape;1589;p31"/>
          <p:cNvSpPr/>
          <p:nvPr/>
        </p:nvSpPr>
        <p:spPr>
          <a:xfrm>
            <a:off x="1780271" y="2685271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0" name="Google Shape;1590;p31"/>
          <p:cNvSpPr/>
          <p:nvPr/>
        </p:nvSpPr>
        <p:spPr>
          <a:xfrm>
            <a:off x="5782021" y="920208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1" name="Google Shape;1591;p31"/>
          <p:cNvSpPr/>
          <p:nvPr/>
        </p:nvSpPr>
        <p:spPr>
          <a:xfrm>
            <a:off x="7056078" y="2720900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2" name="Google Shape;1592;p31"/>
          <p:cNvSpPr/>
          <p:nvPr/>
        </p:nvSpPr>
        <p:spPr>
          <a:xfrm>
            <a:off x="3494215" y="4389300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p35"/>
          <p:cNvSpPr txBox="1">
            <a:spLocks noGrp="1"/>
          </p:cNvSpPr>
          <p:nvPr>
            <p:ph type="title"/>
          </p:nvPr>
        </p:nvSpPr>
        <p:spPr>
          <a:xfrm>
            <a:off x="1410553" y="1603713"/>
            <a:ext cx="6652792" cy="19395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4000" dirty="0" err="1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Mavzu</a:t>
            </a:r>
            <a:r>
              <a:rPr lang="en-US" sz="4000" dirty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: </a:t>
            </a:r>
            <a:r>
              <a:rPr lang="en-US" sz="4000" dirty="0" err="1" smtClean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Sodda</a:t>
            </a:r>
            <a:r>
              <a:rPr lang="en-US" sz="4000" dirty="0" smtClean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 </a:t>
            </a:r>
            <a:r>
              <a:rPr lang="en-US" sz="4000" dirty="0" err="1" smtClean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fazoviy</a:t>
            </a:r>
            <a:r>
              <a:rPr lang="en-US" sz="4000" dirty="0" smtClean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 </a:t>
            </a:r>
            <a:r>
              <a:rPr lang="en-US" sz="4000" dirty="0" err="1" smtClean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geometrik</a:t>
            </a:r>
            <a:r>
              <a:rPr lang="en-US" sz="4000" dirty="0" smtClean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 </a:t>
            </a:r>
            <a:r>
              <a:rPr lang="en-US" sz="4000" dirty="0" err="1" smtClean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shakllar</a:t>
            </a:r>
            <a:endParaRPr sz="7200" dirty="0"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51;p37">
            <a:extLst>
              <a:ext uri="{FF2B5EF4-FFF2-40B4-BE49-F238E27FC236}">
                <a16:creationId xmlns:a16="http://schemas.microsoft.com/office/drawing/2014/main" xmlns="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Mustaqil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topshiriq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. 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Hisoblaymiz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. 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(66- 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bet)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2" y="2007798"/>
            <a:ext cx="3317307" cy="2080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731" y="1758878"/>
            <a:ext cx="2918980" cy="2298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90CC7AE-696B-4DF8-AACF-A7D5FF26784C}"/>
              </a:ext>
            </a:extLst>
          </p:cNvPr>
          <p:cNvSpPr txBox="1"/>
          <p:nvPr/>
        </p:nvSpPr>
        <p:spPr>
          <a:xfrm>
            <a:off x="3397425" y="1997407"/>
            <a:ext cx="86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=48   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90CC7AE-696B-4DF8-AACF-A7D5FF26784C}"/>
              </a:ext>
            </a:extLst>
          </p:cNvPr>
          <p:cNvSpPr txBox="1"/>
          <p:nvPr/>
        </p:nvSpPr>
        <p:spPr>
          <a:xfrm>
            <a:off x="1550878" y="2508605"/>
            <a:ext cx="86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90CC7AE-696B-4DF8-AACF-A7D5FF26784C}"/>
              </a:ext>
            </a:extLst>
          </p:cNvPr>
          <p:cNvSpPr txBox="1"/>
          <p:nvPr/>
        </p:nvSpPr>
        <p:spPr>
          <a:xfrm>
            <a:off x="1512349" y="3533840"/>
            <a:ext cx="86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90CC7AE-696B-4DF8-AACF-A7D5FF26784C}"/>
              </a:ext>
            </a:extLst>
          </p:cNvPr>
          <p:cNvSpPr txBox="1"/>
          <p:nvPr/>
        </p:nvSpPr>
        <p:spPr>
          <a:xfrm>
            <a:off x="3397425" y="3022225"/>
            <a:ext cx="86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=12  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90CC7AE-696B-4DF8-AACF-A7D5FF26784C}"/>
              </a:ext>
            </a:extLst>
          </p:cNvPr>
          <p:cNvSpPr txBox="1"/>
          <p:nvPr/>
        </p:nvSpPr>
        <p:spPr>
          <a:xfrm>
            <a:off x="6316687" y="2425476"/>
            <a:ext cx="86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19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90CC7AE-696B-4DF8-AACF-A7D5FF26784C}"/>
              </a:ext>
            </a:extLst>
          </p:cNvPr>
          <p:cNvSpPr txBox="1"/>
          <p:nvPr/>
        </p:nvSpPr>
        <p:spPr>
          <a:xfrm>
            <a:off x="7179535" y="1888197"/>
            <a:ext cx="86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=70</a:t>
            </a:r>
            <a:endParaRPr lang="en-US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90CC7AE-696B-4DF8-AACF-A7D5FF26784C}"/>
              </a:ext>
            </a:extLst>
          </p:cNvPr>
          <p:cNvSpPr txBox="1"/>
          <p:nvPr/>
        </p:nvSpPr>
        <p:spPr>
          <a:xfrm>
            <a:off x="5326086" y="3456107"/>
            <a:ext cx="86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60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90CC7AE-696B-4DF8-AACF-A7D5FF26784C}"/>
              </a:ext>
            </a:extLst>
          </p:cNvPr>
          <p:cNvSpPr txBox="1"/>
          <p:nvPr/>
        </p:nvSpPr>
        <p:spPr>
          <a:xfrm>
            <a:off x="7148362" y="2920667"/>
            <a:ext cx="86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=47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51;p37">
            <a:extLst>
              <a:ext uri="{FF2B5EF4-FFF2-40B4-BE49-F238E27FC236}">
                <a16:creationId xmlns:a16="http://schemas.microsoft.com/office/drawing/2014/main" xmlns="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553744" y="206035"/>
            <a:ext cx="8070709" cy="1446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1-topshiriq.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Narsalar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qaysi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geometrik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shakllarga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o‘xshaydi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?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Ulardan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qayerda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foydalaniladi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? </a:t>
            </a:r>
            <a:b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</a:br>
            <a:r>
              <a:rPr lang="en-US" sz="2800" dirty="0"/>
              <a:t> </a:t>
            </a:r>
            <a:br>
              <a:rPr lang="en-US" sz="2800" dirty="0"/>
            </a:br>
            <a:endParaRPr lang="en-US" sz="2800" b="1" dirty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Montserrat" panose="020B0604020202020204" charset="0"/>
            </a:endParaRPr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1913" r="35432" b="54127"/>
          <a:stretch/>
        </p:blipFill>
        <p:spPr bwMode="auto">
          <a:xfrm>
            <a:off x="2191854" y="3819989"/>
            <a:ext cx="1282866" cy="1315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86" t="16040" r="19246" b="50000"/>
          <a:stretch/>
        </p:blipFill>
        <p:spPr bwMode="auto">
          <a:xfrm>
            <a:off x="3707329" y="3922969"/>
            <a:ext cx="1639222" cy="122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74" t="50000" r="4558" b="16040"/>
          <a:stretch/>
        </p:blipFill>
        <p:spPr bwMode="auto">
          <a:xfrm>
            <a:off x="5541416" y="3867253"/>
            <a:ext cx="995925" cy="102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4055" r="35432" b="16040"/>
          <a:stretch/>
        </p:blipFill>
        <p:spPr bwMode="auto">
          <a:xfrm>
            <a:off x="376730" y="3867253"/>
            <a:ext cx="1482010" cy="1337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Куб 7"/>
          <p:cNvSpPr/>
          <p:nvPr/>
        </p:nvSpPr>
        <p:spPr>
          <a:xfrm>
            <a:off x="6884894" y="4008707"/>
            <a:ext cx="817581" cy="72269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44886" y="1652155"/>
            <a:ext cx="8340930" cy="2215098"/>
          </a:xfrm>
          <a:prstGeom prst="rect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97" y="2107943"/>
            <a:ext cx="807504" cy="905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" t="7967"/>
          <a:stretch/>
        </p:blipFill>
        <p:spPr bwMode="auto">
          <a:xfrm>
            <a:off x="1352390" y="2849988"/>
            <a:ext cx="975816" cy="1017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854" y="1721271"/>
            <a:ext cx="1064414" cy="1119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557" y="1806413"/>
            <a:ext cx="1117794" cy="1034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107" y="2610664"/>
            <a:ext cx="917086" cy="113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8" descr="C:\Users\Zafar Sharipov\Desktop\photo_2021-10-25_20-07-4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485" y="1652154"/>
            <a:ext cx="1527622" cy="125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9" descr="C:\Users\Zafar Sharipov\Desktop\photo_2021-10-25_20-07-4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351" y="2560821"/>
            <a:ext cx="1569134" cy="118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52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840;p41"/>
          <p:cNvSpPr txBox="1">
            <a:spLocks/>
          </p:cNvSpPr>
          <p:nvPr/>
        </p:nvSpPr>
        <p:spPr>
          <a:xfrm>
            <a:off x="270162" y="205415"/>
            <a:ext cx="8302337" cy="7193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2- topshiriq. Tanish shakllarni topamiz. </a:t>
            </a:r>
            <a:r>
              <a:rPr lang="en-US" sz="3200" smtClean="0">
                <a:solidFill>
                  <a:schemeClr val="tx1"/>
                </a:solidFill>
              </a:rPr>
              <a:t/>
            </a:r>
            <a:br>
              <a:rPr lang="en-US" sz="3200" smtClean="0">
                <a:solidFill>
                  <a:schemeClr val="tx1"/>
                </a:solidFill>
              </a:rPr>
            </a:br>
            <a:endParaRPr lang="en-US" sz="3200" dirty="0">
              <a:ln w="317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10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1099557"/>
            <a:ext cx="4205808" cy="2716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6" t="11373" r="80814" b="58722"/>
          <a:stretch/>
        </p:blipFill>
        <p:spPr bwMode="auto">
          <a:xfrm>
            <a:off x="4613564" y="870343"/>
            <a:ext cx="899044" cy="899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9" t="59389" r="82481" b="10706"/>
          <a:stretch/>
        </p:blipFill>
        <p:spPr bwMode="auto">
          <a:xfrm>
            <a:off x="4642640" y="1947263"/>
            <a:ext cx="899044" cy="899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4" t="14953" r="66266" b="55142"/>
          <a:stretch/>
        </p:blipFill>
        <p:spPr bwMode="auto">
          <a:xfrm>
            <a:off x="5712639" y="824877"/>
            <a:ext cx="899044" cy="899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5" t="56777" r="64807" b="13318"/>
          <a:stretch/>
        </p:blipFill>
        <p:spPr bwMode="auto">
          <a:xfrm>
            <a:off x="5678390" y="1947262"/>
            <a:ext cx="995926" cy="899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3" t="54161" r="50119" b="15934"/>
          <a:stretch/>
        </p:blipFill>
        <p:spPr bwMode="auto">
          <a:xfrm>
            <a:off x="6853636" y="1951230"/>
            <a:ext cx="995926" cy="899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1913" r="35432" b="54127"/>
          <a:stretch/>
        </p:blipFill>
        <p:spPr bwMode="auto">
          <a:xfrm>
            <a:off x="8125784" y="813226"/>
            <a:ext cx="995925" cy="102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86" t="16040" r="19246" b="50000"/>
          <a:stretch/>
        </p:blipFill>
        <p:spPr bwMode="auto">
          <a:xfrm>
            <a:off x="8021318" y="1947263"/>
            <a:ext cx="1204856" cy="102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31" t="54114" r="20101" b="11926"/>
          <a:stretch/>
        </p:blipFill>
        <p:spPr bwMode="auto">
          <a:xfrm>
            <a:off x="5180427" y="3205593"/>
            <a:ext cx="995925" cy="102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07" t="12631" r="5325" b="53409"/>
          <a:stretch/>
        </p:blipFill>
        <p:spPr bwMode="auto">
          <a:xfrm>
            <a:off x="6536377" y="3205592"/>
            <a:ext cx="995925" cy="102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74" t="50000" r="4558" b="16040"/>
          <a:stretch/>
        </p:blipFill>
        <p:spPr bwMode="auto">
          <a:xfrm>
            <a:off x="8021318" y="2968208"/>
            <a:ext cx="995925" cy="102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4055" r="35432" b="16040"/>
          <a:stretch/>
        </p:blipFill>
        <p:spPr bwMode="auto">
          <a:xfrm>
            <a:off x="6778332" y="874175"/>
            <a:ext cx="995926" cy="899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267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8586E-6 L -0.89879 0.618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48" y="309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26953E-6 L -0.4 0.40692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0" y="203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7.44057E-7 L -0.5342 0.4007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19" y="20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71442E-6 L -0.54827 0.392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13" y="19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0086E-6 L -0.09306 0.1429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3" y="71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0086E-6 L -0.11302 0.1410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60" y="70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12133E-6 L -0.00833 0.60574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30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p41"/>
          <p:cNvSpPr txBox="1">
            <a:spLocks noGrp="1"/>
          </p:cNvSpPr>
          <p:nvPr>
            <p:ph type="title"/>
          </p:nvPr>
        </p:nvSpPr>
        <p:spPr>
          <a:xfrm>
            <a:off x="249381" y="103910"/>
            <a:ext cx="8655629" cy="11222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32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3-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topshiriq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.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Ko‘pburchaklar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perimetrini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hisoblaymiz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. </a:t>
            </a:r>
            <a:r>
              <a:rPr lang="en-US" sz="3200" dirty="0">
                <a:solidFill>
                  <a:schemeClr val="tx1"/>
                </a:solidFill>
              </a:rPr>
              <a:t/>
            </a:r>
            <a:br>
              <a:rPr lang="en-US" sz="3200" dirty="0">
                <a:solidFill>
                  <a:schemeClr val="tx1"/>
                </a:solidFill>
              </a:rPr>
            </a:br>
            <a:endParaRPr sz="3200" dirty="0">
              <a:ln w="317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111482" y="884132"/>
            <a:ext cx="2353880" cy="2400996"/>
            <a:chOff x="1069691" y="1342141"/>
            <a:chExt cx="2937781" cy="2915727"/>
          </a:xfrm>
        </p:grpSpPr>
        <p:sp>
          <p:nvSpPr>
            <p:cNvPr id="2" name="Прямоугольник 1"/>
            <p:cNvSpPr/>
            <p:nvPr/>
          </p:nvSpPr>
          <p:spPr>
            <a:xfrm rot="2618180">
              <a:off x="1555568" y="1886848"/>
              <a:ext cx="1922318" cy="1880755"/>
            </a:xfrm>
            <a:prstGeom prst="rect">
              <a:avLst/>
            </a:prstGeom>
            <a:solidFill>
              <a:srgbClr val="66FFF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17" name="Прямоугольник 16"/>
            <p:cNvSpPr/>
            <p:nvPr/>
          </p:nvSpPr>
          <p:spPr>
            <a:xfrm rot="2571283">
              <a:off x="3039224" y="1523754"/>
              <a:ext cx="968248" cy="7721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3 cm</a:t>
              </a:r>
              <a:endParaRPr lang="ru-RU" sz="2000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 rot="18818669">
              <a:off x="1071878" y="1440194"/>
              <a:ext cx="968248" cy="7721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3 cm</a:t>
              </a:r>
              <a:endParaRPr lang="ru-RU" sz="2000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 rot="13480921">
              <a:off x="1069691" y="3386435"/>
              <a:ext cx="968248" cy="7721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3 cm</a:t>
              </a:r>
              <a:endParaRPr lang="ru-RU" sz="2000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 rot="7976189">
              <a:off x="3036813" y="3387673"/>
              <a:ext cx="968248" cy="7721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3 cm</a:t>
              </a:r>
              <a:endParaRPr lang="ru-RU" sz="2000" dirty="0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410184" y="822997"/>
            <a:ext cx="3092358" cy="1923552"/>
            <a:chOff x="4062646" y="1525459"/>
            <a:chExt cx="3598640" cy="2297586"/>
          </a:xfrm>
        </p:grpSpPr>
        <p:sp>
          <p:nvSpPr>
            <p:cNvPr id="5" name="Прямоугольник 4"/>
            <p:cNvSpPr/>
            <p:nvPr/>
          </p:nvSpPr>
          <p:spPr>
            <a:xfrm rot="20597400">
              <a:off x="4748644" y="2273428"/>
              <a:ext cx="2234046" cy="87283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24" name="Прямоугольник 23"/>
            <p:cNvSpPr/>
            <p:nvPr/>
          </p:nvSpPr>
          <p:spPr>
            <a:xfrm rot="20614997">
              <a:off x="5190462" y="1525459"/>
              <a:ext cx="875410" cy="7480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6 cm</a:t>
              </a:r>
              <a:endParaRPr lang="ru-RU" sz="2000" dirty="0"/>
            </a:p>
          </p:txBody>
        </p:sp>
        <p:sp>
          <p:nvSpPr>
            <p:cNvPr id="25" name="Прямоугольник 24"/>
            <p:cNvSpPr/>
            <p:nvPr/>
          </p:nvSpPr>
          <p:spPr>
            <a:xfrm rot="4338294">
              <a:off x="6849547" y="1884496"/>
              <a:ext cx="875410" cy="7480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2 cm</a:t>
              </a:r>
              <a:endParaRPr lang="ru-RU" sz="2000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 rot="15228357">
              <a:off x="3998975" y="2799746"/>
              <a:ext cx="875410" cy="7480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2 cm</a:t>
              </a:r>
              <a:endParaRPr lang="ru-RU" sz="2000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 rot="9687514">
              <a:off x="5826243" y="3074977"/>
              <a:ext cx="875410" cy="7480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6 cm</a:t>
              </a:r>
              <a:endParaRPr lang="ru-RU" sz="2000" dirty="0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395003" y="3723674"/>
            <a:ext cx="4675459" cy="9616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3cm+3cm+3cm+3cm=12</a:t>
            </a:r>
            <a:r>
              <a:rPr lang="en-US" sz="2800" dirty="0"/>
              <a:t>cm</a:t>
            </a:r>
            <a:endParaRPr lang="ru-RU" sz="2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644734" y="3389047"/>
            <a:ext cx="4852555" cy="9616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2cm+6cm+6cm+2cm=14</a:t>
            </a:r>
            <a:r>
              <a:rPr lang="en-US" sz="2800" dirty="0"/>
              <a:t>cm</a:t>
            </a:r>
            <a:endParaRPr lang="ru-RU" sz="28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92573" y="3230596"/>
            <a:ext cx="3969035" cy="9616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3cm+3cm+3cm+3</a:t>
            </a:r>
            <a:r>
              <a:rPr lang="en-US" sz="2800" dirty="0"/>
              <a:t>cm</a:t>
            </a:r>
            <a:r>
              <a:rPr lang="en-US" sz="2800" dirty="0" smtClean="0"/>
              <a:t>=?</a:t>
            </a:r>
            <a:endParaRPr lang="ru-RU" sz="28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225280" y="2784088"/>
            <a:ext cx="3958937" cy="9616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2cm+6cm+6cm+2cm=?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2591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479" y="1766847"/>
            <a:ext cx="6641521" cy="2026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Google Shape;1151;p37"/>
          <p:cNvSpPr txBox="1">
            <a:spLocks/>
          </p:cNvSpPr>
          <p:nvPr/>
        </p:nvSpPr>
        <p:spPr>
          <a:xfrm>
            <a:off x="439444" y="350065"/>
            <a:ext cx="7883673" cy="14119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dirty="0" smtClean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– </a:t>
            </a:r>
            <a:r>
              <a:rPr lang="en-US" sz="3600" b="1" dirty="0" err="1" smtClean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topshiriq</a:t>
            </a:r>
            <a:r>
              <a:rPr lang="en-US" sz="3600" b="1" dirty="0" smtClean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3600" b="1" dirty="0" err="1" smtClean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Narsalarning</a:t>
            </a:r>
            <a:r>
              <a:rPr lang="en-US" sz="3600" b="1" dirty="0" smtClean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soyasi</a:t>
            </a:r>
            <a:r>
              <a:rPr lang="en-US" sz="3600" b="1" dirty="0" smtClean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qaysi</a:t>
            </a:r>
            <a:r>
              <a:rPr lang="en-US" sz="3600" b="1" dirty="0" smtClean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br>
              <a:rPr lang="en-US" sz="3600" b="1" dirty="0" smtClean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600" b="1" dirty="0">
              <a:ln w="6350"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Users\Zafar Sharipov\Desktop\photo_2021-10-25_20-07-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756" y="1766847"/>
            <a:ext cx="1135635" cy="184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Zafar Sharipov\Desktop\photo_2021-10-25_20-07-3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44" y="1762029"/>
            <a:ext cx="1037494" cy="184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41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0.06883 L 0.23646 -0.0432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49" y="-56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8.64198E-7 L 0.21892 -0.057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-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51;p37">
            <a:extLst>
              <a:ext uri="{FF2B5EF4-FFF2-40B4-BE49-F238E27FC236}">
                <a16:creationId xmlns:a16="http://schemas.microsoft.com/office/drawing/2014/main" xmlns="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93519" y="445025"/>
            <a:ext cx="9382990" cy="15604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5 –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topshiriq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. </a:t>
            </a:r>
            <a:r>
              <a:rPr lang="en-US" sz="28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Shakllarning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tomonlari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va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uchlari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sonini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yozamiz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. 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(67- 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bet)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736" y="1746770"/>
            <a:ext cx="6715125" cy="2669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72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43"/>
          <p:cNvSpPr txBox="1">
            <a:spLocks noGrp="1"/>
          </p:cNvSpPr>
          <p:nvPr>
            <p:ph type="title"/>
          </p:nvPr>
        </p:nvSpPr>
        <p:spPr>
          <a:xfrm>
            <a:off x="380752" y="2055300"/>
            <a:ext cx="5446733" cy="1032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err="1">
                <a:ln>
                  <a:solidFill>
                    <a:schemeClr val="tx1"/>
                  </a:solidFill>
                </a:ln>
              </a:rPr>
              <a:t>E’tiboringiz</a:t>
            </a:r>
            <a:r>
              <a:rPr lang="en-US" sz="4800" dirty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</a:rPr>
              <a:t>uchun</a:t>
            </a:r>
            <a:r>
              <a:rPr lang="en-US" sz="4800" dirty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</a:rPr>
              <a:t>rahmat</a:t>
            </a:r>
            <a:r>
              <a:rPr lang="en-US" sz="4800" dirty="0">
                <a:ln>
                  <a:solidFill>
                    <a:schemeClr val="tx1"/>
                  </a:solidFill>
                </a:ln>
              </a:rPr>
              <a:t>!</a:t>
            </a:r>
            <a:endParaRPr sz="4800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1853" name="Google Shape;1853;p43"/>
          <p:cNvPicPr preferRelativeResize="0"/>
          <p:nvPr/>
        </p:nvPicPr>
        <p:blipFill rotWithShape="1">
          <a:blip r:embed="rId3">
            <a:alphaModFix/>
          </a:blip>
          <a:srcRect l="-6923" t="-41631" r="-2104" b="6332"/>
          <a:stretch/>
        </p:blipFill>
        <p:spPr>
          <a:xfrm rot="5400000">
            <a:off x="5183625" y="-696900"/>
            <a:ext cx="6585600" cy="6537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103</Words>
  <Application>Microsoft Office PowerPoint</Application>
  <PresentationFormat>Экран (16:9)</PresentationFormat>
  <Paragraphs>29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Montserrat Medium</vt:lpstr>
      <vt:lpstr>Open Sans</vt:lpstr>
      <vt:lpstr>Montserrat</vt:lpstr>
      <vt:lpstr>Montserrat ExtraBold</vt:lpstr>
      <vt:lpstr>Roboto</vt:lpstr>
      <vt:lpstr>Fun Games Classroom Kit by Slidesgo</vt:lpstr>
      <vt:lpstr>Matematika 2-sinf</vt:lpstr>
      <vt:lpstr>Mavzu: Sodda fazoviy geometrik shakllar</vt:lpstr>
      <vt:lpstr>Презентация PowerPoint</vt:lpstr>
      <vt:lpstr>Презентация PowerPoint</vt:lpstr>
      <vt:lpstr>Презентация PowerPoint</vt:lpstr>
      <vt:lpstr>3- topshiriq. Ko‘pburchaklar perimetrini hisoblaymiz.  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2-sinf</dc:title>
  <dc:creator>Zafar Sharipov</dc:creator>
  <cp:lastModifiedBy>Zafar Sharipov</cp:lastModifiedBy>
  <cp:revision>45</cp:revision>
  <dcterms:modified xsi:type="dcterms:W3CDTF">2021-10-25T15:29:36Z</dcterms:modified>
</cp:coreProperties>
</file>