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1"/>
  </p:notesMasterIdLst>
  <p:sldIdLst>
    <p:sldId id="256" r:id="rId2"/>
    <p:sldId id="260" r:id="rId3"/>
    <p:sldId id="267" r:id="rId4"/>
    <p:sldId id="316" r:id="rId5"/>
    <p:sldId id="317" r:id="rId6"/>
    <p:sldId id="319" r:id="rId7"/>
    <p:sldId id="320" r:id="rId8"/>
    <p:sldId id="318" r:id="rId9"/>
    <p:sldId id="268" r:id="rId10"/>
  </p:sldIdLst>
  <p:sldSz cx="9144000" cy="5143500" type="screen16x9"/>
  <p:notesSz cx="6858000" cy="9144000"/>
  <p:embeddedFontLst>
    <p:embeddedFont>
      <p:font typeface="Montserrat Medium" charset="-52"/>
      <p:regular r:id="rId12"/>
      <p:bold r:id="rId13"/>
      <p:italic r:id="rId14"/>
      <p:boldItalic r:id="rId15"/>
    </p:embeddedFont>
    <p:embeddedFont>
      <p:font typeface="Montserrat" pitchFamily="2" charset="0"/>
      <p:regular r:id="rId16"/>
    </p:embeddedFont>
    <p:embeddedFont>
      <p:font typeface="Montserrat ExtraBold" charset="-52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202D1F5-2B70-48C4-8992-A063BECB1EF7}">
  <a:tblStyle styleId="{4202D1F5-2B70-48C4-8992-A063BECB1E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2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657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b03e91b5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b03e91b5f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7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11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b3666e64db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b3666e64db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37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gb3666e64db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Google Shape;1844;gb3666e64db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162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b3666e64db_0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b3666e64db_0_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-411925" y="-299952"/>
            <a:ext cx="2528460" cy="295840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>
            <a:off x="4709025" y="1782625"/>
            <a:ext cx="4619381" cy="3441569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7"/>
          <p:cNvSpPr/>
          <p:nvPr/>
        </p:nvSpPr>
        <p:spPr>
          <a:xfrm>
            <a:off x="61073" y="3230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/>
          <p:nvPr/>
        </p:nvSpPr>
        <p:spPr>
          <a:xfrm>
            <a:off x="5233277" y="48586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7"/>
          <p:cNvSpPr/>
          <p:nvPr/>
        </p:nvSpPr>
        <p:spPr>
          <a:xfrm>
            <a:off x="8721466" y="41948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8654899" y="1072275"/>
            <a:ext cx="156853" cy="149270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8959407" y="21395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-65059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"/>
          <p:cNvSpPr txBox="1">
            <a:spLocks noGrp="1"/>
          </p:cNvSpPr>
          <p:nvPr>
            <p:ph type="body" idx="1"/>
          </p:nvPr>
        </p:nvSpPr>
        <p:spPr>
          <a:xfrm>
            <a:off x="4592250" y="1444575"/>
            <a:ext cx="36978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36" name="Google Shape;236;p7"/>
          <p:cNvGrpSpPr/>
          <p:nvPr/>
        </p:nvGrpSpPr>
        <p:grpSpPr>
          <a:xfrm rot="7355417">
            <a:off x="7776334" y="3794682"/>
            <a:ext cx="1048671" cy="2045294"/>
            <a:chOff x="5329725" y="2719275"/>
            <a:chExt cx="1048725" cy="2045400"/>
          </a:xfrm>
        </p:grpSpPr>
        <p:sp>
          <p:nvSpPr>
            <p:cNvPr id="237" name="Google Shape;237;p7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 rot="-1479328">
            <a:off x="-63808" y="3980450"/>
            <a:ext cx="934867" cy="861567"/>
            <a:chOff x="6708722" y="1052986"/>
            <a:chExt cx="935003" cy="861693"/>
          </a:xfrm>
        </p:grpSpPr>
        <p:sp>
          <p:nvSpPr>
            <p:cNvPr id="245" name="Google Shape;245;p7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7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>
            <a:off x="7971889" y="-237987"/>
            <a:ext cx="1111474" cy="1244475"/>
            <a:chOff x="1338201" y="32850"/>
            <a:chExt cx="1111474" cy="1244475"/>
          </a:xfrm>
        </p:grpSpPr>
        <p:sp>
          <p:nvSpPr>
            <p:cNvPr id="252" name="Google Shape;252;p7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 txBox="1">
            <a:spLocks noGrp="1"/>
          </p:cNvSpPr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4" name="Google Shape;304;p9"/>
          <p:cNvSpPr txBox="1">
            <a:spLocks noGrp="1"/>
          </p:cNvSpPr>
          <p:nvPr>
            <p:ph type="subTitle" idx="1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5" name="Google Shape;305;p9"/>
          <p:cNvSpPr/>
          <p:nvPr/>
        </p:nvSpPr>
        <p:spPr>
          <a:xfrm>
            <a:off x="-597925" y="-507374"/>
            <a:ext cx="4594384" cy="4556765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8036652" y="47584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9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9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9"/>
          <p:cNvGrpSpPr/>
          <p:nvPr/>
        </p:nvGrpSpPr>
        <p:grpSpPr>
          <a:xfrm>
            <a:off x="254999" y="120704"/>
            <a:ext cx="757289" cy="864550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7645616" y="122159"/>
            <a:ext cx="934955" cy="861648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73117" y="4030384"/>
            <a:ext cx="1031267" cy="913255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-458120" y="2167204"/>
            <a:ext cx="2180032" cy="3175834"/>
          </a:xfrm>
          <a:custGeom>
            <a:avLst/>
            <a:gdLst/>
            <a:ahLst/>
            <a:cxnLst/>
            <a:rect l="l" t="t" r="r" b="b"/>
            <a:pathLst>
              <a:path w="161245" h="234899" extrusionOk="0">
                <a:moveTo>
                  <a:pt x="19444" y="62752"/>
                </a:moveTo>
                <a:cubicBezTo>
                  <a:pt x="21372" y="26412"/>
                  <a:pt x="13592" y="11728"/>
                  <a:pt x="19031" y="3423"/>
                </a:cubicBezTo>
                <a:cubicBezTo>
                  <a:pt x="24471" y="-4881"/>
                  <a:pt x="49051" y="3354"/>
                  <a:pt x="52081" y="12925"/>
                </a:cubicBezTo>
                <a:cubicBezTo>
                  <a:pt x="55111" y="22496"/>
                  <a:pt x="39412" y="50313"/>
                  <a:pt x="37209" y="60848"/>
                </a:cubicBezTo>
                <a:cubicBezTo>
                  <a:pt x="35006" y="71383"/>
                  <a:pt x="37071" y="71521"/>
                  <a:pt x="38861" y="76134"/>
                </a:cubicBezTo>
                <a:cubicBezTo>
                  <a:pt x="40651" y="80747"/>
                  <a:pt x="45265" y="84328"/>
                  <a:pt x="47950" y="88528"/>
                </a:cubicBezTo>
                <a:cubicBezTo>
                  <a:pt x="50635" y="92728"/>
                  <a:pt x="53940" y="97135"/>
                  <a:pt x="54973" y="101335"/>
                </a:cubicBezTo>
                <a:cubicBezTo>
                  <a:pt x="56006" y="105535"/>
                  <a:pt x="55868" y="110286"/>
                  <a:pt x="54147" y="113729"/>
                </a:cubicBezTo>
                <a:cubicBezTo>
                  <a:pt x="52426" y="117172"/>
                  <a:pt x="48156" y="119391"/>
                  <a:pt x="44645" y="121992"/>
                </a:cubicBezTo>
                <a:cubicBezTo>
                  <a:pt x="41134" y="124593"/>
                  <a:pt x="35420" y="126432"/>
                  <a:pt x="33079" y="129336"/>
                </a:cubicBezTo>
                <a:cubicBezTo>
                  <a:pt x="30738" y="132240"/>
                  <a:pt x="29842" y="135956"/>
                  <a:pt x="30599" y="139414"/>
                </a:cubicBezTo>
                <a:cubicBezTo>
                  <a:pt x="31356" y="142872"/>
                  <a:pt x="35350" y="146060"/>
                  <a:pt x="37622" y="150084"/>
                </a:cubicBezTo>
                <a:cubicBezTo>
                  <a:pt x="39894" y="154108"/>
                  <a:pt x="44370" y="158175"/>
                  <a:pt x="44232" y="163556"/>
                </a:cubicBezTo>
                <a:cubicBezTo>
                  <a:pt x="44095" y="168937"/>
                  <a:pt x="37417" y="177307"/>
                  <a:pt x="36797" y="182370"/>
                </a:cubicBezTo>
                <a:cubicBezTo>
                  <a:pt x="36178" y="187434"/>
                  <a:pt x="37864" y="191493"/>
                  <a:pt x="40515" y="193937"/>
                </a:cubicBezTo>
                <a:cubicBezTo>
                  <a:pt x="43166" y="196381"/>
                  <a:pt x="46919" y="197208"/>
                  <a:pt x="52703" y="197036"/>
                </a:cubicBezTo>
                <a:cubicBezTo>
                  <a:pt x="58487" y="196864"/>
                  <a:pt x="68230" y="192000"/>
                  <a:pt x="75218" y="192904"/>
                </a:cubicBezTo>
                <a:cubicBezTo>
                  <a:pt x="82207" y="193808"/>
                  <a:pt x="88919" y="200868"/>
                  <a:pt x="94634" y="202461"/>
                </a:cubicBezTo>
                <a:cubicBezTo>
                  <a:pt x="100349" y="204054"/>
                  <a:pt x="103448" y="202392"/>
                  <a:pt x="109507" y="202461"/>
                </a:cubicBezTo>
                <a:cubicBezTo>
                  <a:pt x="115566" y="202530"/>
                  <a:pt x="123760" y="200464"/>
                  <a:pt x="130990" y="202874"/>
                </a:cubicBezTo>
                <a:cubicBezTo>
                  <a:pt x="138220" y="205284"/>
                  <a:pt x="149994" y="213134"/>
                  <a:pt x="152886" y="216921"/>
                </a:cubicBezTo>
                <a:cubicBezTo>
                  <a:pt x="155778" y="220708"/>
                  <a:pt x="172578" y="224840"/>
                  <a:pt x="148341" y="225597"/>
                </a:cubicBezTo>
                <a:cubicBezTo>
                  <a:pt x="124104" y="226354"/>
                  <a:pt x="28946" y="248606"/>
                  <a:pt x="7463" y="221465"/>
                </a:cubicBezTo>
                <a:cubicBezTo>
                  <a:pt x="-14020" y="194324"/>
                  <a:pt x="17516" y="99092"/>
                  <a:pt x="19444" y="6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9" name="Google Shape;369;p10"/>
          <p:cNvSpPr/>
          <p:nvPr/>
        </p:nvSpPr>
        <p:spPr>
          <a:xfrm rot="10800000" flipH="1">
            <a:off x="6138297" y="-198401"/>
            <a:ext cx="3361551" cy="269110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0"/>
          <p:cNvSpPr txBox="1">
            <a:spLocks noGrp="1"/>
          </p:cNvSpPr>
          <p:nvPr>
            <p:ph type="body" idx="1"/>
          </p:nvPr>
        </p:nvSpPr>
        <p:spPr>
          <a:xfrm>
            <a:off x="1144375" y="339150"/>
            <a:ext cx="31974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371" name="Google Shape;371;p10"/>
          <p:cNvSpPr/>
          <p:nvPr/>
        </p:nvSpPr>
        <p:spPr>
          <a:xfrm>
            <a:off x="-4" y="2322596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0"/>
          <p:cNvSpPr/>
          <p:nvPr/>
        </p:nvSpPr>
        <p:spPr>
          <a:xfrm>
            <a:off x="959173" y="-126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0"/>
          <p:cNvSpPr/>
          <p:nvPr/>
        </p:nvSpPr>
        <p:spPr>
          <a:xfrm>
            <a:off x="1235716" y="4972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76556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6681866" y="-74654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2060936" y="4972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7337002" y="351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8876407" y="189213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3715004" y="15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380;p10"/>
          <p:cNvGrpSpPr/>
          <p:nvPr/>
        </p:nvGrpSpPr>
        <p:grpSpPr>
          <a:xfrm>
            <a:off x="55800" y="90450"/>
            <a:ext cx="527400" cy="735075"/>
            <a:chOff x="3553100" y="1256250"/>
            <a:chExt cx="527400" cy="735075"/>
          </a:xfrm>
        </p:grpSpPr>
        <p:sp>
          <p:nvSpPr>
            <p:cNvPr id="381" name="Google Shape;381;p10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rot="1784181">
            <a:off x="61018" y="4023287"/>
            <a:ext cx="516965" cy="1275525"/>
            <a:chOff x="2266600" y="1348075"/>
            <a:chExt cx="516975" cy="1275550"/>
          </a:xfrm>
        </p:grpSpPr>
        <p:sp>
          <p:nvSpPr>
            <p:cNvPr id="388" name="Google Shape;388;p1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3" name="Google Shape;393;p1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" name="Google Shape;398;p10"/>
          <p:cNvGrpSpPr/>
          <p:nvPr/>
        </p:nvGrpSpPr>
        <p:grpSpPr>
          <a:xfrm>
            <a:off x="8261462" y="-126984"/>
            <a:ext cx="757289" cy="864550"/>
            <a:chOff x="5585712" y="137416"/>
            <a:chExt cx="757289" cy="864550"/>
          </a:xfrm>
        </p:grpSpPr>
        <p:sp>
          <p:nvSpPr>
            <p:cNvPr id="399" name="Google Shape;399;p1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0"/>
          <p:cNvGrpSpPr/>
          <p:nvPr/>
        </p:nvGrpSpPr>
        <p:grpSpPr>
          <a:xfrm>
            <a:off x="8144826" y="4395525"/>
            <a:ext cx="1111474" cy="1244475"/>
            <a:chOff x="1338201" y="32850"/>
            <a:chExt cx="1111474" cy="1244475"/>
          </a:xfrm>
        </p:grpSpPr>
        <p:sp>
          <p:nvSpPr>
            <p:cNvPr id="427" name="Google Shape;427;p10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8" name="Google Shape;428;p10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10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0" name="Google Shape;430;p10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2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2"/>
          <p:cNvSpPr/>
          <p:nvPr/>
        </p:nvSpPr>
        <p:spPr>
          <a:xfrm>
            <a:off x="3448978" y="1947975"/>
            <a:ext cx="5879457" cy="327634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2"/>
          <p:cNvSpPr/>
          <p:nvPr/>
        </p:nvSpPr>
        <p:spPr>
          <a:xfrm>
            <a:off x="-450101" y="-537849"/>
            <a:ext cx="3700691" cy="4215793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1" name="Google Shape;1011;p22"/>
          <p:cNvSpPr txBox="1">
            <a:spLocks noGrp="1"/>
          </p:cNvSpPr>
          <p:nvPr>
            <p:ph type="title"/>
          </p:nvPr>
        </p:nvSpPr>
        <p:spPr>
          <a:xfrm>
            <a:off x="859725" y="1468400"/>
            <a:ext cx="42498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2"/>
          <p:cNvSpPr txBox="1">
            <a:spLocks noGrp="1"/>
          </p:cNvSpPr>
          <p:nvPr>
            <p:ph type="subTitle" idx="1"/>
          </p:nvPr>
        </p:nvSpPr>
        <p:spPr>
          <a:xfrm>
            <a:off x="761475" y="2439975"/>
            <a:ext cx="4446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3" name="Google Shape;1013;p22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2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2"/>
          <p:cNvSpPr/>
          <p:nvPr/>
        </p:nvSpPr>
        <p:spPr>
          <a:xfrm>
            <a:off x="3186716" y="46888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2"/>
          <p:cNvSpPr/>
          <p:nvPr/>
        </p:nvSpPr>
        <p:spPr>
          <a:xfrm>
            <a:off x="5278977" y="42420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2"/>
          <p:cNvSpPr/>
          <p:nvPr/>
        </p:nvSpPr>
        <p:spPr>
          <a:xfrm>
            <a:off x="1825116" y="136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2"/>
          <p:cNvSpPr/>
          <p:nvPr/>
        </p:nvSpPr>
        <p:spPr>
          <a:xfrm>
            <a:off x="1185361" y="49611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2"/>
          <p:cNvSpPr/>
          <p:nvPr/>
        </p:nvSpPr>
        <p:spPr>
          <a:xfrm>
            <a:off x="5954177" y="-7915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2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2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2" name="Google Shape;1022;p22"/>
          <p:cNvGrpSpPr/>
          <p:nvPr/>
        </p:nvGrpSpPr>
        <p:grpSpPr>
          <a:xfrm rot="-3140960" flipH="1">
            <a:off x="-73766" y="3917234"/>
            <a:ext cx="1099342" cy="1274075"/>
            <a:chOff x="374513" y="3152476"/>
            <a:chExt cx="1519294" cy="1760777"/>
          </a:xfrm>
        </p:grpSpPr>
        <p:sp>
          <p:nvSpPr>
            <p:cNvPr id="1023" name="Google Shape;1023;p22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22"/>
          <p:cNvGrpSpPr/>
          <p:nvPr/>
        </p:nvGrpSpPr>
        <p:grpSpPr>
          <a:xfrm flipH="1">
            <a:off x="535455" y="-155359"/>
            <a:ext cx="757289" cy="864550"/>
            <a:chOff x="5585712" y="137416"/>
            <a:chExt cx="757289" cy="864550"/>
          </a:xfrm>
        </p:grpSpPr>
        <p:sp>
          <p:nvSpPr>
            <p:cNvPr id="1035" name="Google Shape;1035;p22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2"/>
          <p:cNvGrpSpPr/>
          <p:nvPr/>
        </p:nvGrpSpPr>
        <p:grpSpPr>
          <a:xfrm rot="10169410">
            <a:off x="4880480" y="-64077"/>
            <a:ext cx="934981" cy="861672"/>
            <a:chOff x="6708722" y="1052986"/>
            <a:chExt cx="935003" cy="861693"/>
          </a:xfrm>
        </p:grpSpPr>
        <p:sp>
          <p:nvSpPr>
            <p:cNvPr id="1063" name="Google Shape;1063;p22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  <p:sldLayoutId id="2147483668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7" name="Google Shape;1567;p31"/>
          <p:cNvSpPr txBox="1">
            <a:spLocks noGrp="1"/>
          </p:cNvSpPr>
          <p:nvPr>
            <p:ph type="title"/>
          </p:nvPr>
        </p:nvSpPr>
        <p:spPr>
          <a:xfrm>
            <a:off x="2622936" y="1828469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800" dirty="0" err="1">
                <a:ln w="3175">
                  <a:solidFill>
                    <a:schemeClr val="tx1"/>
                  </a:solidFill>
                </a:ln>
              </a:rPr>
              <a:t>Matematika</a:t>
            </a: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/>
            </a:r>
            <a:br>
              <a:rPr lang="en-US" sz="4800" dirty="0">
                <a:ln w="3175">
                  <a:solidFill>
                    <a:schemeClr val="tx1"/>
                  </a:solidFill>
                </a:ln>
              </a:rPr>
            </a:br>
            <a:r>
              <a:rPr lang="en-US" sz="4800" dirty="0">
                <a:ln w="3175">
                  <a:solidFill>
                    <a:schemeClr val="tx1"/>
                  </a:solidFill>
                </a:ln>
              </a:rPr>
              <a:t>2-sinf</a:t>
            </a:r>
            <a:endParaRPr sz="4800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5"/>
          <p:cNvSpPr txBox="1">
            <a:spLocks noGrp="1"/>
          </p:cNvSpPr>
          <p:nvPr>
            <p:ph type="title"/>
          </p:nvPr>
        </p:nvSpPr>
        <p:spPr>
          <a:xfrm>
            <a:off x="1410553" y="1603713"/>
            <a:ext cx="6652792" cy="193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 err="1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Mavzu</a:t>
            </a:r>
            <a:r>
              <a:rPr lang="en-US" sz="4000" dirty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: </a:t>
            </a:r>
            <a:r>
              <a:rPr lang="en-US" sz="40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Sodda</a:t>
            </a:r>
            <a:r>
              <a:rPr lang="en-US" sz="40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40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fazoviy</a:t>
            </a:r>
            <a:r>
              <a:rPr lang="en-US" sz="40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40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geometrik</a:t>
            </a:r>
            <a:r>
              <a:rPr lang="en-US" sz="4000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 </a:t>
            </a:r>
            <a:r>
              <a:rPr lang="en-US" sz="4000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shakllar</a:t>
            </a:r>
            <a:endParaRPr sz="7200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:a16="http://schemas.microsoft.com/office/drawing/2014/main" xmlns="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Mustaqil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Hisoblaymiz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(66-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bet)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2007798"/>
            <a:ext cx="3317307" cy="208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31" y="1758878"/>
            <a:ext cx="2918980" cy="229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3397425" y="1997407"/>
            <a:ext cx="86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=48  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1550878" y="2508605"/>
            <a:ext cx="86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1512349" y="3533840"/>
            <a:ext cx="86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3397425" y="3022225"/>
            <a:ext cx="86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=12  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6316687" y="2425476"/>
            <a:ext cx="86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7179535" y="1888197"/>
            <a:ext cx="86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=70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5326086" y="3456107"/>
            <a:ext cx="86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CC7AE-696B-4DF8-AACF-A7D5FF26784C}"/>
              </a:ext>
            </a:extLst>
          </p:cNvPr>
          <p:cNvSpPr txBox="1"/>
          <p:nvPr/>
        </p:nvSpPr>
        <p:spPr>
          <a:xfrm>
            <a:off x="7148362" y="2920667"/>
            <a:ext cx="86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=47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:a16="http://schemas.microsoft.com/office/drawing/2014/main" xmlns="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553744" y="206035"/>
            <a:ext cx="8070709" cy="1446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1-topshiriq.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Narsalar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qaysi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geometrik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shakllarga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o‘xshaydi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?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Ulardan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qayerda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foydalaniladi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? </a:t>
            </a:r>
            <a:b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Montserrat" panose="020B060402020202020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913" r="35432" b="54127"/>
          <a:stretch/>
        </p:blipFill>
        <p:spPr bwMode="auto">
          <a:xfrm>
            <a:off x="2191854" y="3819989"/>
            <a:ext cx="1282866" cy="13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6" t="16040" r="19246" b="50000"/>
          <a:stretch/>
        </p:blipFill>
        <p:spPr bwMode="auto">
          <a:xfrm>
            <a:off x="3707329" y="3922969"/>
            <a:ext cx="1639222" cy="12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4" t="50000" r="4558" b="16040"/>
          <a:stretch/>
        </p:blipFill>
        <p:spPr bwMode="auto">
          <a:xfrm>
            <a:off x="5541416" y="3867253"/>
            <a:ext cx="995925" cy="10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055" r="35432" b="16040"/>
          <a:stretch/>
        </p:blipFill>
        <p:spPr bwMode="auto">
          <a:xfrm>
            <a:off x="376730" y="3867253"/>
            <a:ext cx="1482010" cy="133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Куб 7"/>
          <p:cNvSpPr/>
          <p:nvPr/>
        </p:nvSpPr>
        <p:spPr>
          <a:xfrm>
            <a:off x="6884894" y="4008707"/>
            <a:ext cx="817581" cy="722696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4886" y="1652155"/>
            <a:ext cx="8340930" cy="2215098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7" y="2107943"/>
            <a:ext cx="807504" cy="90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7967"/>
          <a:stretch/>
        </p:blipFill>
        <p:spPr bwMode="auto">
          <a:xfrm>
            <a:off x="1352390" y="2849988"/>
            <a:ext cx="975816" cy="101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54" y="1721271"/>
            <a:ext cx="1064414" cy="111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57" y="1806413"/>
            <a:ext cx="1117794" cy="103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07" y="2610664"/>
            <a:ext cx="917086" cy="11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8" descr="C:\Users\Zafar Sharipov\Desktop\photo_2021-10-25_20-07-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85" y="1652154"/>
            <a:ext cx="1527622" cy="12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C:\Users\Zafar Sharipov\Desktop\photo_2021-10-25_20-07-4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51" y="2560821"/>
            <a:ext cx="1569134" cy="11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840;p41"/>
          <p:cNvSpPr txBox="1">
            <a:spLocks/>
          </p:cNvSpPr>
          <p:nvPr/>
        </p:nvSpPr>
        <p:spPr>
          <a:xfrm>
            <a:off x="270162" y="205415"/>
            <a:ext cx="8302337" cy="719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2- topshiriq. Tanish shakllarni topamiz. </a:t>
            </a: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endParaRPr lang="en-US"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099557"/>
            <a:ext cx="4205808" cy="271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1373" r="80814" b="58722"/>
          <a:stretch/>
        </p:blipFill>
        <p:spPr bwMode="auto">
          <a:xfrm>
            <a:off x="4613564" y="870343"/>
            <a:ext cx="899044" cy="8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59389" r="82481" b="10706"/>
          <a:stretch/>
        </p:blipFill>
        <p:spPr bwMode="auto">
          <a:xfrm>
            <a:off x="4642640" y="1947263"/>
            <a:ext cx="899044" cy="8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14953" r="66266" b="55142"/>
          <a:stretch/>
        </p:blipFill>
        <p:spPr bwMode="auto">
          <a:xfrm>
            <a:off x="5712639" y="824877"/>
            <a:ext cx="899044" cy="8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6777" r="64807" b="13318"/>
          <a:stretch/>
        </p:blipFill>
        <p:spPr bwMode="auto">
          <a:xfrm>
            <a:off x="5678390" y="1947262"/>
            <a:ext cx="995926" cy="8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3" t="54161" r="50119" b="15934"/>
          <a:stretch/>
        </p:blipFill>
        <p:spPr bwMode="auto">
          <a:xfrm>
            <a:off x="6853636" y="1951230"/>
            <a:ext cx="995926" cy="8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913" r="35432" b="54127"/>
          <a:stretch/>
        </p:blipFill>
        <p:spPr bwMode="auto">
          <a:xfrm>
            <a:off x="8125784" y="813226"/>
            <a:ext cx="995925" cy="10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6" t="16040" r="19246" b="50000"/>
          <a:stretch/>
        </p:blipFill>
        <p:spPr bwMode="auto">
          <a:xfrm>
            <a:off x="8021318" y="1947263"/>
            <a:ext cx="1204856" cy="10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1" t="54114" r="20101" b="11926"/>
          <a:stretch/>
        </p:blipFill>
        <p:spPr bwMode="auto">
          <a:xfrm>
            <a:off x="5180427" y="3205593"/>
            <a:ext cx="995925" cy="10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07" t="12631" r="5325" b="53409"/>
          <a:stretch/>
        </p:blipFill>
        <p:spPr bwMode="auto">
          <a:xfrm>
            <a:off x="6536377" y="3205592"/>
            <a:ext cx="995925" cy="10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4" t="50000" r="4558" b="16040"/>
          <a:stretch/>
        </p:blipFill>
        <p:spPr bwMode="auto">
          <a:xfrm>
            <a:off x="8021318" y="2968208"/>
            <a:ext cx="995925" cy="102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055" r="35432" b="16040"/>
          <a:stretch/>
        </p:blipFill>
        <p:spPr bwMode="auto">
          <a:xfrm>
            <a:off x="6778332" y="874175"/>
            <a:ext cx="995926" cy="8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67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86E-6 L -0.89879 0.618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48" y="309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6953E-6 L -0.4 0.406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20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4057E-7 L -0.5342 0.400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20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1442E-6 L -0.54827 0.39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13" y="19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0086E-6 L -0.09306 0.142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7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0086E-6 L -0.11302 0.1410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70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2133E-6 L -0.00833 0.605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0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41"/>
          <p:cNvSpPr txBox="1">
            <a:spLocks noGrp="1"/>
          </p:cNvSpPr>
          <p:nvPr>
            <p:ph type="title"/>
          </p:nvPr>
        </p:nvSpPr>
        <p:spPr>
          <a:xfrm>
            <a:off x="249381" y="103910"/>
            <a:ext cx="8655629" cy="11222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3-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topshiriq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Ko‘pburchaklar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perimetrini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 err="1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hisoblaymiz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sz="320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11482" y="884132"/>
            <a:ext cx="2353880" cy="2400996"/>
            <a:chOff x="1069691" y="1342141"/>
            <a:chExt cx="2937781" cy="2915727"/>
          </a:xfrm>
        </p:grpSpPr>
        <p:sp>
          <p:nvSpPr>
            <p:cNvPr id="2" name="Прямоугольник 1"/>
            <p:cNvSpPr/>
            <p:nvPr/>
          </p:nvSpPr>
          <p:spPr>
            <a:xfrm rot="2618180">
              <a:off x="1555568" y="1886848"/>
              <a:ext cx="1922318" cy="1880755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7" name="Прямоугольник 16"/>
            <p:cNvSpPr/>
            <p:nvPr/>
          </p:nvSpPr>
          <p:spPr>
            <a:xfrm rot="2571283">
              <a:off x="3039224" y="1523754"/>
              <a:ext cx="968248" cy="772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 cm</a:t>
              </a:r>
              <a:endParaRPr lang="ru-RU" sz="2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18818669">
              <a:off x="1071878" y="1440194"/>
              <a:ext cx="968248" cy="772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 cm</a:t>
              </a:r>
              <a:endParaRPr lang="ru-RU" sz="2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 rot="13480921">
              <a:off x="1069691" y="3386435"/>
              <a:ext cx="968248" cy="772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 cm</a:t>
              </a:r>
              <a:endParaRPr lang="ru-RU" sz="20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 rot="7976189">
              <a:off x="3036813" y="3387673"/>
              <a:ext cx="968248" cy="7721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3 cm</a:t>
              </a:r>
              <a:endParaRPr lang="ru-RU" sz="2000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10184" y="822997"/>
            <a:ext cx="3092358" cy="1923552"/>
            <a:chOff x="4062646" y="1525459"/>
            <a:chExt cx="3598640" cy="2297586"/>
          </a:xfrm>
        </p:grpSpPr>
        <p:sp>
          <p:nvSpPr>
            <p:cNvPr id="5" name="Прямоугольник 4"/>
            <p:cNvSpPr/>
            <p:nvPr/>
          </p:nvSpPr>
          <p:spPr>
            <a:xfrm rot="20597400">
              <a:off x="4748644" y="2273428"/>
              <a:ext cx="2234046" cy="8728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Прямоугольник 23"/>
            <p:cNvSpPr/>
            <p:nvPr/>
          </p:nvSpPr>
          <p:spPr>
            <a:xfrm rot="20614997">
              <a:off x="5190462" y="1525459"/>
              <a:ext cx="875410" cy="748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6 cm</a:t>
              </a:r>
              <a:endParaRPr lang="ru-RU" sz="20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 rot="4338294">
              <a:off x="6849547" y="1884496"/>
              <a:ext cx="875410" cy="748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 cm</a:t>
              </a:r>
              <a:endParaRPr lang="ru-RU" sz="20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rot="15228357">
              <a:off x="3998975" y="2799746"/>
              <a:ext cx="875410" cy="748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2 cm</a:t>
              </a:r>
              <a:endParaRPr lang="ru-RU" sz="20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 rot="9687514">
              <a:off x="5826243" y="3074977"/>
              <a:ext cx="875410" cy="748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6 cm</a:t>
              </a:r>
              <a:endParaRPr lang="ru-RU" sz="20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95003" y="3723674"/>
            <a:ext cx="4675459" cy="96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3cm+3cm+3cm+3cm=12</a:t>
            </a:r>
            <a:r>
              <a:rPr lang="en-US" sz="2800" dirty="0"/>
              <a:t>cm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44734" y="3389047"/>
            <a:ext cx="4852555" cy="96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2cm+6cm+6cm+2cm=14</a:t>
            </a:r>
            <a:r>
              <a:rPr lang="en-US" sz="2800" dirty="0"/>
              <a:t>cm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92573" y="3230596"/>
            <a:ext cx="3969035" cy="96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3cm+3cm+3cm+3</a:t>
            </a:r>
            <a:r>
              <a:rPr lang="en-US" sz="2800" dirty="0"/>
              <a:t>cm</a:t>
            </a:r>
            <a:r>
              <a:rPr lang="en-US" sz="2800" dirty="0" smtClean="0"/>
              <a:t>=?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25280" y="2784088"/>
            <a:ext cx="3958937" cy="96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2cm+6cm+6cm+2cm=?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59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79" y="1766847"/>
            <a:ext cx="6641521" cy="202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1151;p37"/>
          <p:cNvSpPr txBox="1">
            <a:spLocks/>
          </p:cNvSpPr>
          <p:nvPr/>
        </p:nvSpPr>
        <p:spPr>
          <a:xfrm>
            <a:off x="439444" y="350065"/>
            <a:ext cx="7883673" cy="1411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</a:t>
            </a:r>
            <a:r>
              <a:rPr lang="en-US" sz="3600" b="1" dirty="0" err="1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topshiriq</a:t>
            </a:r>
            <a:r>
              <a:rPr lang="en-US" sz="36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b="1" dirty="0" err="1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Narsalarning</a:t>
            </a:r>
            <a:r>
              <a:rPr lang="en-US" sz="36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soyasi</a:t>
            </a:r>
            <a:r>
              <a:rPr lang="en-US" sz="36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qaysi</a:t>
            </a:r>
            <a:r>
              <a:rPr lang="en-US" sz="36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sz="36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ln w="63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Zafar Sharipov\Desktop\photo_2021-10-25_20-07-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56" y="1766847"/>
            <a:ext cx="1135635" cy="18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afar Sharipov\Desktop\photo_2021-10-25_20-07-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4" y="1762029"/>
            <a:ext cx="1037494" cy="184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6883 L 0.23646 -0.043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5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64198E-7 L 0.21892 -0.05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1;p37">
            <a:extLst>
              <a:ext uri="{FF2B5EF4-FFF2-40B4-BE49-F238E27FC236}">
                <a16:creationId xmlns:a16="http://schemas.microsoft.com/office/drawing/2014/main" xmlns="" id="{C1194D87-8A91-424A-8243-367DEEFB96CD}"/>
              </a:ext>
            </a:extLst>
          </p:cNvPr>
          <p:cNvSpPr txBox="1">
            <a:spLocks/>
          </p:cNvSpPr>
          <p:nvPr/>
        </p:nvSpPr>
        <p:spPr>
          <a:xfrm>
            <a:off x="93519" y="445025"/>
            <a:ext cx="9382990" cy="1560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5 –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topshiriq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</a:t>
            </a:r>
            <a:r>
              <a:rPr lang="en-US" sz="2800" b="1" dirty="0" err="1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Shakllarning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tomonlari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va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uchlari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sonini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 </a:t>
            </a:r>
            <a:r>
              <a:rPr lang="en-US" sz="2800" b="1" dirty="0" err="1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yozamiz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. </a:t>
            </a:r>
            <a:r>
              <a:rPr lang="en-US" sz="28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(67- </a:t>
            </a:r>
            <a:r>
              <a:rPr lang="en-US" sz="2800" b="1" dirty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bet)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36" y="1746770"/>
            <a:ext cx="6715125" cy="266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7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3"/>
          <p:cNvSpPr txBox="1">
            <a:spLocks noGrp="1"/>
          </p:cNvSpPr>
          <p:nvPr>
            <p:ph type="title"/>
          </p:nvPr>
        </p:nvSpPr>
        <p:spPr>
          <a:xfrm>
            <a:off x="380752" y="2055300"/>
            <a:ext cx="5446733" cy="103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E’tiboringiz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uchun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</a:rPr>
              <a:t>rahmat</a:t>
            </a:r>
            <a:r>
              <a:rPr lang="en-US" sz="4800" dirty="0">
                <a:ln>
                  <a:solidFill>
                    <a:schemeClr val="tx1"/>
                  </a:solidFill>
                </a:ln>
              </a:rPr>
              <a:t>!</a:t>
            </a:r>
            <a:endParaRPr sz="4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53" name="Google Shape;1853;p43"/>
          <p:cNvPicPr preferRelativeResize="0"/>
          <p:nvPr/>
        </p:nvPicPr>
        <p:blipFill rotWithShape="1">
          <a:blip r:embed="rId3">
            <a:alphaModFix/>
          </a:blip>
          <a:srcRect l="-6923" t="-41631" r="-2104" b="6332"/>
          <a:stretch/>
        </p:blipFill>
        <p:spPr>
          <a:xfrm rot="5400000">
            <a:off x="5183625" y="-696900"/>
            <a:ext cx="6585600" cy="6537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103</Words>
  <Application>Microsoft Office PowerPoint</Application>
  <PresentationFormat>Экран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Montserrat Medium</vt:lpstr>
      <vt:lpstr>Open Sans</vt:lpstr>
      <vt:lpstr>Montserrat</vt:lpstr>
      <vt:lpstr>Montserrat ExtraBold</vt:lpstr>
      <vt:lpstr>Roboto</vt:lpstr>
      <vt:lpstr>Fun Games Classroom Kit by Slidesgo</vt:lpstr>
      <vt:lpstr>Matematika 2-sinf</vt:lpstr>
      <vt:lpstr>Mavzu: Sodda fazoviy geometrik shakllar</vt:lpstr>
      <vt:lpstr>Презентация PowerPoint</vt:lpstr>
      <vt:lpstr>Презентация PowerPoint</vt:lpstr>
      <vt:lpstr>Презентация PowerPoint</vt:lpstr>
      <vt:lpstr>3- topshiriq. Ko‘pburchaklar perimetrini hisoblaymiz.  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2-sinf</dc:title>
  <dc:creator>Zafar Sharipov</dc:creator>
  <cp:lastModifiedBy>Zafar Sharipov</cp:lastModifiedBy>
  <cp:revision>45</cp:revision>
  <dcterms:modified xsi:type="dcterms:W3CDTF">2021-10-25T15:29:36Z</dcterms:modified>
</cp:coreProperties>
</file>