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0" r:id="rId2"/>
    <p:sldId id="291" r:id="rId3"/>
    <p:sldId id="289" r:id="rId4"/>
    <p:sldId id="276" r:id="rId5"/>
    <p:sldId id="285" r:id="rId6"/>
    <p:sldId id="286" r:id="rId7"/>
    <p:sldId id="279" r:id="rId8"/>
    <p:sldId id="280" r:id="rId9"/>
    <p:sldId id="268" r:id="rId10"/>
    <p:sldId id="278" r:id="rId11"/>
    <p:sldId id="281" r:id="rId12"/>
    <p:sldId id="283" r:id="rId13"/>
    <p:sldId id="287" r:id="rId14"/>
    <p:sldId id="282" r:id="rId15"/>
    <p:sldId id="262" r:id="rId16"/>
    <p:sldId id="277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6C6"/>
    <a:srgbClr val="FF66CC"/>
    <a:srgbClr val="8D3D76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92" d="100"/>
          <a:sy n="92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0C10C-F3E6-4C8F-9B2A-9C5B371794F8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ADA46-BF0D-456A-8D00-03036D845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8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ы для презентаций Powerpoint на школьную тематику: образование, школа,  для начальных клас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ы для презентаций Powerpoint на школьную тематику: образование, школа,  для начальных класс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Начальная школа. Шаблон для презентации. | Началоч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t="6080" r="6792" b="6667"/>
          <a:stretch/>
        </p:blipFill>
        <p:spPr bwMode="auto">
          <a:xfrm>
            <a:off x="0" y="7937"/>
            <a:ext cx="9144000" cy="50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1851670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560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8031" y="267494"/>
            <a:ext cx="674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test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079612" y="2770005"/>
            <a:ext cx="1656184" cy="1440159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9712" y="907043"/>
            <a:ext cx="5436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shakl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ortiqcha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080" y="202332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7044" y="199526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683" y="192367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3469833" y="2770004"/>
            <a:ext cx="1760525" cy="1440159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28318" y="2824242"/>
            <a:ext cx="1563689" cy="1475699"/>
          </a:xfrm>
          <a:prstGeom prst="ellipse">
            <a:avLst/>
          </a:prstGeom>
          <a:solidFill>
            <a:srgbClr val="F616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31" y="1"/>
            <a:ext cx="9270667" cy="520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2007" y="267494"/>
            <a:ext cx="659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test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572" y="915265"/>
            <a:ext cx="810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7. Jami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mevalar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kilogramm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865983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52 kg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851670"/>
            <a:ext cx="2008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59 kg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1865983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97 kg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74564" y="3184925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kg 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9069" y="3155775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kg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6680" y="4233359"/>
            <a:ext cx="151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4447079" y="825485"/>
            <a:ext cx="322874" cy="6407693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упить груши в Ташкенте с доставкой в сети супермаркетов Mak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55" y="2804447"/>
            <a:ext cx="1335714" cy="10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ранат в Днепре и пригороде: купить по хорошей цене с доставкой. Розница,  фасовка к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8" b="17270"/>
          <a:stretch/>
        </p:blipFill>
        <p:spPr bwMode="auto">
          <a:xfrm>
            <a:off x="1545625" y="2715766"/>
            <a:ext cx="1802239" cy="11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1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4015" y="267494"/>
            <a:ext cx="6380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test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572" y="915265"/>
            <a:ext cx="810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misolda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to‘g‘ri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yozilgan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080" y="2175966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7044" y="217596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163" y="211635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2812343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45-24=21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24+21=45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21+24=45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816" y="2812343"/>
            <a:ext cx="2934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45-24=21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45-21=23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21+24=45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4616" y="2812343"/>
            <a:ext cx="2595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45-24=22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45-24=22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24+22=45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1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267494"/>
            <a:ext cx="6020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test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572" y="915265"/>
            <a:ext cx="810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Rasmda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nechta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uchburchak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bor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827998"/>
            <a:ext cx="192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10 ta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1835725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 ta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1832337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7 ta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223144" y="2787774"/>
            <a:ext cx="2356968" cy="1656184"/>
          </a:xfrm>
          <a:prstGeom prst="triangle">
            <a:avLst>
              <a:gd name="adj" fmla="val 501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10" idx="0"/>
          </p:cNvCxnSpPr>
          <p:nvPr/>
        </p:nvCxnSpPr>
        <p:spPr>
          <a:xfrm flipH="1">
            <a:off x="3779912" y="2787774"/>
            <a:ext cx="625888" cy="16601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414040" y="2808519"/>
            <a:ext cx="0" cy="1639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0" idx="0"/>
          </p:cNvCxnSpPr>
          <p:nvPr/>
        </p:nvCxnSpPr>
        <p:spPr>
          <a:xfrm>
            <a:off x="4405800" y="2787774"/>
            <a:ext cx="655694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54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8031" y="267494"/>
            <a:ext cx="6380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test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572" y="915265"/>
            <a:ext cx="810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rasmda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simmetriya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o‘qi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to‘g‘ri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o‘tkazilgan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080" y="220402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2246085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5081" y="220402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 descr="кружка PNG, векторы, PSD и пнг для бесплатной загрузки |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99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88" y="3024453"/>
            <a:ext cx="1463852" cy="13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Бабочка мультфильм, оранжевая бабочка бабочки, кисть Footed Butterfly,  натуральный, насекомые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67" y="3113564"/>
            <a:ext cx="1739991" cy="11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Равнобедренный треугольник 20"/>
          <p:cNvSpPr/>
          <p:nvPr/>
        </p:nvSpPr>
        <p:spPr>
          <a:xfrm>
            <a:off x="623766" y="2812830"/>
            <a:ext cx="1577989" cy="1440159"/>
          </a:xfrm>
          <a:prstGeom prst="triangle">
            <a:avLst>
              <a:gd name="adj" fmla="val 10000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71834" y="3136379"/>
            <a:ext cx="229452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------------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2958777" y="3028117"/>
            <a:ext cx="229452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-----------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5832779" y="3136379"/>
            <a:ext cx="229452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-----------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588969-ED10-4ED8-8246-D7A72B9F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1131590"/>
            <a:ext cx="5544616" cy="2769989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Qo‘shishga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ta </a:t>
            </a:r>
          </a:p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natijani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21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588969-ED10-4ED8-8246-D7A72B9F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1851670"/>
            <a:ext cx="5688632" cy="1754326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ы для презентаций Powerpoint на школьную тематику: образование, школа,  для начальных клас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ы для презентаций Powerpoint на школьную тематику: образование, школа,  для начальных класс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Начальная школа. Шаблон для презентации. | Началоч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t="6080" r="6792" b="6667"/>
          <a:stretch/>
        </p:blipFill>
        <p:spPr bwMode="auto">
          <a:xfrm>
            <a:off x="0" y="7937"/>
            <a:ext cx="9144000" cy="50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1491630"/>
            <a:ext cx="5472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Mustahkamlash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ame template with happy kids and blackboard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" b="1922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55526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  	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tadan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	 	 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chizing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461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0" y="0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2044" y="265499"/>
            <a:ext cx="7762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Tomoni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uchi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tadan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	 	 	 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chizing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94156"/>
            <a:ext cx="1346548" cy="20457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1905908"/>
            <a:ext cx="1872208" cy="18357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учное управление 6"/>
          <p:cNvSpPr/>
          <p:nvPr/>
        </p:nvSpPr>
        <p:spPr>
          <a:xfrm flipV="1">
            <a:off x="2771800" y="2451540"/>
            <a:ext cx="2952328" cy="994794"/>
          </a:xfrm>
          <a:prstGeom prst="flowChartManualOperat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0" y="0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1903" y="339502"/>
            <a:ext cx="5876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test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90219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Ifodaning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qiymatini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toping: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219822"/>
            <a:ext cx="1367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71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3219822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3219822"/>
            <a:ext cx="1367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81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6-конечная звезда 9"/>
          <p:cNvSpPr/>
          <p:nvPr/>
        </p:nvSpPr>
        <p:spPr>
          <a:xfrm>
            <a:off x="1475656" y="1707576"/>
            <a:ext cx="3037107" cy="1296144"/>
          </a:xfrm>
          <a:prstGeom prst="star16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67755" y="1965662"/>
            <a:ext cx="189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</a:t>
            </a:r>
            <a:r>
              <a:rPr lang="ru-RU" sz="4000" dirty="0" smtClean="0">
                <a:solidFill>
                  <a:srgbClr val="002060"/>
                </a:solidFill>
              </a:rPr>
              <a:t>7</a:t>
            </a:r>
            <a:r>
              <a:rPr lang="en-US" sz="4000" dirty="0" smtClean="0">
                <a:solidFill>
                  <a:srgbClr val="002060"/>
                </a:solidFill>
              </a:rPr>
              <a:t>+</a:t>
            </a:r>
            <a:r>
              <a:rPr lang="ru-RU" sz="4000" dirty="0" smtClean="0">
                <a:solidFill>
                  <a:srgbClr val="002060"/>
                </a:solidFill>
              </a:rPr>
              <a:t>23</a:t>
            </a:r>
            <a:r>
              <a:rPr lang="en-US" sz="4000" dirty="0" smtClean="0">
                <a:solidFill>
                  <a:srgbClr val="002060"/>
                </a:solidFill>
              </a:rPr>
              <a:t>-9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0" y="0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1903" y="339502"/>
            <a:ext cx="5876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test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88141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Ifodaning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qiymatini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toping: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219822"/>
            <a:ext cx="127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A) 64</a:t>
            </a:r>
            <a:endParaRPr lang="ru-RU" sz="4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3219822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B) 71</a:t>
            </a:r>
            <a:endParaRPr lang="ru-RU" sz="4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3219822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D) 80</a:t>
            </a:r>
            <a:endParaRPr lang="ru-RU" sz="4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16-конечная звезда 3"/>
          <p:cNvSpPr/>
          <p:nvPr/>
        </p:nvSpPr>
        <p:spPr>
          <a:xfrm>
            <a:off x="1331639" y="1779662"/>
            <a:ext cx="3037107" cy="1296144"/>
          </a:xfrm>
          <a:prstGeom prst="star1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23738" y="2037748"/>
            <a:ext cx="189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87-23+7</a:t>
            </a:r>
          </a:p>
        </p:txBody>
      </p:sp>
    </p:spTree>
    <p:extLst>
      <p:ext uri="{BB962C8B-B14F-4D97-AF65-F5344CB8AC3E}">
        <p14:creationId xmlns:p14="http://schemas.microsoft.com/office/powerpoint/2010/main" val="32573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0" y="0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1903" y="339502"/>
            <a:ext cx="5876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test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907645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Yig‘indini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toping: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219822"/>
            <a:ext cx="1624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100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3219822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90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3219822"/>
            <a:ext cx="1367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91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6-конечная звезда 9"/>
          <p:cNvSpPr/>
          <p:nvPr/>
        </p:nvSpPr>
        <p:spPr>
          <a:xfrm>
            <a:off x="1550928" y="1724198"/>
            <a:ext cx="3037107" cy="1296144"/>
          </a:xfrm>
          <a:prstGeom prst="star16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3027" y="1982284"/>
            <a:ext cx="1992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</a:t>
            </a:r>
            <a:r>
              <a:rPr lang="ru-RU" sz="4000" dirty="0" smtClean="0">
                <a:solidFill>
                  <a:srgbClr val="002060"/>
                </a:solidFill>
              </a:rPr>
              <a:t>7</a:t>
            </a:r>
            <a:r>
              <a:rPr lang="en-US" sz="4000" dirty="0" smtClean="0">
                <a:solidFill>
                  <a:srgbClr val="002060"/>
                </a:solidFill>
              </a:rPr>
              <a:t>+</a:t>
            </a:r>
            <a:r>
              <a:rPr lang="ru-RU" sz="4000" dirty="0" smtClean="0">
                <a:solidFill>
                  <a:srgbClr val="002060"/>
                </a:solidFill>
              </a:rPr>
              <a:t>3</a:t>
            </a:r>
            <a:r>
              <a:rPr lang="en-US" sz="4000" dirty="0" smtClean="0">
                <a:solidFill>
                  <a:srgbClr val="002060"/>
                </a:solidFill>
              </a:rPr>
              <a:t>4</a:t>
            </a:r>
            <a:r>
              <a:rPr lang="ru-RU" sz="4000" dirty="0" smtClean="0">
                <a:solidFill>
                  <a:srgbClr val="002060"/>
                </a:solidFill>
              </a:rPr>
              <a:t>+</a:t>
            </a:r>
            <a:r>
              <a:rPr lang="en-US" sz="4000" dirty="0" smtClean="0">
                <a:solidFill>
                  <a:srgbClr val="002060"/>
                </a:solidFill>
              </a:rPr>
              <a:t>9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0" y="0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1903" y="339502"/>
            <a:ext cx="5876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test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91556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Ayirmani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toping: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219822"/>
            <a:ext cx="1367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53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3219822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45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3219822"/>
            <a:ext cx="1367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61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6-конечная звезда 9"/>
          <p:cNvSpPr/>
          <p:nvPr/>
        </p:nvSpPr>
        <p:spPr>
          <a:xfrm>
            <a:off x="1589826" y="1755274"/>
            <a:ext cx="3037107" cy="1296144"/>
          </a:xfrm>
          <a:prstGeom prst="star16">
            <a:avLst/>
          </a:prstGeom>
          <a:solidFill>
            <a:srgbClr val="FF66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81925" y="2013360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87-</a:t>
            </a:r>
            <a:r>
              <a:rPr lang="en-US" sz="4000" dirty="0" smtClean="0">
                <a:solidFill>
                  <a:srgbClr val="002060"/>
                </a:solidFill>
              </a:rPr>
              <a:t>34-8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47" y="-20538"/>
            <a:ext cx="927066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413" y="277309"/>
            <a:ext cx="7724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	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test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kilogramm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sabzavot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qoldi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35646"/>
            <a:ext cx="8064896" cy="19820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560" y="2283718"/>
            <a:ext cx="806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267744" y="1635646"/>
            <a:ext cx="0" cy="1982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020272" y="1635646"/>
            <a:ext cx="0" cy="1982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1560" y="1635646"/>
            <a:ext cx="829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Bor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edi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          </a:t>
            </a:r>
            <a:r>
              <a:rPr lang="ru-RU" sz="36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Ishlatildi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           </a:t>
            </a:r>
            <a:r>
              <a:rPr lang="ru-RU" sz="36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sz="3600" b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Qoldi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7895" y="2717507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68139" y="2717507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656436"/>
            <a:ext cx="2526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53 kg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349" y="3653310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54 kg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4379" y="3665884"/>
            <a:ext cx="2008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72 kg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150, 250, 500 грамм морковки — это сколько штук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Рекордно высокие цены на лук в Украине спровоцируют импорт из Узбекистана и  Молдовы? • EastFru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33" y="2426422"/>
            <a:ext cx="1317843" cy="9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Загадки про морковь, морковку — Стихи, картинки и любов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1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82" b="16923"/>
          <a:stretch/>
        </p:blipFill>
        <p:spPr bwMode="auto">
          <a:xfrm rot="20857006">
            <a:off x="2438300" y="2443061"/>
            <a:ext cx="1505398" cy="102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Загадки про морковь, морковку — Стихи, картинки и любов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1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82" b="16923"/>
          <a:stretch/>
        </p:blipFill>
        <p:spPr bwMode="auto">
          <a:xfrm rot="19497254">
            <a:off x="1972346" y="2341251"/>
            <a:ext cx="1505398" cy="102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Загадки про морковь, морковку — Стихи, картинки и любов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1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82" b="16923"/>
          <a:stretch/>
        </p:blipFill>
        <p:spPr bwMode="auto">
          <a:xfrm rot="20291891">
            <a:off x="2169943" y="2443061"/>
            <a:ext cx="1505398" cy="102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190997" y="2921001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kg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4902" y="2933615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kg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247</Words>
  <Application>Microsoft Office PowerPoint</Application>
  <PresentationFormat>Экран (16:9)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66</cp:revision>
  <dcterms:created xsi:type="dcterms:W3CDTF">2021-10-05T16:12:47Z</dcterms:created>
  <dcterms:modified xsi:type="dcterms:W3CDTF">2022-01-24T07:08:51Z</dcterms:modified>
</cp:coreProperties>
</file>