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8" r:id="rId4"/>
    <p:sldId id="260" r:id="rId5"/>
    <p:sldId id="272" r:id="rId6"/>
    <p:sldId id="273" r:id="rId7"/>
    <p:sldId id="265" r:id="rId8"/>
    <p:sldId id="271" r:id="rId9"/>
    <p:sldId id="275" r:id="rId10"/>
    <p:sldId id="274" r:id="rId11"/>
    <p:sldId id="264" r:id="rId12"/>
    <p:sldId id="26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n on раскра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0"/>
            <a:ext cx="91403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419622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3" y="-104006"/>
            <a:ext cx="9270667" cy="53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477" y="3520968"/>
            <a:ext cx="573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95-60=35 (m)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654" y="221417"/>
            <a:ext cx="86261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masala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576" y="1240451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88424" y="1250454"/>
            <a:ext cx="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23728" y="2931790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5576" y="1465312"/>
            <a:ext cx="7632847" cy="3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10755" y="2923368"/>
            <a:ext cx="12910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823858" y="945846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23500" y="2427734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20464" y="223598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4083918"/>
            <a:ext cx="8248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kutubxonagacha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04180" y="2231095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онный домик 120см. 184-2300 UTON - купить в Новокузнецке по цене 840  руб | Интернет-магазин Rich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2090"/>
            <a:ext cx="1362213" cy="13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я школа &amp;gt; центр английского языка ЛингваИнф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9" y="1873884"/>
            <a:ext cx="1687155" cy="128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глашаем в библиотеку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97" y="1932089"/>
            <a:ext cx="1859182" cy="13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 template with happy kids and blackboar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192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53543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	 	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ф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432363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490269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3-bob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    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0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 template with happy kids and blackboar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131" r="2273" b="192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2659" y="843558"/>
            <a:ext cx="5544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67-bet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3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439" y="3853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738389">
            <a:off x="3782453" y="2911912"/>
            <a:ext cx="1418019" cy="1399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4208" y="1866595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ta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447239"/>
            <a:ext cx="250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ta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8970" y="238019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ta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300192" y="2988390"/>
            <a:ext cx="1758055" cy="1550995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6137952" flipV="1">
            <a:off x="1083632" y="1598248"/>
            <a:ext cx="914400" cy="2274395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3568" y="3992746"/>
            <a:ext cx="20313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ta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447" y="1592663"/>
            <a:ext cx="250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ta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5205" y="2046497"/>
            <a:ext cx="20313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ta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439" y="3853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345582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ta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447239"/>
            <a:ext cx="250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 ta </a:t>
            </a: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0898" y="3859183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ta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992746"/>
            <a:ext cx="20313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 ta </a:t>
            </a: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3335" y="1611518"/>
            <a:ext cx="250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 ta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9884" y="2177438"/>
            <a:ext cx="20313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 ta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439" y="1921834"/>
            <a:ext cx="1584176" cy="1497243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495447" y="2894613"/>
            <a:ext cx="1680200" cy="1455568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995686"/>
            <a:ext cx="2008432" cy="12067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-6720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11510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Silindrlar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o‘rniga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son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yashiringan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267" y="1584150"/>
            <a:ext cx="318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      =49</a:t>
            </a:r>
          </a:p>
          <a:p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0-       =70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1" y="1531060"/>
            <a:ext cx="318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+ 4=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  <a:p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0+      =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4981819" y="1584150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5652120" y="2675108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979712" y="1610452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1979712" y="2714843"/>
            <a:ext cx="576064" cy="57606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37493" y="15690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5724" y="26751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20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7976" y="263306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5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831" y="151823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55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7572" y="198919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2542946"/>
            <a:ext cx="1665490" cy="233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960" y="1833949"/>
            <a:ext cx="1656184" cy="159254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23445"/>
            <a:ext cx="2448272" cy="15925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851028" y="221683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20359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146117" y="236861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926" y="357942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P=5+4+5+4=18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926" y="41602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P=18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0225" y="41602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P=16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4846" y="357550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P=4+4+4+4=16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15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5369" y="33950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93179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1092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625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59" y="172695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40721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4965" y="1785285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647" y="1779662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9241101">
            <a:off x="784329" y="2624518"/>
            <a:ext cx="3624694" cy="274938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>
            <a:off x="3998843" y="2850937"/>
            <a:ext cx="54503" cy="80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36096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9083197">
            <a:off x="3529566" y="2741043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>
            <a:off x="5298247" y="2807905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04532" y="313195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067944" y="2871764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3110" y="171375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0187" y="17185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092" y="4024504"/>
            <a:ext cx="517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35+40+7=75+7=82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7" y="-239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93179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1092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59" y="172695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40721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4965" y="1785285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647" y="1779662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9241101">
            <a:off x="784329" y="2624518"/>
            <a:ext cx="3624694" cy="274938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>
            <a:off x="3998843" y="2850937"/>
            <a:ext cx="54503" cy="80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36096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9083197">
            <a:off x="3529566" y="2741043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>
            <a:off x="5298247" y="2807905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67944" y="2871764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3110" y="171375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16839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9310" y="3245973"/>
            <a:ext cx="648072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3238358"/>
            <a:ext cx="648072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679755" y="31800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8509" y="316606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1092" y="4009995"/>
            <a:ext cx="560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56</a:t>
            </a:r>
            <a:r>
              <a:rPr lang="ru-RU" sz="4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+14+7=70+7=77</a:t>
            </a:r>
            <a:endParaRPr lang="ru-RU" sz="40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  <p:bldP spid="41" grpId="0"/>
      <p:bldP spid="1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196</Words>
  <Application>Microsoft Office PowerPoint</Application>
  <PresentationFormat>Экран (16:9)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32</cp:revision>
  <dcterms:created xsi:type="dcterms:W3CDTF">2021-10-19T13:41:14Z</dcterms:created>
  <dcterms:modified xsi:type="dcterms:W3CDTF">2021-11-01T10:23:06Z</dcterms:modified>
</cp:coreProperties>
</file>