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8" r:id="rId4"/>
    <p:sldId id="260" r:id="rId5"/>
    <p:sldId id="272" r:id="rId6"/>
    <p:sldId id="273" r:id="rId7"/>
    <p:sldId id="265" r:id="rId8"/>
    <p:sldId id="271" r:id="rId9"/>
    <p:sldId id="275" r:id="rId10"/>
    <p:sldId id="274" r:id="rId11"/>
    <p:sldId id="264" r:id="rId12"/>
    <p:sldId id="261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in on раскрас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" y="0"/>
            <a:ext cx="914032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1419622"/>
            <a:ext cx="49685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6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07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973" y="-104006"/>
            <a:ext cx="9270667" cy="534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4477" y="3520968"/>
            <a:ext cx="57311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95-60=35 (m)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654" y="221417"/>
            <a:ext cx="862619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Chizma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masala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55576" y="1240451"/>
            <a:ext cx="0" cy="457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388424" y="1250454"/>
            <a:ext cx="0" cy="457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123728" y="2931790"/>
            <a:ext cx="201622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55576" y="1465312"/>
            <a:ext cx="7632847" cy="37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610755" y="2923368"/>
            <a:ext cx="129104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823858" y="945846"/>
            <a:ext cx="1016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623500" y="2427734"/>
            <a:ext cx="1016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920464" y="2235981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11560" y="4083918"/>
            <a:ext cx="82480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kutubxonagacha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704180" y="2231095"/>
            <a:ext cx="1146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m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онный домик 120см. 184-2300 UTON - купить в Новокузнецке по цене 840  руб | Интернет-магазин Rich Fami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32090"/>
            <a:ext cx="1362213" cy="131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оя школа &amp;gt; центр английского языка ЛингваИнф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89" y="1873884"/>
            <a:ext cx="1687155" cy="1281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иглашаем в библиотеку!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797" y="1932089"/>
            <a:ext cx="1859182" cy="130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32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40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ame template with happy kids and blackboard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1" b="1922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853543"/>
            <a:ext cx="69127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 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 	 	 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5560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тские фоны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1"/>
            <a:ext cx="9144000" cy="51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1432363"/>
            <a:ext cx="61206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765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1490269"/>
            <a:ext cx="59046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3-bob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	     </a:t>
            </a:r>
            <a:r>
              <a:rPr lang="en-US" sz="6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6506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ame template with happy kids and blackboard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6131" r="2273" b="1922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22659" y="843558"/>
            <a:ext cx="55446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67-bet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733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5439" y="38537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738389">
            <a:off x="3782453" y="2911912"/>
            <a:ext cx="1418019" cy="13995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44208" y="1866595"/>
            <a:ext cx="2699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- 6 ta </a:t>
            </a:r>
            <a:endParaRPr lang="ru-RU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568" y="3447239"/>
            <a:ext cx="2502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 ta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58970" y="2380196"/>
            <a:ext cx="2031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- 6 ta </a:t>
            </a:r>
            <a:endParaRPr lang="ru-RU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300192" y="2988390"/>
            <a:ext cx="1758055" cy="1550995"/>
          </a:xfrm>
          <a:prstGeom prst="hexagon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 rot="6137952" flipV="1">
            <a:off x="1083632" y="1598248"/>
            <a:ext cx="914400" cy="2274395"/>
          </a:xfrm>
          <a:prstGeom prst="rt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83568" y="3992746"/>
            <a:ext cx="203132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 ta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95447" y="1592663"/>
            <a:ext cx="2502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- 4 ta 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35205" y="2046497"/>
            <a:ext cx="203132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- 4 ta 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21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5439" y="38537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6" y="3345582"/>
            <a:ext cx="2699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- 4 ta 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568" y="3447239"/>
            <a:ext cx="2502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- 0 ta </a:t>
            </a:r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10898" y="3859183"/>
            <a:ext cx="2031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- 4 ta 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3568" y="3992746"/>
            <a:ext cx="203132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- 0 ta </a:t>
            </a:r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93335" y="1611518"/>
            <a:ext cx="2502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- 5 ta 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19884" y="2177438"/>
            <a:ext cx="203132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- 5 ta 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85439" y="1921834"/>
            <a:ext cx="1584176" cy="1497243"/>
          </a:xfrm>
          <a:prstGeom prst="ellipse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3495447" y="2894613"/>
            <a:ext cx="1680200" cy="1455568"/>
          </a:xfrm>
          <a:prstGeom prst="pentagon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56176" y="1995686"/>
            <a:ext cx="2008432" cy="1206787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80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00" y="-6720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411510"/>
            <a:ext cx="82809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Silindrlar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o‘rniga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son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yashiringan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6267" y="1584150"/>
            <a:ext cx="3189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      =49</a:t>
            </a:r>
          </a:p>
          <a:p>
            <a:endParaRPr lang="en-US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0-       =70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1" y="1531060"/>
            <a:ext cx="3189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+ 4=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  <a:p>
            <a:endParaRPr lang="en-US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0+      =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4981819" y="1584150"/>
            <a:ext cx="576064" cy="57606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магнитный диск 8"/>
          <p:cNvSpPr/>
          <p:nvPr/>
        </p:nvSpPr>
        <p:spPr>
          <a:xfrm>
            <a:off x="5652120" y="2675108"/>
            <a:ext cx="576064" cy="57606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магнитный диск 9"/>
          <p:cNvSpPr/>
          <p:nvPr/>
        </p:nvSpPr>
        <p:spPr>
          <a:xfrm>
            <a:off x="1979712" y="1610452"/>
            <a:ext cx="576064" cy="57606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>
            <a:off x="1979712" y="2714843"/>
            <a:ext cx="576064" cy="57606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037493" y="156909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3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15724" y="267510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20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7976" y="263306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5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17831" y="1518239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55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56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37572" y="198919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	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4288" y="2542946"/>
            <a:ext cx="1665490" cy="2331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211960" y="1833949"/>
            <a:ext cx="1656184" cy="15925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823445"/>
            <a:ext cx="2448272" cy="159254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5400000">
            <a:off x="5851028" y="2216830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75656" y="1203598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5400000">
            <a:off x="3146117" y="2368611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1926" y="3579423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P=5+4+5+4=18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1926" y="4160281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P=18 (cm)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20225" y="4160281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P=16 (cm)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54846" y="3575506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P=4+4+4+4=16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5158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6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65369" y="339502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547664" y="2931790"/>
            <a:ext cx="43204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41092" y="311850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35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36625" y="311850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759" y="1726958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9952" y="1740721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84965" y="1785285"/>
            <a:ext cx="648072" cy="5760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609647" y="1779662"/>
            <a:ext cx="648072" cy="5760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19241101">
            <a:off x="784329" y="2624518"/>
            <a:ext cx="3624694" cy="2749383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stCxn id="18" idx="2"/>
          </p:cNvCxnSpPr>
          <p:nvPr/>
        </p:nvCxnSpPr>
        <p:spPr>
          <a:xfrm>
            <a:off x="3998843" y="2850937"/>
            <a:ext cx="54503" cy="808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436096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691680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Дуга 33"/>
          <p:cNvSpPr/>
          <p:nvPr/>
        </p:nvSpPr>
        <p:spPr>
          <a:xfrm rot="19083197">
            <a:off x="3529566" y="2741043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>
            <a:stCxn id="34" idx="2"/>
          </p:cNvCxnSpPr>
          <p:nvPr/>
        </p:nvCxnSpPr>
        <p:spPr>
          <a:xfrm>
            <a:off x="5298247" y="2807905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704532" y="313195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4067944" y="2871764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713110" y="171375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60187" y="1718580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41092" y="4024504"/>
            <a:ext cx="5175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7030A0"/>
                </a:solidFill>
              </a:rPr>
              <a:t>35+40+7=75+7=82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90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1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7" y="-239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1151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547664" y="2931790"/>
            <a:ext cx="43204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41092" y="3118506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56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759" y="1726958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9952" y="1740721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84965" y="1785285"/>
            <a:ext cx="648072" cy="5760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609647" y="1779662"/>
            <a:ext cx="648072" cy="5760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19241101">
            <a:off x="784329" y="2624518"/>
            <a:ext cx="3624694" cy="2749383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stCxn id="18" idx="2"/>
          </p:cNvCxnSpPr>
          <p:nvPr/>
        </p:nvCxnSpPr>
        <p:spPr>
          <a:xfrm>
            <a:off x="3998843" y="2850937"/>
            <a:ext cx="54503" cy="808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436096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691680" y="2862927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Дуга 33"/>
          <p:cNvSpPr/>
          <p:nvPr/>
        </p:nvSpPr>
        <p:spPr>
          <a:xfrm rot="19083197">
            <a:off x="3529566" y="2741043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>
            <a:stCxn id="34" idx="2"/>
          </p:cNvCxnSpPr>
          <p:nvPr/>
        </p:nvCxnSpPr>
        <p:spPr>
          <a:xfrm>
            <a:off x="5298247" y="2807905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067944" y="2871764"/>
            <a:ext cx="0" cy="1320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713110" y="171375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43808" y="1683938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14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29310" y="3245973"/>
            <a:ext cx="648072" cy="576064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48064" y="3238358"/>
            <a:ext cx="648072" cy="576064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3679755" y="318006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70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98509" y="3166065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77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41092" y="4009995"/>
            <a:ext cx="5607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56</a:t>
            </a:r>
            <a:r>
              <a:rPr lang="ru-RU" sz="40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+14+7=70+7=77</a:t>
            </a:r>
            <a:endParaRPr lang="ru-RU" sz="40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83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1" grpId="0"/>
      <p:bldP spid="41" grpId="0"/>
      <p:bldP spid="13" grpId="0"/>
      <p:bldP spid="2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196</Words>
  <Application>Microsoft Office PowerPoint</Application>
  <PresentationFormat>Экран (16:9)</PresentationFormat>
  <Paragraphs>69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32</cp:revision>
  <dcterms:created xsi:type="dcterms:W3CDTF">2021-10-19T13:41:14Z</dcterms:created>
  <dcterms:modified xsi:type="dcterms:W3CDTF">2021-11-01T10:23:06Z</dcterms:modified>
</cp:coreProperties>
</file>