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8" r:id="rId5"/>
    <p:sldId id="269" r:id="rId6"/>
    <p:sldId id="263" r:id="rId7"/>
    <p:sldId id="270" r:id="rId8"/>
    <p:sldId id="272" r:id="rId9"/>
    <p:sldId id="276" r:id="rId10"/>
    <p:sldId id="275" r:id="rId11"/>
    <p:sldId id="277" r:id="rId12"/>
    <p:sldId id="259" r:id="rId13"/>
    <p:sldId id="274" r:id="rId14"/>
    <p:sldId id="258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15.png"/><Relationship Id="rId4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1.png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Шаблоны для презентаций - Начальные классы - Прочее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Шаблоны для презентаций - Начальные классы - Прочее"/>
          <p:cNvSpPr>
            <a:spLocks noChangeAspect="1" noChangeArrowheads="1"/>
          </p:cNvSpPr>
          <p:nvPr/>
        </p:nvSpPr>
        <p:spPr bwMode="auto">
          <a:xfrm>
            <a:off x="307975" y="59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Коллекция «школа» пользователя Елена У. в Яндекс.Коллекция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9" y="29211"/>
            <a:ext cx="9149589" cy="515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95736" y="1059582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1840" y="2160252"/>
            <a:ext cx="4104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6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83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57268" y="1717504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7x3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269235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Rasmga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1200541" y="2147811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1687457" y="2147811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195736" y="2147811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2668495" y="2147811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3131840" y="2147811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3635896" y="2147811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4139952" y="2147811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1200541" y="2787774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1687457" y="2787774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2195736" y="2787774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2668495" y="2787774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3131840" y="2787774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3635896" y="2787774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4139952" y="2787774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>
            <a:off x="1187624" y="3363838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>
            <a:off x="1674540" y="3363838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2182819" y="3363838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2655578" y="3363838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3118923" y="3363838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3622979" y="3363838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4127035" y="3363838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6084168" y="2285459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3x8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051927" y="2861523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3x7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071641" y="3438322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8x2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flipV="1">
            <a:off x="4773626" y="2285459"/>
            <a:ext cx="1191895" cy="6364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4749737" y="3075806"/>
            <a:ext cx="1302190" cy="1573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6753918" y="1719494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=21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732240" y="2909961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=21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0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  <p:bldP spid="50" grpId="0"/>
      <p:bldP spid="5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57268" y="1717504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6x4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269235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Rasmga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084168" y="2285459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3x6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051927" y="2861523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3x4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071641" y="3438322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6x3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flipV="1">
            <a:off x="4773626" y="2608624"/>
            <a:ext cx="1310542" cy="3132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4749737" y="3106027"/>
            <a:ext cx="1302190" cy="6554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1115616" y="1845931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1681730" y="1845930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2267742" y="1846688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2831281" y="1845928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3419871" y="1845929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4000159" y="1846688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1077500" y="2648480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1643614" y="2648479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2229626" y="2649237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2793165" y="2648477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3381755" y="2648478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3962043" y="2649237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1071285" y="3462114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1637399" y="3462113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2223411" y="3462871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2786950" y="3462111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3375540" y="3462112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3955828" y="3462871"/>
            <a:ext cx="499833" cy="477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6876256" y="2285459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=18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876256" y="3433757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=18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7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7" grpId="0"/>
      <p:bldP spid="59" grpId="0"/>
      <p:bldP spid="6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овет шаблон с пятью детьми в саду | Бесплатно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1682405"/>
            <a:ext cx="56886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72-bet.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2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70015" y="2070689"/>
            <a:ext cx="1656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 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269235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(72-bet)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899592" y="1851670"/>
            <a:ext cx="144016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56757"/>
            <a:ext cx="874196" cy="87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065" y="1956757"/>
            <a:ext cx="874196" cy="87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2483768" y="1851670"/>
            <a:ext cx="144016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689" y="2011989"/>
            <a:ext cx="874196" cy="87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732" y="2011989"/>
            <a:ext cx="874196" cy="87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вал 15"/>
          <p:cNvSpPr/>
          <p:nvPr/>
        </p:nvSpPr>
        <p:spPr>
          <a:xfrm>
            <a:off x="4067944" y="1837019"/>
            <a:ext cx="144016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865" y="1997338"/>
            <a:ext cx="874196" cy="87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908" y="1997338"/>
            <a:ext cx="874196" cy="87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291520" y="2165255"/>
            <a:ext cx="4572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233360" y="2179586"/>
            <a:ext cx="4572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100392" y="2182549"/>
            <a:ext cx="4572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09716" y="3277360"/>
            <a:ext cx="1364072" cy="102258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613858" y="3465485"/>
            <a:ext cx="1656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 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35363" y="3560051"/>
            <a:ext cx="4572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077203" y="3574382"/>
            <a:ext cx="4572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944235" y="3577345"/>
            <a:ext cx="4572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AutoShape 2" descr="Беременность: клубника при беременности можно или нет | САЛИ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Беременность: клубника при беременности можно или нет | САЛИД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51" y="3560051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76" y="3327723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Овал 34"/>
          <p:cNvSpPr/>
          <p:nvPr/>
        </p:nvSpPr>
        <p:spPr>
          <a:xfrm>
            <a:off x="1818620" y="3265075"/>
            <a:ext cx="1364072" cy="102258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255" y="3547766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15438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Овал 37"/>
          <p:cNvSpPr/>
          <p:nvPr/>
        </p:nvSpPr>
        <p:spPr>
          <a:xfrm>
            <a:off x="3258780" y="3322040"/>
            <a:ext cx="1364072" cy="102258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415" y="3604731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72403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Овал 40"/>
          <p:cNvSpPr/>
          <p:nvPr/>
        </p:nvSpPr>
        <p:spPr>
          <a:xfrm>
            <a:off x="4698940" y="3310429"/>
            <a:ext cx="1364072" cy="102258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575" y="3593120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клубничный, фрукты, рисун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6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60792"/>
            <a:ext cx="1085262" cy="7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98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Математические фоны - Шаблоны - Методическая копилочка - Сайт Белозёровой  Т.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92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2485" y="815894"/>
            <a:ext cx="4968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appy! - Les folies de Christalie : ou quand la cuisine devient passion |  Funny emoticons, Smiley, Emotico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418" y="2292139"/>
            <a:ext cx="3707766" cy="216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5536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ин на доске С первым сентябрё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487"/>
            <a:ext cx="91440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341590"/>
            <a:ext cx="6615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ma’nosi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	(3-dars)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8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ин на доске С первым сентябрё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487"/>
            <a:ext cx="91440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52879"/>
            <a:ext cx="74888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	   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71-bet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21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27017" y="689066"/>
            <a:ext cx="71739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qo‘shiluvchilar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shaklida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122017"/>
            <a:ext cx="4898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.(71-bet)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5" t="20467" r="44888" b="75584"/>
          <a:stretch/>
        </p:blipFill>
        <p:spPr bwMode="auto">
          <a:xfrm>
            <a:off x="958882" y="1635646"/>
            <a:ext cx="6828831" cy="75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3771829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3+3+3+3+3=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43608" y="2809488"/>
            <a:ext cx="1296144" cy="7619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64902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424" y="2864902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010" y="2839173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2339752" y="2790248"/>
            <a:ext cx="1296144" cy="7619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845662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568" y="2845662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154" y="2819933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635896" y="2790248"/>
            <a:ext cx="1296144" cy="7619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845662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712" y="2845662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298" y="2819933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кругленный прямоугольник 25"/>
          <p:cNvSpPr/>
          <p:nvPr/>
        </p:nvSpPr>
        <p:spPr>
          <a:xfrm>
            <a:off x="4932040" y="2799130"/>
            <a:ext cx="1296144" cy="7619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854544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856" y="2854544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442" y="2828815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Скругленный прямоугольник 29"/>
          <p:cNvSpPr/>
          <p:nvPr/>
        </p:nvSpPr>
        <p:spPr>
          <a:xfrm>
            <a:off x="6228184" y="2799130"/>
            <a:ext cx="1296144" cy="7619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854544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000" y="2854544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586" y="2828815"/>
            <a:ext cx="634512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71600" y="2211710"/>
            <a:ext cx="81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	   3	      6	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   12	       15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958882" y="2139702"/>
            <a:ext cx="67094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4326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2356" y="69954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qo‘shiluvchilar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shaklida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122017"/>
            <a:ext cx="4898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.(71-bet)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5" t="29857" r="36448" b="65945"/>
          <a:stretch/>
        </p:blipFill>
        <p:spPr bwMode="auto">
          <a:xfrm>
            <a:off x="837586" y="1635647"/>
            <a:ext cx="7622846" cy="806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14979" y="3723878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5+5+5+5=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38719" y="2809488"/>
            <a:ext cx="1821658" cy="7619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145" y="2931789"/>
            <a:ext cx="536168" cy="53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959" y="2910125"/>
            <a:ext cx="474386" cy="53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329" y="2889812"/>
            <a:ext cx="470575" cy="54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719" y="2931790"/>
            <a:ext cx="525514" cy="52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106" y="2931789"/>
            <a:ext cx="536167" cy="53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Скругленный прямоугольник 42"/>
          <p:cNvSpPr/>
          <p:nvPr/>
        </p:nvSpPr>
        <p:spPr>
          <a:xfrm>
            <a:off x="755576" y="2763711"/>
            <a:ext cx="1821658" cy="7619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002" y="2886012"/>
            <a:ext cx="536168" cy="53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816" y="2864348"/>
            <a:ext cx="474386" cy="53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186" y="2844035"/>
            <a:ext cx="470575" cy="54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86013"/>
            <a:ext cx="525514" cy="52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63" y="2886012"/>
            <a:ext cx="536167" cy="53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Скругленный прямоугольник 48"/>
          <p:cNvSpPr/>
          <p:nvPr/>
        </p:nvSpPr>
        <p:spPr>
          <a:xfrm>
            <a:off x="2615761" y="2783037"/>
            <a:ext cx="1821658" cy="7619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187" y="2905338"/>
            <a:ext cx="536168" cy="53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001" y="2883674"/>
            <a:ext cx="474386" cy="53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71" y="2863361"/>
            <a:ext cx="470575" cy="54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761" y="2905339"/>
            <a:ext cx="525514" cy="52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148" y="2905338"/>
            <a:ext cx="536167" cy="53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Скругленный прямоугольник 54"/>
          <p:cNvSpPr/>
          <p:nvPr/>
        </p:nvSpPr>
        <p:spPr>
          <a:xfrm>
            <a:off x="4475946" y="2804435"/>
            <a:ext cx="1821658" cy="7619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6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372" y="2926736"/>
            <a:ext cx="536168" cy="53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186" y="2905072"/>
            <a:ext cx="474386" cy="53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556" y="2884759"/>
            <a:ext cx="470575" cy="54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46" y="2926737"/>
            <a:ext cx="525514" cy="52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333" y="2926736"/>
            <a:ext cx="536167" cy="53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/>
          <p:cNvSpPr txBox="1"/>
          <p:nvPr/>
        </p:nvSpPr>
        <p:spPr>
          <a:xfrm>
            <a:off x="755576" y="2244248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	       5	     10	      15          20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837586" y="2244248"/>
            <a:ext cx="762284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03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3492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14853" y="3579862"/>
            <a:ext cx="2274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5+5+5+5=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343" y="843558"/>
            <a:ext cx="8838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shirinlik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53090" y="355617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0596" y="3543603"/>
            <a:ext cx="34547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 5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4" descr="Глубокая Столовая Тарелка PNG Image | Transparent PNG Free Download on  Seek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4" descr="Глубокая Столовая Тарелка PNG Image | Transparent PNG Free Download on  Seek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1" name="Picture 17" descr="Керамическая тарелка изображение_Фото номер 400288411_PNG Формат  изображения_ru.lovepik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1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61" y="1713928"/>
            <a:ext cx="2087017" cy="151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642601" y="2132524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1111474" y="2071744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1687538" y="2066756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1422446" y="2269853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875612" y="2300327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7" descr="Керамическая тарелка изображение_Фото номер 400288411_PNG Формат  изображения_ru.lovepik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1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975" y="1779662"/>
            <a:ext cx="2087017" cy="151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2657015" y="2198258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3125888" y="2137478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3701952" y="2132490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3436860" y="2335587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2890026" y="2366061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7" descr="Керамическая тарелка изображение_Фото номер 400288411_PNG Формат  изображения_ru.lovepik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1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99" y="1778058"/>
            <a:ext cx="2087017" cy="151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4673239" y="2196654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5142112" y="2135874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5718176" y="2130886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5453084" y="2333983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4906250" y="2364457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7" descr="Керамическая тарелка изображение_Фото номер 400288411_PNG Формат  изображения_ru.lovepik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1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256" y="1738625"/>
            <a:ext cx="2087017" cy="151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6670296" y="2160286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7139169" y="2099506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7715233" y="2094518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7450141" y="2297615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Кольца с миндале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86" r="12746"/>
          <a:stretch/>
        </p:blipFill>
        <p:spPr bwMode="auto">
          <a:xfrm>
            <a:off x="6903307" y="2328089"/>
            <a:ext cx="576064" cy="4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9778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97127" y="339502"/>
            <a:ext cx="2274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5+5+5+5=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9716" y="3795886"/>
            <a:ext cx="8838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O‘qilishi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ko‘paytmasi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4187" y="342404"/>
            <a:ext cx="81298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 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ko‘rinishda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05845" y="1335481"/>
            <a:ext cx="302358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endParaRPr lang="en-US" sz="3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amalining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belgisi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4369971"/>
            <a:ext cx="4824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 20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shirinlik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3003798"/>
            <a:ext cx="2691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1-ko‘paytuvchi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59307" y="3003798"/>
            <a:ext cx="2691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2-ko‘paytuvchi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51070" y="3003798"/>
            <a:ext cx="19399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ko‘paytma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06057" y="1514051"/>
            <a:ext cx="2422968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636108" y="1550925"/>
            <a:ext cx="235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x 5 =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4716016" y="2234131"/>
            <a:ext cx="1327152" cy="9024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3617542" y="2246079"/>
            <a:ext cx="297209" cy="9024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2406057" y="2246077"/>
            <a:ext cx="416488" cy="9024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69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/>
      <p:bldP spid="13" grpId="0"/>
      <p:bldP spid="14" grpId="0"/>
      <p:bldP spid="15" grpId="0"/>
      <p:bldP spid="4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2787774"/>
            <a:ext cx="2274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6 = ?</a:t>
            </a:r>
            <a:endParaRPr lang="ru-RU" sz="32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269235"/>
            <a:ext cx="3420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Ifodalar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5" t="23158" r="39368" b="68855"/>
          <a:stretch/>
        </p:blipFill>
        <p:spPr bwMode="auto">
          <a:xfrm>
            <a:off x="862615" y="1131590"/>
            <a:ext cx="7304476" cy="1233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95636" y="2882339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95636" y="2787774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79812" y="2896787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05468" y="2810303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54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03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7" grpId="0"/>
      <p:bldP spid="13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964" y="-129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9692" y="2785925"/>
            <a:ext cx="2274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      = ?</a:t>
            </a:r>
            <a:endParaRPr lang="ru-RU" sz="32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269235"/>
            <a:ext cx="3420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Ifodalar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5636" y="2882339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95636" y="2787774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14611" y="2905693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40267" y="2811128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1" t="30506" r="40278" b="62146"/>
          <a:stretch/>
        </p:blipFill>
        <p:spPr bwMode="auto">
          <a:xfrm>
            <a:off x="690658" y="1131589"/>
            <a:ext cx="7625757" cy="145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195736" y="2904868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240015" y="2811128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66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7" grpId="0"/>
      <p:bldP spid="13" grpId="0" animBg="1"/>
      <p:bldP spid="12" grpId="0"/>
      <p:bldP spid="15" grpId="0" animBg="1"/>
      <p:bldP spid="1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2295</TotalTime>
  <Words>170</Words>
  <Application>Microsoft Office PowerPoint</Application>
  <PresentationFormat>Экран (16:9)</PresentationFormat>
  <Paragraphs>67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38</cp:revision>
  <dcterms:created xsi:type="dcterms:W3CDTF">2021-10-22T16:50:07Z</dcterms:created>
  <dcterms:modified xsi:type="dcterms:W3CDTF">2021-11-01T11:18:59Z</dcterms:modified>
</cp:coreProperties>
</file>