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8" r:id="rId5"/>
    <p:sldId id="269" r:id="rId6"/>
    <p:sldId id="263" r:id="rId7"/>
    <p:sldId id="270" r:id="rId8"/>
    <p:sldId id="272" r:id="rId9"/>
    <p:sldId id="276" r:id="rId10"/>
    <p:sldId id="275" r:id="rId11"/>
    <p:sldId id="277" r:id="rId12"/>
    <p:sldId id="259" r:id="rId13"/>
    <p:sldId id="274" r:id="rId14"/>
    <p:sldId id="258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Шаблоны для презентаций - Начальные классы - Прочее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Шаблоны для презентаций - Начальные классы - Прочее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оллекция «школа» пользователя Елена У. в Яндекс.Коллек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9" y="29211"/>
            <a:ext cx="9149589" cy="51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105958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2160252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57268" y="1717504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7x3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9235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200541" y="2147811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687457" y="2147811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195736" y="2147811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668495" y="2147811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131840" y="2147811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3635896" y="2147811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139952" y="2147811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200541" y="2787774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687457" y="2787774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195736" y="2787774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668495" y="2787774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3131840" y="2787774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3635896" y="2787774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4139952" y="2787774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187624" y="3363838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1674540" y="3363838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182819" y="3363838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2655578" y="3363838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3118923" y="3363838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622979" y="3363838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4127035" y="3363838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84168" y="2285459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3x8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51927" y="2861523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3x7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71641" y="3438322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8x2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4773626" y="2285459"/>
            <a:ext cx="1191895" cy="636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749737" y="3075806"/>
            <a:ext cx="1302190" cy="157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753918" y="1719494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=21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32240" y="2909961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=21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57268" y="1717504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6x4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9235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84168" y="2285459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3x6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51927" y="2861523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3x4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71641" y="3438322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6x3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4773626" y="2608624"/>
            <a:ext cx="1310542" cy="313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749737" y="3106027"/>
            <a:ext cx="1302190" cy="655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15616" y="1845931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681730" y="1845930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267742" y="1846688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831281" y="1845928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419871" y="1845929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000159" y="1846688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077500" y="2648480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643614" y="2648479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29626" y="2649237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793165" y="2648477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381755" y="2648478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962043" y="2649237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071285" y="3462114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637399" y="3462113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223411" y="3462871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786950" y="3462111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375540" y="3462112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955828" y="3462871"/>
            <a:ext cx="499833" cy="477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876256" y="2285459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=18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76256" y="3433757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=18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вет шаблон с пятью детьми в саду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682405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72-bet.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70015" y="2070689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923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(72-bet)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99592" y="1851670"/>
            <a:ext cx="144016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6757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65" y="1956757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483768" y="1851670"/>
            <a:ext cx="144016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89" y="2011989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32" y="2011989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067944" y="1837019"/>
            <a:ext cx="144016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65" y="1997338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08" y="1997338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91520" y="2165255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233360" y="2179586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00392" y="2182549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9716" y="3277360"/>
            <a:ext cx="1364072" cy="10225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613858" y="3465485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35363" y="3560051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77203" y="3574382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944235" y="3577345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Беременность: клубника при беременности можно или нет | САЛИ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Беременность: клубника при беременности можно или нет | САЛИ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1" y="3560051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6" y="3327723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1818620" y="3265075"/>
            <a:ext cx="1364072" cy="10225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55" y="3547766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15438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/>
          <p:cNvSpPr/>
          <p:nvPr/>
        </p:nvSpPr>
        <p:spPr>
          <a:xfrm>
            <a:off x="3258780" y="3322040"/>
            <a:ext cx="1364072" cy="10225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15" y="3604731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72403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Овал 40"/>
          <p:cNvSpPr/>
          <p:nvPr/>
        </p:nvSpPr>
        <p:spPr>
          <a:xfrm>
            <a:off x="4698940" y="3310429"/>
            <a:ext cx="1364072" cy="10225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75" y="3593120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0792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Математические фоны - Шаблоны - Методическая копилочка - Сайт Белозёровой  Т.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485" y="815894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appy! - Les folies de Christalie : ou quand la cuisine devient passion |  Funny emoticons, Smiley, Emot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18" y="2292139"/>
            <a:ext cx="3707766" cy="216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53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ин на доске С первым сентябрё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7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41590"/>
            <a:ext cx="6615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(3-dars)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ин на доске С первым сентябрё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7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52879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   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71-bet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7017" y="689066"/>
            <a:ext cx="7173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qo‘shiluvchilar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shaklida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22017"/>
            <a:ext cx="489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.(71-bet)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t="20467" r="44888" b="75584"/>
          <a:stretch/>
        </p:blipFill>
        <p:spPr bwMode="auto">
          <a:xfrm>
            <a:off x="958882" y="1635646"/>
            <a:ext cx="6828831" cy="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771829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3+3+3+3+3=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2809488"/>
            <a:ext cx="1296144" cy="761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64902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24" y="2864902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10" y="2839173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339752" y="2790248"/>
            <a:ext cx="1296144" cy="761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5662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68" y="2845662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54" y="2819933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635896" y="2790248"/>
            <a:ext cx="1296144" cy="761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5662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12" y="2845662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98" y="2819933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4932040" y="2799130"/>
            <a:ext cx="1296144" cy="761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4544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56" y="2854544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42" y="2828815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228184" y="2799130"/>
            <a:ext cx="1296144" cy="761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4544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00" y="2854544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586" y="2828815"/>
            <a:ext cx="634512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2211710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	   3	      6	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   12	       15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958882" y="2139702"/>
            <a:ext cx="67094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32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356" y="69954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qo‘shiluvchilar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shaklida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22017"/>
            <a:ext cx="489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.(71-bet)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t="29857" r="36448" b="65945"/>
          <a:stretch/>
        </p:blipFill>
        <p:spPr bwMode="auto">
          <a:xfrm>
            <a:off x="837586" y="1635647"/>
            <a:ext cx="7622846" cy="8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4979" y="372387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5+5+5+5=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38719" y="2809488"/>
            <a:ext cx="1821658" cy="761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45" y="2931789"/>
            <a:ext cx="536168" cy="5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59" y="2910125"/>
            <a:ext cx="474386" cy="5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29" y="2889812"/>
            <a:ext cx="470575" cy="5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19" y="2931790"/>
            <a:ext cx="525514" cy="5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06" y="2931789"/>
            <a:ext cx="536167" cy="5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755576" y="2763711"/>
            <a:ext cx="1821658" cy="761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02" y="2886012"/>
            <a:ext cx="536168" cy="5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16" y="2864348"/>
            <a:ext cx="474386" cy="5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86" y="2844035"/>
            <a:ext cx="470575" cy="5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86013"/>
            <a:ext cx="525514" cy="5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3" y="2886012"/>
            <a:ext cx="536167" cy="5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2615761" y="2783037"/>
            <a:ext cx="1821658" cy="761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87" y="2905338"/>
            <a:ext cx="536168" cy="5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01" y="2883674"/>
            <a:ext cx="474386" cy="5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71" y="2863361"/>
            <a:ext cx="470575" cy="5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61" y="2905339"/>
            <a:ext cx="525514" cy="5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48" y="2905338"/>
            <a:ext cx="536167" cy="5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4475946" y="2804435"/>
            <a:ext cx="1821658" cy="761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72" y="2926736"/>
            <a:ext cx="536168" cy="5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86" y="2905072"/>
            <a:ext cx="474386" cy="5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56" y="2884759"/>
            <a:ext cx="470575" cy="5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46" y="2926737"/>
            <a:ext cx="525514" cy="5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33" y="2926736"/>
            <a:ext cx="536167" cy="5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755576" y="22442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	       5	     10	      15          20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37586" y="2244248"/>
            <a:ext cx="762284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0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492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4853" y="3579862"/>
            <a:ext cx="2274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5+5+5+5=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343" y="843558"/>
            <a:ext cx="883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3090" y="35561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596" y="3543603"/>
            <a:ext cx="3454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 5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Глубокая Столовая Тарелка PNG Image | Transparent PNG Free Download on  See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Глубокая Столовая Тарелка PNG Image | Transparent PNG Free Download on  Seek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Керамическая тарелка изображение_Фото номер 400288411_PNG Формат  изображения_ru.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1" y="1713928"/>
            <a:ext cx="2087017" cy="15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642601" y="2132524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1111474" y="2071744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1687538" y="2066756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1422446" y="2269853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875612" y="2300327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 descr="Керамическая тарелка изображение_Фото номер 400288411_PNG Формат  изображения_ru.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75" y="1779662"/>
            <a:ext cx="2087017" cy="15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2657015" y="2198258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3125888" y="2137478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3701952" y="2132490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3436860" y="2335587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2890026" y="2366061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7" descr="Керамическая тарелка изображение_Фото номер 400288411_PNG Формат  изображения_ru.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99" y="1778058"/>
            <a:ext cx="2087017" cy="15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4673239" y="2196654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5142112" y="2135874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5718176" y="2130886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5453084" y="2333983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4906250" y="2364457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7" descr="Керамическая тарелка изображение_Фото номер 400288411_PNG Формат  изображения_ru.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56" y="1738625"/>
            <a:ext cx="2087017" cy="15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6670296" y="2160286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7139169" y="2099506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7715233" y="2094518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7450141" y="2297615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Кольца с минда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2746"/>
          <a:stretch/>
        </p:blipFill>
        <p:spPr bwMode="auto">
          <a:xfrm>
            <a:off x="6903307" y="2328089"/>
            <a:ext cx="576064" cy="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77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7127" y="339502"/>
            <a:ext cx="2274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5+5+5+5=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716" y="3795886"/>
            <a:ext cx="883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O‘qilishi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ko‘paytmasi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4187" y="342404"/>
            <a:ext cx="8129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ko‘rinishda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5845" y="1335481"/>
            <a:ext cx="30235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amalining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369971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20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shirinlik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003798"/>
            <a:ext cx="269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1-ko‘paytuvchi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9307" y="3003798"/>
            <a:ext cx="269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2-ko‘paytuvchi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1070" y="3003798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06057" y="1514051"/>
            <a:ext cx="24229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36108" y="1550925"/>
            <a:ext cx="235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5 =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716016" y="2234131"/>
            <a:ext cx="1327152" cy="9024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617542" y="2246079"/>
            <a:ext cx="297209" cy="902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406057" y="2246077"/>
            <a:ext cx="416488" cy="902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6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/>
      <p:bldP spid="4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787774"/>
            <a:ext cx="2274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6 = ?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9235"/>
            <a:ext cx="342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5" t="23158" r="39368" b="68855"/>
          <a:stretch/>
        </p:blipFill>
        <p:spPr bwMode="auto">
          <a:xfrm>
            <a:off x="862615" y="1131590"/>
            <a:ext cx="7304476" cy="123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636" y="2882339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95636" y="278777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79812" y="2896787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05468" y="281030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54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1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4" y="-129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9692" y="2785925"/>
            <a:ext cx="2274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      = ?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9235"/>
            <a:ext cx="342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636" y="2882339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95636" y="278777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11" y="2905693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0267" y="2811128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t="30506" r="40278" b="62146"/>
          <a:stretch/>
        </p:blipFill>
        <p:spPr bwMode="auto">
          <a:xfrm>
            <a:off x="690658" y="1131589"/>
            <a:ext cx="7625757" cy="14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95736" y="2904868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40015" y="281112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13" grpId="0" animBg="1"/>
      <p:bldP spid="12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170</Words>
  <Application>Microsoft Office PowerPoint</Application>
  <PresentationFormat>Экран (16:9)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38</cp:revision>
  <dcterms:created xsi:type="dcterms:W3CDTF">2021-10-22T16:50:07Z</dcterms:created>
  <dcterms:modified xsi:type="dcterms:W3CDTF">2021-11-01T11:18:59Z</dcterms:modified>
</cp:coreProperties>
</file>