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7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62" r:id="rId13"/>
    <p:sldId id="272" r:id="rId14"/>
    <p:sldId id="273" r:id="rId15"/>
    <p:sldId id="26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blon-proshhay-nachalnaya-shkola-prevyu – КГОБУ &amp;quot;Петропавловск-Камчатская  школа №1 для детей с ОВЗ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396536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847639"/>
            <a:ext cx="6048672" cy="77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170765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2-sinf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09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9" y="1479879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1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66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53" y="1892409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03" y="1479879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5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00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8" y="189150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60" y="1479879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2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57" y="23342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50" y="1891504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1823" y="3498008"/>
            <a:ext cx="141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x 3 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9890" y="3607323"/>
            <a:ext cx="59918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58499" y="3607323"/>
            <a:ext cx="56474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70091" y="35127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14499" y="351275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</a:t>
            </a:r>
            <a:endParaRPr lang="ru-RU" sz="3600" dirty="0"/>
          </a:p>
        </p:txBody>
      </p:sp>
      <p:pic>
        <p:nvPicPr>
          <p:cNvPr id="29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43874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40" y="2298210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65" y="2298210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51" y="1851390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8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4" y="339502"/>
            <a:ext cx="828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4-misol.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(73-bet)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73730" y="158415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14405" y="1591118"/>
            <a:ext cx="836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8117</a:t>
            </a:r>
            <a:endParaRPr lang="ru-RU" sz="3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203026" y="1591943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6425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707868" y="1563639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1198706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609890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053805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5499543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107057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547217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987377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087324" y="1584150"/>
            <a:ext cx="8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6888458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37871" y="2022539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91661" y="272582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6988" y="27258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86348" y="273302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07868" y="2721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7324" y="27314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9629" y="27157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820651" y="2107510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441195" y="212091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947470" y="1981175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82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/>
          <a:srcRect t="7264"/>
          <a:stretch/>
        </p:blipFill>
        <p:spPr bwMode="auto">
          <a:xfrm>
            <a:off x="-252536" y="-92546"/>
            <a:ext cx="100091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90887" y="1707654"/>
            <a:ext cx="7053113" cy="558231"/>
          </a:xfrm>
          <a:prstGeom prst="rect">
            <a:avLst/>
          </a:prstGeom>
          <a:noFill/>
        </p:spPr>
        <p:txBody>
          <a:bodyPr wrap="square" lIns="65151" tIns="32576" rIns="65151" bIns="32576" rtlCol="0">
            <a:spAutoFit/>
          </a:bodyPr>
          <a:lstStyle/>
          <a:p>
            <a:pPr algn="ctr"/>
            <a:r>
              <a:rPr lang="uz-Cyrl-UZ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z-Cyrl-UZ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z-Cyrl-UZ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577847"/>
            <a:ext cx="55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73-bet. 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8942" y="2192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5400000">
            <a:off x="791641" y="134083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 3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1128" y="38306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15013" y="179345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626071" y="180513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197446" y="2321702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75656" y="3830646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3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5400000">
            <a:off x="2742792" y="134871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66164" y="180133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77222" y="181301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48597" y="2329582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5400000">
            <a:off x="5148121" y="128819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71051" y="1701515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43177" y="228771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38299" y="231546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38298" y="1683996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40738" y="200371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5400000">
            <a:off x="7118692" y="1251234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041622" y="1664556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13748" y="225075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8870" y="227850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08869" y="1647037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611309" y="1966752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041622" y="1701514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208869" y="1683995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611309" y="200371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72939" y="307580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28352" y="3790817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7989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595410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30420" y="3901875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95410" y="3220820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12482" y="3219822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8942" y="2192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2939" y="307580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28352" y="3790817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7989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595410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30420" y="3901875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95410" y="3220820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12482" y="3219822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259632" y="16546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874967" y="165460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141502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523874" y="164131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243902" y="237228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874967" y="235815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162818" y="23342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510910" y="23482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79912" y="16480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779912" y="233045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11560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11560" y="2348206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606385" y="1609882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221720" y="1609883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488255" y="1585934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870627" y="1596587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590655" y="2327559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21720" y="2313429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509571" y="2289486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57663" y="2303482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126665" y="1603286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126665" y="2285733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958313" y="1585934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958313" y="2303481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02093" y="3788559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801730" y="3922951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69151" y="3922951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804161" y="3899617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69151" y="3236793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924784" y="3264936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5625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85978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147814"/>
            <a:ext cx="329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90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Photo | Flat lay stationery arrangement on yellow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059582"/>
            <a:ext cx="54726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(4-dars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57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/>
          <a:srcRect t="7264"/>
          <a:stretch/>
        </p:blipFill>
        <p:spPr bwMode="auto">
          <a:xfrm>
            <a:off x="-252536" y="-92546"/>
            <a:ext cx="100091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55538" y="1687534"/>
            <a:ext cx="7053113" cy="2097114"/>
          </a:xfrm>
          <a:prstGeom prst="rect">
            <a:avLst/>
          </a:prstGeom>
          <a:noFill/>
        </p:spPr>
        <p:txBody>
          <a:bodyPr wrap="square" lIns="65151" tIns="32576" rIns="65151" bIns="32576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72-bet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4-topshiriq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0015" y="2070689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99592" y="1851670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6757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65" y="1956757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1851670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89" y="2011989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32" y="2011989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067944" y="1837019"/>
            <a:ext cx="144016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65" y="1997338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08" y="1997338"/>
            <a:ext cx="874196" cy="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91520" y="2165255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33360" y="2179586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2182549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9716" y="3277360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13858" y="3465485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35363" y="3560051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7203" y="3574382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944235" y="3577345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Беременность: клубника при беременности можно или нет | САЛ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Беременность: клубника при беременности можно или нет | САЛИ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1" y="3560051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6" y="3327723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1818620" y="3265075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55" y="3547766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5438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3258780" y="3322040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15" y="3604731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2403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698940" y="3310429"/>
            <a:ext cx="1364072" cy="10225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5" y="3593120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лубничный, фрукты,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0792"/>
            <a:ext cx="1085262" cy="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770015" y="2070689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33360" y="2179586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309999" y="20574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3360" y="20574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0392" y="208798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0383" y="34555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6451" y="34798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63483" y="34798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1138" y="1248209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Ko‘paytuvchilar-ning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o‘zgarmaydi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460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51620" y="1347614"/>
            <a:ext cx="93610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333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9792" y="383064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31640" y="1491630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331640" y="2165255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195736" y="1390461"/>
            <a:ext cx="93610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375756" y="153447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375756" y="220810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08024" y="1347614"/>
            <a:ext cx="93610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88044" y="1491630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388044" y="2165255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283968" y="1416014"/>
            <a:ext cx="93610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463988" y="1560030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63988" y="2233655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75656" y="3830646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 =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1225810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Ko‘paytuvchilar-ning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o‘zgarmaydi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9235"/>
            <a:ext cx="460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5400000">
            <a:off x="2068088" y="139845"/>
            <a:ext cx="936104" cy="30636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333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 4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9792" y="383064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31640" y="141962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960076" y="141962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25217" y="139219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98175" y="139755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75656" y="3830646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4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5400000">
            <a:off x="2035351" y="1147567"/>
            <a:ext cx="936104" cy="30636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98903" y="242734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27339" y="242734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92480" y="239991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65438" y="2405273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69235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8814" y="26806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259632" y="16546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874967" y="165460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41502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23874" y="164131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659903" y="2698381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43902" y="237228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74967" y="235815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62818" y="23342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10910" y="23482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79912" y="16480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233045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43902" y="304562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74967" y="303149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62818" y="300755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10910" y="302154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79912" y="300379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60640" y="2008460"/>
            <a:ext cx="3455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3440" y="209380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24128" y="20932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03440" y="199742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2777" y="19935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69235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8814" y="26806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259632" y="16546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874967" y="165460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41502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23874" y="164131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659903" y="2698381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43902" y="237228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74967" y="235815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62818" y="23342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10910" y="23482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79912" y="16480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233045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43902" y="304562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74967" y="303149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62818" y="300755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10910" y="302154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79912" y="300379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60640" y="2008460"/>
            <a:ext cx="3455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3440" y="209380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24128" y="20932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03440" y="199742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2777" y="19935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92" y="1465385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2319721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89" y="2319721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16" y="18779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28" y="18779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65385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28" y="2319721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53" y="2319721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8779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92" y="1877915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13" y="1429380"/>
            <a:ext cx="2232249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85" y="2283716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10" y="2283716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37" y="1841910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49" y="1841910"/>
            <a:ext cx="587225" cy="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9616" y="3484894"/>
            <a:ext cx="331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x        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7655" y="3607323"/>
            <a:ext cx="59918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58499" y="3607323"/>
            <a:ext cx="56474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7895" y="35127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14499" y="351275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3051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248</Words>
  <Application>Microsoft Office PowerPoint</Application>
  <PresentationFormat>Экран (16:9)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2021-10-30T11:53:39Z</dcterms:created>
  <dcterms:modified xsi:type="dcterms:W3CDTF">2021-10-31T15:31:36Z</dcterms:modified>
</cp:coreProperties>
</file>