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3" r:id="rId4"/>
    <p:sldId id="267" r:id="rId5"/>
    <p:sldId id="264" r:id="rId6"/>
    <p:sldId id="265" r:id="rId7"/>
    <p:sldId id="266" r:id="rId8"/>
    <p:sldId id="268" r:id="rId9"/>
    <p:sldId id="269" r:id="rId10"/>
    <p:sldId id="270" r:id="rId11"/>
    <p:sldId id="271" r:id="rId12"/>
    <p:sldId id="262" r:id="rId13"/>
    <p:sldId id="272" r:id="rId14"/>
    <p:sldId id="273" r:id="rId15"/>
    <p:sldId id="261" r:id="rId16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756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31.10.2021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microsoft.com/office/2007/relationships/hdphoto" Target="../media/hdphoto4.wdp"/><Relationship Id="rId5" Type="http://schemas.openxmlformats.org/officeDocument/2006/relationships/image" Target="../media/image8.png"/><Relationship Id="rId4" Type="http://schemas.microsoft.com/office/2007/relationships/hdphoto" Target="../media/hdphoto3.wdp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6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microsoft.com/office/2007/relationships/hdphoto" Target="../media/hdphoto4.wdp"/><Relationship Id="rId5" Type="http://schemas.openxmlformats.org/officeDocument/2006/relationships/image" Target="../media/image8.png"/><Relationship Id="rId4" Type="http://schemas.microsoft.com/office/2007/relationships/hdphoto" Target="../media/hdphoto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shablon-proshhay-nachalnaya-shkola-prevyu – КГОБУ &amp;quot;Петропавловск-Камчатская  школа №1 для детей с ОВЗ&amp;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2008" y="0"/>
            <a:ext cx="9396536" cy="5236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1619672" y="1847639"/>
            <a:ext cx="6048672" cy="77038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691680" y="1707654"/>
            <a:ext cx="69127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Matematika</a:t>
            </a:r>
            <a:r>
              <a:rPr lang="en-US" sz="5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2-sinf</a:t>
            </a:r>
            <a:endParaRPr lang="ru-RU" sz="5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0709829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-27434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619672" y="269235"/>
            <a:ext cx="67687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Koptoklar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soni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nechta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(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ru-RU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-bet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409716" y="267494"/>
            <a:ext cx="561884" cy="576064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67544" y="269235"/>
            <a:ext cx="5357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 descr="коробка пустая стоковое изображение. изображение насчитывающей парцелла -  1138447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969" y="1479879"/>
            <a:ext cx="2232249" cy="1780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utoShape 6" descr="Детские маленькие мячики с пупырышками. Маленькие мячики детские купить -  Родные игрушк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D:\bb9dd613f17435d615e472902121f74c.webp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6" name="Picture 12" descr="Мяч диаметром 25 см: цена, фото, отзывы - купить игровой мяч по низкой цене  в интернет-магазине Proball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641" y="2334215"/>
            <a:ext cx="587225" cy="587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2" descr="Мяч диаметром 25 см: цена, фото, отзывы - купить игровой мяч по низкой цене  в интернет-магазине Proball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2866" y="2334215"/>
            <a:ext cx="587225" cy="587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2" descr="Мяч диаметром 25 см: цена, фото, отзывы - купить игровой мяч по низкой цене  в интернет-магазине Proball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9253" y="1892409"/>
            <a:ext cx="587225" cy="587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 descr="коробка пустая стоковое изображение. изображение насчитывающей парцелла -  1138447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9403" y="1479879"/>
            <a:ext cx="2232249" cy="1780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2" descr="Мяч диаметром 25 см: цена, фото, отзывы - купить игровой мяч по низкой цене  в интернет-магазине Proball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9075" y="2334215"/>
            <a:ext cx="587225" cy="587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12" descr="Мяч диаметром 25 см: цена, фото, отзывы - купить игровой мяч по низкой цене  в интернет-магазине Proball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6300" y="2334215"/>
            <a:ext cx="587225" cy="587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12" descr="Мяч диаметром 25 см: цена, фото, отзывы - купить игровой мяч по низкой цене  в интернет-магазине Proball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6728" y="1891505"/>
            <a:ext cx="587225" cy="587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 descr="коробка пустая стоковое изображение. изображение насчитывающей парцелла -  1138447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8060" y="1479879"/>
            <a:ext cx="2232249" cy="1780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12" descr="Мяч диаметром 25 см: цена, фото, отзывы - купить игровой мяч по низкой цене  в интернет-магазине Proball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7732" y="2334215"/>
            <a:ext cx="587225" cy="587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12" descr="Мяч диаметром 25 см: цена, фото, отзывы - купить игровой мяч по низкой цене  в интернет-магазине Proball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4957" y="2334215"/>
            <a:ext cx="587225" cy="587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12" descr="Мяч диаметром 25 см: цена, фото, отзывы - купить игровой мяч по низкой цене  в интернет-магазине Proball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1550" y="1891504"/>
            <a:ext cx="587225" cy="587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921823" y="3498008"/>
            <a:ext cx="14162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 x 3 =</a:t>
            </a:r>
            <a:endParaRPr lang="ru-RU" sz="3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399890" y="3607323"/>
            <a:ext cx="599185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4058499" y="3607323"/>
            <a:ext cx="564745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2470091" y="3512757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4</a:t>
            </a:r>
            <a:endParaRPr lang="ru-RU" sz="3600" dirty="0"/>
          </a:p>
        </p:txBody>
      </p:sp>
      <p:sp>
        <p:nvSpPr>
          <p:cNvPr id="33" name="TextBox 32"/>
          <p:cNvSpPr txBox="1"/>
          <p:nvPr/>
        </p:nvSpPr>
        <p:spPr>
          <a:xfrm>
            <a:off x="4014499" y="3512757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12</a:t>
            </a:r>
            <a:endParaRPr lang="ru-RU" sz="3600" dirty="0"/>
          </a:p>
        </p:txBody>
      </p:sp>
      <p:pic>
        <p:nvPicPr>
          <p:cNvPr id="29" name="Picture 4" descr="коробка пустая стоковое изображение. изображение насчитывающей парцелла -  1138447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443874"/>
            <a:ext cx="2232249" cy="1780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12" descr="Мяч диаметром 25 см: цена, фото, отзывы - купить игровой мяч по низкой цене  в интернет-магазине Proball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3840" y="2298210"/>
            <a:ext cx="587225" cy="587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12" descr="Мяч диаметром 25 см: цена, фото, отзывы - купить игровой мяч по низкой цене  в интернет-магазине Proball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1065" y="2298210"/>
            <a:ext cx="587225" cy="587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12" descr="Мяч диаметром 25 см: цена, фото, отзывы - купить игровой мяч по низкой цене  в интернет-магазине Proball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7451" y="1851390"/>
            <a:ext cx="587225" cy="587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7507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3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appy School Children With Big Books Stock Photo, Picture And Royalty Free  Image. Image 83226843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44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75" y="7938"/>
            <a:ext cx="9270667" cy="513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39554" y="339502"/>
            <a:ext cx="82809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4-misol.  </a:t>
            </a:r>
            <a:r>
              <a:rPr lang="en-US" sz="4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Hisoblaymiz</a:t>
            </a:r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(73-bet)</a:t>
            </a:r>
            <a:endParaRPr lang="ru-RU" sz="4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1373730" y="1584150"/>
            <a:ext cx="64633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</a:t>
            </a:r>
          </a:p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45</a:t>
            </a:r>
            <a:endParaRPr lang="ru-RU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2814405" y="1591118"/>
            <a:ext cx="83614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8117</a:t>
            </a:r>
            <a:endParaRPr lang="ru-RU" sz="3600" dirty="0"/>
          </a:p>
        </p:txBody>
      </p:sp>
      <p:sp>
        <p:nvSpPr>
          <p:cNvPr id="61" name="Прямоугольник 60"/>
          <p:cNvSpPr/>
          <p:nvPr/>
        </p:nvSpPr>
        <p:spPr>
          <a:xfrm>
            <a:off x="4203026" y="1591943"/>
            <a:ext cx="7378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6425</a:t>
            </a:r>
            <a:endParaRPr lang="ru-RU" sz="3600" dirty="0"/>
          </a:p>
        </p:txBody>
      </p:sp>
      <p:sp>
        <p:nvSpPr>
          <p:cNvPr id="62" name="Прямоугольник 61"/>
          <p:cNvSpPr/>
          <p:nvPr/>
        </p:nvSpPr>
        <p:spPr>
          <a:xfrm>
            <a:off x="5707868" y="1563639"/>
            <a:ext cx="7378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90</a:t>
            </a:r>
          </a:p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44</a:t>
            </a:r>
            <a:endParaRPr lang="ru-RU" sz="3600" dirty="0"/>
          </a:p>
        </p:txBody>
      </p:sp>
      <p:cxnSp>
        <p:nvCxnSpPr>
          <p:cNvPr id="1024" name="Прямая соединительная линия 1023"/>
          <p:cNvCxnSpPr/>
          <p:nvPr/>
        </p:nvCxnSpPr>
        <p:spPr>
          <a:xfrm flipH="1">
            <a:off x="1198706" y="2787774"/>
            <a:ext cx="937014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8" name="Прямая соединительная линия 67"/>
          <p:cNvCxnSpPr/>
          <p:nvPr/>
        </p:nvCxnSpPr>
        <p:spPr>
          <a:xfrm flipH="1">
            <a:off x="2609890" y="2787774"/>
            <a:ext cx="937014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9" name="Прямая соединительная линия 68"/>
          <p:cNvCxnSpPr/>
          <p:nvPr/>
        </p:nvCxnSpPr>
        <p:spPr>
          <a:xfrm flipH="1">
            <a:off x="4053805" y="2764166"/>
            <a:ext cx="937014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0" name="Прямая соединительная линия 69"/>
          <p:cNvCxnSpPr/>
          <p:nvPr/>
        </p:nvCxnSpPr>
        <p:spPr>
          <a:xfrm flipH="1">
            <a:off x="5499543" y="2764166"/>
            <a:ext cx="937014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/>
          <p:cNvCxnSpPr/>
          <p:nvPr/>
        </p:nvCxnSpPr>
        <p:spPr>
          <a:xfrm flipH="1">
            <a:off x="1107057" y="2130551"/>
            <a:ext cx="266673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3" name="Прямая соединительная линия 72"/>
          <p:cNvCxnSpPr/>
          <p:nvPr/>
        </p:nvCxnSpPr>
        <p:spPr>
          <a:xfrm flipH="1">
            <a:off x="2547217" y="2130551"/>
            <a:ext cx="266673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4" name="Прямая соединительная линия 73"/>
          <p:cNvCxnSpPr/>
          <p:nvPr/>
        </p:nvCxnSpPr>
        <p:spPr>
          <a:xfrm flipH="1">
            <a:off x="3987377" y="2122758"/>
            <a:ext cx="266673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7087324" y="1584150"/>
            <a:ext cx="8690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75</a:t>
            </a:r>
          </a:p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  <a:endParaRPr lang="ru-RU" sz="3600" dirty="0"/>
          </a:p>
        </p:txBody>
      </p:sp>
      <p:cxnSp>
        <p:nvCxnSpPr>
          <p:cNvPr id="83" name="Прямая соединительная линия 82"/>
          <p:cNvCxnSpPr/>
          <p:nvPr/>
        </p:nvCxnSpPr>
        <p:spPr>
          <a:xfrm flipH="1">
            <a:off x="6888458" y="2773296"/>
            <a:ext cx="937014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1237871" y="2022539"/>
            <a:ext cx="1" cy="21602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1591661" y="2725822"/>
            <a:ext cx="4154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2836988" y="2725822"/>
            <a:ext cx="6463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64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4186348" y="2733024"/>
            <a:ext cx="6463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39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707868" y="2721912"/>
            <a:ext cx="6463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46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7087324" y="2731435"/>
            <a:ext cx="6463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89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1339629" y="2715766"/>
            <a:ext cx="4154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6" name="Прямая соединительная линия 45"/>
          <p:cNvCxnSpPr/>
          <p:nvPr/>
        </p:nvCxnSpPr>
        <p:spPr>
          <a:xfrm flipH="1">
            <a:off x="6820651" y="2107510"/>
            <a:ext cx="266673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 flipH="1">
            <a:off x="5441195" y="2120913"/>
            <a:ext cx="266673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6947470" y="1981175"/>
            <a:ext cx="1" cy="21602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708225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39" grpId="0"/>
      <p:bldP spid="40" grpId="0"/>
      <p:bldP spid="41" grpId="0"/>
      <p:bldP spid="42" grpId="0"/>
      <p:bldP spid="4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"/>
          <p:cNvPicPr>
            <a:picLocks noChangeAspect="1" noChangeArrowheads="1"/>
          </p:cNvPicPr>
          <p:nvPr/>
        </p:nvPicPr>
        <p:blipFill rotWithShape="1">
          <a:blip r:embed="rId2"/>
          <a:srcRect t="7264"/>
          <a:stretch/>
        </p:blipFill>
        <p:spPr bwMode="auto">
          <a:xfrm>
            <a:off x="-252536" y="-92546"/>
            <a:ext cx="10009112" cy="547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extBox 1"/>
          <p:cNvSpPr txBox="1"/>
          <p:nvPr/>
        </p:nvSpPr>
        <p:spPr>
          <a:xfrm>
            <a:off x="2090887" y="1707654"/>
            <a:ext cx="7053113" cy="558231"/>
          </a:xfrm>
          <a:prstGeom prst="rect">
            <a:avLst/>
          </a:prstGeom>
          <a:noFill/>
        </p:spPr>
        <p:txBody>
          <a:bodyPr wrap="square" lIns="65151" tIns="32576" rIns="65151" bIns="32576" rtlCol="0">
            <a:spAutoFit/>
          </a:bodyPr>
          <a:lstStyle/>
          <a:p>
            <a:pPr algn="ctr"/>
            <a:r>
              <a:rPr lang="uz-Cyrl-UZ" sz="32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uz-Cyrl-UZ" sz="32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uz-Cyrl-UZ" sz="32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b="1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47864" y="2577847"/>
            <a:ext cx="559836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73-bet. </a:t>
            </a:r>
            <a:r>
              <a:rPr lang="en-US" sz="4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5-topshiriq</a:t>
            </a:r>
            <a:endParaRPr lang="ru-RU" sz="44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107394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-27434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298942" y="219293"/>
            <a:ext cx="72728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Guruhlarga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ajratamiz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bo‘sh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kataklarni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to‘ldiramiz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73-bet)</a:t>
            </a: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409716" y="267494"/>
            <a:ext cx="561884" cy="576064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467544" y="269235"/>
            <a:ext cx="5357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Овал 18"/>
          <p:cNvSpPr/>
          <p:nvPr/>
        </p:nvSpPr>
        <p:spPr>
          <a:xfrm rot="5400000">
            <a:off x="791641" y="1340833"/>
            <a:ext cx="1387674" cy="1819836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264317" y="3142228"/>
            <a:ext cx="22621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ta 3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talik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2641128" y="3830644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Овал 38"/>
          <p:cNvSpPr/>
          <p:nvPr/>
        </p:nvSpPr>
        <p:spPr>
          <a:xfrm>
            <a:off x="815013" y="1793454"/>
            <a:ext cx="576064" cy="514115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Овал 39"/>
          <p:cNvSpPr/>
          <p:nvPr/>
        </p:nvSpPr>
        <p:spPr>
          <a:xfrm>
            <a:off x="1626071" y="1805134"/>
            <a:ext cx="576064" cy="514115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Овал 48"/>
          <p:cNvSpPr/>
          <p:nvPr/>
        </p:nvSpPr>
        <p:spPr>
          <a:xfrm>
            <a:off x="1197446" y="2321702"/>
            <a:ext cx="576064" cy="514115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Прямоугольник 50"/>
          <p:cNvSpPr/>
          <p:nvPr/>
        </p:nvSpPr>
        <p:spPr>
          <a:xfrm>
            <a:off x="1275656" y="3830646"/>
            <a:ext cx="17841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x 3 =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20" name="Овал 19"/>
          <p:cNvSpPr/>
          <p:nvPr/>
        </p:nvSpPr>
        <p:spPr>
          <a:xfrm rot="5400000">
            <a:off x="2742792" y="1348713"/>
            <a:ext cx="1387674" cy="1819836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2766164" y="1801334"/>
            <a:ext cx="576064" cy="514115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3577222" y="1813014"/>
            <a:ext cx="576064" cy="514115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3148597" y="2329582"/>
            <a:ext cx="576064" cy="514115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вал 28"/>
          <p:cNvSpPr/>
          <p:nvPr/>
        </p:nvSpPr>
        <p:spPr>
          <a:xfrm rot="5400000">
            <a:off x="5148121" y="1288193"/>
            <a:ext cx="1387674" cy="1819836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Овал 29"/>
          <p:cNvSpPr/>
          <p:nvPr/>
        </p:nvSpPr>
        <p:spPr>
          <a:xfrm>
            <a:off x="6071051" y="1701515"/>
            <a:ext cx="402439" cy="388799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Овал 30"/>
          <p:cNvSpPr/>
          <p:nvPr/>
        </p:nvSpPr>
        <p:spPr>
          <a:xfrm>
            <a:off x="6043177" y="2287710"/>
            <a:ext cx="402439" cy="388799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Овал 31"/>
          <p:cNvSpPr/>
          <p:nvPr/>
        </p:nvSpPr>
        <p:spPr>
          <a:xfrm>
            <a:off x="5238299" y="2315460"/>
            <a:ext cx="402439" cy="388799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Овал 32"/>
          <p:cNvSpPr/>
          <p:nvPr/>
        </p:nvSpPr>
        <p:spPr>
          <a:xfrm>
            <a:off x="5238298" y="1683996"/>
            <a:ext cx="402439" cy="388799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Овал 33"/>
          <p:cNvSpPr/>
          <p:nvPr/>
        </p:nvSpPr>
        <p:spPr>
          <a:xfrm>
            <a:off x="5640738" y="2003711"/>
            <a:ext cx="402439" cy="388799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Овал 34"/>
          <p:cNvSpPr/>
          <p:nvPr/>
        </p:nvSpPr>
        <p:spPr>
          <a:xfrm rot="5400000">
            <a:off x="7118692" y="1251234"/>
            <a:ext cx="1387674" cy="1819836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Овал 35"/>
          <p:cNvSpPr/>
          <p:nvPr/>
        </p:nvSpPr>
        <p:spPr>
          <a:xfrm>
            <a:off x="8041622" y="1664556"/>
            <a:ext cx="402439" cy="388799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Овал 36"/>
          <p:cNvSpPr/>
          <p:nvPr/>
        </p:nvSpPr>
        <p:spPr>
          <a:xfrm>
            <a:off x="8013748" y="2250751"/>
            <a:ext cx="402439" cy="388799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Овал 40"/>
          <p:cNvSpPr/>
          <p:nvPr/>
        </p:nvSpPr>
        <p:spPr>
          <a:xfrm>
            <a:off x="7208870" y="2278501"/>
            <a:ext cx="402439" cy="388799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Овал 41"/>
          <p:cNvSpPr/>
          <p:nvPr/>
        </p:nvSpPr>
        <p:spPr>
          <a:xfrm>
            <a:off x="7208869" y="1647037"/>
            <a:ext cx="402439" cy="388799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Овал 42"/>
          <p:cNvSpPr/>
          <p:nvPr/>
        </p:nvSpPr>
        <p:spPr>
          <a:xfrm>
            <a:off x="7611309" y="1966752"/>
            <a:ext cx="402439" cy="388799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Овал 44"/>
          <p:cNvSpPr/>
          <p:nvPr/>
        </p:nvSpPr>
        <p:spPr>
          <a:xfrm>
            <a:off x="8041622" y="1701514"/>
            <a:ext cx="402439" cy="388799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Овал 45"/>
          <p:cNvSpPr/>
          <p:nvPr/>
        </p:nvSpPr>
        <p:spPr>
          <a:xfrm>
            <a:off x="7208869" y="1683995"/>
            <a:ext cx="402439" cy="388799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Овал 46"/>
          <p:cNvSpPr/>
          <p:nvPr/>
        </p:nvSpPr>
        <p:spPr>
          <a:xfrm>
            <a:off x="7611309" y="2003710"/>
            <a:ext cx="402439" cy="388799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TextBox 49"/>
          <p:cNvSpPr txBox="1"/>
          <p:nvPr/>
        </p:nvSpPr>
        <p:spPr>
          <a:xfrm>
            <a:off x="6072939" y="3075805"/>
            <a:ext cx="23775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     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talik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6028352" y="3790817"/>
            <a:ext cx="17841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       =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627989" y="3925209"/>
            <a:ext cx="549244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Прямоугольник 52"/>
          <p:cNvSpPr/>
          <p:nvPr/>
        </p:nvSpPr>
        <p:spPr>
          <a:xfrm>
            <a:off x="5595410" y="3925209"/>
            <a:ext cx="549244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Прямоугольник 53"/>
          <p:cNvSpPr/>
          <p:nvPr/>
        </p:nvSpPr>
        <p:spPr>
          <a:xfrm>
            <a:off x="7630420" y="3901875"/>
            <a:ext cx="549244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Прямоугольник 54"/>
          <p:cNvSpPr/>
          <p:nvPr/>
        </p:nvSpPr>
        <p:spPr>
          <a:xfrm>
            <a:off x="5595410" y="3220820"/>
            <a:ext cx="549244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Прямоугольник 55"/>
          <p:cNvSpPr/>
          <p:nvPr/>
        </p:nvSpPr>
        <p:spPr>
          <a:xfrm>
            <a:off x="6712482" y="3219822"/>
            <a:ext cx="549244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3294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-27434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298942" y="219293"/>
            <a:ext cx="72728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Guruhlarga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ajratamiz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bo‘sh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kataklarni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to‘ldiramiz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360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73-bet)</a:t>
            </a: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409716" y="267494"/>
            <a:ext cx="561884" cy="576064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467544" y="269235"/>
            <a:ext cx="5357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64317" y="3142228"/>
            <a:ext cx="23775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     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talik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6072939" y="3075805"/>
            <a:ext cx="23775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     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talik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6028352" y="3790817"/>
            <a:ext cx="17841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       =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627989" y="3925209"/>
            <a:ext cx="549244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Прямоугольник 52"/>
          <p:cNvSpPr/>
          <p:nvPr/>
        </p:nvSpPr>
        <p:spPr>
          <a:xfrm>
            <a:off x="5595410" y="3925209"/>
            <a:ext cx="549244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Прямоугольник 53"/>
          <p:cNvSpPr/>
          <p:nvPr/>
        </p:nvSpPr>
        <p:spPr>
          <a:xfrm>
            <a:off x="7630420" y="3901875"/>
            <a:ext cx="549244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Прямоугольник 54"/>
          <p:cNvSpPr/>
          <p:nvPr/>
        </p:nvSpPr>
        <p:spPr>
          <a:xfrm>
            <a:off x="5595410" y="3220820"/>
            <a:ext cx="549244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Прямоугольник 55"/>
          <p:cNvSpPr/>
          <p:nvPr/>
        </p:nvSpPr>
        <p:spPr>
          <a:xfrm>
            <a:off x="6712482" y="3219822"/>
            <a:ext cx="549244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Овал 43"/>
          <p:cNvSpPr/>
          <p:nvPr/>
        </p:nvSpPr>
        <p:spPr>
          <a:xfrm>
            <a:off x="1259632" y="1654607"/>
            <a:ext cx="576064" cy="51411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Овал 47"/>
          <p:cNvSpPr/>
          <p:nvPr/>
        </p:nvSpPr>
        <p:spPr>
          <a:xfrm>
            <a:off x="1874967" y="1654608"/>
            <a:ext cx="576064" cy="51411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Овал 56"/>
          <p:cNvSpPr/>
          <p:nvPr/>
        </p:nvSpPr>
        <p:spPr>
          <a:xfrm>
            <a:off x="3141502" y="1630659"/>
            <a:ext cx="576064" cy="51411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Овал 57"/>
          <p:cNvSpPr/>
          <p:nvPr/>
        </p:nvSpPr>
        <p:spPr>
          <a:xfrm>
            <a:off x="2523874" y="1641312"/>
            <a:ext cx="576064" cy="51411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Овал 58"/>
          <p:cNvSpPr/>
          <p:nvPr/>
        </p:nvSpPr>
        <p:spPr>
          <a:xfrm>
            <a:off x="1243902" y="2372284"/>
            <a:ext cx="576064" cy="51411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Овал 59"/>
          <p:cNvSpPr/>
          <p:nvPr/>
        </p:nvSpPr>
        <p:spPr>
          <a:xfrm>
            <a:off x="1874967" y="2358154"/>
            <a:ext cx="576064" cy="51411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Овал 60"/>
          <p:cNvSpPr/>
          <p:nvPr/>
        </p:nvSpPr>
        <p:spPr>
          <a:xfrm>
            <a:off x="3162818" y="2334211"/>
            <a:ext cx="576064" cy="51411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Овал 61"/>
          <p:cNvSpPr/>
          <p:nvPr/>
        </p:nvSpPr>
        <p:spPr>
          <a:xfrm>
            <a:off x="2510910" y="2348207"/>
            <a:ext cx="576064" cy="51411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Овал 62"/>
          <p:cNvSpPr/>
          <p:nvPr/>
        </p:nvSpPr>
        <p:spPr>
          <a:xfrm>
            <a:off x="3779912" y="1648011"/>
            <a:ext cx="576064" cy="51411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Овал 63"/>
          <p:cNvSpPr/>
          <p:nvPr/>
        </p:nvSpPr>
        <p:spPr>
          <a:xfrm>
            <a:off x="3779912" y="2330458"/>
            <a:ext cx="576064" cy="51411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Овал 64"/>
          <p:cNvSpPr/>
          <p:nvPr/>
        </p:nvSpPr>
        <p:spPr>
          <a:xfrm>
            <a:off x="611560" y="1630659"/>
            <a:ext cx="576064" cy="51411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Овал 65"/>
          <p:cNvSpPr/>
          <p:nvPr/>
        </p:nvSpPr>
        <p:spPr>
          <a:xfrm>
            <a:off x="611560" y="2348206"/>
            <a:ext cx="576064" cy="51411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Овал 66"/>
          <p:cNvSpPr/>
          <p:nvPr/>
        </p:nvSpPr>
        <p:spPr>
          <a:xfrm>
            <a:off x="5606385" y="1609882"/>
            <a:ext cx="576064" cy="514115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Овал 67"/>
          <p:cNvSpPr/>
          <p:nvPr/>
        </p:nvSpPr>
        <p:spPr>
          <a:xfrm>
            <a:off x="6221720" y="1609883"/>
            <a:ext cx="576064" cy="514115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Овал 68"/>
          <p:cNvSpPr/>
          <p:nvPr/>
        </p:nvSpPr>
        <p:spPr>
          <a:xfrm>
            <a:off x="7488255" y="1585934"/>
            <a:ext cx="576064" cy="514115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Овал 69"/>
          <p:cNvSpPr/>
          <p:nvPr/>
        </p:nvSpPr>
        <p:spPr>
          <a:xfrm>
            <a:off x="6870627" y="1596587"/>
            <a:ext cx="576064" cy="514115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Овал 70"/>
          <p:cNvSpPr/>
          <p:nvPr/>
        </p:nvSpPr>
        <p:spPr>
          <a:xfrm>
            <a:off x="5590655" y="2327559"/>
            <a:ext cx="576064" cy="514115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Овал 71"/>
          <p:cNvSpPr/>
          <p:nvPr/>
        </p:nvSpPr>
        <p:spPr>
          <a:xfrm>
            <a:off x="6221720" y="2313429"/>
            <a:ext cx="576064" cy="514115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Овал 72"/>
          <p:cNvSpPr/>
          <p:nvPr/>
        </p:nvSpPr>
        <p:spPr>
          <a:xfrm>
            <a:off x="7509571" y="2289486"/>
            <a:ext cx="576064" cy="514115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" name="Овал 73"/>
          <p:cNvSpPr/>
          <p:nvPr/>
        </p:nvSpPr>
        <p:spPr>
          <a:xfrm>
            <a:off x="6857663" y="2303482"/>
            <a:ext cx="576064" cy="514115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5" name="Овал 74"/>
          <p:cNvSpPr/>
          <p:nvPr/>
        </p:nvSpPr>
        <p:spPr>
          <a:xfrm>
            <a:off x="8126665" y="1603286"/>
            <a:ext cx="576064" cy="514115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6" name="Овал 75"/>
          <p:cNvSpPr/>
          <p:nvPr/>
        </p:nvSpPr>
        <p:spPr>
          <a:xfrm>
            <a:off x="8126665" y="2285733"/>
            <a:ext cx="576064" cy="514115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Овал 76"/>
          <p:cNvSpPr/>
          <p:nvPr/>
        </p:nvSpPr>
        <p:spPr>
          <a:xfrm>
            <a:off x="4958313" y="1585934"/>
            <a:ext cx="576064" cy="514115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8" name="Овал 77"/>
          <p:cNvSpPr/>
          <p:nvPr/>
        </p:nvSpPr>
        <p:spPr>
          <a:xfrm>
            <a:off x="4958313" y="2303481"/>
            <a:ext cx="576064" cy="514115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9" name="Прямоугольник 78"/>
          <p:cNvSpPr/>
          <p:nvPr/>
        </p:nvSpPr>
        <p:spPr>
          <a:xfrm>
            <a:off x="1202093" y="3788559"/>
            <a:ext cx="17841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       =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80" name="Прямоугольник 79"/>
          <p:cNvSpPr/>
          <p:nvPr/>
        </p:nvSpPr>
        <p:spPr>
          <a:xfrm>
            <a:off x="1801730" y="3922951"/>
            <a:ext cx="549244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1" name="Прямоугольник 80"/>
          <p:cNvSpPr/>
          <p:nvPr/>
        </p:nvSpPr>
        <p:spPr>
          <a:xfrm>
            <a:off x="769151" y="3922951"/>
            <a:ext cx="549244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2" name="Прямоугольник 81"/>
          <p:cNvSpPr/>
          <p:nvPr/>
        </p:nvSpPr>
        <p:spPr>
          <a:xfrm>
            <a:off x="2804161" y="3899617"/>
            <a:ext cx="549244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3" name="Прямоугольник 82"/>
          <p:cNvSpPr/>
          <p:nvPr/>
        </p:nvSpPr>
        <p:spPr>
          <a:xfrm>
            <a:off x="769151" y="3236793"/>
            <a:ext cx="549244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4" name="Прямоугольник 83"/>
          <p:cNvSpPr/>
          <p:nvPr/>
        </p:nvSpPr>
        <p:spPr>
          <a:xfrm>
            <a:off x="1924784" y="3264936"/>
            <a:ext cx="549244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9082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любители книг | Идеи для обустройства класса, Школьные идеи, Дошкольник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28"/>
          <a:stretch/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259632" y="2156251"/>
            <a:ext cx="36724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E’tiboringiz</a:t>
            </a:r>
            <a:r>
              <a:rPr lang="en-US" sz="4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endParaRPr lang="ru-RU" sz="4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987824" y="2859782"/>
            <a:ext cx="27363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endParaRPr lang="ru-RU" sz="4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076056" y="3147814"/>
            <a:ext cx="32940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rahmat</a:t>
            </a:r>
            <a:r>
              <a:rPr lang="en-US" sz="4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4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799011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Free Photo | Flat lay stationery arrangement on yellow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051720" y="1059582"/>
            <a:ext cx="5472608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en-US" sz="48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Mavzu</a:t>
            </a:r>
            <a:r>
              <a:rPr lang="en-US" sz="4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48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Ko‘paytirish</a:t>
            </a:r>
            <a:r>
              <a:rPr lang="en-US" sz="4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amali</a:t>
            </a:r>
            <a:r>
              <a:rPr lang="en-US" sz="4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uning</a:t>
            </a:r>
            <a:r>
              <a:rPr lang="en-US" sz="4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ma’nosi</a:t>
            </a:r>
            <a:r>
              <a:rPr lang="en-US" sz="4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		</a:t>
            </a:r>
            <a:r>
              <a:rPr lang="en-US" sz="4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(4-dars</a:t>
            </a:r>
            <a:r>
              <a:rPr lang="en-US" sz="4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endParaRPr lang="ru-RU" sz="4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8157058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"/>
          <p:cNvPicPr>
            <a:picLocks noChangeAspect="1" noChangeArrowheads="1"/>
          </p:cNvPicPr>
          <p:nvPr/>
        </p:nvPicPr>
        <p:blipFill rotWithShape="1">
          <a:blip r:embed="rId2"/>
          <a:srcRect t="7264"/>
          <a:stretch/>
        </p:blipFill>
        <p:spPr bwMode="auto">
          <a:xfrm>
            <a:off x="-252536" y="-92546"/>
            <a:ext cx="10009112" cy="547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extBox 1"/>
          <p:cNvSpPr txBox="1"/>
          <p:nvPr/>
        </p:nvSpPr>
        <p:spPr>
          <a:xfrm>
            <a:off x="2055538" y="1687534"/>
            <a:ext cx="7053113" cy="2097114"/>
          </a:xfrm>
          <a:prstGeom prst="rect">
            <a:avLst/>
          </a:prstGeom>
          <a:noFill/>
        </p:spPr>
        <p:txBody>
          <a:bodyPr wrap="square" lIns="65151" tIns="32576" rIns="65151" bIns="32576" rtlCol="0">
            <a:spAutoFit/>
          </a:bodyPr>
          <a:lstStyle/>
          <a:p>
            <a:pPr algn="ctr"/>
            <a:r>
              <a:rPr lang="en-US" sz="4400" b="1" dirty="0" err="1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44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topshiriqni</a:t>
            </a:r>
            <a:r>
              <a:rPr lang="en-US" sz="44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4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4400" b="1" dirty="0" err="1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tekshirish</a:t>
            </a:r>
            <a:r>
              <a:rPr lang="en-US" sz="44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sz="4400" b="1" dirty="0" smtClean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44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72-bet</a:t>
            </a:r>
            <a:r>
              <a:rPr lang="en-US" sz="44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4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4-topshiriq</a:t>
            </a:r>
            <a:endParaRPr lang="en-US" sz="4400" b="1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622938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-27434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770015" y="2070689"/>
            <a:ext cx="16561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     =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47664" y="269235"/>
            <a:ext cx="7200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Mevalar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sonini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ko‘paytirish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amali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yordamida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ifodalaymiz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(72-bet)</a:t>
            </a: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409716" y="267494"/>
            <a:ext cx="561884" cy="576064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467544" y="269235"/>
            <a:ext cx="5357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899592" y="1851670"/>
            <a:ext cx="1440160" cy="1224136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Picture 4" descr="райское яблоко, вкус, ед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9778" r="89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956757"/>
            <a:ext cx="874196" cy="874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райское яблоко, вкус, ед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9778" r="89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4065" y="1956757"/>
            <a:ext cx="874196" cy="874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 3"/>
          <p:cNvSpPr/>
          <p:nvPr/>
        </p:nvSpPr>
        <p:spPr>
          <a:xfrm>
            <a:off x="2483768" y="1851670"/>
            <a:ext cx="1440160" cy="1224136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Picture 4" descr="райское яблоко, вкус, ед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9778" r="89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9689" y="2011989"/>
            <a:ext cx="874196" cy="874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райское яблоко, вкус, ед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9778" r="89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9732" y="2011989"/>
            <a:ext cx="874196" cy="874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Овал 15"/>
          <p:cNvSpPr/>
          <p:nvPr/>
        </p:nvSpPr>
        <p:spPr>
          <a:xfrm>
            <a:off x="4067944" y="1837019"/>
            <a:ext cx="1440160" cy="1224136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Picture 4" descr="райское яблоко, вкус, ед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9778" r="89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3865" y="1997338"/>
            <a:ext cx="874196" cy="874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райское яблоко, вкус, ед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9778" r="89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3908" y="1997338"/>
            <a:ext cx="874196" cy="874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6291520" y="2165255"/>
            <a:ext cx="457200" cy="4572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7233360" y="2179586"/>
            <a:ext cx="457200" cy="4572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8100392" y="2182549"/>
            <a:ext cx="457200" cy="4572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409716" y="3277360"/>
            <a:ext cx="1364072" cy="1022582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6613858" y="3465485"/>
            <a:ext cx="16561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     =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6135363" y="3560051"/>
            <a:ext cx="457200" cy="4572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7077203" y="3574382"/>
            <a:ext cx="457200" cy="4572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7944235" y="3577345"/>
            <a:ext cx="457200" cy="4572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AutoShape 2" descr="Беременность: клубника при беременности можно или нет | САЛИД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4" descr="Беременность: клубника при беременности можно или нет | САЛИД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0" name="Picture 6" descr="клубничный, фрукты, рисунок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763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351" y="3560051"/>
            <a:ext cx="1085262" cy="706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6" descr="клубничный, фрукты, рисунок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763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776" y="3327723"/>
            <a:ext cx="1085262" cy="706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Овал 34"/>
          <p:cNvSpPr/>
          <p:nvPr/>
        </p:nvSpPr>
        <p:spPr>
          <a:xfrm>
            <a:off x="1818620" y="3265075"/>
            <a:ext cx="1364072" cy="1022582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6" name="Picture 6" descr="клубничный, фрукты, рисунок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763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5255" y="3547766"/>
            <a:ext cx="1085262" cy="706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6" descr="клубничный, фрукты, рисунок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763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3315438"/>
            <a:ext cx="1085262" cy="706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Овал 37"/>
          <p:cNvSpPr/>
          <p:nvPr/>
        </p:nvSpPr>
        <p:spPr>
          <a:xfrm>
            <a:off x="3258780" y="3322040"/>
            <a:ext cx="1364072" cy="1022582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9" name="Picture 6" descr="клубничный, фрукты, рисунок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763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5415" y="3604731"/>
            <a:ext cx="1085262" cy="706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6" descr="клубничный, фрукты, рисунок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763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3372403"/>
            <a:ext cx="1085262" cy="706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Овал 40"/>
          <p:cNvSpPr/>
          <p:nvPr/>
        </p:nvSpPr>
        <p:spPr>
          <a:xfrm>
            <a:off x="4698940" y="3310429"/>
            <a:ext cx="1364072" cy="1022582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2" name="Picture 6" descr="клубничный, фрукты, рисунок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763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5575" y="3593120"/>
            <a:ext cx="1085262" cy="706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6" descr="клубничный, фрукты, рисунок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763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360792"/>
            <a:ext cx="1085262" cy="706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" name="Прямоугольник 43"/>
          <p:cNvSpPr/>
          <p:nvPr/>
        </p:nvSpPr>
        <p:spPr>
          <a:xfrm>
            <a:off x="6770015" y="2070689"/>
            <a:ext cx="16561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     =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7233360" y="2179586"/>
            <a:ext cx="457200" cy="4572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TextBox 45"/>
          <p:cNvSpPr txBox="1"/>
          <p:nvPr/>
        </p:nvSpPr>
        <p:spPr>
          <a:xfrm>
            <a:off x="6309999" y="2057499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2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7233360" y="2057499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3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8100392" y="2087983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6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6140383" y="3455552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2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7096451" y="3479816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002060"/>
                </a:solidFill>
              </a:rPr>
              <a:t>4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7963483" y="3479816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002060"/>
                </a:solidFill>
              </a:rPr>
              <a:t>8</a:t>
            </a:r>
            <a:endParaRPr lang="ru-RU" sz="3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806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-27434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411138" y="1248209"/>
            <a:ext cx="345638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Ko‘paytuvchilar-ning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o‘rnini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almashtirgan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ko‘paytma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o‘zgarmaydi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47664" y="269235"/>
            <a:ext cx="46069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Yodda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tutamiz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(72-bet)</a:t>
            </a: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409716" y="267494"/>
            <a:ext cx="561884" cy="576064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467544" y="269235"/>
            <a:ext cx="5357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1151620" y="1347614"/>
            <a:ext cx="936104" cy="1584176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264317" y="3142228"/>
            <a:ext cx="33345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ta 2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talik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guruh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2699792" y="3830645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Овал 38"/>
          <p:cNvSpPr/>
          <p:nvPr/>
        </p:nvSpPr>
        <p:spPr>
          <a:xfrm>
            <a:off x="1331640" y="1491630"/>
            <a:ext cx="576064" cy="51411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Овал 39"/>
          <p:cNvSpPr/>
          <p:nvPr/>
        </p:nvSpPr>
        <p:spPr>
          <a:xfrm>
            <a:off x="1331640" y="2165255"/>
            <a:ext cx="576064" cy="51411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Овал 40"/>
          <p:cNvSpPr/>
          <p:nvPr/>
        </p:nvSpPr>
        <p:spPr>
          <a:xfrm>
            <a:off x="2195736" y="1390461"/>
            <a:ext cx="936104" cy="1584176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Овал 41"/>
          <p:cNvSpPr/>
          <p:nvPr/>
        </p:nvSpPr>
        <p:spPr>
          <a:xfrm>
            <a:off x="2375756" y="1534477"/>
            <a:ext cx="576064" cy="51411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Овал 42"/>
          <p:cNvSpPr/>
          <p:nvPr/>
        </p:nvSpPr>
        <p:spPr>
          <a:xfrm>
            <a:off x="2375756" y="2208102"/>
            <a:ext cx="576064" cy="51411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Овал 43"/>
          <p:cNvSpPr/>
          <p:nvPr/>
        </p:nvSpPr>
        <p:spPr>
          <a:xfrm>
            <a:off x="3208024" y="1347614"/>
            <a:ext cx="936104" cy="1584176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Овал 44"/>
          <p:cNvSpPr/>
          <p:nvPr/>
        </p:nvSpPr>
        <p:spPr>
          <a:xfrm>
            <a:off x="3388044" y="1491630"/>
            <a:ext cx="576064" cy="51411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Овал 45"/>
          <p:cNvSpPr/>
          <p:nvPr/>
        </p:nvSpPr>
        <p:spPr>
          <a:xfrm>
            <a:off x="3388044" y="2165255"/>
            <a:ext cx="576064" cy="51411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Овал 46"/>
          <p:cNvSpPr/>
          <p:nvPr/>
        </p:nvSpPr>
        <p:spPr>
          <a:xfrm>
            <a:off x="4283968" y="1416014"/>
            <a:ext cx="936104" cy="1584176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Овал 47"/>
          <p:cNvSpPr/>
          <p:nvPr/>
        </p:nvSpPr>
        <p:spPr>
          <a:xfrm>
            <a:off x="4463988" y="1560030"/>
            <a:ext cx="576064" cy="51411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Овал 48"/>
          <p:cNvSpPr/>
          <p:nvPr/>
        </p:nvSpPr>
        <p:spPr>
          <a:xfrm>
            <a:off x="4463988" y="2233655"/>
            <a:ext cx="576064" cy="51411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Прямоугольник 50"/>
          <p:cNvSpPr/>
          <p:nvPr/>
        </p:nvSpPr>
        <p:spPr>
          <a:xfrm>
            <a:off x="1275656" y="3830646"/>
            <a:ext cx="17841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x 2 =</a:t>
            </a:r>
            <a:endParaRPr lang="ru-RU" sz="3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4755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8" grpId="0"/>
      <p:bldP spid="5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-27434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148064" y="1225810"/>
            <a:ext cx="345638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Ko‘paytuvchilar-ning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o‘rnini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almashtirgan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ko‘paytma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o‘zgarmaydi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47664" y="269235"/>
            <a:ext cx="46069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Yodda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tutamiz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(72-bet)</a:t>
            </a: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409716" y="267494"/>
            <a:ext cx="561884" cy="576064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467544" y="269235"/>
            <a:ext cx="5357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Овал 18"/>
          <p:cNvSpPr/>
          <p:nvPr/>
        </p:nvSpPr>
        <p:spPr>
          <a:xfrm rot="5400000">
            <a:off x="2068088" y="139845"/>
            <a:ext cx="936104" cy="306360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264317" y="3142228"/>
            <a:ext cx="33345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ta 4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talik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guruh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2699792" y="3830645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Овал 38"/>
          <p:cNvSpPr/>
          <p:nvPr/>
        </p:nvSpPr>
        <p:spPr>
          <a:xfrm>
            <a:off x="1331640" y="1419622"/>
            <a:ext cx="576064" cy="51411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Овал 39"/>
          <p:cNvSpPr/>
          <p:nvPr/>
        </p:nvSpPr>
        <p:spPr>
          <a:xfrm>
            <a:off x="1960076" y="1419622"/>
            <a:ext cx="576064" cy="51411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Овал 47"/>
          <p:cNvSpPr/>
          <p:nvPr/>
        </p:nvSpPr>
        <p:spPr>
          <a:xfrm>
            <a:off x="3225217" y="1392192"/>
            <a:ext cx="576064" cy="51411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Овал 48"/>
          <p:cNvSpPr/>
          <p:nvPr/>
        </p:nvSpPr>
        <p:spPr>
          <a:xfrm>
            <a:off x="2598175" y="1397551"/>
            <a:ext cx="576064" cy="51411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Прямоугольник 50"/>
          <p:cNvSpPr/>
          <p:nvPr/>
        </p:nvSpPr>
        <p:spPr>
          <a:xfrm>
            <a:off x="1275656" y="3830646"/>
            <a:ext cx="17841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x 4 =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22" name="Овал 21"/>
          <p:cNvSpPr/>
          <p:nvPr/>
        </p:nvSpPr>
        <p:spPr>
          <a:xfrm rot="5400000">
            <a:off x="2035351" y="1147567"/>
            <a:ext cx="936104" cy="306360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1298903" y="2427344"/>
            <a:ext cx="576064" cy="51411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1927339" y="2427344"/>
            <a:ext cx="576064" cy="51411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3192480" y="2399914"/>
            <a:ext cx="576064" cy="51411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2565438" y="2405273"/>
            <a:ext cx="576064" cy="51411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0407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5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-27434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187624" y="269235"/>
            <a:ext cx="74888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Guruhlar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asosida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bo‘sh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kataklarni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to‘ldiramiz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(73-bet)</a:t>
            </a: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409716" y="267494"/>
            <a:ext cx="561884" cy="576064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467544" y="269235"/>
            <a:ext cx="5357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978814" y="2680632"/>
            <a:ext cx="6463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Овал 38"/>
          <p:cNvSpPr/>
          <p:nvPr/>
        </p:nvSpPr>
        <p:spPr>
          <a:xfrm>
            <a:off x="1259632" y="1654607"/>
            <a:ext cx="576064" cy="51411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Овал 39"/>
          <p:cNvSpPr/>
          <p:nvPr/>
        </p:nvSpPr>
        <p:spPr>
          <a:xfrm>
            <a:off x="1874967" y="1654608"/>
            <a:ext cx="576064" cy="51411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Овал 47"/>
          <p:cNvSpPr/>
          <p:nvPr/>
        </p:nvSpPr>
        <p:spPr>
          <a:xfrm>
            <a:off x="3141502" y="1630659"/>
            <a:ext cx="576064" cy="51411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Овал 48"/>
          <p:cNvSpPr/>
          <p:nvPr/>
        </p:nvSpPr>
        <p:spPr>
          <a:xfrm>
            <a:off x="2523874" y="1641312"/>
            <a:ext cx="576064" cy="51411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Прямоугольник 50"/>
          <p:cNvSpPr/>
          <p:nvPr/>
        </p:nvSpPr>
        <p:spPr>
          <a:xfrm>
            <a:off x="4659903" y="2698381"/>
            <a:ext cx="17841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x 5 =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23" name="Овал 22"/>
          <p:cNvSpPr/>
          <p:nvPr/>
        </p:nvSpPr>
        <p:spPr>
          <a:xfrm>
            <a:off x="1243902" y="2372284"/>
            <a:ext cx="576064" cy="51411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1874967" y="2358154"/>
            <a:ext cx="576064" cy="51411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3162818" y="2334211"/>
            <a:ext cx="576064" cy="51411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2510910" y="2348207"/>
            <a:ext cx="576064" cy="51411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3779912" y="1648011"/>
            <a:ext cx="576064" cy="51411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3779912" y="2330458"/>
            <a:ext cx="576064" cy="51411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1243902" y="3045624"/>
            <a:ext cx="576064" cy="51411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1874967" y="3031494"/>
            <a:ext cx="576064" cy="51411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вал 28"/>
          <p:cNvSpPr/>
          <p:nvPr/>
        </p:nvSpPr>
        <p:spPr>
          <a:xfrm>
            <a:off x="3162818" y="3007551"/>
            <a:ext cx="576064" cy="51411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Овал 29"/>
          <p:cNvSpPr/>
          <p:nvPr/>
        </p:nvSpPr>
        <p:spPr>
          <a:xfrm>
            <a:off x="2510910" y="3021547"/>
            <a:ext cx="576064" cy="51411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Овал 30"/>
          <p:cNvSpPr/>
          <p:nvPr/>
        </p:nvSpPr>
        <p:spPr>
          <a:xfrm>
            <a:off x="3779912" y="3003798"/>
            <a:ext cx="576064" cy="51411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160640" y="2008460"/>
            <a:ext cx="34552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 </a:t>
            </a:r>
            <a:r>
              <a:rPr lang="ru-RU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talik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guruh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703440" y="2093804"/>
            <a:ext cx="4572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5724128" y="2093222"/>
            <a:ext cx="4572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TextBox 34"/>
          <p:cNvSpPr txBox="1"/>
          <p:nvPr/>
        </p:nvSpPr>
        <p:spPr>
          <a:xfrm>
            <a:off x="4703440" y="1997427"/>
            <a:ext cx="4154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732777" y="1993594"/>
            <a:ext cx="4154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7022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51" grpId="0"/>
      <p:bldP spid="35" grpId="0"/>
      <p:bldP spid="3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-27434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187624" y="269235"/>
            <a:ext cx="74888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Guruhlar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asosida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bo‘sh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kataklarni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to‘ldiramiz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(73-bet)</a:t>
            </a: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409716" y="267494"/>
            <a:ext cx="561884" cy="576064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467544" y="269235"/>
            <a:ext cx="5357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978814" y="2680632"/>
            <a:ext cx="6463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Овал 38"/>
          <p:cNvSpPr/>
          <p:nvPr/>
        </p:nvSpPr>
        <p:spPr>
          <a:xfrm>
            <a:off x="1259632" y="1654607"/>
            <a:ext cx="576064" cy="51411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Овал 39"/>
          <p:cNvSpPr/>
          <p:nvPr/>
        </p:nvSpPr>
        <p:spPr>
          <a:xfrm>
            <a:off x="1874967" y="1654608"/>
            <a:ext cx="576064" cy="51411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Овал 47"/>
          <p:cNvSpPr/>
          <p:nvPr/>
        </p:nvSpPr>
        <p:spPr>
          <a:xfrm>
            <a:off x="3141502" y="1630659"/>
            <a:ext cx="576064" cy="51411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Овал 48"/>
          <p:cNvSpPr/>
          <p:nvPr/>
        </p:nvSpPr>
        <p:spPr>
          <a:xfrm>
            <a:off x="2523874" y="1641312"/>
            <a:ext cx="576064" cy="51411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Прямоугольник 50"/>
          <p:cNvSpPr/>
          <p:nvPr/>
        </p:nvSpPr>
        <p:spPr>
          <a:xfrm>
            <a:off x="4659903" y="2698381"/>
            <a:ext cx="17841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 </a:t>
            </a:r>
            <a:r>
              <a:rPr lang="ru-RU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23" name="Овал 22"/>
          <p:cNvSpPr/>
          <p:nvPr/>
        </p:nvSpPr>
        <p:spPr>
          <a:xfrm>
            <a:off x="1243902" y="2372284"/>
            <a:ext cx="576064" cy="51411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1874967" y="2358154"/>
            <a:ext cx="576064" cy="51411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3162818" y="2334211"/>
            <a:ext cx="576064" cy="51411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2510910" y="2348207"/>
            <a:ext cx="576064" cy="51411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3779912" y="1648011"/>
            <a:ext cx="576064" cy="51411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3779912" y="2330458"/>
            <a:ext cx="576064" cy="51411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1243902" y="3045624"/>
            <a:ext cx="576064" cy="51411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1874967" y="3031494"/>
            <a:ext cx="576064" cy="51411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вал 28"/>
          <p:cNvSpPr/>
          <p:nvPr/>
        </p:nvSpPr>
        <p:spPr>
          <a:xfrm>
            <a:off x="3162818" y="3007551"/>
            <a:ext cx="576064" cy="51411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Овал 29"/>
          <p:cNvSpPr/>
          <p:nvPr/>
        </p:nvSpPr>
        <p:spPr>
          <a:xfrm>
            <a:off x="2510910" y="3021547"/>
            <a:ext cx="576064" cy="51411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Овал 30"/>
          <p:cNvSpPr/>
          <p:nvPr/>
        </p:nvSpPr>
        <p:spPr>
          <a:xfrm>
            <a:off x="3779912" y="3003798"/>
            <a:ext cx="576064" cy="51411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160640" y="2008460"/>
            <a:ext cx="34552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 </a:t>
            </a:r>
            <a:r>
              <a:rPr lang="ru-RU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talik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guruh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703440" y="2093804"/>
            <a:ext cx="4572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5724128" y="2093222"/>
            <a:ext cx="4572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TextBox 34"/>
          <p:cNvSpPr txBox="1"/>
          <p:nvPr/>
        </p:nvSpPr>
        <p:spPr>
          <a:xfrm>
            <a:off x="4703440" y="1997427"/>
            <a:ext cx="4154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732777" y="1993594"/>
            <a:ext cx="4154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7252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51" grpId="0"/>
      <p:bldP spid="35" grpId="0"/>
      <p:bldP spid="3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-27434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619672" y="269235"/>
            <a:ext cx="67687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Koptoklar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soni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nechta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(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ru-RU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-bet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409716" y="267494"/>
            <a:ext cx="561884" cy="576064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67544" y="269235"/>
            <a:ext cx="5357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 descr="коробка пустая стоковое изображение. изображение насчитывающей парцелла -  1138447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4592" y="1465385"/>
            <a:ext cx="2232249" cy="1780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utoShape 6" descr="Детские маленькие мячики с пупырышками. Маленькие мячики детские купить -  Родные игрушк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D:\bb9dd613f17435d615e472902121f74c.webp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6" name="Picture 12" descr="Мяч диаметром 25 см: цена, фото, отзывы - купить игровой мяч по низкой цене  в интернет-магазине Proball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4264" y="2319721"/>
            <a:ext cx="587225" cy="587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2" descr="Мяч диаметром 25 см: цена, фото, отзывы - купить игровой мяч по низкой цене  в интернет-магазине Proball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1489" y="2319721"/>
            <a:ext cx="587225" cy="587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2" descr="Мяч диаметром 25 см: цена, фото, отзывы - купить игровой мяч по низкой цене  в интернет-магазине Proball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0716" y="1877915"/>
            <a:ext cx="587225" cy="587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2" descr="Мяч диаметром 25 см: цена, фото, отзывы - купить игровой мяч по низкой цене  в интернет-магазине Proball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4628" y="1877915"/>
            <a:ext cx="587225" cy="587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 descr="коробка пустая стоковое изображение. изображение насчитывающей парцелла -  1138447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1465385"/>
            <a:ext cx="2232249" cy="1780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2" descr="Мяч диаметром 25 см: цена, фото, отзывы - купить игровой мяч по низкой цене  в интернет-магазине Proball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5528" y="2319721"/>
            <a:ext cx="587225" cy="587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12" descr="Мяч диаметром 25 см: цена, фото, отзывы - купить игровой мяч по низкой цене  в интернет-магазине Proball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2753" y="2319721"/>
            <a:ext cx="587225" cy="587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12" descr="Мяч диаметром 25 см: цена, фото, отзывы - купить игровой мяч по низкой цене  в интернет-магазине Proball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1980" y="1877915"/>
            <a:ext cx="587225" cy="587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12" descr="Мяч диаметром 25 см: цена, фото, отзывы - купить игровой мяч по низкой цене  в интернет-магазине Proball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5892" y="1877915"/>
            <a:ext cx="587225" cy="587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 descr="коробка пустая стоковое изображение. изображение насчитывающей парцелла -  1138447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4513" y="1429380"/>
            <a:ext cx="2232249" cy="1780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12" descr="Мяч диаметром 25 см: цена, фото, отзывы - купить игровой мяч по низкой цене  в интернет-магазине Proball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4185" y="2283716"/>
            <a:ext cx="587225" cy="587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12" descr="Мяч диаметром 25 см: цена, фото, отзывы - купить игровой мяч по низкой цене  в интернет-магазине Proball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1410" y="2283716"/>
            <a:ext cx="587225" cy="587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12" descr="Мяч диаметром 25 см: цена, фото, отзывы - купить игровой мяч по низкой цене  в интернет-магазине Proball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0637" y="1841910"/>
            <a:ext cx="587225" cy="587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12" descr="Мяч диаметром 25 см: цена, фото, отзывы - купить игровой мяч по низкой цене  в интернет-магазине Proball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4549" y="1841910"/>
            <a:ext cx="587225" cy="587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299616" y="3484894"/>
            <a:ext cx="33192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3 x        =</a:t>
            </a:r>
            <a:endParaRPr lang="ru-RU" sz="3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047655" y="3607323"/>
            <a:ext cx="599185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4058499" y="3607323"/>
            <a:ext cx="564745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3137895" y="3512757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4</a:t>
            </a:r>
            <a:endParaRPr lang="ru-RU" sz="3600" dirty="0"/>
          </a:p>
        </p:txBody>
      </p:sp>
      <p:sp>
        <p:nvSpPr>
          <p:cNvPr id="33" name="TextBox 32"/>
          <p:cNvSpPr txBox="1"/>
          <p:nvPr/>
        </p:nvSpPr>
        <p:spPr>
          <a:xfrm>
            <a:off x="4014499" y="3512757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12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43305113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33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</TotalTime>
  <Words>248</Words>
  <Application>Microsoft Office PowerPoint</Application>
  <PresentationFormat>Экран (16:9)</PresentationFormat>
  <Paragraphs>85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Acer</cp:lastModifiedBy>
  <cp:revision>13</cp:revision>
  <dcterms:created xsi:type="dcterms:W3CDTF">2021-10-30T11:53:39Z</dcterms:created>
  <dcterms:modified xsi:type="dcterms:W3CDTF">2021-10-31T15:31:36Z</dcterms:modified>
</cp:coreProperties>
</file>