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59" r:id="rId5"/>
    <p:sldId id="258" r:id="rId6"/>
    <p:sldId id="261" r:id="rId7"/>
    <p:sldId id="267" r:id="rId8"/>
    <p:sldId id="266" r:id="rId9"/>
    <p:sldId id="268" r:id="rId10"/>
    <p:sldId id="269" r:id="rId11"/>
    <p:sldId id="270" r:id="rId12"/>
    <p:sldId id="271" r:id="rId13"/>
    <p:sldId id="265" r:id="rId14"/>
    <p:sldId id="272" r:id="rId15"/>
    <p:sldId id="264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Школа рамка орнамент картинки, стоковые фото Школа рамка орнамент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8"/>
            <a:ext cx="9144000" cy="51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95736" y="1557591"/>
            <a:ext cx="3816424" cy="580095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34761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2506585"/>
            <a:ext cx="2016224" cy="580095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6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7933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1259632" y="117578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2335618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= 9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7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2267744" y="117578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3329268" y="117578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1259631" y="222975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2267743" y="222975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3329267" y="2229752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1259630" y="3294297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2267742" y="3294297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улитка, эскарго, песочница раскраска раскра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0" r="17169"/>
          <a:stretch/>
        </p:blipFill>
        <p:spPr bwMode="auto">
          <a:xfrm>
            <a:off x="3329266" y="3294297"/>
            <a:ext cx="971841" cy="9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40152" y="2469667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70004" y="23356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6923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971600" y="1707654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1707654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= 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55154" y="2859782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2339752" y="1707654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3707904" y="1707654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971600" y="2963566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2339752" y="2963566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Erkatoy bolalar say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7587" r="15067" b="15184"/>
          <a:stretch/>
        </p:blipFill>
        <p:spPr bwMode="auto">
          <a:xfrm>
            <a:off x="3707904" y="2963566"/>
            <a:ext cx="1525898" cy="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98201" y="1853113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8053" y="17076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43393"/>
            <a:ext cx="5582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Ko‘paytuvchilarning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2786" y="1722894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258" y="2442719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3812" y="1732592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0845" y="2515537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0861" y="1707654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1924" y="2509058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3884" y="1732592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30386" y="2515537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1729047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2494450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0905" y="3410126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87" y="4141318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7219" y="3361307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7219" y="4126710"/>
            <a:ext cx="111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7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4" descr="Молодая учительница около классн классного уча студента в классе в школе,  коллеже или университете. плоский дизайн мультипликационный персонаж  женщина.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235"/>
            <a:ext cx="7992888" cy="4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82688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74-bet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67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0651" y="411510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98479" y="413251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690" y="267494"/>
            <a:ext cx="485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563638"/>
            <a:ext cx="7272808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3"/>
          </p:cNvCxnSpPr>
          <p:nvPr/>
        </p:nvCxnSpPr>
        <p:spPr>
          <a:xfrm>
            <a:off x="1907704" y="2535746"/>
            <a:ext cx="63367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868372" y="1707654"/>
            <a:ext cx="688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	6	9    3    7	    5    8    4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90770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1600" y="2181803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45232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66023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868144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076056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283968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491880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99792" y="1563638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563638"/>
            <a:ext cx="48078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4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4" descr="Молодая учительница около классн классного уча студента в классе в школе,  коллеже или университете. плоский дизайн мультипликационный персонаж  женщина.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2" y="269234"/>
            <a:ext cx="8424936" cy="4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5552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82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4" descr="Молодая учительница около классн классного уча студента в классе в школе,  коллеже или университете. плоский дизайн мультипликационный персонаж  женщина.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235"/>
            <a:ext cx="7992888" cy="4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62346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73-bet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4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8942" y="2192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5400000">
            <a:off x="791641" y="134083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 3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1128" y="38306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15013" y="179345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626071" y="180513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197446" y="2321702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75656" y="3830646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3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5400000">
            <a:off x="2742792" y="134871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66164" y="180133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77222" y="1813014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48597" y="2329582"/>
            <a:ext cx="576064" cy="5141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5400000">
            <a:off x="5148121" y="1288193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71051" y="1701515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43177" y="228771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38299" y="231546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38298" y="1683996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40738" y="200371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5400000">
            <a:off x="7118692" y="1251234"/>
            <a:ext cx="1387674" cy="18198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041622" y="1664556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13748" y="225075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8870" y="2278501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08869" y="1647037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611309" y="1966752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041622" y="1701514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208869" y="1683995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611309" y="2003710"/>
            <a:ext cx="402439" cy="3887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72939" y="307580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28352" y="3790817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7989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595410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30420" y="3901875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95410" y="3220820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12482" y="3219822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663895" y="31252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5793" y="31290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54235" y="38429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3259" y="385180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45181" y="380730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8942" y="21929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(73-bet)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317" y="3142228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2939" y="307580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28352" y="3790817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7989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595410" y="3925209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630420" y="3901875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95410" y="3220820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12482" y="3219822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259632" y="16546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874967" y="165460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141502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523874" y="1641312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243902" y="237228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874967" y="2358154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162818" y="23342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510910" y="2348207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79912" y="1648011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779912" y="2330458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11560" y="1630659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11560" y="2348206"/>
            <a:ext cx="576064" cy="514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606385" y="1609882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221720" y="1609883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488255" y="1585934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870627" y="1596587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590655" y="2327559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21720" y="2313429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509571" y="2289486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57663" y="2303482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126665" y="1603286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126665" y="2285733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958313" y="1585934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958313" y="2303481"/>
            <a:ext cx="576064" cy="5141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02093" y="3788559"/>
            <a:ext cx="17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801730" y="3922951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69151" y="3922951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804161" y="3899617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69151" y="3236793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924784" y="3264936"/>
            <a:ext cx="54924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8121" y="317585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62283" y="3095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68670" y="382218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68603" y="382218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6505" y="314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14761" y="382838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79355" y="309706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694862" y="383064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565635" y="38073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749611" y="37885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6923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Ikkitalab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27273" r="31844" b="49820"/>
          <a:stretch/>
        </p:blipFill>
        <p:spPr bwMode="auto">
          <a:xfrm>
            <a:off x="1331640" y="1203598"/>
            <a:ext cx="64807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9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574" y="280792"/>
            <a:ext cx="43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419622"/>
            <a:ext cx="91440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412048"/>
            <a:ext cx="91440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400928"/>
            <a:ext cx="914400" cy="7200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69968" y="1400928"/>
            <a:ext cx="914400" cy="7200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9632" y="144122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1419622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8210" y="140092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261" y="140092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2x9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647450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1600" y="26325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3525" y="2647450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2636428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77741" y="2636428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2625406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93965" y="2625406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9477" y="2625406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3410" y="2625406"/>
            <a:ext cx="666075" cy="7200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833165" y="262276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1800" y="260072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05733" y="261174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7184" y="260948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5263" y="257604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6629" y="258706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5711" y="25760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0337735">
            <a:off x="1911028" y="2113237"/>
            <a:ext cx="171349" cy="51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0337735">
            <a:off x="3850177" y="2134439"/>
            <a:ext cx="171349" cy="51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20337735">
            <a:off x="5894049" y="2113237"/>
            <a:ext cx="171349" cy="51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337735">
            <a:off x="7784497" y="2134438"/>
            <a:ext cx="171349" cy="515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861265">
            <a:off x="1278833" y="2075609"/>
            <a:ext cx="199223" cy="583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861265">
            <a:off x="3213083" y="2092967"/>
            <a:ext cx="200155" cy="565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861265">
            <a:off x="5219920" y="2077512"/>
            <a:ext cx="214713" cy="57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861265">
            <a:off x="7089737" y="2092828"/>
            <a:ext cx="183706" cy="563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00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519" y="26923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1650354" y="1156982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2874491" y="1156982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1638846" y="2021078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2862983" y="2021078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1638845" y="2885174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2862982" y="2885174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1638844" y="3821278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0405177b3dbf97c472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6380" r="29822" b="25439"/>
          <a:stretch/>
        </p:blipFill>
        <p:spPr bwMode="auto">
          <a:xfrm rot="5400000">
            <a:off x="2862981" y="3821278"/>
            <a:ext cx="714788" cy="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2879" y="179326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x      = 8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879" y="2782483"/>
            <a:ext cx="246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x 4 = 8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3798" y="1918612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73247" y="17932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23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930" y="26923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asharotlar – Tele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7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5567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7655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5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26" y="2495277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78" y="2495277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25" y="3241800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77" y="3241800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81" y="4033888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Графика медоносной пчелы Улей, пчелиный, Пчела, мед Пчел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33" y="4033888"/>
            <a:ext cx="11125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9160" y="1883383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x      = 10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48037" y="2872746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x 2 = 10</a:t>
            </a:r>
            <a:endParaRPr lang="en-US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2042543"/>
            <a:ext cx="50405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81972" y="1917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5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3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225</Words>
  <Application>Microsoft Office PowerPoint</Application>
  <PresentationFormat>Экран (16:9)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2021-10-31T01:13:32Z</dcterms:created>
  <dcterms:modified xsi:type="dcterms:W3CDTF">2021-10-31T15:41:25Z</dcterms:modified>
</cp:coreProperties>
</file>