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  <p:sldId id="259" r:id="rId5"/>
    <p:sldId id="258" r:id="rId6"/>
    <p:sldId id="261" r:id="rId7"/>
    <p:sldId id="267" r:id="rId8"/>
    <p:sldId id="266" r:id="rId9"/>
    <p:sldId id="268" r:id="rId10"/>
    <p:sldId id="269" r:id="rId11"/>
    <p:sldId id="270" r:id="rId12"/>
    <p:sldId id="271" r:id="rId13"/>
    <p:sldId id="265" r:id="rId14"/>
    <p:sldId id="272" r:id="rId15"/>
    <p:sldId id="264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Школа рамка орнамент картинки, стоковые фото Школа рамка орнамент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8"/>
            <a:ext cx="9144000" cy="514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195736" y="1557591"/>
            <a:ext cx="3816424" cy="580095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339752" y="1347614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3928" y="2506585"/>
            <a:ext cx="2016224" cy="580095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5664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279335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1259632" y="117578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48064" y="2335618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= 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7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2267744" y="117578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3329268" y="117578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1259631" y="222975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2267743" y="222975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3329267" y="2229752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1259630" y="3294297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2267742" y="3294297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улитка, эскарго, песочница раскраска раскрас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9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0" r="17169"/>
          <a:stretch/>
        </p:blipFill>
        <p:spPr bwMode="auto">
          <a:xfrm>
            <a:off x="3329266" y="3294297"/>
            <a:ext cx="971841" cy="91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940152" y="2469667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970004" y="233561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6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269235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971600" y="1707654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2" y="1707654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= 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55154" y="2859782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3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2339752" y="1707654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3707904" y="1707654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971600" y="2963566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2339752" y="2963566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3" descr="Erkatoy bolalar sayt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27587" r="15067" b="15184"/>
          <a:stretch/>
        </p:blipFill>
        <p:spPr bwMode="auto">
          <a:xfrm>
            <a:off x="3707904" y="2963566"/>
            <a:ext cx="1525898" cy="7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398201" y="1853113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28053" y="170765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0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43393"/>
            <a:ext cx="5582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Ko‘paytuvchilarning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almashtirib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2786" y="1722894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5258" y="2442719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83812" y="1732592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60845" y="2515537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90861" y="1707654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71924" y="2509058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43884" y="1732592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30386" y="2515537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76256" y="1729047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6256" y="2494450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0905" y="3410126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2887" y="4141318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87219" y="3361307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18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87219" y="4126710"/>
            <a:ext cx="1113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18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075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4" descr="Молодая учительница около классн классного уча студента в классе в школе,  коллеже или университете. плоский дизайн мультипликационный персонаж  женщина.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9235"/>
            <a:ext cx="7992888" cy="46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27784" y="826884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74-bet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067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1690" y="267494"/>
            <a:ext cx="4858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563638"/>
            <a:ext cx="7272808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8" idx="3"/>
          </p:cNvCxnSpPr>
          <p:nvPr/>
        </p:nvCxnSpPr>
        <p:spPr>
          <a:xfrm>
            <a:off x="1907704" y="2535746"/>
            <a:ext cx="63367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868372" y="1707654"/>
            <a:ext cx="6880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	6	9    3    7	    5    8    4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90770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71600" y="2181803"/>
            <a:ext cx="936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745232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66023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86814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07605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28396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49188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69979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15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563638"/>
            <a:ext cx="48078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948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4" descr="Молодая учительница около классн классного уча студента в классе в школе,  коллеже или университете. плоский дизайн мультипликационный персонаж  женщина.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2" y="269234"/>
            <a:ext cx="8424936" cy="46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3848" y="555526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8825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4" descr="Молодая учительница около классн классного уча студента в классе в школе,  коллеже или университете. плоский дизайн мультипликационный персонаж  женщина.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9235"/>
            <a:ext cx="7992888" cy="460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6" y="623466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73-bet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64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8942" y="2192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 rot="5400000">
            <a:off x="791641" y="134083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 3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41128" y="383064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815013" y="179345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626071" y="180513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197446" y="2321702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275656" y="3830646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x 3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rot="5400000">
            <a:off x="2742792" y="134871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766164" y="180133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577222" y="1813014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148597" y="2329582"/>
            <a:ext cx="576064" cy="51411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 rot="5400000">
            <a:off x="5148121" y="1288193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071051" y="1701515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043177" y="228771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38299" y="231546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238298" y="1683996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640738" y="200371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 rot="5400000">
            <a:off x="7118692" y="1251234"/>
            <a:ext cx="1387674" cy="18198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041622" y="1664556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013748" y="225075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8870" y="2278501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208869" y="1647037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611309" y="1966752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8041622" y="1701514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7208869" y="1683995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611309" y="2003710"/>
            <a:ext cx="402439" cy="38879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072939" y="3075805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028352" y="3790817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7989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595410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630420" y="3901875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95410" y="3220820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6712482" y="3219822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5663895" y="312525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755793" y="312909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654235" y="384296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93259" y="385180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545181" y="380730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4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8942" y="2192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(73-bet)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4317" y="3142228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72939" y="3075805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028352" y="3790817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7989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595410" y="3925209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630420" y="3901875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95410" y="3220820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6712482" y="3219822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259632" y="16546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874967" y="165460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141502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523874" y="1641312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1243902" y="237228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874967" y="2358154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162818" y="23342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2510910" y="2348207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3779912" y="1648011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3779912" y="2330458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611560" y="1630659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11560" y="2348206"/>
            <a:ext cx="576064" cy="514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5606385" y="1609882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221720" y="1609883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7488255" y="1585934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870627" y="1596587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590655" y="2327559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221720" y="2313429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509571" y="2289486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857663" y="2303482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8126665" y="1603286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8126665" y="2285733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4958313" y="1585934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958313" y="2303481"/>
            <a:ext cx="576064" cy="51411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1202093" y="3788559"/>
            <a:ext cx="17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    =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801730" y="3922951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69151" y="3922951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804161" y="3899617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769151" y="3236793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1924784" y="3264936"/>
            <a:ext cx="54924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88121" y="3175851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662283" y="3095227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668670" y="382218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68603" y="382218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26505" y="3142227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14761" y="3828385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6779355" y="3097061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6694862" y="3830643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565635" y="38073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749611" y="37885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22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69235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Ikkitalab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6" t="27273" r="31844" b="49820"/>
          <a:stretch/>
        </p:blipFill>
        <p:spPr bwMode="auto">
          <a:xfrm>
            <a:off x="1331640" y="1203598"/>
            <a:ext cx="648072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694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4574" y="280792"/>
            <a:ext cx="4338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419622"/>
            <a:ext cx="914400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1412048"/>
            <a:ext cx="914400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1400928"/>
            <a:ext cx="914400" cy="72008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69968" y="1400928"/>
            <a:ext cx="914400" cy="72008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259632" y="1441229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1840" y="1419622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8210" y="1400928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30261" y="1400928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2x9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99592" y="2647450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971600" y="2632550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33525" y="2647450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843808" y="2636428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677741" y="2636428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60032" y="2625406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693965" y="2625406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39477" y="2625406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3410" y="2625406"/>
            <a:ext cx="666075" cy="72008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833165" y="2622769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71800" y="2600725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05733" y="2611747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77184" y="2609486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05263" y="2576045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56629" y="2587067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95711" y="2576044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0337735">
            <a:off x="1911028" y="2113237"/>
            <a:ext cx="171349" cy="515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20337735">
            <a:off x="3850177" y="2134439"/>
            <a:ext cx="171349" cy="515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20337735">
            <a:off x="5894049" y="2113237"/>
            <a:ext cx="171349" cy="515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 rot="20337735">
            <a:off x="7784497" y="2134438"/>
            <a:ext cx="171349" cy="515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 rot="1861265">
            <a:off x="1278833" y="2075609"/>
            <a:ext cx="199223" cy="583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 rot="1861265">
            <a:off x="3213083" y="2092967"/>
            <a:ext cx="200155" cy="565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 rot="1861265">
            <a:off x="5219920" y="2077512"/>
            <a:ext cx="214713" cy="5748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 rot="1861265">
            <a:off x="7089737" y="2092828"/>
            <a:ext cx="183706" cy="563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0004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7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2519" y="269235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1650354" y="1156982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2874491" y="1156982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1638846" y="2021078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2862983" y="2021078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1638845" y="2885174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2862982" y="2885174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1638844" y="3821278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c0405177b3dbf97c4729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3" t="6380" r="29822" b="25439"/>
          <a:stretch/>
        </p:blipFill>
        <p:spPr bwMode="auto">
          <a:xfrm rot="5400000">
            <a:off x="2862981" y="3821278"/>
            <a:ext cx="714788" cy="80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82879" y="1793269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x      = 8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82879" y="2782483"/>
            <a:ext cx="2469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x 4 = 8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53798" y="1918612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73247" y="179326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97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9930" y="269235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15567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15567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7655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7655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26" y="2495277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78" y="2495277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25" y="3241800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77" y="3241800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281" y="4033888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Графика медоносной пчелы Улей, пчелиный, Пчела, мед Пчел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" b="100000" l="1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433" y="4033888"/>
            <a:ext cx="111256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69160" y="1883383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x      = 10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48037" y="2872746"/>
            <a:ext cx="2430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x 2 = 10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2120" y="2042543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681972" y="19172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5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3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225</Words>
  <Application>Microsoft Office PowerPoint</Application>
  <PresentationFormat>Экран (16:9)</PresentationFormat>
  <Paragraphs>94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14</cp:revision>
  <dcterms:created xsi:type="dcterms:W3CDTF">2021-10-31T01:13:32Z</dcterms:created>
  <dcterms:modified xsi:type="dcterms:W3CDTF">2021-10-31T15:41:25Z</dcterms:modified>
</cp:coreProperties>
</file>