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62" r:id="rId4"/>
    <p:sldId id="258" r:id="rId5"/>
    <p:sldId id="270" r:id="rId6"/>
    <p:sldId id="269" r:id="rId7"/>
    <p:sldId id="268" r:id="rId8"/>
    <p:sldId id="265" r:id="rId9"/>
    <p:sldId id="266" r:id="rId10"/>
    <p:sldId id="264" r:id="rId11"/>
    <p:sldId id="267" r:id="rId12"/>
    <p:sldId id="263" r:id="rId1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Школьная доска. Шаблон PowerPoint - ProPowerPoint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1" name="Picture 5" descr="D:\ShkolDoskaSlide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55776" y="1434734"/>
            <a:ext cx="54726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6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2-sinf</a:t>
            </a:r>
            <a:endParaRPr lang="ru-RU"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33481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rame template with happy kids smiling Royalty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29"/>
          <a:stretch/>
        </p:blipFill>
        <p:spPr bwMode="auto">
          <a:xfrm>
            <a:off x="31173" y="0"/>
            <a:ext cx="91128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63688" y="2248585"/>
            <a:ext cx="58326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75-bet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5-misol</a:t>
            </a:r>
            <a:endParaRPr lang="en-US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7401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71800" y="223932"/>
            <a:ext cx="34980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5-misol. 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(75-bet)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79712" y="843558"/>
            <a:ext cx="53431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Ko‘paytmalarni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topamiz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1811660"/>
            <a:ext cx="82809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 x 1	2 x 3	2 x 6      2 x 7      2 x 8</a:t>
            </a:r>
          </a:p>
          <a:p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 x 2  </a:t>
            </a:r>
            <a:r>
              <a:rPr lang="en-US" sz="40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3 x 2	        6 x 2      7 x 2	     8 x 2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39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Мультяшный дети с номерами, дети с номерами, фон векторная иллюстрация |  Премиум векто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51720" y="817424"/>
            <a:ext cx="633670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три воздушных шарика | Картинки, Армия, Праздник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6" y="0"/>
            <a:ext cx="1481458" cy="2679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1866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Тест к &quot;Starter Unit&quot; (учебник &quot;Spotlight 5&quot;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142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27584" y="1131590"/>
            <a:ext cx="770485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5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5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sonini</a:t>
            </a:r>
            <a:r>
              <a:rPr lang="en-US" sz="5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5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xonali</a:t>
            </a:r>
            <a:r>
              <a:rPr lang="en-US" sz="5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sz="5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songa</a:t>
            </a:r>
            <a:r>
              <a:rPr lang="en-US" sz="5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ko‘paytirish</a:t>
            </a:r>
            <a:r>
              <a:rPr lang="en-US" sz="5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5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</a:t>
            </a:r>
            <a:r>
              <a:rPr lang="en-US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(6-dars. 75-bet) </a:t>
            </a:r>
            <a:endParaRPr lang="ru-RU" sz="4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0346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Тест к &quot;Starter Unit&quot; (учебник &quot;Spotlight 5&quot;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142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27584" y="1131590"/>
            <a:ext cx="7704856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5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5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5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5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/>
            <a:r>
              <a:rPr lang="en-US" sz="5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74-bet</a:t>
            </a:r>
            <a:r>
              <a:rPr lang="en-US" sz="5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5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5-topshiriq</a:t>
            </a:r>
            <a:endParaRPr lang="en-US" sz="5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695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740651" y="411510"/>
            <a:ext cx="561884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98479" y="413251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21690" y="267494"/>
            <a:ext cx="48586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Jadvalni</a:t>
            </a:r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to‘ldiramiz</a:t>
            </a:r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Hasharotlar – Telegrap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71600" y="1563638"/>
            <a:ext cx="7272808" cy="1944216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>
            <a:endCxn id="8" idx="3"/>
          </p:cNvCxnSpPr>
          <p:nvPr/>
        </p:nvCxnSpPr>
        <p:spPr>
          <a:xfrm>
            <a:off x="1907704" y="2535746"/>
            <a:ext cx="6336704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1940380" y="1707654"/>
            <a:ext cx="68800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	6	9    3    7	    5    8     4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V="1">
            <a:off x="1907704" y="1563638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971600" y="2181803"/>
            <a:ext cx="9361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2 </a:t>
            </a:r>
            <a:r>
              <a:rPr lang="en-US" sz="4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x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V="1">
            <a:off x="7452320" y="1563638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6660232" y="1563638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5868144" y="1563638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5076056" y="1563638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4283968" y="1563638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3491880" y="1563638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2699792" y="1563638"/>
            <a:ext cx="0" cy="194421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1900614" y="2715766"/>
            <a:ext cx="68800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4</a:t>
            </a:r>
            <a:r>
              <a:rPr lang="en-US" sz="4000" b="1" dirty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   12   18   6   14   10  16    8</a:t>
            </a:r>
            <a:endParaRPr lang="en-US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368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4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22797" y="382473"/>
            <a:ext cx="62584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Hisoblashlarni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tushuntiramiz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6795" y="1944938"/>
            <a:ext cx="7602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0     2     4      6     8     10    12    14    16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8962" y="2787774"/>
            <a:ext cx="19127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2 + 2 = ?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740651" y="411510"/>
            <a:ext cx="561884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798479" y="413251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740651" y="1707654"/>
            <a:ext cx="7863797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017417" y="1563638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1835696" y="1563638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627784" y="1563638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3419872" y="1563638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4211960" y="1563638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004048" y="1563638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5868144" y="1567183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6660232" y="1567183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7452320" y="1567183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888962" y="3441538"/>
            <a:ext cx="18934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2 x 2 = ?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3" name="Круговая стрелка 32"/>
          <p:cNvSpPr/>
          <p:nvPr/>
        </p:nvSpPr>
        <p:spPr>
          <a:xfrm>
            <a:off x="1815265" y="1285268"/>
            <a:ext cx="799420" cy="556739"/>
          </a:xfrm>
          <a:prstGeom prst="circular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5" name="Круговая стрелка 34"/>
          <p:cNvSpPr/>
          <p:nvPr/>
        </p:nvSpPr>
        <p:spPr>
          <a:xfrm>
            <a:off x="1021593" y="1285266"/>
            <a:ext cx="799420" cy="556739"/>
          </a:xfrm>
          <a:prstGeom prst="circular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76683" y="2859707"/>
            <a:ext cx="576064" cy="5703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2376683" y="3510295"/>
            <a:ext cx="576064" cy="5703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/>
          <p:cNvSpPr txBox="1"/>
          <p:nvPr/>
        </p:nvSpPr>
        <p:spPr>
          <a:xfrm>
            <a:off x="2442539" y="3430079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4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05608" y="2790950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4</a:t>
            </a:r>
            <a:endParaRPr lang="ru-RU" sz="4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1228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6" grpId="0" animBg="1"/>
      <p:bldP spid="37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22797" y="382473"/>
            <a:ext cx="62584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Hisoblashlarni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tushuntiramiz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1944113"/>
            <a:ext cx="7602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0      3     </a:t>
            </a:r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6     9   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12    15   18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8962" y="2787774"/>
            <a:ext cx="19127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3 + 3 = ?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740651" y="411510"/>
            <a:ext cx="561884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798479" y="413251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740651" y="1707654"/>
            <a:ext cx="6783677" cy="35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017417" y="1563638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1835696" y="1563638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627784" y="1563638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3419872" y="1563638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4211960" y="1563638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004048" y="1563638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5868144" y="1567183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6660232" y="1567183"/>
            <a:ext cx="0" cy="28803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888962" y="3441538"/>
            <a:ext cx="18934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3 x 3 = ?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40" name="Круговая стрелка 39"/>
          <p:cNvSpPr/>
          <p:nvPr/>
        </p:nvSpPr>
        <p:spPr>
          <a:xfrm>
            <a:off x="1815265" y="1285268"/>
            <a:ext cx="799420" cy="556739"/>
          </a:xfrm>
          <a:prstGeom prst="circular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1" name="Круговая стрелка 40"/>
          <p:cNvSpPr/>
          <p:nvPr/>
        </p:nvSpPr>
        <p:spPr>
          <a:xfrm>
            <a:off x="2614685" y="1285267"/>
            <a:ext cx="799420" cy="556739"/>
          </a:xfrm>
          <a:prstGeom prst="circular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2" name="Круговая стрелка 41"/>
          <p:cNvSpPr/>
          <p:nvPr/>
        </p:nvSpPr>
        <p:spPr>
          <a:xfrm>
            <a:off x="1021593" y="1285266"/>
            <a:ext cx="799420" cy="556739"/>
          </a:xfrm>
          <a:prstGeom prst="circular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2376683" y="2859707"/>
            <a:ext cx="576064" cy="5703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2376683" y="3510295"/>
            <a:ext cx="576064" cy="5703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TextBox 44"/>
          <p:cNvSpPr txBox="1"/>
          <p:nvPr/>
        </p:nvSpPr>
        <p:spPr>
          <a:xfrm>
            <a:off x="2442539" y="3430079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9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405608" y="2790950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6</a:t>
            </a:r>
            <a:endParaRPr lang="ru-RU" sz="4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194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45" grpId="0"/>
      <p:bldP spid="4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71800" y="223932"/>
            <a:ext cx="34980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2-misol. 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(75-bet)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5221" y="843558"/>
            <a:ext cx="79492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Tushirib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qoldirilgan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sonlarni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aytamiz</a:t>
            </a:r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1811660"/>
            <a:ext cx="712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20,   22,	      ,		,        , 30,   32.         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77834" y="1910037"/>
            <a:ext cx="684076" cy="5111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211960" y="1910035"/>
            <a:ext cx="684076" cy="5111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246892" y="1910037"/>
            <a:ext cx="684076" cy="5111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077834" y="1811657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24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90984" y="1811657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26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26929" y="1811657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28</a:t>
            </a:r>
            <a:endParaRPr lang="ru-RU" sz="4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00398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740651" y="411510"/>
            <a:ext cx="561884" cy="5760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98479" y="413251"/>
            <a:ext cx="535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19672" y="161462"/>
            <a:ext cx="69127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Guruhlab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Jami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kartoshka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Hasharotlar – Telegrap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2885942" y="2787774"/>
            <a:ext cx="1800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 x 3 =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0375" y="1771685"/>
            <a:ext cx="1063166" cy="235064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картошка png | PNGEg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42" y="1799027"/>
            <a:ext cx="1167632" cy="78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картошка png | PNGEg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42" y="2535485"/>
            <a:ext cx="1167632" cy="78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картошка png | PNGEg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12" y="3264653"/>
            <a:ext cx="1167632" cy="78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Скругленный прямоугольник 23"/>
          <p:cNvSpPr/>
          <p:nvPr/>
        </p:nvSpPr>
        <p:spPr>
          <a:xfrm>
            <a:off x="1770543" y="1779662"/>
            <a:ext cx="1063166" cy="235064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Picture 2" descr="картошка png | PNGEg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310" y="1807004"/>
            <a:ext cx="1167632" cy="78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картошка png | PNGEg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310" y="2543462"/>
            <a:ext cx="1167632" cy="78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Скругленный прямоугольник 37"/>
          <p:cNvSpPr/>
          <p:nvPr/>
        </p:nvSpPr>
        <p:spPr>
          <a:xfrm rot="5400000">
            <a:off x="5266819" y="1804924"/>
            <a:ext cx="1473729" cy="99115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Picture 2" descr="картошка png | PNGEg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867" y="1571173"/>
            <a:ext cx="1167632" cy="78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картошка png | PNGEg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574" y="2252236"/>
            <a:ext cx="1167632" cy="78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Скругленный прямоугольник 43"/>
          <p:cNvSpPr/>
          <p:nvPr/>
        </p:nvSpPr>
        <p:spPr>
          <a:xfrm rot="5400000">
            <a:off x="6363892" y="1765326"/>
            <a:ext cx="1473729" cy="99115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" name="Picture 2" descr="картошка png | PNGEg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880" y="1520818"/>
            <a:ext cx="1167632" cy="78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картошка png | PNGEg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880" y="2199570"/>
            <a:ext cx="1167632" cy="78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Скругленный прямоугольник 44"/>
          <p:cNvSpPr/>
          <p:nvPr/>
        </p:nvSpPr>
        <p:spPr>
          <a:xfrm rot="5400000">
            <a:off x="7459212" y="1765326"/>
            <a:ext cx="1473729" cy="99115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2" name="Picture 2" descr="картошка png | PNGEg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512841"/>
            <a:ext cx="1167632" cy="78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картошка png | PNGEg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191593"/>
            <a:ext cx="1167632" cy="78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Прямоугольник 45"/>
          <p:cNvSpPr/>
          <p:nvPr/>
        </p:nvSpPr>
        <p:spPr>
          <a:xfrm>
            <a:off x="5918312" y="3341899"/>
            <a:ext cx="1800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x 2 =</a:t>
            </a:r>
            <a:endParaRPr lang="en-US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47" name="Picture 2" descr="картошка png | PNGEg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310" y="3264653"/>
            <a:ext cx="1167632" cy="78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539541" y="2936028"/>
            <a:ext cx="504056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427984" y="2810685"/>
            <a:ext cx="7271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6</a:t>
            </a:r>
            <a:endParaRPr lang="en-US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7587305" y="3482578"/>
            <a:ext cx="504056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7475748" y="3357235"/>
            <a:ext cx="7271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6</a:t>
            </a:r>
            <a:endParaRPr lang="en-US" sz="40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95159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4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05798" y="236131"/>
            <a:ext cx="39485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4-masala. (75-bet)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771550"/>
            <a:ext cx="525658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Xokkey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o‘yini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6:6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yakunlandi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Shayba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darvozalarga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marta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kiritilgan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46" t="38028" r="29354" b="37487"/>
          <a:stretch/>
        </p:blipFill>
        <p:spPr bwMode="auto">
          <a:xfrm>
            <a:off x="5223251" y="803034"/>
            <a:ext cx="3597221" cy="2664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72438" y="3075806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= 12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2438" y="3659889"/>
            <a:ext cx="825087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shayba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darvozalarga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marta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kiritilgan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320801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182</Words>
  <Application>Microsoft Office PowerPoint</Application>
  <PresentationFormat>Экран (16:9)</PresentationFormat>
  <Paragraphs>53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11</cp:revision>
  <dcterms:created xsi:type="dcterms:W3CDTF">2021-10-31T16:41:45Z</dcterms:created>
  <dcterms:modified xsi:type="dcterms:W3CDTF">2021-11-01T04:51:29Z</dcterms:modified>
</cp:coreProperties>
</file>