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58" r:id="rId5"/>
    <p:sldId id="270" r:id="rId6"/>
    <p:sldId id="269" r:id="rId7"/>
    <p:sldId id="268" r:id="rId8"/>
    <p:sldId id="265" r:id="rId9"/>
    <p:sldId id="266" r:id="rId10"/>
    <p:sldId id="264" r:id="rId11"/>
    <p:sldId id="267" r:id="rId12"/>
    <p:sldId id="263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Школьная доска. Шаблон PowerPoint - ProPowerPoint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D:\ShkolDoska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1434734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2-sinf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3348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ame template with happy kids smiling Royalt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9"/>
          <a:stretch/>
        </p:blipFill>
        <p:spPr bwMode="auto">
          <a:xfrm>
            <a:off x="31173" y="0"/>
            <a:ext cx="91128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2248585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75-bet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5-misol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740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223932"/>
            <a:ext cx="3498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5-misol.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(75-bet)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843558"/>
            <a:ext cx="5343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Ko‘paytmalarni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811660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 x 1	2 x 3	2 x 6      2 x 7      2 x 8</a:t>
            </a:r>
          </a:p>
          <a:p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x 2  </a:t>
            </a:r>
            <a:r>
              <a:rPr lang="en-US" sz="4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3 x 2	        6 x 2      7 x 2	     8 x 2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39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Мультяшный дети с номерами, дети с номерами, фон векторная иллюстрация | 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817424"/>
            <a:ext cx="63367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три воздушных шарика | Картинки, Армия, Праздник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" y="0"/>
            <a:ext cx="1481458" cy="267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66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Тест к &quot;Starter Unit&quot; (учебник &quot;Spotlight 5&quot;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42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1131590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sonini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xonali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songa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ko‘paytirish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(6-dars. 75-bet) </a:t>
            </a:r>
            <a:endParaRPr lang="ru-RU" sz="4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34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Тест к &quot;Starter Unit&quot; (учебник &quot;Spotlight 5&quot;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42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1131590"/>
            <a:ext cx="770485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74-bet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5-topshiriq</a:t>
            </a: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9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40651" y="411510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98479" y="413251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1690" y="267494"/>
            <a:ext cx="4858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Jadvalni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to‘ldiramiz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asharotlar – Tele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563638"/>
            <a:ext cx="7272808" cy="194421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endCxn id="8" idx="3"/>
          </p:cNvCxnSpPr>
          <p:nvPr/>
        </p:nvCxnSpPr>
        <p:spPr>
          <a:xfrm>
            <a:off x="1907704" y="2535746"/>
            <a:ext cx="633670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940380" y="1707654"/>
            <a:ext cx="6880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	6	9    3    7	    5    8     4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1907704" y="1563638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971600" y="2181803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 </a:t>
            </a:r>
            <a:r>
              <a:rPr 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x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7452320" y="1563638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660232" y="1563638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868144" y="1563638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076056" y="1563638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4283968" y="1563638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3491880" y="1563638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699792" y="1563638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900614" y="2715766"/>
            <a:ext cx="6880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lang="en-US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  12   18   6   14   10  16    8</a:t>
            </a:r>
            <a:endParaRPr lang="en-US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36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4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2797" y="382473"/>
            <a:ext cx="6258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Hisoblashlarni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tushuntiramiz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6795" y="1944938"/>
            <a:ext cx="760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0     2     4      6     8     10    12    14    16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962" y="2787774"/>
            <a:ext cx="1912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2 + 2 = ?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40651" y="411510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98479" y="413251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40651" y="1707654"/>
            <a:ext cx="78637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17417" y="1563638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835696" y="1563638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627784" y="1563638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419872" y="1563638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211960" y="1563638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004048" y="1563638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868144" y="1567183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660232" y="1567183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452320" y="1567183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88962" y="3441538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2 x 2 = ?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3" name="Круговая стрелка 32"/>
          <p:cNvSpPr/>
          <p:nvPr/>
        </p:nvSpPr>
        <p:spPr>
          <a:xfrm>
            <a:off x="1815265" y="1285268"/>
            <a:ext cx="799420" cy="556739"/>
          </a:xfrm>
          <a:prstGeom prst="circular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Круговая стрелка 34"/>
          <p:cNvSpPr/>
          <p:nvPr/>
        </p:nvSpPr>
        <p:spPr>
          <a:xfrm>
            <a:off x="1021593" y="1285266"/>
            <a:ext cx="799420" cy="556739"/>
          </a:xfrm>
          <a:prstGeom prst="circular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6683" y="2859707"/>
            <a:ext cx="576064" cy="5703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376683" y="3510295"/>
            <a:ext cx="576064" cy="5703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2442539" y="343007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4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5608" y="279095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4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122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  <p:bldP spid="3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2797" y="382473"/>
            <a:ext cx="6258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Hisoblashlarni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tushuntiramiz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944113"/>
            <a:ext cx="760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0      3    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6     9   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12    15   18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962" y="2787774"/>
            <a:ext cx="1912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3 + 3 = ?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40651" y="411510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98479" y="413251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40651" y="1707654"/>
            <a:ext cx="6783677" cy="3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17417" y="1563638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835696" y="1563638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627784" y="1563638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419872" y="1563638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211960" y="1563638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004048" y="1563638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868144" y="1567183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660232" y="1567183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88962" y="3441538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3 x 3 = ?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0" name="Круговая стрелка 39"/>
          <p:cNvSpPr/>
          <p:nvPr/>
        </p:nvSpPr>
        <p:spPr>
          <a:xfrm>
            <a:off x="1815265" y="1285268"/>
            <a:ext cx="799420" cy="556739"/>
          </a:xfrm>
          <a:prstGeom prst="circular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Круговая стрелка 40"/>
          <p:cNvSpPr/>
          <p:nvPr/>
        </p:nvSpPr>
        <p:spPr>
          <a:xfrm>
            <a:off x="2614685" y="1285267"/>
            <a:ext cx="799420" cy="556739"/>
          </a:xfrm>
          <a:prstGeom prst="circular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Круговая стрелка 41"/>
          <p:cNvSpPr/>
          <p:nvPr/>
        </p:nvSpPr>
        <p:spPr>
          <a:xfrm>
            <a:off x="1021593" y="1285266"/>
            <a:ext cx="799420" cy="556739"/>
          </a:xfrm>
          <a:prstGeom prst="circular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376683" y="2859707"/>
            <a:ext cx="576064" cy="5703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376683" y="3510295"/>
            <a:ext cx="576064" cy="5703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2442539" y="343007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9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05608" y="279095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6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9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223932"/>
            <a:ext cx="3498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2-misol.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(75-bet)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221" y="843558"/>
            <a:ext cx="7949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Tushirib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qoldirilgan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sonlarni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aytamiz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81166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20,   22,	      ,		,        , 30,   32.        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7834" y="1910037"/>
            <a:ext cx="684076" cy="5111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1910035"/>
            <a:ext cx="684076" cy="5111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46892" y="1910037"/>
            <a:ext cx="684076" cy="5111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77834" y="181165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24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0984" y="181165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26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6929" y="181165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28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039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40651" y="411510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98479" y="413251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61462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Guruhlab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kartoshka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asharotlar – Tele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885942" y="2787774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 x 3 =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0375" y="1771685"/>
            <a:ext cx="1063166" cy="235064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ртошка png | PNGE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2" y="1799027"/>
            <a:ext cx="1167632" cy="7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картошка png | PNGEg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2" y="2535485"/>
            <a:ext cx="1167632" cy="7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картошка png | PNGEg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12" y="3264653"/>
            <a:ext cx="1167632" cy="7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1770543" y="1779662"/>
            <a:ext cx="1063166" cy="235064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картошка png | PNGE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10" y="1807004"/>
            <a:ext cx="1167632" cy="7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картошка png | PNGEg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10" y="2543462"/>
            <a:ext cx="1167632" cy="7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Скругленный прямоугольник 37"/>
          <p:cNvSpPr/>
          <p:nvPr/>
        </p:nvSpPr>
        <p:spPr>
          <a:xfrm rot="5400000">
            <a:off x="5266819" y="1804924"/>
            <a:ext cx="1473729" cy="9911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картошка png | PNGEg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867" y="1571173"/>
            <a:ext cx="1167632" cy="7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артошка png | PNGEg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574" y="2252236"/>
            <a:ext cx="1167632" cy="7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Скругленный прямоугольник 43"/>
          <p:cNvSpPr/>
          <p:nvPr/>
        </p:nvSpPr>
        <p:spPr>
          <a:xfrm rot="5400000">
            <a:off x="6363892" y="1765326"/>
            <a:ext cx="1473729" cy="9911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2" descr="картошка png | PNGEg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880" y="1520818"/>
            <a:ext cx="1167632" cy="7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картошка png | PNGEg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880" y="2199570"/>
            <a:ext cx="1167632" cy="7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Скругленный прямоугольник 44"/>
          <p:cNvSpPr/>
          <p:nvPr/>
        </p:nvSpPr>
        <p:spPr>
          <a:xfrm rot="5400000">
            <a:off x="7459212" y="1765326"/>
            <a:ext cx="1473729" cy="9911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2" descr="картошка png | PNGEg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512841"/>
            <a:ext cx="1167632" cy="7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картошка png | PNGEg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191593"/>
            <a:ext cx="1167632" cy="7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5918312" y="3341899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x 2 =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7" name="Picture 2" descr="картошка png | PNGEg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10" y="3264653"/>
            <a:ext cx="1167632" cy="7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539541" y="2936028"/>
            <a:ext cx="504056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427984" y="2810685"/>
            <a:ext cx="7271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en-US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587305" y="3482578"/>
            <a:ext cx="504056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7475748" y="3357235"/>
            <a:ext cx="7271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en-US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9515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05798" y="236131"/>
            <a:ext cx="3948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4-masala. (75-bet)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771550"/>
            <a:ext cx="525658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Xokkey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o‘yini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6:6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yakunlandi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Shayba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darvozalarga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kiritilgan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6" t="38028" r="29354" b="37487"/>
          <a:stretch/>
        </p:blipFill>
        <p:spPr bwMode="auto">
          <a:xfrm>
            <a:off x="5223251" y="803034"/>
            <a:ext cx="3597221" cy="266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2438" y="307580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= 12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438" y="3659889"/>
            <a:ext cx="82508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shayba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darvozalarga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kiritilgan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080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182</Words>
  <Application>Microsoft Office PowerPoint</Application>
  <PresentationFormat>Экран (16:9)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11</cp:revision>
  <dcterms:created xsi:type="dcterms:W3CDTF">2021-10-31T16:41:45Z</dcterms:created>
  <dcterms:modified xsi:type="dcterms:W3CDTF">2021-11-01T04:51:29Z</dcterms:modified>
</cp:coreProperties>
</file>