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1"/>
  </p:notesMasterIdLst>
  <p:sldIdLst>
    <p:sldId id="256" r:id="rId2"/>
    <p:sldId id="260" r:id="rId3"/>
    <p:sldId id="257" r:id="rId4"/>
    <p:sldId id="259" r:id="rId5"/>
    <p:sldId id="261" r:id="rId6"/>
    <p:sldId id="264" r:id="rId7"/>
    <p:sldId id="320" r:id="rId8"/>
    <p:sldId id="290" r:id="rId9"/>
    <p:sldId id="258" r:id="rId10"/>
  </p:sldIdLst>
  <p:sldSz cx="9144000" cy="5143500" type="screen16x9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Gloria Hallelujah" charset="0"/>
      <p:regular r:id="rId16"/>
    </p:embeddedFont>
    <p:embeddedFont>
      <p:font typeface="Fira Sans Extra Condensed" charset="0"/>
      <p:regular r:id="rId17"/>
      <p:bold r:id="rId18"/>
      <p:italic r:id="rId19"/>
      <p:boldItalic r:id="rId20"/>
    </p:embeddedFont>
    <p:embeddedFont>
      <p:font typeface="Raleway SemiBold" charset="-52"/>
      <p:regular r:id="rId21"/>
      <p:bold r:id="rId22"/>
      <p:italic r:id="rId23"/>
      <p:boldItalic r:id="rId24"/>
    </p:embeddedFont>
    <p:embeddedFont>
      <p:font typeface="Raleway" charset="-52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7462AF5-AF6F-4B38-81E5-751DDED5E0A0}">
  <a:tblStyle styleId="{F7462AF5-AF6F-4B38-81E5-751DDED5E0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 snapToGrid="0">
      <p:cViewPr>
        <p:scale>
          <a:sx n="102" d="100"/>
          <a:sy n="102" d="100"/>
        </p:scale>
        <p:origin x="-43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30706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ccf3902700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ccf3902700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ccdb39284a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Google Shape;913;gccdb39284a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ccdb39284a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ccdb39284a_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ccffd0e25e_0_1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Google Shape;1154;gccffd0e25e_0_1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ccffd0e25e_0_1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Google Shape;1154;gccffd0e25e_0_1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7806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2" name="Google Shape;2762;gccf3902700_0_10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3" name="Google Shape;2763;gccf3902700_0_10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ccdb39284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ccdb39284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9007" y="-101129"/>
            <a:ext cx="2299567" cy="10097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11600" y="3147069"/>
            <a:ext cx="4163302" cy="226839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86716" y="3243776"/>
            <a:ext cx="2068926" cy="2074970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446124" y="-346475"/>
            <a:ext cx="3877467" cy="1370005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069650" y="1237975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46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327311" y="3762300"/>
            <a:ext cx="24894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SemiBold"/>
              <a:buNone/>
              <a:defRPr sz="18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6771196" y="4117427"/>
            <a:ext cx="609627" cy="821484"/>
            <a:chOff x="4295900" y="1116675"/>
            <a:chExt cx="145125" cy="208875"/>
          </a:xfrm>
        </p:grpSpPr>
        <p:sp>
          <p:nvSpPr>
            <p:cNvPr id="19" name="Google Shape;19;p2"/>
            <p:cNvSpPr/>
            <p:nvPr/>
          </p:nvSpPr>
          <p:spPr>
            <a:xfrm>
              <a:off x="4295900" y="1116675"/>
              <a:ext cx="133450" cy="175625"/>
            </a:xfrm>
            <a:custGeom>
              <a:avLst/>
              <a:gdLst/>
              <a:ahLst/>
              <a:cxnLst/>
              <a:rect l="l" t="t" r="r" b="b"/>
              <a:pathLst>
                <a:path w="5338" h="7025" extrusionOk="0">
                  <a:moveTo>
                    <a:pt x="2701" y="136"/>
                  </a:moveTo>
                  <a:cubicBezTo>
                    <a:pt x="2815" y="136"/>
                    <a:pt x="2928" y="145"/>
                    <a:pt x="3039" y="165"/>
                  </a:cubicBezTo>
                  <a:cubicBezTo>
                    <a:pt x="3773" y="292"/>
                    <a:pt x="4450" y="847"/>
                    <a:pt x="4806" y="1613"/>
                  </a:cubicBezTo>
                  <a:cubicBezTo>
                    <a:pt x="5109" y="2268"/>
                    <a:pt x="5200" y="3057"/>
                    <a:pt x="5074" y="3956"/>
                  </a:cubicBezTo>
                  <a:cubicBezTo>
                    <a:pt x="5036" y="4222"/>
                    <a:pt x="4975" y="4524"/>
                    <a:pt x="4804" y="4758"/>
                  </a:cubicBezTo>
                  <a:lnTo>
                    <a:pt x="4782" y="4787"/>
                  </a:lnTo>
                  <a:cubicBezTo>
                    <a:pt x="4735" y="4849"/>
                    <a:pt x="4682" y="4920"/>
                    <a:pt x="4673" y="5011"/>
                  </a:cubicBezTo>
                  <a:cubicBezTo>
                    <a:pt x="4666" y="5087"/>
                    <a:pt x="4694" y="5158"/>
                    <a:pt x="4716" y="5215"/>
                  </a:cubicBezTo>
                  <a:lnTo>
                    <a:pt x="4984" y="5904"/>
                  </a:lnTo>
                  <a:cubicBezTo>
                    <a:pt x="5013" y="5977"/>
                    <a:pt x="5048" y="6068"/>
                    <a:pt x="5031" y="6145"/>
                  </a:cubicBezTo>
                  <a:cubicBezTo>
                    <a:pt x="5010" y="6239"/>
                    <a:pt x="4918" y="6308"/>
                    <a:pt x="4817" y="6376"/>
                  </a:cubicBezTo>
                  <a:cubicBezTo>
                    <a:pt x="4410" y="6649"/>
                    <a:pt x="4041" y="6877"/>
                    <a:pt x="3626" y="6889"/>
                  </a:cubicBezTo>
                  <a:cubicBezTo>
                    <a:pt x="3619" y="6889"/>
                    <a:pt x="3613" y="6889"/>
                    <a:pt x="3606" y="6889"/>
                  </a:cubicBezTo>
                  <a:cubicBezTo>
                    <a:pt x="3294" y="6889"/>
                    <a:pt x="3188" y="6670"/>
                    <a:pt x="3049" y="6394"/>
                  </a:cubicBezTo>
                  <a:cubicBezTo>
                    <a:pt x="3017" y="6331"/>
                    <a:pt x="2984" y="6265"/>
                    <a:pt x="2948" y="6201"/>
                  </a:cubicBezTo>
                  <a:cubicBezTo>
                    <a:pt x="2900" y="6116"/>
                    <a:pt x="2845" y="6021"/>
                    <a:pt x="2762" y="5951"/>
                  </a:cubicBezTo>
                  <a:cubicBezTo>
                    <a:pt x="2696" y="5893"/>
                    <a:pt x="2617" y="5857"/>
                    <a:pt x="2547" y="5829"/>
                  </a:cubicBezTo>
                  <a:cubicBezTo>
                    <a:pt x="2420" y="5776"/>
                    <a:pt x="2289" y="5735"/>
                    <a:pt x="2162" y="5695"/>
                  </a:cubicBezTo>
                  <a:cubicBezTo>
                    <a:pt x="2026" y="5653"/>
                    <a:pt x="1886" y="5609"/>
                    <a:pt x="1755" y="5552"/>
                  </a:cubicBezTo>
                  <a:cubicBezTo>
                    <a:pt x="1017" y="5234"/>
                    <a:pt x="457" y="4448"/>
                    <a:pt x="293" y="3499"/>
                  </a:cubicBezTo>
                  <a:cubicBezTo>
                    <a:pt x="139" y="2612"/>
                    <a:pt x="332" y="1736"/>
                    <a:pt x="821" y="1094"/>
                  </a:cubicBezTo>
                  <a:cubicBezTo>
                    <a:pt x="1276" y="496"/>
                    <a:pt x="2000" y="136"/>
                    <a:pt x="2701" y="136"/>
                  </a:cubicBezTo>
                  <a:close/>
                  <a:moveTo>
                    <a:pt x="2703" y="1"/>
                  </a:moveTo>
                  <a:cubicBezTo>
                    <a:pt x="1960" y="1"/>
                    <a:pt x="1195" y="381"/>
                    <a:pt x="713" y="1012"/>
                  </a:cubicBezTo>
                  <a:cubicBezTo>
                    <a:pt x="202" y="1684"/>
                    <a:pt x="1" y="2598"/>
                    <a:pt x="160" y="3522"/>
                  </a:cubicBezTo>
                  <a:cubicBezTo>
                    <a:pt x="332" y="4515"/>
                    <a:pt x="923" y="5341"/>
                    <a:pt x="1702" y="5676"/>
                  </a:cubicBezTo>
                  <a:cubicBezTo>
                    <a:pt x="1839" y="5735"/>
                    <a:pt x="1982" y="5781"/>
                    <a:pt x="2121" y="5823"/>
                  </a:cubicBezTo>
                  <a:cubicBezTo>
                    <a:pt x="2246" y="5863"/>
                    <a:pt x="2374" y="5904"/>
                    <a:pt x="2496" y="5953"/>
                  </a:cubicBezTo>
                  <a:cubicBezTo>
                    <a:pt x="2558" y="5978"/>
                    <a:pt x="2623" y="6008"/>
                    <a:pt x="2674" y="6053"/>
                  </a:cubicBezTo>
                  <a:cubicBezTo>
                    <a:pt x="2740" y="6109"/>
                    <a:pt x="2786" y="6189"/>
                    <a:pt x="2830" y="6267"/>
                  </a:cubicBezTo>
                  <a:cubicBezTo>
                    <a:pt x="2865" y="6329"/>
                    <a:pt x="2897" y="6393"/>
                    <a:pt x="2928" y="6455"/>
                  </a:cubicBezTo>
                  <a:cubicBezTo>
                    <a:pt x="3069" y="6735"/>
                    <a:pt x="3214" y="7024"/>
                    <a:pt x="3607" y="7024"/>
                  </a:cubicBezTo>
                  <a:lnTo>
                    <a:pt x="3631" y="7024"/>
                  </a:lnTo>
                  <a:cubicBezTo>
                    <a:pt x="4118" y="7010"/>
                    <a:pt x="4566" y="6708"/>
                    <a:pt x="4893" y="6488"/>
                  </a:cubicBezTo>
                  <a:cubicBezTo>
                    <a:pt x="5012" y="6408"/>
                    <a:pt x="5132" y="6317"/>
                    <a:pt x="5164" y="6174"/>
                  </a:cubicBezTo>
                  <a:cubicBezTo>
                    <a:pt x="5189" y="6057"/>
                    <a:pt x="5144" y="5940"/>
                    <a:pt x="5110" y="5854"/>
                  </a:cubicBezTo>
                  <a:lnTo>
                    <a:pt x="4842" y="5165"/>
                  </a:lnTo>
                  <a:cubicBezTo>
                    <a:pt x="4824" y="5119"/>
                    <a:pt x="4804" y="5068"/>
                    <a:pt x="4808" y="5023"/>
                  </a:cubicBezTo>
                  <a:cubicBezTo>
                    <a:pt x="4813" y="4971"/>
                    <a:pt x="4851" y="4921"/>
                    <a:pt x="4891" y="4868"/>
                  </a:cubicBezTo>
                  <a:lnTo>
                    <a:pt x="4914" y="4839"/>
                  </a:lnTo>
                  <a:cubicBezTo>
                    <a:pt x="5102" y="4580"/>
                    <a:pt x="5168" y="4257"/>
                    <a:pt x="5207" y="3974"/>
                  </a:cubicBezTo>
                  <a:cubicBezTo>
                    <a:pt x="5338" y="3049"/>
                    <a:pt x="5244" y="2235"/>
                    <a:pt x="4929" y="1556"/>
                  </a:cubicBezTo>
                  <a:cubicBezTo>
                    <a:pt x="4555" y="750"/>
                    <a:pt x="3840" y="167"/>
                    <a:pt x="3062" y="31"/>
                  </a:cubicBezTo>
                  <a:cubicBezTo>
                    <a:pt x="2944" y="11"/>
                    <a:pt x="2824" y="1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79125" y="1270250"/>
              <a:ext cx="61900" cy="55300"/>
            </a:xfrm>
            <a:custGeom>
              <a:avLst/>
              <a:gdLst/>
              <a:ahLst/>
              <a:cxnLst/>
              <a:rect l="l" t="t" r="r" b="b"/>
              <a:pathLst>
                <a:path w="2476" h="2212" extrusionOk="0">
                  <a:moveTo>
                    <a:pt x="1814" y="1"/>
                  </a:moveTo>
                  <a:cubicBezTo>
                    <a:pt x="1780" y="2"/>
                    <a:pt x="1746" y="29"/>
                    <a:pt x="1745" y="66"/>
                  </a:cubicBezTo>
                  <a:cubicBezTo>
                    <a:pt x="1743" y="104"/>
                    <a:pt x="1772" y="135"/>
                    <a:pt x="1809" y="137"/>
                  </a:cubicBezTo>
                  <a:cubicBezTo>
                    <a:pt x="1855" y="138"/>
                    <a:pt x="1900" y="161"/>
                    <a:pt x="1935" y="200"/>
                  </a:cubicBezTo>
                  <a:cubicBezTo>
                    <a:pt x="1968" y="237"/>
                    <a:pt x="1986" y="283"/>
                    <a:pt x="1983" y="328"/>
                  </a:cubicBezTo>
                  <a:cubicBezTo>
                    <a:pt x="1982" y="343"/>
                    <a:pt x="1980" y="357"/>
                    <a:pt x="1978" y="372"/>
                  </a:cubicBezTo>
                  <a:cubicBezTo>
                    <a:pt x="1969" y="421"/>
                    <a:pt x="1960" y="483"/>
                    <a:pt x="1992" y="540"/>
                  </a:cubicBezTo>
                  <a:cubicBezTo>
                    <a:pt x="2020" y="593"/>
                    <a:pt x="2070" y="618"/>
                    <a:pt x="2109" y="639"/>
                  </a:cubicBezTo>
                  <a:cubicBezTo>
                    <a:pt x="2137" y="653"/>
                    <a:pt x="2161" y="665"/>
                    <a:pt x="2171" y="681"/>
                  </a:cubicBezTo>
                  <a:cubicBezTo>
                    <a:pt x="2183" y="701"/>
                    <a:pt x="2178" y="736"/>
                    <a:pt x="2171" y="773"/>
                  </a:cubicBezTo>
                  <a:cubicBezTo>
                    <a:pt x="2163" y="832"/>
                    <a:pt x="2152" y="904"/>
                    <a:pt x="2199" y="967"/>
                  </a:cubicBezTo>
                  <a:cubicBezTo>
                    <a:pt x="2218" y="991"/>
                    <a:pt x="2243" y="1007"/>
                    <a:pt x="2262" y="1020"/>
                  </a:cubicBezTo>
                  <a:cubicBezTo>
                    <a:pt x="2269" y="1024"/>
                    <a:pt x="2277" y="1030"/>
                    <a:pt x="2283" y="1035"/>
                  </a:cubicBezTo>
                  <a:cubicBezTo>
                    <a:pt x="2328" y="1071"/>
                    <a:pt x="2332" y="1145"/>
                    <a:pt x="2314" y="1200"/>
                  </a:cubicBezTo>
                  <a:cubicBezTo>
                    <a:pt x="2290" y="1269"/>
                    <a:pt x="2231" y="1330"/>
                    <a:pt x="2179" y="1380"/>
                  </a:cubicBezTo>
                  <a:cubicBezTo>
                    <a:pt x="1861" y="1687"/>
                    <a:pt x="1469" y="1914"/>
                    <a:pt x="1045" y="2039"/>
                  </a:cubicBezTo>
                  <a:cubicBezTo>
                    <a:pt x="980" y="2059"/>
                    <a:pt x="912" y="2076"/>
                    <a:pt x="847" y="2076"/>
                  </a:cubicBezTo>
                  <a:cubicBezTo>
                    <a:pt x="828" y="2076"/>
                    <a:pt x="809" y="2075"/>
                    <a:pt x="790" y="2071"/>
                  </a:cubicBezTo>
                  <a:cubicBezTo>
                    <a:pt x="727" y="2061"/>
                    <a:pt x="651" y="2017"/>
                    <a:pt x="636" y="1947"/>
                  </a:cubicBezTo>
                  <a:cubicBezTo>
                    <a:pt x="632" y="1930"/>
                    <a:pt x="632" y="1909"/>
                    <a:pt x="631" y="1887"/>
                  </a:cubicBezTo>
                  <a:cubicBezTo>
                    <a:pt x="631" y="1842"/>
                    <a:pt x="628" y="1790"/>
                    <a:pt x="601" y="1741"/>
                  </a:cubicBezTo>
                  <a:cubicBezTo>
                    <a:pt x="563" y="1677"/>
                    <a:pt x="499" y="1649"/>
                    <a:pt x="442" y="1624"/>
                  </a:cubicBezTo>
                  <a:cubicBezTo>
                    <a:pt x="389" y="1601"/>
                    <a:pt x="356" y="1585"/>
                    <a:pt x="349" y="1561"/>
                  </a:cubicBezTo>
                  <a:cubicBezTo>
                    <a:pt x="343" y="1544"/>
                    <a:pt x="350" y="1518"/>
                    <a:pt x="356" y="1490"/>
                  </a:cubicBezTo>
                  <a:cubicBezTo>
                    <a:pt x="366" y="1451"/>
                    <a:pt x="376" y="1406"/>
                    <a:pt x="365" y="1357"/>
                  </a:cubicBezTo>
                  <a:cubicBezTo>
                    <a:pt x="349" y="1296"/>
                    <a:pt x="305" y="1256"/>
                    <a:pt x="271" y="1224"/>
                  </a:cubicBezTo>
                  <a:cubicBezTo>
                    <a:pt x="260" y="1215"/>
                    <a:pt x="249" y="1205"/>
                    <a:pt x="240" y="1195"/>
                  </a:cubicBezTo>
                  <a:cubicBezTo>
                    <a:pt x="131" y="1080"/>
                    <a:pt x="171" y="938"/>
                    <a:pt x="224" y="839"/>
                  </a:cubicBezTo>
                  <a:cubicBezTo>
                    <a:pt x="242" y="805"/>
                    <a:pt x="229" y="765"/>
                    <a:pt x="196" y="747"/>
                  </a:cubicBezTo>
                  <a:cubicBezTo>
                    <a:pt x="186" y="742"/>
                    <a:pt x="175" y="739"/>
                    <a:pt x="165" y="739"/>
                  </a:cubicBezTo>
                  <a:cubicBezTo>
                    <a:pt x="140" y="739"/>
                    <a:pt x="117" y="752"/>
                    <a:pt x="104" y="775"/>
                  </a:cubicBezTo>
                  <a:cubicBezTo>
                    <a:pt x="0" y="971"/>
                    <a:pt x="14" y="1153"/>
                    <a:pt x="141" y="1288"/>
                  </a:cubicBezTo>
                  <a:cubicBezTo>
                    <a:pt x="153" y="1300"/>
                    <a:pt x="166" y="1312"/>
                    <a:pt x="179" y="1324"/>
                  </a:cubicBezTo>
                  <a:cubicBezTo>
                    <a:pt x="204" y="1346"/>
                    <a:pt x="228" y="1368"/>
                    <a:pt x="233" y="1389"/>
                  </a:cubicBezTo>
                  <a:cubicBezTo>
                    <a:pt x="238" y="1407"/>
                    <a:pt x="231" y="1431"/>
                    <a:pt x="225" y="1459"/>
                  </a:cubicBezTo>
                  <a:cubicBezTo>
                    <a:pt x="215" y="1499"/>
                    <a:pt x="203" y="1549"/>
                    <a:pt x="219" y="1601"/>
                  </a:cubicBezTo>
                  <a:cubicBezTo>
                    <a:pt x="246" y="1686"/>
                    <a:pt x="325" y="1720"/>
                    <a:pt x="387" y="1748"/>
                  </a:cubicBezTo>
                  <a:cubicBezTo>
                    <a:pt x="430" y="1766"/>
                    <a:pt x="469" y="1783"/>
                    <a:pt x="483" y="1809"/>
                  </a:cubicBezTo>
                  <a:cubicBezTo>
                    <a:pt x="495" y="1828"/>
                    <a:pt x="495" y="1857"/>
                    <a:pt x="496" y="1890"/>
                  </a:cubicBezTo>
                  <a:cubicBezTo>
                    <a:pt x="496" y="1916"/>
                    <a:pt x="497" y="1946"/>
                    <a:pt x="504" y="1976"/>
                  </a:cubicBezTo>
                  <a:cubicBezTo>
                    <a:pt x="532" y="2108"/>
                    <a:pt x="656" y="2186"/>
                    <a:pt x="766" y="2205"/>
                  </a:cubicBezTo>
                  <a:cubicBezTo>
                    <a:pt x="793" y="2209"/>
                    <a:pt x="820" y="2211"/>
                    <a:pt x="846" y="2211"/>
                  </a:cubicBezTo>
                  <a:cubicBezTo>
                    <a:pt x="928" y="2211"/>
                    <a:pt x="1008" y="2192"/>
                    <a:pt x="1084" y="2170"/>
                  </a:cubicBezTo>
                  <a:cubicBezTo>
                    <a:pt x="1529" y="2038"/>
                    <a:pt x="1940" y="1799"/>
                    <a:pt x="2273" y="1478"/>
                  </a:cubicBezTo>
                  <a:cubicBezTo>
                    <a:pt x="2337" y="1416"/>
                    <a:pt x="2407" y="1343"/>
                    <a:pt x="2441" y="1243"/>
                  </a:cubicBezTo>
                  <a:cubicBezTo>
                    <a:pt x="2476" y="1145"/>
                    <a:pt x="2467" y="1011"/>
                    <a:pt x="2370" y="930"/>
                  </a:cubicBezTo>
                  <a:cubicBezTo>
                    <a:pt x="2359" y="922"/>
                    <a:pt x="2347" y="914"/>
                    <a:pt x="2337" y="907"/>
                  </a:cubicBezTo>
                  <a:cubicBezTo>
                    <a:pt x="2324" y="898"/>
                    <a:pt x="2312" y="891"/>
                    <a:pt x="2307" y="884"/>
                  </a:cubicBezTo>
                  <a:cubicBezTo>
                    <a:pt x="2294" y="867"/>
                    <a:pt x="2299" y="832"/>
                    <a:pt x="2305" y="794"/>
                  </a:cubicBezTo>
                  <a:cubicBezTo>
                    <a:pt x="2313" y="740"/>
                    <a:pt x="2323" y="674"/>
                    <a:pt x="2288" y="613"/>
                  </a:cubicBezTo>
                  <a:cubicBezTo>
                    <a:pt x="2259" y="564"/>
                    <a:pt x="2211" y="538"/>
                    <a:pt x="2172" y="519"/>
                  </a:cubicBezTo>
                  <a:cubicBezTo>
                    <a:pt x="2144" y="504"/>
                    <a:pt x="2119" y="491"/>
                    <a:pt x="2110" y="475"/>
                  </a:cubicBezTo>
                  <a:cubicBezTo>
                    <a:pt x="2101" y="458"/>
                    <a:pt x="2106" y="427"/>
                    <a:pt x="2111" y="394"/>
                  </a:cubicBezTo>
                  <a:cubicBezTo>
                    <a:pt x="2113" y="375"/>
                    <a:pt x="2117" y="356"/>
                    <a:pt x="2118" y="336"/>
                  </a:cubicBezTo>
                  <a:cubicBezTo>
                    <a:pt x="2123" y="256"/>
                    <a:pt x="2093" y="173"/>
                    <a:pt x="2035" y="109"/>
                  </a:cubicBezTo>
                  <a:cubicBezTo>
                    <a:pt x="1977" y="44"/>
                    <a:pt x="1897" y="4"/>
                    <a:pt x="1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4675" y="1290125"/>
              <a:ext cx="32500" cy="16125"/>
            </a:xfrm>
            <a:custGeom>
              <a:avLst/>
              <a:gdLst/>
              <a:ahLst/>
              <a:cxnLst/>
              <a:rect l="l" t="t" r="r" b="b"/>
              <a:pathLst>
                <a:path w="1300" h="645" extrusionOk="0">
                  <a:moveTo>
                    <a:pt x="1223" y="1"/>
                  </a:moveTo>
                  <a:cubicBezTo>
                    <a:pt x="1211" y="1"/>
                    <a:pt x="1199" y="4"/>
                    <a:pt x="1187" y="10"/>
                  </a:cubicBezTo>
                  <a:cubicBezTo>
                    <a:pt x="675" y="323"/>
                    <a:pt x="63" y="511"/>
                    <a:pt x="57" y="514"/>
                  </a:cubicBezTo>
                  <a:cubicBezTo>
                    <a:pt x="21" y="524"/>
                    <a:pt x="1" y="562"/>
                    <a:pt x="11" y="598"/>
                  </a:cubicBezTo>
                  <a:cubicBezTo>
                    <a:pt x="21" y="627"/>
                    <a:pt x="48" y="645"/>
                    <a:pt x="76" y="645"/>
                  </a:cubicBezTo>
                  <a:cubicBezTo>
                    <a:pt x="83" y="645"/>
                    <a:pt x="89" y="645"/>
                    <a:pt x="96" y="643"/>
                  </a:cubicBezTo>
                  <a:cubicBezTo>
                    <a:pt x="121" y="634"/>
                    <a:pt x="729" y="448"/>
                    <a:pt x="1258" y="126"/>
                  </a:cubicBezTo>
                  <a:cubicBezTo>
                    <a:pt x="1290" y="107"/>
                    <a:pt x="1300" y="65"/>
                    <a:pt x="1280" y="33"/>
                  </a:cubicBezTo>
                  <a:cubicBezTo>
                    <a:pt x="1268" y="12"/>
                    <a:pt x="1246" y="1"/>
                    <a:pt x="1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412275" y="1292725"/>
              <a:ext cx="25325" cy="17500"/>
            </a:xfrm>
            <a:custGeom>
              <a:avLst/>
              <a:gdLst/>
              <a:ahLst/>
              <a:cxnLst/>
              <a:rect l="l" t="t" r="r" b="b"/>
              <a:pathLst>
                <a:path w="1013" h="700" extrusionOk="0">
                  <a:moveTo>
                    <a:pt x="936" y="1"/>
                  </a:moveTo>
                  <a:cubicBezTo>
                    <a:pt x="922" y="1"/>
                    <a:pt x="907" y="5"/>
                    <a:pt x="894" y="15"/>
                  </a:cubicBezTo>
                  <a:cubicBezTo>
                    <a:pt x="610" y="243"/>
                    <a:pt x="49" y="570"/>
                    <a:pt x="44" y="573"/>
                  </a:cubicBezTo>
                  <a:cubicBezTo>
                    <a:pt x="12" y="591"/>
                    <a:pt x="0" y="633"/>
                    <a:pt x="19" y="665"/>
                  </a:cubicBezTo>
                  <a:cubicBezTo>
                    <a:pt x="32" y="687"/>
                    <a:pt x="55" y="699"/>
                    <a:pt x="78" y="699"/>
                  </a:cubicBezTo>
                  <a:cubicBezTo>
                    <a:pt x="90" y="699"/>
                    <a:pt x="102" y="696"/>
                    <a:pt x="112" y="689"/>
                  </a:cubicBezTo>
                  <a:cubicBezTo>
                    <a:pt x="135" y="677"/>
                    <a:pt x="687" y="355"/>
                    <a:pt x="979" y="121"/>
                  </a:cubicBezTo>
                  <a:cubicBezTo>
                    <a:pt x="1009" y="98"/>
                    <a:pt x="1013" y="55"/>
                    <a:pt x="989" y="26"/>
                  </a:cubicBezTo>
                  <a:cubicBezTo>
                    <a:pt x="976" y="9"/>
                    <a:pt x="956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34825" y="1181475"/>
              <a:ext cx="85175" cy="108850"/>
            </a:xfrm>
            <a:custGeom>
              <a:avLst/>
              <a:gdLst/>
              <a:ahLst/>
              <a:cxnLst/>
              <a:rect l="l" t="t" r="r" b="b"/>
              <a:pathLst>
                <a:path w="3407" h="4354" extrusionOk="0">
                  <a:moveTo>
                    <a:pt x="2348" y="136"/>
                  </a:moveTo>
                  <a:cubicBezTo>
                    <a:pt x="2362" y="136"/>
                    <a:pt x="2377" y="138"/>
                    <a:pt x="2392" y="144"/>
                  </a:cubicBezTo>
                  <a:cubicBezTo>
                    <a:pt x="2435" y="162"/>
                    <a:pt x="2471" y="207"/>
                    <a:pt x="2501" y="278"/>
                  </a:cubicBezTo>
                  <a:cubicBezTo>
                    <a:pt x="2593" y="500"/>
                    <a:pt x="2543" y="778"/>
                    <a:pt x="2380" y="955"/>
                  </a:cubicBezTo>
                  <a:cubicBezTo>
                    <a:pt x="2370" y="968"/>
                    <a:pt x="2358" y="978"/>
                    <a:pt x="2346" y="989"/>
                  </a:cubicBezTo>
                  <a:lnTo>
                    <a:pt x="2231" y="679"/>
                  </a:lnTo>
                  <a:cubicBezTo>
                    <a:pt x="2189" y="566"/>
                    <a:pt x="2137" y="426"/>
                    <a:pt x="2165" y="301"/>
                  </a:cubicBezTo>
                  <a:cubicBezTo>
                    <a:pt x="2179" y="241"/>
                    <a:pt x="2226" y="182"/>
                    <a:pt x="2282" y="154"/>
                  </a:cubicBezTo>
                  <a:cubicBezTo>
                    <a:pt x="2300" y="144"/>
                    <a:pt x="2323" y="136"/>
                    <a:pt x="2348" y="136"/>
                  </a:cubicBezTo>
                  <a:close/>
                  <a:moveTo>
                    <a:pt x="1150" y="257"/>
                  </a:moveTo>
                  <a:cubicBezTo>
                    <a:pt x="1166" y="261"/>
                    <a:pt x="1185" y="273"/>
                    <a:pt x="1203" y="287"/>
                  </a:cubicBezTo>
                  <a:cubicBezTo>
                    <a:pt x="1451" y="473"/>
                    <a:pt x="1593" y="780"/>
                    <a:pt x="1574" y="1078"/>
                  </a:cubicBezTo>
                  <a:cubicBezTo>
                    <a:pt x="1327" y="939"/>
                    <a:pt x="1182" y="663"/>
                    <a:pt x="1112" y="496"/>
                  </a:cubicBezTo>
                  <a:cubicBezTo>
                    <a:pt x="1091" y="443"/>
                    <a:pt x="1067" y="381"/>
                    <a:pt x="1078" y="328"/>
                  </a:cubicBezTo>
                  <a:cubicBezTo>
                    <a:pt x="1084" y="290"/>
                    <a:pt x="1116" y="257"/>
                    <a:pt x="1144" y="257"/>
                  </a:cubicBezTo>
                  <a:close/>
                  <a:moveTo>
                    <a:pt x="241" y="1540"/>
                  </a:moveTo>
                  <a:cubicBezTo>
                    <a:pt x="272" y="1540"/>
                    <a:pt x="305" y="1548"/>
                    <a:pt x="332" y="1555"/>
                  </a:cubicBezTo>
                  <a:cubicBezTo>
                    <a:pt x="527" y="1608"/>
                    <a:pt x="692" y="1720"/>
                    <a:pt x="837" y="1862"/>
                  </a:cubicBezTo>
                  <a:cubicBezTo>
                    <a:pt x="811" y="1864"/>
                    <a:pt x="786" y="1866"/>
                    <a:pt x="760" y="1866"/>
                  </a:cubicBezTo>
                  <a:cubicBezTo>
                    <a:pt x="527" y="1866"/>
                    <a:pt x="293" y="1766"/>
                    <a:pt x="146" y="1592"/>
                  </a:cubicBezTo>
                  <a:cubicBezTo>
                    <a:pt x="153" y="1574"/>
                    <a:pt x="173" y="1555"/>
                    <a:pt x="196" y="1547"/>
                  </a:cubicBezTo>
                  <a:cubicBezTo>
                    <a:pt x="210" y="1542"/>
                    <a:pt x="225" y="1540"/>
                    <a:pt x="241" y="1540"/>
                  </a:cubicBezTo>
                  <a:close/>
                  <a:moveTo>
                    <a:pt x="2348" y="1"/>
                  </a:moveTo>
                  <a:cubicBezTo>
                    <a:pt x="2305" y="1"/>
                    <a:pt x="2262" y="11"/>
                    <a:pt x="2220" y="33"/>
                  </a:cubicBezTo>
                  <a:cubicBezTo>
                    <a:pt x="2128" y="80"/>
                    <a:pt x="2057" y="171"/>
                    <a:pt x="2034" y="271"/>
                  </a:cubicBezTo>
                  <a:cubicBezTo>
                    <a:pt x="1996" y="435"/>
                    <a:pt x="2055" y="596"/>
                    <a:pt x="2104" y="726"/>
                  </a:cubicBezTo>
                  <a:lnTo>
                    <a:pt x="2233" y="1072"/>
                  </a:lnTo>
                  <a:cubicBezTo>
                    <a:pt x="2130" y="1131"/>
                    <a:pt x="2011" y="1163"/>
                    <a:pt x="1892" y="1163"/>
                  </a:cubicBezTo>
                  <a:cubicBezTo>
                    <a:pt x="1830" y="1163"/>
                    <a:pt x="1768" y="1155"/>
                    <a:pt x="1709" y="1137"/>
                  </a:cubicBezTo>
                  <a:cubicBezTo>
                    <a:pt x="1708" y="1137"/>
                    <a:pt x="1706" y="1136"/>
                    <a:pt x="1705" y="1136"/>
                  </a:cubicBezTo>
                  <a:cubicBezTo>
                    <a:pt x="1746" y="777"/>
                    <a:pt x="1582" y="403"/>
                    <a:pt x="1284" y="179"/>
                  </a:cubicBezTo>
                  <a:cubicBezTo>
                    <a:pt x="1252" y="155"/>
                    <a:pt x="1215" y="131"/>
                    <a:pt x="1169" y="124"/>
                  </a:cubicBezTo>
                  <a:cubicBezTo>
                    <a:pt x="1160" y="123"/>
                    <a:pt x="1152" y="122"/>
                    <a:pt x="1144" y="122"/>
                  </a:cubicBezTo>
                  <a:cubicBezTo>
                    <a:pt x="1044" y="122"/>
                    <a:pt x="961" y="210"/>
                    <a:pt x="944" y="303"/>
                  </a:cubicBezTo>
                  <a:cubicBezTo>
                    <a:pt x="928" y="389"/>
                    <a:pt x="956" y="471"/>
                    <a:pt x="987" y="548"/>
                  </a:cubicBezTo>
                  <a:cubicBezTo>
                    <a:pt x="1122" y="872"/>
                    <a:pt x="1319" y="1105"/>
                    <a:pt x="1552" y="1220"/>
                  </a:cubicBezTo>
                  <a:cubicBezTo>
                    <a:pt x="1483" y="1500"/>
                    <a:pt x="1264" y="1743"/>
                    <a:pt x="994" y="1830"/>
                  </a:cubicBezTo>
                  <a:cubicBezTo>
                    <a:pt x="822" y="1644"/>
                    <a:pt x="618" y="1492"/>
                    <a:pt x="366" y="1425"/>
                  </a:cubicBezTo>
                  <a:cubicBezTo>
                    <a:pt x="330" y="1415"/>
                    <a:pt x="286" y="1406"/>
                    <a:pt x="240" y="1406"/>
                  </a:cubicBezTo>
                  <a:cubicBezTo>
                    <a:pt x="212" y="1406"/>
                    <a:pt x="183" y="1409"/>
                    <a:pt x="154" y="1419"/>
                  </a:cubicBezTo>
                  <a:cubicBezTo>
                    <a:pt x="61" y="1450"/>
                    <a:pt x="0" y="1537"/>
                    <a:pt x="11" y="1623"/>
                  </a:cubicBezTo>
                  <a:lnTo>
                    <a:pt x="14" y="1642"/>
                  </a:lnTo>
                  <a:lnTo>
                    <a:pt x="25" y="1656"/>
                  </a:lnTo>
                  <a:cubicBezTo>
                    <a:pt x="195" y="1874"/>
                    <a:pt x="479" y="2001"/>
                    <a:pt x="761" y="2001"/>
                  </a:cubicBezTo>
                  <a:cubicBezTo>
                    <a:pt x="824" y="2001"/>
                    <a:pt x="886" y="1994"/>
                    <a:pt x="948" y="1982"/>
                  </a:cubicBezTo>
                  <a:cubicBezTo>
                    <a:pt x="1058" y="2110"/>
                    <a:pt x="1155" y="2253"/>
                    <a:pt x="1242" y="2392"/>
                  </a:cubicBezTo>
                  <a:cubicBezTo>
                    <a:pt x="1621" y="2995"/>
                    <a:pt x="1936" y="3641"/>
                    <a:pt x="2179" y="4309"/>
                  </a:cubicBezTo>
                  <a:cubicBezTo>
                    <a:pt x="2189" y="4336"/>
                    <a:pt x="2215" y="4353"/>
                    <a:pt x="2242" y="4353"/>
                  </a:cubicBezTo>
                  <a:cubicBezTo>
                    <a:pt x="2250" y="4353"/>
                    <a:pt x="2257" y="4352"/>
                    <a:pt x="2266" y="4350"/>
                  </a:cubicBezTo>
                  <a:cubicBezTo>
                    <a:pt x="2300" y="4337"/>
                    <a:pt x="2318" y="4299"/>
                    <a:pt x="2305" y="4263"/>
                  </a:cubicBezTo>
                  <a:cubicBezTo>
                    <a:pt x="2060" y="3585"/>
                    <a:pt x="1740" y="2931"/>
                    <a:pt x="1357" y="2320"/>
                  </a:cubicBezTo>
                  <a:cubicBezTo>
                    <a:pt x="1276" y="2192"/>
                    <a:pt x="1188" y="2062"/>
                    <a:pt x="1089" y="1940"/>
                  </a:cubicBezTo>
                  <a:cubicBezTo>
                    <a:pt x="1376" y="1827"/>
                    <a:pt x="1600" y="1571"/>
                    <a:pt x="1679" y="1269"/>
                  </a:cubicBezTo>
                  <a:cubicBezTo>
                    <a:pt x="1750" y="1290"/>
                    <a:pt x="1822" y="1300"/>
                    <a:pt x="1895" y="1300"/>
                  </a:cubicBezTo>
                  <a:cubicBezTo>
                    <a:pt x="2029" y="1300"/>
                    <a:pt x="2163" y="1266"/>
                    <a:pt x="2281" y="1202"/>
                  </a:cubicBezTo>
                  <a:lnTo>
                    <a:pt x="3267" y="3853"/>
                  </a:lnTo>
                  <a:cubicBezTo>
                    <a:pt x="3277" y="3880"/>
                    <a:pt x="3303" y="3897"/>
                    <a:pt x="3331" y="3897"/>
                  </a:cubicBezTo>
                  <a:cubicBezTo>
                    <a:pt x="3339" y="3897"/>
                    <a:pt x="3347" y="3896"/>
                    <a:pt x="3354" y="3893"/>
                  </a:cubicBezTo>
                  <a:cubicBezTo>
                    <a:pt x="3389" y="3880"/>
                    <a:pt x="3407" y="3840"/>
                    <a:pt x="3394" y="3806"/>
                  </a:cubicBezTo>
                  <a:lnTo>
                    <a:pt x="2396" y="1125"/>
                  </a:lnTo>
                  <a:cubicBezTo>
                    <a:pt x="2426" y="1101"/>
                    <a:pt x="2454" y="1075"/>
                    <a:pt x="2480" y="1047"/>
                  </a:cubicBezTo>
                  <a:cubicBezTo>
                    <a:pt x="2680" y="829"/>
                    <a:pt x="2739" y="499"/>
                    <a:pt x="2626" y="226"/>
                  </a:cubicBezTo>
                  <a:cubicBezTo>
                    <a:pt x="2582" y="122"/>
                    <a:pt x="2521" y="52"/>
                    <a:pt x="2443" y="20"/>
                  </a:cubicBezTo>
                  <a:cubicBezTo>
                    <a:pt x="2413" y="7"/>
                    <a:pt x="2381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09148" y="451361"/>
            <a:ext cx="537659" cy="641898"/>
            <a:chOff x="1524325" y="2743250"/>
            <a:chExt cx="246350" cy="294125"/>
          </a:xfrm>
        </p:grpSpPr>
        <p:sp>
          <p:nvSpPr>
            <p:cNvPr id="25" name="Google Shape;25;p2"/>
            <p:cNvSpPr/>
            <p:nvPr/>
          </p:nvSpPr>
          <p:spPr>
            <a:xfrm>
              <a:off x="1524325" y="2743250"/>
              <a:ext cx="246350" cy="294125"/>
            </a:xfrm>
            <a:custGeom>
              <a:avLst/>
              <a:gdLst/>
              <a:ahLst/>
              <a:cxnLst/>
              <a:rect l="l" t="t" r="r" b="b"/>
              <a:pathLst>
                <a:path w="9854" h="11765" extrusionOk="0">
                  <a:moveTo>
                    <a:pt x="4576" y="260"/>
                  </a:moveTo>
                  <a:cubicBezTo>
                    <a:pt x="5377" y="260"/>
                    <a:pt x="6153" y="479"/>
                    <a:pt x="6894" y="904"/>
                  </a:cubicBezTo>
                  <a:cubicBezTo>
                    <a:pt x="8319" y="1721"/>
                    <a:pt x="9294" y="3309"/>
                    <a:pt x="9376" y="4949"/>
                  </a:cubicBezTo>
                  <a:cubicBezTo>
                    <a:pt x="9395" y="5316"/>
                    <a:pt x="9375" y="5711"/>
                    <a:pt x="9313" y="6230"/>
                  </a:cubicBezTo>
                  <a:cubicBezTo>
                    <a:pt x="9159" y="7512"/>
                    <a:pt x="8872" y="8493"/>
                    <a:pt x="8410" y="9318"/>
                  </a:cubicBezTo>
                  <a:cubicBezTo>
                    <a:pt x="7849" y="10320"/>
                    <a:pt x="6994" y="11066"/>
                    <a:pt x="6061" y="11364"/>
                  </a:cubicBezTo>
                  <a:cubicBezTo>
                    <a:pt x="5772" y="11456"/>
                    <a:pt x="5484" y="11503"/>
                    <a:pt x="5210" y="11503"/>
                  </a:cubicBezTo>
                  <a:cubicBezTo>
                    <a:pt x="4952" y="11503"/>
                    <a:pt x="4708" y="11462"/>
                    <a:pt x="4487" y="11380"/>
                  </a:cubicBezTo>
                  <a:cubicBezTo>
                    <a:pt x="3971" y="11189"/>
                    <a:pt x="3774" y="11020"/>
                    <a:pt x="3688" y="10540"/>
                  </a:cubicBezTo>
                  <a:cubicBezTo>
                    <a:pt x="3651" y="10324"/>
                    <a:pt x="3477" y="9824"/>
                    <a:pt x="3495" y="9600"/>
                  </a:cubicBezTo>
                  <a:cubicBezTo>
                    <a:pt x="3516" y="9332"/>
                    <a:pt x="3539" y="9056"/>
                    <a:pt x="3474" y="8782"/>
                  </a:cubicBezTo>
                  <a:cubicBezTo>
                    <a:pt x="3308" y="8086"/>
                    <a:pt x="2636" y="7650"/>
                    <a:pt x="2145" y="7384"/>
                  </a:cubicBezTo>
                  <a:cubicBezTo>
                    <a:pt x="2083" y="7350"/>
                    <a:pt x="2021" y="7317"/>
                    <a:pt x="1958" y="7284"/>
                  </a:cubicBezTo>
                  <a:lnTo>
                    <a:pt x="1950" y="7280"/>
                  </a:lnTo>
                  <a:cubicBezTo>
                    <a:pt x="1473" y="7025"/>
                    <a:pt x="979" y="6763"/>
                    <a:pt x="696" y="6327"/>
                  </a:cubicBezTo>
                  <a:cubicBezTo>
                    <a:pt x="555" y="6109"/>
                    <a:pt x="459" y="5839"/>
                    <a:pt x="394" y="5474"/>
                  </a:cubicBezTo>
                  <a:cubicBezTo>
                    <a:pt x="267" y="4766"/>
                    <a:pt x="318" y="4009"/>
                    <a:pt x="541" y="3285"/>
                  </a:cubicBezTo>
                  <a:cubicBezTo>
                    <a:pt x="1022" y="1732"/>
                    <a:pt x="2281" y="769"/>
                    <a:pt x="3092" y="505"/>
                  </a:cubicBezTo>
                  <a:cubicBezTo>
                    <a:pt x="3595" y="341"/>
                    <a:pt x="4090" y="260"/>
                    <a:pt x="4576" y="260"/>
                  </a:cubicBezTo>
                  <a:close/>
                  <a:moveTo>
                    <a:pt x="4424" y="1"/>
                  </a:moveTo>
                  <a:cubicBezTo>
                    <a:pt x="3870" y="1"/>
                    <a:pt x="3314" y="85"/>
                    <a:pt x="2785" y="258"/>
                  </a:cubicBezTo>
                  <a:cubicBezTo>
                    <a:pt x="1571" y="652"/>
                    <a:pt x="658" y="2024"/>
                    <a:pt x="291" y="3208"/>
                  </a:cubicBezTo>
                  <a:cubicBezTo>
                    <a:pt x="55" y="3971"/>
                    <a:pt x="1" y="4771"/>
                    <a:pt x="135" y="5521"/>
                  </a:cubicBezTo>
                  <a:cubicBezTo>
                    <a:pt x="207" y="5920"/>
                    <a:pt x="315" y="6221"/>
                    <a:pt x="476" y="6469"/>
                  </a:cubicBezTo>
                  <a:cubicBezTo>
                    <a:pt x="795" y="6962"/>
                    <a:pt x="784" y="7172"/>
                    <a:pt x="1290" y="7441"/>
                  </a:cubicBezTo>
                  <a:cubicBezTo>
                    <a:pt x="1355" y="7476"/>
                    <a:pt x="1956" y="7580"/>
                    <a:pt x="2020" y="7614"/>
                  </a:cubicBezTo>
                  <a:cubicBezTo>
                    <a:pt x="2466" y="7857"/>
                    <a:pt x="3077" y="8249"/>
                    <a:pt x="3218" y="8843"/>
                  </a:cubicBezTo>
                  <a:cubicBezTo>
                    <a:pt x="3274" y="9076"/>
                    <a:pt x="3255" y="9320"/>
                    <a:pt x="3234" y="9579"/>
                  </a:cubicBezTo>
                  <a:cubicBezTo>
                    <a:pt x="3215" y="9821"/>
                    <a:pt x="3195" y="10070"/>
                    <a:pt x="3240" y="10319"/>
                  </a:cubicBezTo>
                  <a:cubicBezTo>
                    <a:pt x="3340" y="10889"/>
                    <a:pt x="3794" y="11402"/>
                    <a:pt x="4396" y="11626"/>
                  </a:cubicBezTo>
                  <a:cubicBezTo>
                    <a:pt x="4644" y="11717"/>
                    <a:pt x="4918" y="11764"/>
                    <a:pt x="5211" y="11764"/>
                  </a:cubicBezTo>
                  <a:cubicBezTo>
                    <a:pt x="5515" y="11764"/>
                    <a:pt x="5828" y="11714"/>
                    <a:pt x="6140" y="11614"/>
                  </a:cubicBezTo>
                  <a:cubicBezTo>
                    <a:pt x="7151" y="11291"/>
                    <a:pt x="8037" y="10521"/>
                    <a:pt x="8639" y="9445"/>
                  </a:cubicBezTo>
                  <a:cubicBezTo>
                    <a:pt x="9117" y="8591"/>
                    <a:pt x="9414" y="7578"/>
                    <a:pt x="9572" y="6261"/>
                  </a:cubicBezTo>
                  <a:cubicBezTo>
                    <a:pt x="9637" y="5727"/>
                    <a:pt x="9853" y="5252"/>
                    <a:pt x="9834" y="4869"/>
                  </a:cubicBezTo>
                  <a:cubicBezTo>
                    <a:pt x="9747" y="3141"/>
                    <a:pt x="8524" y="1538"/>
                    <a:pt x="7024" y="677"/>
                  </a:cubicBezTo>
                  <a:cubicBezTo>
                    <a:pt x="6244" y="230"/>
                    <a:pt x="5336" y="1"/>
                    <a:pt x="4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47000" y="2776375"/>
              <a:ext cx="81750" cy="72700"/>
            </a:xfrm>
            <a:custGeom>
              <a:avLst/>
              <a:gdLst/>
              <a:ahLst/>
              <a:cxnLst/>
              <a:rect l="l" t="t" r="r" b="b"/>
              <a:pathLst>
                <a:path w="3270" h="2908" extrusionOk="0">
                  <a:moveTo>
                    <a:pt x="1800" y="248"/>
                  </a:moveTo>
                  <a:cubicBezTo>
                    <a:pt x="2191" y="248"/>
                    <a:pt x="2675" y="374"/>
                    <a:pt x="2873" y="656"/>
                  </a:cubicBezTo>
                  <a:cubicBezTo>
                    <a:pt x="2963" y="783"/>
                    <a:pt x="3000" y="943"/>
                    <a:pt x="2978" y="1097"/>
                  </a:cubicBezTo>
                  <a:cubicBezTo>
                    <a:pt x="2928" y="1428"/>
                    <a:pt x="2932" y="1447"/>
                    <a:pt x="2684" y="1585"/>
                  </a:cubicBezTo>
                  <a:cubicBezTo>
                    <a:pt x="2583" y="1641"/>
                    <a:pt x="2050" y="1747"/>
                    <a:pt x="1946" y="1797"/>
                  </a:cubicBezTo>
                  <a:lnTo>
                    <a:pt x="1741" y="1957"/>
                  </a:lnTo>
                  <a:cubicBezTo>
                    <a:pt x="1521" y="2063"/>
                    <a:pt x="1435" y="2310"/>
                    <a:pt x="1238" y="2473"/>
                  </a:cubicBezTo>
                  <a:cubicBezTo>
                    <a:pt x="1205" y="2501"/>
                    <a:pt x="853" y="2583"/>
                    <a:pt x="764" y="2622"/>
                  </a:cubicBezTo>
                  <a:cubicBezTo>
                    <a:pt x="721" y="2640"/>
                    <a:pt x="686" y="2649"/>
                    <a:pt x="656" y="2649"/>
                  </a:cubicBezTo>
                  <a:cubicBezTo>
                    <a:pt x="546" y="2649"/>
                    <a:pt x="506" y="2530"/>
                    <a:pt x="396" y="2304"/>
                  </a:cubicBezTo>
                  <a:cubicBezTo>
                    <a:pt x="268" y="2037"/>
                    <a:pt x="294" y="1654"/>
                    <a:pt x="469" y="1251"/>
                  </a:cubicBezTo>
                  <a:cubicBezTo>
                    <a:pt x="632" y="871"/>
                    <a:pt x="905" y="537"/>
                    <a:pt x="1181" y="380"/>
                  </a:cubicBezTo>
                  <a:cubicBezTo>
                    <a:pt x="1332" y="295"/>
                    <a:pt x="1552" y="248"/>
                    <a:pt x="1800" y="248"/>
                  </a:cubicBezTo>
                  <a:close/>
                  <a:moveTo>
                    <a:pt x="1988" y="0"/>
                  </a:moveTo>
                  <a:cubicBezTo>
                    <a:pt x="1871" y="0"/>
                    <a:pt x="1762" y="23"/>
                    <a:pt x="1661" y="58"/>
                  </a:cubicBezTo>
                  <a:cubicBezTo>
                    <a:pt x="1441" y="73"/>
                    <a:pt x="1238" y="124"/>
                    <a:pt x="1085" y="211"/>
                  </a:cubicBezTo>
                  <a:cubicBezTo>
                    <a:pt x="888" y="322"/>
                    <a:pt x="704" y="500"/>
                    <a:pt x="549" y="714"/>
                  </a:cubicBezTo>
                  <a:cubicBezTo>
                    <a:pt x="415" y="831"/>
                    <a:pt x="300" y="974"/>
                    <a:pt x="222" y="1157"/>
                  </a:cubicBezTo>
                  <a:cubicBezTo>
                    <a:pt x="23" y="1626"/>
                    <a:pt x="1" y="2085"/>
                    <a:pt x="160" y="2418"/>
                  </a:cubicBezTo>
                  <a:cubicBezTo>
                    <a:pt x="299" y="2706"/>
                    <a:pt x="604" y="2908"/>
                    <a:pt x="903" y="2908"/>
                  </a:cubicBezTo>
                  <a:cubicBezTo>
                    <a:pt x="992" y="2908"/>
                    <a:pt x="1077" y="2890"/>
                    <a:pt x="1159" y="2856"/>
                  </a:cubicBezTo>
                  <a:cubicBezTo>
                    <a:pt x="1289" y="2801"/>
                    <a:pt x="1393" y="2707"/>
                    <a:pt x="1484" y="2625"/>
                  </a:cubicBezTo>
                  <a:cubicBezTo>
                    <a:pt x="1514" y="2598"/>
                    <a:pt x="1544" y="2570"/>
                    <a:pt x="1576" y="2544"/>
                  </a:cubicBezTo>
                  <a:cubicBezTo>
                    <a:pt x="1749" y="2402"/>
                    <a:pt x="1952" y="2303"/>
                    <a:pt x="2169" y="2199"/>
                  </a:cubicBezTo>
                  <a:cubicBezTo>
                    <a:pt x="2278" y="2146"/>
                    <a:pt x="2391" y="2092"/>
                    <a:pt x="2500" y="2031"/>
                  </a:cubicBezTo>
                  <a:cubicBezTo>
                    <a:pt x="2801" y="1864"/>
                    <a:pt x="3171" y="1573"/>
                    <a:pt x="3236" y="1136"/>
                  </a:cubicBezTo>
                  <a:cubicBezTo>
                    <a:pt x="3270" y="917"/>
                    <a:pt x="3215" y="687"/>
                    <a:pt x="3088" y="505"/>
                  </a:cubicBezTo>
                  <a:cubicBezTo>
                    <a:pt x="2912" y="255"/>
                    <a:pt x="2561" y="75"/>
                    <a:pt x="2127" y="11"/>
                  </a:cubicBezTo>
                  <a:cubicBezTo>
                    <a:pt x="2079" y="4"/>
                    <a:pt x="2033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46375" y="2771225"/>
              <a:ext cx="68475" cy="74875"/>
            </a:xfrm>
            <a:custGeom>
              <a:avLst/>
              <a:gdLst/>
              <a:ahLst/>
              <a:cxnLst/>
              <a:rect l="l" t="t" r="r" b="b"/>
              <a:pathLst>
                <a:path w="2739" h="2995" extrusionOk="0">
                  <a:moveTo>
                    <a:pt x="1250" y="363"/>
                  </a:moveTo>
                  <a:cubicBezTo>
                    <a:pt x="1413" y="363"/>
                    <a:pt x="1571" y="399"/>
                    <a:pt x="1694" y="482"/>
                  </a:cubicBezTo>
                  <a:cubicBezTo>
                    <a:pt x="1966" y="664"/>
                    <a:pt x="2299" y="1142"/>
                    <a:pt x="2427" y="1794"/>
                  </a:cubicBezTo>
                  <a:cubicBezTo>
                    <a:pt x="2473" y="2029"/>
                    <a:pt x="2470" y="2219"/>
                    <a:pt x="2415" y="2376"/>
                  </a:cubicBezTo>
                  <a:cubicBezTo>
                    <a:pt x="2353" y="2556"/>
                    <a:pt x="2214" y="2694"/>
                    <a:pt x="2059" y="2725"/>
                  </a:cubicBezTo>
                  <a:cubicBezTo>
                    <a:pt x="2033" y="2730"/>
                    <a:pt x="2007" y="2733"/>
                    <a:pt x="1981" y="2733"/>
                  </a:cubicBezTo>
                  <a:cubicBezTo>
                    <a:pt x="1780" y="2733"/>
                    <a:pt x="1593" y="2587"/>
                    <a:pt x="1493" y="2492"/>
                  </a:cubicBezTo>
                  <a:cubicBezTo>
                    <a:pt x="1429" y="2431"/>
                    <a:pt x="1366" y="2363"/>
                    <a:pt x="1306" y="2297"/>
                  </a:cubicBezTo>
                  <a:lnTo>
                    <a:pt x="1304" y="2295"/>
                  </a:lnTo>
                  <a:cubicBezTo>
                    <a:pt x="1194" y="2174"/>
                    <a:pt x="1179" y="1983"/>
                    <a:pt x="1033" y="1890"/>
                  </a:cubicBezTo>
                  <a:cubicBezTo>
                    <a:pt x="884" y="1797"/>
                    <a:pt x="650" y="1773"/>
                    <a:pt x="582" y="1736"/>
                  </a:cubicBezTo>
                  <a:cubicBezTo>
                    <a:pt x="481" y="1679"/>
                    <a:pt x="525" y="1707"/>
                    <a:pt x="449" y="1637"/>
                  </a:cubicBezTo>
                  <a:cubicBezTo>
                    <a:pt x="336" y="1529"/>
                    <a:pt x="272" y="1372"/>
                    <a:pt x="269" y="1193"/>
                  </a:cubicBezTo>
                  <a:cubicBezTo>
                    <a:pt x="265" y="989"/>
                    <a:pt x="342" y="787"/>
                    <a:pt x="475" y="650"/>
                  </a:cubicBezTo>
                  <a:cubicBezTo>
                    <a:pt x="643" y="478"/>
                    <a:pt x="956" y="363"/>
                    <a:pt x="1250" y="363"/>
                  </a:cubicBezTo>
                  <a:close/>
                  <a:moveTo>
                    <a:pt x="1122" y="0"/>
                  </a:moveTo>
                  <a:cubicBezTo>
                    <a:pt x="813" y="0"/>
                    <a:pt x="528" y="222"/>
                    <a:pt x="287" y="468"/>
                  </a:cubicBezTo>
                  <a:cubicBezTo>
                    <a:pt x="106" y="653"/>
                    <a:pt x="1" y="926"/>
                    <a:pt x="6" y="1197"/>
                  </a:cubicBezTo>
                  <a:cubicBezTo>
                    <a:pt x="11" y="1447"/>
                    <a:pt x="105" y="1671"/>
                    <a:pt x="270" y="1827"/>
                  </a:cubicBezTo>
                  <a:cubicBezTo>
                    <a:pt x="369" y="1921"/>
                    <a:pt x="484" y="1984"/>
                    <a:pt x="595" y="2046"/>
                  </a:cubicBezTo>
                  <a:cubicBezTo>
                    <a:pt x="663" y="2084"/>
                    <a:pt x="727" y="2119"/>
                    <a:pt x="787" y="2162"/>
                  </a:cubicBezTo>
                  <a:cubicBezTo>
                    <a:pt x="904" y="2245"/>
                    <a:pt x="1004" y="2354"/>
                    <a:pt x="1111" y="2471"/>
                  </a:cubicBezTo>
                  <a:cubicBezTo>
                    <a:pt x="1175" y="2541"/>
                    <a:pt x="1241" y="2615"/>
                    <a:pt x="1314" y="2683"/>
                  </a:cubicBezTo>
                  <a:cubicBezTo>
                    <a:pt x="1438" y="2800"/>
                    <a:pt x="1688" y="2994"/>
                    <a:pt x="1981" y="2994"/>
                  </a:cubicBezTo>
                  <a:cubicBezTo>
                    <a:pt x="2025" y="2994"/>
                    <a:pt x="2069" y="2990"/>
                    <a:pt x="2112" y="2981"/>
                  </a:cubicBezTo>
                  <a:cubicBezTo>
                    <a:pt x="2355" y="2932"/>
                    <a:pt x="2572" y="2728"/>
                    <a:pt x="2663" y="2461"/>
                  </a:cubicBezTo>
                  <a:cubicBezTo>
                    <a:pt x="2732" y="2259"/>
                    <a:pt x="2739" y="2024"/>
                    <a:pt x="2684" y="1743"/>
                  </a:cubicBezTo>
                  <a:cubicBezTo>
                    <a:pt x="2649" y="1564"/>
                    <a:pt x="2552" y="1351"/>
                    <a:pt x="2421" y="1139"/>
                  </a:cubicBezTo>
                  <a:cubicBezTo>
                    <a:pt x="2275" y="806"/>
                    <a:pt x="2065" y="496"/>
                    <a:pt x="1803" y="319"/>
                  </a:cubicBezTo>
                  <a:cubicBezTo>
                    <a:pt x="1762" y="293"/>
                    <a:pt x="1720" y="269"/>
                    <a:pt x="1675" y="250"/>
                  </a:cubicBezTo>
                  <a:cubicBezTo>
                    <a:pt x="1621" y="204"/>
                    <a:pt x="1568" y="163"/>
                    <a:pt x="1518" y="129"/>
                  </a:cubicBezTo>
                  <a:cubicBezTo>
                    <a:pt x="1383" y="39"/>
                    <a:pt x="1250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97225" y="2852600"/>
              <a:ext cx="57100" cy="79325"/>
            </a:xfrm>
            <a:custGeom>
              <a:avLst/>
              <a:gdLst/>
              <a:ahLst/>
              <a:cxnLst/>
              <a:rect l="l" t="t" r="r" b="b"/>
              <a:pathLst>
                <a:path w="2284" h="3173" extrusionOk="0">
                  <a:moveTo>
                    <a:pt x="1024" y="281"/>
                  </a:moveTo>
                  <a:cubicBezTo>
                    <a:pt x="1047" y="281"/>
                    <a:pt x="1070" y="282"/>
                    <a:pt x="1091" y="284"/>
                  </a:cubicBezTo>
                  <a:cubicBezTo>
                    <a:pt x="1465" y="323"/>
                    <a:pt x="1951" y="526"/>
                    <a:pt x="1983" y="937"/>
                  </a:cubicBezTo>
                  <a:cubicBezTo>
                    <a:pt x="2009" y="1265"/>
                    <a:pt x="1839" y="2018"/>
                    <a:pt x="1408" y="2523"/>
                  </a:cubicBezTo>
                  <a:cubicBezTo>
                    <a:pt x="1252" y="2706"/>
                    <a:pt x="1100" y="2821"/>
                    <a:pt x="943" y="2876"/>
                  </a:cubicBezTo>
                  <a:cubicBezTo>
                    <a:pt x="876" y="2900"/>
                    <a:pt x="808" y="2911"/>
                    <a:pt x="742" y="2911"/>
                  </a:cubicBezTo>
                  <a:cubicBezTo>
                    <a:pt x="630" y="2911"/>
                    <a:pt x="525" y="2878"/>
                    <a:pt x="449" y="2814"/>
                  </a:cubicBezTo>
                  <a:cubicBezTo>
                    <a:pt x="270" y="2663"/>
                    <a:pt x="267" y="2381"/>
                    <a:pt x="280" y="2226"/>
                  </a:cubicBezTo>
                  <a:cubicBezTo>
                    <a:pt x="288" y="2138"/>
                    <a:pt x="303" y="2046"/>
                    <a:pt x="317" y="1955"/>
                  </a:cubicBezTo>
                  <a:cubicBezTo>
                    <a:pt x="344" y="1793"/>
                    <a:pt x="434" y="1769"/>
                    <a:pt x="425" y="1596"/>
                  </a:cubicBezTo>
                  <a:cubicBezTo>
                    <a:pt x="421" y="1509"/>
                    <a:pt x="438" y="1440"/>
                    <a:pt x="425" y="1359"/>
                  </a:cubicBezTo>
                  <a:cubicBezTo>
                    <a:pt x="407" y="1245"/>
                    <a:pt x="295" y="980"/>
                    <a:pt x="303" y="876"/>
                  </a:cubicBezTo>
                  <a:cubicBezTo>
                    <a:pt x="317" y="721"/>
                    <a:pt x="400" y="573"/>
                    <a:pt x="538" y="459"/>
                  </a:cubicBezTo>
                  <a:cubicBezTo>
                    <a:pt x="676" y="346"/>
                    <a:pt x="853" y="281"/>
                    <a:pt x="1024" y="281"/>
                  </a:cubicBezTo>
                  <a:close/>
                  <a:moveTo>
                    <a:pt x="803" y="1"/>
                  </a:moveTo>
                  <a:cubicBezTo>
                    <a:pt x="640" y="1"/>
                    <a:pt x="482" y="29"/>
                    <a:pt x="354" y="135"/>
                  </a:cubicBezTo>
                  <a:cubicBezTo>
                    <a:pt x="162" y="293"/>
                    <a:pt x="62" y="627"/>
                    <a:pt x="42" y="854"/>
                  </a:cubicBezTo>
                  <a:cubicBezTo>
                    <a:pt x="31" y="989"/>
                    <a:pt x="51" y="1118"/>
                    <a:pt x="71" y="1243"/>
                  </a:cubicBezTo>
                  <a:lnTo>
                    <a:pt x="137" y="1233"/>
                  </a:lnTo>
                  <a:lnTo>
                    <a:pt x="137" y="1233"/>
                  </a:lnTo>
                  <a:lnTo>
                    <a:pt x="72" y="1246"/>
                  </a:lnTo>
                  <a:cubicBezTo>
                    <a:pt x="84" y="1323"/>
                    <a:pt x="96" y="1395"/>
                    <a:pt x="100" y="1467"/>
                  </a:cubicBezTo>
                  <a:cubicBezTo>
                    <a:pt x="108" y="1611"/>
                    <a:pt x="84" y="1757"/>
                    <a:pt x="58" y="1912"/>
                  </a:cubicBezTo>
                  <a:lnTo>
                    <a:pt x="58" y="1914"/>
                  </a:lnTo>
                  <a:cubicBezTo>
                    <a:pt x="43" y="2008"/>
                    <a:pt x="27" y="2105"/>
                    <a:pt x="19" y="2203"/>
                  </a:cubicBezTo>
                  <a:cubicBezTo>
                    <a:pt x="1" y="2409"/>
                    <a:pt x="11" y="2787"/>
                    <a:pt x="280" y="3014"/>
                  </a:cubicBezTo>
                  <a:cubicBezTo>
                    <a:pt x="401" y="3116"/>
                    <a:pt x="566" y="3173"/>
                    <a:pt x="744" y="3173"/>
                  </a:cubicBezTo>
                  <a:cubicBezTo>
                    <a:pt x="841" y="3173"/>
                    <a:pt x="938" y="3156"/>
                    <a:pt x="1031" y="3124"/>
                  </a:cubicBezTo>
                  <a:cubicBezTo>
                    <a:pt x="1231" y="3052"/>
                    <a:pt x="1420" y="2911"/>
                    <a:pt x="1606" y="2694"/>
                  </a:cubicBezTo>
                  <a:cubicBezTo>
                    <a:pt x="1952" y="2288"/>
                    <a:pt x="2284" y="1643"/>
                    <a:pt x="2242" y="1114"/>
                  </a:cubicBezTo>
                  <a:cubicBezTo>
                    <a:pt x="2198" y="562"/>
                    <a:pt x="1602" y="75"/>
                    <a:pt x="1119" y="23"/>
                  </a:cubicBezTo>
                  <a:cubicBezTo>
                    <a:pt x="1017" y="13"/>
                    <a:pt x="909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77700" y="2941350"/>
              <a:ext cx="45925" cy="63125"/>
            </a:xfrm>
            <a:custGeom>
              <a:avLst/>
              <a:gdLst/>
              <a:ahLst/>
              <a:cxnLst/>
              <a:rect l="l" t="t" r="r" b="b"/>
              <a:pathLst>
                <a:path w="1837" h="2525" extrusionOk="0">
                  <a:moveTo>
                    <a:pt x="822" y="262"/>
                  </a:moveTo>
                  <a:cubicBezTo>
                    <a:pt x="838" y="262"/>
                    <a:pt x="855" y="263"/>
                    <a:pt x="871" y="264"/>
                  </a:cubicBezTo>
                  <a:cubicBezTo>
                    <a:pt x="1153" y="294"/>
                    <a:pt x="1444" y="370"/>
                    <a:pt x="1468" y="679"/>
                  </a:cubicBezTo>
                  <a:cubicBezTo>
                    <a:pt x="1487" y="921"/>
                    <a:pt x="1431" y="1582"/>
                    <a:pt x="1100" y="1970"/>
                  </a:cubicBezTo>
                  <a:cubicBezTo>
                    <a:pt x="982" y="2108"/>
                    <a:pt x="867" y="2195"/>
                    <a:pt x="750" y="2237"/>
                  </a:cubicBezTo>
                  <a:cubicBezTo>
                    <a:pt x="720" y="2248"/>
                    <a:pt x="696" y="2252"/>
                    <a:pt x="677" y="2252"/>
                  </a:cubicBezTo>
                  <a:cubicBezTo>
                    <a:pt x="612" y="2252"/>
                    <a:pt x="595" y="2199"/>
                    <a:pt x="529" y="2142"/>
                  </a:cubicBezTo>
                  <a:cubicBezTo>
                    <a:pt x="398" y="2033"/>
                    <a:pt x="353" y="2001"/>
                    <a:pt x="364" y="1885"/>
                  </a:cubicBezTo>
                  <a:cubicBezTo>
                    <a:pt x="369" y="1817"/>
                    <a:pt x="286" y="1619"/>
                    <a:pt x="297" y="1551"/>
                  </a:cubicBezTo>
                  <a:lnTo>
                    <a:pt x="298" y="1548"/>
                  </a:lnTo>
                  <a:cubicBezTo>
                    <a:pt x="318" y="1420"/>
                    <a:pt x="341" y="1287"/>
                    <a:pt x="332" y="1148"/>
                  </a:cubicBezTo>
                  <a:cubicBezTo>
                    <a:pt x="329" y="1079"/>
                    <a:pt x="318" y="1014"/>
                    <a:pt x="307" y="950"/>
                  </a:cubicBezTo>
                  <a:cubicBezTo>
                    <a:pt x="294" y="862"/>
                    <a:pt x="280" y="780"/>
                    <a:pt x="287" y="702"/>
                  </a:cubicBezTo>
                  <a:cubicBezTo>
                    <a:pt x="297" y="587"/>
                    <a:pt x="358" y="478"/>
                    <a:pt x="460" y="395"/>
                  </a:cubicBezTo>
                  <a:cubicBezTo>
                    <a:pt x="563" y="311"/>
                    <a:pt x="695" y="262"/>
                    <a:pt x="822" y="262"/>
                  </a:cubicBezTo>
                  <a:close/>
                  <a:moveTo>
                    <a:pt x="822" y="0"/>
                  </a:moveTo>
                  <a:cubicBezTo>
                    <a:pt x="635" y="0"/>
                    <a:pt x="443" y="70"/>
                    <a:pt x="294" y="193"/>
                  </a:cubicBezTo>
                  <a:cubicBezTo>
                    <a:pt x="136" y="323"/>
                    <a:pt x="41" y="495"/>
                    <a:pt x="25" y="679"/>
                  </a:cubicBezTo>
                  <a:cubicBezTo>
                    <a:pt x="16" y="789"/>
                    <a:pt x="33" y="892"/>
                    <a:pt x="49" y="991"/>
                  </a:cubicBezTo>
                  <a:lnTo>
                    <a:pt x="115" y="981"/>
                  </a:lnTo>
                  <a:lnTo>
                    <a:pt x="49" y="993"/>
                  </a:lnTo>
                  <a:cubicBezTo>
                    <a:pt x="59" y="1053"/>
                    <a:pt x="68" y="1109"/>
                    <a:pt x="71" y="1162"/>
                  </a:cubicBezTo>
                  <a:cubicBezTo>
                    <a:pt x="77" y="1273"/>
                    <a:pt x="59" y="1387"/>
                    <a:pt x="39" y="1506"/>
                  </a:cubicBezTo>
                  <a:cubicBezTo>
                    <a:pt x="26" y="1580"/>
                    <a:pt x="117" y="1960"/>
                    <a:pt x="111" y="2039"/>
                  </a:cubicBezTo>
                  <a:cubicBezTo>
                    <a:pt x="96" y="2206"/>
                    <a:pt x="1" y="2208"/>
                    <a:pt x="222" y="2394"/>
                  </a:cubicBezTo>
                  <a:cubicBezTo>
                    <a:pt x="321" y="2478"/>
                    <a:pt x="457" y="2524"/>
                    <a:pt x="603" y="2524"/>
                  </a:cubicBezTo>
                  <a:cubicBezTo>
                    <a:pt x="682" y="2524"/>
                    <a:pt x="760" y="2511"/>
                    <a:pt x="837" y="2485"/>
                  </a:cubicBezTo>
                  <a:cubicBezTo>
                    <a:pt x="999" y="2427"/>
                    <a:pt x="1150" y="2314"/>
                    <a:pt x="1300" y="2140"/>
                  </a:cubicBezTo>
                  <a:cubicBezTo>
                    <a:pt x="1574" y="1818"/>
                    <a:pt x="1836" y="1305"/>
                    <a:pt x="1803" y="883"/>
                  </a:cubicBezTo>
                  <a:cubicBezTo>
                    <a:pt x="1769" y="438"/>
                    <a:pt x="1289" y="45"/>
                    <a:pt x="899" y="4"/>
                  </a:cubicBezTo>
                  <a:cubicBezTo>
                    <a:pt x="874" y="1"/>
                    <a:pt x="84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-1922792">
            <a:off x="393737" y="3769542"/>
            <a:ext cx="1115999" cy="1119914"/>
            <a:chOff x="1405075" y="832450"/>
            <a:chExt cx="484700" cy="486400"/>
          </a:xfrm>
        </p:grpSpPr>
        <p:sp>
          <p:nvSpPr>
            <p:cNvPr id="31" name="Google Shape;31;p2"/>
            <p:cNvSpPr/>
            <p:nvPr/>
          </p:nvSpPr>
          <p:spPr>
            <a:xfrm>
              <a:off x="1758650" y="993075"/>
              <a:ext cx="127300" cy="146300"/>
            </a:xfrm>
            <a:custGeom>
              <a:avLst/>
              <a:gdLst/>
              <a:ahLst/>
              <a:cxnLst/>
              <a:rect l="l" t="t" r="r" b="b"/>
              <a:pathLst>
                <a:path w="5092" h="5852" extrusionOk="0">
                  <a:moveTo>
                    <a:pt x="3723" y="0"/>
                  </a:moveTo>
                  <a:cubicBezTo>
                    <a:pt x="3675" y="0"/>
                    <a:pt x="3631" y="31"/>
                    <a:pt x="3616" y="79"/>
                  </a:cubicBezTo>
                  <a:cubicBezTo>
                    <a:pt x="3598" y="137"/>
                    <a:pt x="3632" y="199"/>
                    <a:pt x="3691" y="217"/>
                  </a:cubicBezTo>
                  <a:cubicBezTo>
                    <a:pt x="3692" y="217"/>
                    <a:pt x="3715" y="226"/>
                    <a:pt x="3756" y="241"/>
                  </a:cubicBezTo>
                  <a:cubicBezTo>
                    <a:pt x="3941" y="313"/>
                    <a:pt x="4231" y="457"/>
                    <a:pt x="4434" y="978"/>
                  </a:cubicBezTo>
                  <a:cubicBezTo>
                    <a:pt x="4613" y="1433"/>
                    <a:pt x="5091" y="1085"/>
                    <a:pt x="4410" y="2298"/>
                  </a:cubicBezTo>
                  <a:cubicBezTo>
                    <a:pt x="3566" y="3798"/>
                    <a:pt x="2146" y="5308"/>
                    <a:pt x="1258" y="5569"/>
                  </a:cubicBezTo>
                  <a:cubicBezTo>
                    <a:pt x="1204" y="5585"/>
                    <a:pt x="1152" y="5598"/>
                    <a:pt x="1102" y="5608"/>
                  </a:cubicBezTo>
                  <a:cubicBezTo>
                    <a:pt x="1082" y="5612"/>
                    <a:pt x="1061" y="5615"/>
                    <a:pt x="1041" y="5620"/>
                  </a:cubicBezTo>
                  <a:cubicBezTo>
                    <a:pt x="992" y="5627"/>
                    <a:pt x="946" y="5630"/>
                    <a:pt x="903" y="5630"/>
                  </a:cubicBezTo>
                  <a:cubicBezTo>
                    <a:pt x="793" y="5630"/>
                    <a:pt x="707" y="5607"/>
                    <a:pt x="647" y="5561"/>
                  </a:cubicBezTo>
                  <a:cubicBezTo>
                    <a:pt x="273" y="5276"/>
                    <a:pt x="608" y="4239"/>
                    <a:pt x="835" y="3699"/>
                  </a:cubicBezTo>
                  <a:cubicBezTo>
                    <a:pt x="845" y="3673"/>
                    <a:pt x="855" y="3650"/>
                    <a:pt x="865" y="3627"/>
                  </a:cubicBezTo>
                  <a:cubicBezTo>
                    <a:pt x="871" y="3610"/>
                    <a:pt x="880" y="3594"/>
                    <a:pt x="887" y="3577"/>
                  </a:cubicBezTo>
                  <a:cubicBezTo>
                    <a:pt x="894" y="3562"/>
                    <a:pt x="901" y="3547"/>
                    <a:pt x="908" y="3533"/>
                  </a:cubicBezTo>
                  <a:cubicBezTo>
                    <a:pt x="916" y="3514"/>
                    <a:pt x="920" y="3493"/>
                    <a:pt x="917" y="3472"/>
                  </a:cubicBezTo>
                  <a:cubicBezTo>
                    <a:pt x="912" y="3435"/>
                    <a:pt x="889" y="3402"/>
                    <a:pt x="854" y="3386"/>
                  </a:cubicBezTo>
                  <a:cubicBezTo>
                    <a:pt x="840" y="3380"/>
                    <a:pt x="825" y="3376"/>
                    <a:pt x="810" y="3376"/>
                  </a:cubicBezTo>
                  <a:cubicBezTo>
                    <a:pt x="807" y="3376"/>
                    <a:pt x="803" y="3376"/>
                    <a:pt x="800" y="3376"/>
                  </a:cubicBezTo>
                  <a:cubicBezTo>
                    <a:pt x="760" y="3378"/>
                    <a:pt x="725" y="3401"/>
                    <a:pt x="706" y="3439"/>
                  </a:cubicBezTo>
                  <a:cubicBezTo>
                    <a:pt x="690" y="3474"/>
                    <a:pt x="649" y="3562"/>
                    <a:pt x="600" y="3686"/>
                  </a:cubicBezTo>
                  <a:cubicBezTo>
                    <a:pt x="386" y="4206"/>
                    <a:pt x="1" y="5345"/>
                    <a:pt x="511" y="5737"/>
                  </a:cubicBezTo>
                  <a:cubicBezTo>
                    <a:pt x="532" y="5753"/>
                    <a:pt x="553" y="5767"/>
                    <a:pt x="576" y="5780"/>
                  </a:cubicBezTo>
                  <a:cubicBezTo>
                    <a:pt x="665" y="5828"/>
                    <a:pt x="772" y="5852"/>
                    <a:pt x="898" y="5852"/>
                  </a:cubicBezTo>
                  <a:cubicBezTo>
                    <a:pt x="950" y="5852"/>
                    <a:pt x="1005" y="5848"/>
                    <a:pt x="1064" y="5840"/>
                  </a:cubicBezTo>
                  <a:cubicBezTo>
                    <a:pt x="1090" y="5836"/>
                    <a:pt x="1117" y="5832"/>
                    <a:pt x="1145" y="5827"/>
                  </a:cubicBezTo>
                  <a:cubicBezTo>
                    <a:pt x="1189" y="5817"/>
                    <a:pt x="1235" y="5808"/>
                    <a:pt x="1283" y="5794"/>
                  </a:cubicBezTo>
                  <a:cubicBezTo>
                    <a:pt x="1391" y="5764"/>
                    <a:pt x="1506" y="5722"/>
                    <a:pt x="1625" y="5671"/>
                  </a:cubicBezTo>
                  <a:cubicBezTo>
                    <a:pt x="1719" y="5631"/>
                    <a:pt x="1815" y="5584"/>
                    <a:pt x="1914" y="5531"/>
                  </a:cubicBezTo>
                  <a:cubicBezTo>
                    <a:pt x="2655" y="5131"/>
                    <a:pt x="3531" y="4376"/>
                    <a:pt x="4237" y="3358"/>
                  </a:cubicBezTo>
                  <a:cubicBezTo>
                    <a:pt x="4281" y="3293"/>
                    <a:pt x="4326" y="3224"/>
                    <a:pt x="4371" y="3157"/>
                  </a:cubicBezTo>
                  <a:cubicBezTo>
                    <a:pt x="4434" y="3059"/>
                    <a:pt x="4497" y="2958"/>
                    <a:pt x="4557" y="2855"/>
                  </a:cubicBezTo>
                  <a:cubicBezTo>
                    <a:pt x="4972" y="2147"/>
                    <a:pt x="5078" y="1522"/>
                    <a:pt x="4873" y="999"/>
                  </a:cubicBezTo>
                  <a:cubicBezTo>
                    <a:pt x="4631" y="380"/>
                    <a:pt x="4029" y="106"/>
                    <a:pt x="3823" y="28"/>
                  </a:cubicBezTo>
                  <a:cubicBezTo>
                    <a:pt x="3785" y="13"/>
                    <a:pt x="3760" y="7"/>
                    <a:pt x="3754" y="5"/>
                  </a:cubicBezTo>
                  <a:cubicBezTo>
                    <a:pt x="3743" y="2"/>
                    <a:pt x="3733" y="0"/>
                    <a:pt x="3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84050" y="1071525"/>
              <a:ext cx="105725" cy="116325"/>
            </a:xfrm>
            <a:custGeom>
              <a:avLst/>
              <a:gdLst/>
              <a:ahLst/>
              <a:cxnLst/>
              <a:rect l="l" t="t" r="r" b="b"/>
              <a:pathLst>
                <a:path w="4229" h="4653" extrusionOk="0">
                  <a:moveTo>
                    <a:pt x="3243" y="1"/>
                  </a:moveTo>
                  <a:cubicBezTo>
                    <a:pt x="3186" y="1"/>
                    <a:pt x="3137" y="44"/>
                    <a:pt x="3132" y="101"/>
                  </a:cubicBezTo>
                  <a:cubicBezTo>
                    <a:pt x="3127" y="163"/>
                    <a:pt x="3171" y="217"/>
                    <a:pt x="3232" y="222"/>
                  </a:cubicBezTo>
                  <a:cubicBezTo>
                    <a:pt x="3237" y="222"/>
                    <a:pt x="3379" y="398"/>
                    <a:pt x="3584" y="715"/>
                  </a:cubicBezTo>
                  <a:cubicBezTo>
                    <a:pt x="3773" y="1005"/>
                    <a:pt x="3996" y="1298"/>
                    <a:pt x="3805" y="1863"/>
                  </a:cubicBezTo>
                  <a:cubicBezTo>
                    <a:pt x="3427" y="2979"/>
                    <a:pt x="2253" y="3710"/>
                    <a:pt x="1367" y="3949"/>
                  </a:cubicBezTo>
                  <a:cubicBezTo>
                    <a:pt x="1130" y="4013"/>
                    <a:pt x="923" y="4167"/>
                    <a:pt x="798" y="4167"/>
                  </a:cubicBezTo>
                  <a:cubicBezTo>
                    <a:pt x="772" y="4167"/>
                    <a:pt x="749" y="4160"/>
                    <a:pt x="730" y="4144"/>
                  </a:cubicBezTo>
                  <a:cubicBezTo>
                    <a:pt x="351" y="3814"/>
                    <a:pt x="1052" y="2469"/>
                    <a:pt x="1225" y="2110"/>
                  </a:cubicBezTo>
                  <a:cubicBezTo>
                    <a:pt x="1227" y="2105"/>
                    <a:pt x="1227" y="2102"/>
                    <a:pt x="1223" y="2102"/>
                  </a:cubicBezTo>
                  <a:cubicBezTo>
                    <a:pt x="1189" y="2102"/>
                    <a:pt x="916" y="2303"/>
                    <a:pt x="846" y="2303"/>
                  </a:cubicBezTo>
                  <a:cubicBezTo>
                    <a:pt x="843" y="2303"/>
                    <a:pt x="840" y="2302"/>
                    <a:pt x="837" y="2301"/>
                  </a:cubicBezTo>
                  <a:cubicBezTo>
                    <a:pt x="822" y="2294"/>
                    <a:pt x="805" y="2290"/>
                    <a:pt x="789" y="2290"/>
                  </a:cubicBezTo>
                  <a:cubicBezTo>
                    <a:pt x="748" y="2290"/>
                    <a:pt x="708" y="2313"/>
                    <a:pt x="689" y="2352"/>
                  </a:cubicBezTo>
                  <a:cubicBezTo>
                    <a:pt x="660" y="2412"/>
                    <a:pt x="1" y="3802"/>
                    <a:pt x="584" y="4312"/>
                  </a:cubicBezTo>
                  <a:cubicBezTo>
                    <a:pt x="610" y="4333"/>
                    <a:pt x="708" y="4616"/>
                    <a:pt x="738" y="4632"/>
                  </a:cubicBezTo>
                  <a:cubicBezTo>
                    <a:pt x="764" y="4646"/>
                    <a:pt x="790" y="4652"/>
                    <a:pt x="816" y="4652"/>
                  </a:cubicBezTo>
                  <a:cubicBezTo>
                    <a:pt x="968" y="4652"/>
                    <a:pt x="1140" y="4455"/>
                    <a:pt x="1408" y="4382"/>
                  </a:cubicBezTo>
                  <a:cubicBezTo>
                    <a:pt x="2221" y="4163"/>
                    <a:pt x="3568" y="3258"/>
                    <a:pt x="4015" y="1934"/>
                  </a:cubicBezTo>
                  <a:cubicBezTo>
                    <a:pt x="4229" y="1301"/>
                    <a:pt x="3953" y="798"/>
                    <a:pt x="3726" y="448"/>
                  </a:cubicBezTo>
                  <a:cubicBezTo>
                    <a:pt x="3462" y="43"/>
                    <a:pt x="3272" y="3"/>
                    <a:pt x="3253" y="1"/>
                  </a:cubicBezTo>
                  <a:cubicBezTo>
                    <a:pt x="3249" y="1"/>
                    <a:pt x="3246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95250" y="1146275"/>
              <a:ext cx="88800" cy="86400"/>
            </a:xfrm>
            <a:custGeom>
              <a:avLst/>
              <a:gdLst/>
              <a:ahLst/>
              <a:cxnLst/>
              <a:rect l="l" t="t" r="r" b="b"/>
              <a:pathLst>
                <a:path w="3552" h="3456" extrusionOk="0">
                  <a:moveTo>
                    <a:pt x="2840" y="1"/>
                  </a:moveTo>
                  <a:cubicBezTo>
                    <a:pt x="2802" y="1"/>
                    <a:pt x="2764" y="21"/>
                    <a:pt x="2744" y="56"/>
                  </a:cubicBezTo>
                  <a:cubicBezTo>
                    <a:pt x="2713" y="109"/>
                    <a:pt x="2730" y="176"/>
                    <a:pt x="2783" y="207"/>
                  </a:cubicBezTo>
                  <a:cubicBezTo>
                    <a:pt x="2786" y="209"/>
                    <a:pt x="2908" y="436"/>
                    <a:pt x="2982" y="818"/>
                  </a:cubicBezTo>
                  <a:cubicBezTo>
                    <a:pt x="3048" y="1158"/>
                    <a:pt x="3098" y="1507"/>
                    <a:pt x="2766" y="1940"/>
                  </a:cubicBezTo>
                  <a:cubicBezTo>
                    <a:pt x="2049" y="2872"/>
                    <a:pt x="1212" y="3099"/>
                    <a:pt x="767" y="3099"/>
                  </a:cubicBezTo>
                  <a:cubicBezTo>
                    <a:pt x="728" y="3099"/>
                    <a:pt x="693" y="3097"/>
                    <a:pt x="661" y="3094"/>
                  </a:cubicBezTo>
                  <a:cubicBezTo>
                    <a:pt x="654" y="3093"/>
                    <a:pt x="648" y="3093"/>
                    <a:pt x="642" y="3093"/>
                  </a:cubicBezTo>
                  <a:cubicBezTo>
                    <a:pt x="560" y="3093"/>
                    <a:pt x="490" y="3143"/>
                    <a:pt x="449" y="3143"/>
                  </a:cubicBezTo>
                  <a:cubicBezTo>
                    <a:pt x="436" y="3143"/>
                    <a:pt x="426" y="3138"/>
                    <a:pt x="419" y="3125"/>
                  </a:cubicBezTo>
                  <a:cubicBezTo>
                    <a:pt x="301" y="2888"/>
                    <a:pt x="1022" y="1805"/>
                    <a:pt x="1406" y="1225"/>
                  </a:cubicBezTo>
                  <a:cubicBezTo>
                    <a:pt x="1414" y="1214"/>
                    <a:pt x="1407" y="1210"/>
                    <a:pt x="1391" y="1210"/>
                  </a:cubicBezTo>
                  <a:cubicBezTo>
                    <a:pt x="1349" y="1210"/>
                    <a:pt x="1244" y="1239"/>
                    <a:pt x="1181" y="1239"/>
                  </a:cubicBezTo>
                  <a:cubicBezTo>
                    <a:pt x="1164" y="1239"/>
                    <a:pt x="1150" y="1236"/>
                    <a:pt x="1141" y="1231"/>
                  </a:cubicBezTo>
                  <a:cubicBezTo>
                    <a:pt x="1123" y="1218"/>
                    <a:pt x="1101" y="1212"/>
                    <a:pt x="1080" y="1212"/>
                  </a:cubicBezTo>
                  <a:cubicBezTo>
                    <a:pt x="1044" y="1212"/>
                    <a:pt x="1009" y="1229"/>
                    <a:pt x="987" y="1262"/>
                  </a:cubicBezTo>
                  <a:cubicBezTo>
                    <a:pt x="821" y="1513"/>
                    <a:pt x="0" y="2788"/>
                    <a:pt x="221" y="3225"/>
                  </a:cubicBezTo>
                  <a:cubicBezTo>
                    <a:pt x="248" y="3278"/>
                    <a:pt x="295" y="3338"/>
                    <a:pt x="381" y="3384"/>
                  </a:cubicBezTo>
                  <a:cubicBezTo>
                    <a:pt x="442" y="3418"/>
                    <a:pt x="522" y="3443"/>
                    <a:pt x="627" y="3453"/>
                  </a:cubicBezTo>
                  <a:cubicBezTo>
                    <a:pt x="649" y="3455"/>
                    <a:pt x="672" y="3456"/>
                    <a:pt x="695" y="3456"/>
                  </a:cubicBezTo>
                  <a:cubicBezTo>
                    <a:pt x="1300" y="3456"/>
                    <a:pt x="2457" y="2775"/>
                    <a:pt x="3178" y="1835"/>
                  </a:cubicBezTo>
                  <a:cubicBezTo>
                    <a:pt x="3551" y="1349"/>
                    <a:pt x="3293" y="1189"/>
                    <a:pt x="3214" y="783"/>
                  </a:cubicBezTo>
                  <a:cubicBezTo>
                    <a:pt x="3120" y="305"/>
                    <a:pt x="2911" y="26"/>
                    <a:pt x="2895" y="16"/>
                  </a:cubicBezTo>
                  <a:cubicBezTo>
                    <a:pt x="2894" y="16"/>
                    <a:pt x="2893" y="15"/>
                    <a:pt x="2892" y="14"/>
                  </a:cubicBezTo>
                  <a:cubicBezTo>
                    <a:pt x="2876" y="5"/>
                    <a:pt x="2858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1425" y="1020725"/>
              <a:ext cx="237225" cy="123775"/>
            </a:xfrm>
            <a:custGeom>
              <a:avLst/>
              <a:gdLst/>
              <a:ahLst/>
              <a:cxnLst/>
              <a:rect l="l" t="t" r="r" b="b"/>
              <a:pathLst>
                <a:path w="9489" h="4951" extrusionOk="0">
                  <a:moveTo>
                    <a:pt x="8101" y="0"/>
                  </a:moveTo>
                  <a:cubicBezTo>
                    <a:pt x="8053" y="0"/>
                    <a:pt x="8003" y="1"/>
                    <a:pt x="7954" y="3"/>
                  </a:cubicBezTo>
                  <a:cubicBezTo>
                    <a:pt x="7882" y="5"/>
                    <a:pt x="7807" y="10"/>
                    <a:pt x="7731" y="16"/>
                  </a:cubicBezTo>
                  <a:cubicBezTo>
                    <a:pt x="7452" y="37"/>
                    <a:pt x="7155" y="82"/>
                    <a:pt x="6854" y="139"/>
                  </a:cubicBezTo>
                  <a:cubicBezTo>
                    <a:pt x="6782" y="152"/>
                    <a:pt x="6708" y="167"/>
                    <a:pt x="6635" y="181"/>
                  </a:cubicBezTo>
                  <a:cubicBezTo>
                    <a:pt x="6317" y="246"/>
                    <a:pt x="6000" y="318"/>
                    <a:pt x="5698" y="389"/>
                  </a:cubicBezTo>
                  <a:cubicBezTo>
                    <a:pt x="5397" y="458"/>
                    <a:pt x="5113" y="525"/>
                    <a:pt x="4868" y="572"/>
                  </a:cubicBezTo>
                  <a:cubicBezTo>
                    <a:pt x="3470" y="838"/>
                    <a:pt x="124" y="1887"/>
                    <a:pt x="91" y="1897"/>
                  </a:cubicBezTo>
                  <a:cubicBezTo>
                    <a:pt x="31" y="1915"/>
                    <a:pt x="0" y="1979"/>
                    <a:pt x="17" y="2036"/>
                  </a:cubicBezTo>
                  <a:cubicBezTo>
                    <a:pt x="33" y="2084"/>
                    <a:pt x="77" y="2114"/>
                    <a:pt x="124" y="2114"/>
                  </a:cubicBezTo>
                  <a:cubicBezTo>
                    <a:pt x="135" y="2114"/>
                    <a:pt x="146" y="2112"/>
                    <a:pt x="157" y="2109"/>
                  </a:cubicBezTo>
                  <a:cubicBezTo>
                    <a:pt x="190" y="2098"/>
                    <a:pt x="955" y="1859"/>
                    <a:pt x="2342" y="1594"/>
                  </a:cubicBezTo>
                  <a:cubicBezTo>
                    <a:pt x="2591" y="1547"/>
                    <a:pt x="5388" y="882"/>
                    <a:pt x="5691" y="812"/>
                  </a:cubicBezTo>
                  <a:cubicBezTo>
                    <a:pt x="5979" y="746"/>
                    <a:pt x="6251" y="591"/>
                    <a:pt x="6566" y="527"/>
                  </a:cubicBezTo>
                  <a:cubicBezTo>
                    <a:pt x="6637" y="513"/>
                    <a:pt x="6807" y="471"/>
                    <a:pt x="6881" y="457"/>
                  </a:cubicBezTo>
                  <a:cubicBezTo>
                    <a:pt x="7182" y="402"/>
                    <a:pt x="7256" y="422"/>
                    <a:pt x="7536" y="402"/>
                  </a:cubicBezTo>
                  <a:cubicBezTo>
                    <a:pt x="7612" y="396"/>
                    <a:pt x="7911" y="229"/>
                    <a:pt x="7982" y="227"/>
                  </a:cubicBezTo>
                  <a:cubicBezTo>
                    <a:pt x="8020" y="225"/>
                    <a:pt x="8058" y="225"/>
                    <a:pt x="8095" y="225"/>
                  </a:cubicBezTo>
                  <a:cubicBezTo>
                    <a:pt x="8444" y="225"/>
                    <a:pt x="8746" y="277"/>
                    <a:pt x="8957" y="409"/>
                  </a:cubicBezTo>
                  <a:cubicBezTo>
                    <a:pt x="9075" y="482"/>
                    <a:pt x="9165" y="580"/>
                    <a:pt x="9221" y="710"/>
                  </a:cubicBezTo>
                  <a:cubicBezTo>
                    <a:pt x="9226" y="721"/>
                    <a:pt x="9231" y="733"/>
                    <a:pt x="9236" y="746"/>
                  </a:cubicBezTo>
                  <a:cubicBezTo>
                    <a:pt x="9241" y="761"/>
                    <a:pt x="9241" y="781"/>
                    <a:pt x="9234" y="811"/>
                  </a:cubicBezTo>
                  <a:lnTo>
                    <a:pt x="9233" y="811"/>
                  </a:lnTo>
                  <a:cubicBezTo>
                    <a:pt x="9217" y="877"/>
                    <a:pt x="9162" y="979"/>
                    <a:pt x="9050" y="1121"/>
                  </a:cubicBezTo>
                  <a:cubicBezTo>
                    <a:pt x="8897" y="1318"/>
                    <a:pt x="8663" y="1295"/>
                    <a:pt x="8239" y="1664"/>
                  </a:cubicBezTo>
                  <a:cubicBezTo>
                    <a:pt x="8176" y="1720"/>
                    <a:pt x="8079" y="2079"/>
                    <a:pt x="8007" y="2139"/>
                  </a:cubicBezTo>
                  <a:cubicBezTo>
                    <a:pt x="7819" y="2297"/>
                    <a:pt x="7604" y="2470"/>
                    <a:pt x="7360" y="2659"/>
                  </a:cubicBezTo>
                  <a:cubicBezTo>
                    <a:pt x="7298" y="2707"/>
                    <a:pt x="7236" y="2754"/>
                    <a:pt x="7172" y="2802"/>
                  </a:cubicBezTo>
                  <a:cubicBezTo>
                    <a:pt x="7104" y="2853"/>
                    <a:pt x="7044" y="2924"/>
                    <a:pt x="6965" y="2957"/>
                  </a:cubicBezTo>
                  <a:cubicBezTo>
                    <a:pt x="5836" y="3434"/>
                    <a:pt x="4819" y="4437"/>
                    <a:pt x="4164" y="4740"/>
                  </a:cubicBezTo>
                  <a:cubicBezTo>
                    <a:pt x="4108" y="4765"/>
                    <a:pt x="4083" y="4832"/>
                    <a:pt x="4109" y="4887"/>
                  </a:cubicBezTo>
                  <a:cubicBezTo>
                    <a:pt x="4120" y="4910"/>
                    <a:pt x="4137" y="4926"/>
                    <a:pt x="4158" y="4938"/>
                  </a:cubicBezTo>
                  <a:cubicBezTo>
                    <a:pt x="4174" y="4946"/>
                    <a:pt x="4192" y="4951"/>
                    <a:pt x="4210" y="4951"/>
                  </a:cubicBezTo>
                  <a:cubicBezTo>
                    <a:pt x="4226" y="4951"/>
                    <a:pt x="4242" y="4948"/>
                    <a:pt x="4257" y="4941"/>
                  </a:cubicBezTo>
                  <a:cubicBezTo>
                    <a:pt x="4632" y="4769"/>
                    <a:pt x="5150" y="4467"/>
                    <a:pt x="5719" y="4098"/>
                  </a:cubicBezTo>
                  <a:cubicBezTo>
                    <a:pt x="5790" y="4050"/>
                    <a:pt x="5863" y="4003"/>
                    <a:pt x="5936" y="3956"/>
                  </a:cubicBezTo>
                  <a:cubicBezTo>
                    <a:pt x="6282" y="3724"/>
                    <a:pt x="6643" y="3472"/>
                    <a:pt x="6996" y="3210"/>
                  </a:cubicBezTo>
                  <a:cubicBezTo>
                    <a:pt x="7065" y="3161"/>
                    <a:pt x="7133" y="3110"/>
                    <a:pt x="7203" y="3057"/>
                  </a:cubicBezTo>
                  <a:cubicBezTo>
                    <a:pt x="7301" y="2984"/>
                    <a:pt x="7400" y="2909"/>
                    <a:pt x="7496" y="2834"/>
                  </a:cubicBezTo>
                  <a:cubicBezTo>
                    <a:pt x="7693" y="2683"/>
                    <a:pt x="7875" y="2537"/>
                    <a:pt x="8041" y="2399"/>
                  </a:cubicBezTo>
                  <a:cubicBezTo>
                    <a:pt x="8112" y="2342"/>
                    <a:pt x="8179" y="2285"/>
                    <a:pt x="8243" y="2231"/>
                  </a:cubicBezTo>
                  <a:cubicBezTo>
                    <a:pt x="8607" y="1921"/>
                    <a:pt x="8888" y="1653"/>
                    <a:pt x="9089" y="1422"/>
                  </a:cubicBezTo>
                  <a:cubicBezTo>
                    <a:pt x="9104" y="1405"/>
                    <a:pt x="9119" y="1389"/>
                    <a:pt x="9133" y="1372"/>
                  </a:cubicBezTo>
                  <a:cubicBezTo>
                    <a:pt x="9191" y="1303"/>
                    <a:pt x="9241" y="1239"/>
                    <a:pt x="9281" y="1178"/>
                  </a:cubicBezTo>
                  <a:cubicBezTo>
                    <a:pt x="9435" y="960"/>
                    <a:pt x="9489" y="791"/>
                    <a:pt x="9445" y="669"/>
                  </a:cubicBezTo>
                  <a:cubicBezTo>
                    <a:pt x="9427" y="623"/>
                    <a:pt x="9408" y="579"/>
                    <a:pt x="9384" y="538"/>
                  </a:cubicBezTo>
                  <a:cubicBezTo>
                    <a:pt x="9327" y="435"/>
                    <a:pt x="9254" y="348"/>
                    <a:pt x="9165" y="279"/>
                  </a:cubicBezTo>
                  <a:cubicBezTo>
                    <a:pt x="9093" y="222"/>
                    <a:pt x="9012" y="175"/>
                    <a:pt x="8923" y="138"/>
                  </a:cubicBezTo>
                  <a:cubicBezTo>
                    <a:pt x="8696" y="41"/>
                    <a:pt x="8415" y="0"/>
                    <a:pt x="8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24300" y="1115525"/>
              <a:ext cx="48525" cy="116775"/>
            </a:xfrm>
            <a:custGeom>
              <a:avLst/>
              <a:gdLst/>
              <a:ahLst/>
              <a:cxnLst/>
              <a:rect l="l" t="t" r="r" b="b"/>
              <a:pathLst>
                <a:path w="1941" h="4671" extrusionOk="0">
                  <a:moveTo>
                    <a:pt x="1705" y="0"/>
                  </a:moveTo>
                  <a:cubicBezTo>
                    <a:pt x="1702" y="0"/>
                    <a:pt x="1699" y="0"/>
                    <a:pt x="1697" y="0"/>
                  </a:cubicBezTo>
                  <a:cubicBezTo>
                    <a:pt x="1635" y="7"/>
                    <a:pt x="1590" y="59"/>
                    <a:pt x="1595" y="121"/>
                  </a:cubicBezTo>
                  <a:cubicBezTo>
                    <a:pt x="1596" y="125"/>
                    <a:pt x="1601" y="193"/>
                    <a:pt x="1604" y="306"/>
                  </a:cubicBezTo>
                  <a:cubicBezTo>
                    <a:pt x="1623" y="990"/>
                    <a:pt x="1724" y="3031"/>
                    <a:pt x="209" y="4099"/>
                  </a:cubicBezTo>
                  <a:cubicBezTo>
                    <a:pt x="159" y="4135"/>
                    <a:pt x="0" y="4573"/>
                    <a:pt x="36" y="4624"/>
                  </a:cubicBezTo>
                  <a:cubicBezTo>
                    <a:pt x="46" y="4638"/>
                    <a:pt x="59" y="4650"/>
                    <a:pt x="74" y="4657"/>
                  </a:cubicBezTo>
                  <a:cubicBezTo>
                    <a:pt x="90" y="4666"/>
                    <a:pt x="108" y="4671"/>
                    <a:pt x="126" y="4671"/>
                  </a:cubicBezTo>
                  <a:cubicBezTo>
                    <a:pt x="148" y="4671"/>
                    <a:pt x="171" y="4664"/>
                    <a:pt x="190" y="4650"/>
                  </a:cubicBezTo>
                  <a:cubicBezTo>
                    <a:pt x="1940" y="3416"/>
                    <a:pt x="1847" y="624"/>
                    <a:pt x="1821" y="164"/>
                  </a:cubicBezTo>
                  <a:cubicBezTo>
                    <a:pt x="1818" y="132"/>
                    <a:pt x="1817" y="112"/>
                    <a:pt x="1816" y="103"/>
                  </a:cubicBezTo>
                  <a:cubicBezTo>
                    <a:pt x="1811" y="45"/>
                    <a:pt x="1763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2000" y="950175"/>
              <a:ext cx="19550" cy="6200"/>
            </a:xfrm>
            <a:custGeom>
              <a:avLst/>
              <a:gdLst/>
              <a:ahLst/>
              <a:cxnLst/>
              <a:rect l="l" t="t" r="r" b="b"/>
              <a:pathLst>
                <a:path w="782" h="248" extrusionOk="0">
                  <a:moveTo>
                    <a:pt x="529" y="0"/>
                  </a:moveTo>
                  <a:cubicBezTo>
                    <a:pt x="499" y="0"/>
                    <a:pt x="470" y="2"/>
                    <a:pt x="440" y="6"/>
                  </a:cubicBezTo>
                  <a:cubicBezTo>
                    <a:pt x="266" y="28"/>
                    <a:pt x="112" y="113"/>
                    <a:pt x="0" y="247"/>
                  </a:cubicBezTo>
                  <a:cubicBezTo>
                    <a:pt x="253" y="181"/>
                    <a:pt x="514" y="112"/>
                    <a:pt x="781" y="48"/>
                  </a:cubicBezTo>
                  <a:cubicBezTo>
                    <a:pt x="702" y="17"/>
                    <a:pt x="617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47750" y="936200"/>
              <a:ext cx="109225" cy="153200"/>
            </a:xfrm>
            <a:custGeom>
              <a:avLst/>
              <a:gdLst/>
              <a:ahLst/>
              <a:cxnLst/>
              <a:rect l="l" t="t" r="r" b="b"/>
              <a:pathLst>
                <a:path w="4369" h="6128" extrusionOk="0">
                  <a:moveTo>
                    <a:pt x="1866" y="0"/>
                  </a:moveTo>
                  <a:cubicBezTo>
                    <a:pt x="1573" y="0"/>
                    <a:pt x="1241" y="32"/>
                    <a:pt x="863" y="84"/>
                  </a:cubicBezTo>
                  <a:cubicBezTo>
                    <a:pt x="790" y="95"/>
                    <a:pt x="718" y="106"/>
                    <a:pt x="643" y="117"/>
                  </a:cubicBezTo>
                  <a:lnTo>
                    <a:pt x="665" y="333"/>
                  </a:lnTo>
                  <a:cubicBezTo>
                    <a:pt x="740" y="320"/>
                    <a:pt x="813" y="310"/>
                    <a:pt x="887" y="300"/>
                  </a:cubicBezTo>
                  <a:cubicBezTo>
                    <a:pt x="1169" y="261"/>
                    <a:pt x="1430" y="240"/>
                    <a:pt x="1670" y="240"/>
                  </a:cubicBezTo>
                  <a:cubicBezTo>
                    <a:pt x="2329" y="240"/>
                    <a:pt x="2830" y="401"/>
                    <a:pt x="3195" y="806"/>
                  </a:cubicBezTo>
                  <a:cubicBezTo>
                    <a:pt x="4091" y="1801"/>
                    <a:pt x="4112" y="2167"/>
                    <a:pt x="3912" y="2607"/>
                  </a:cubicBezTo>
                  <a:cubicBezTo>
                    <a:pt x="3725" y="3019"/>
                    <a:pt x="2397" y="4590"/>
                    <a:pt x="1433" y="5409"/>
                  </a:cubicBezTo>
                  <a:cubicBezTo>
                    <a:pt x="1363" y="5468"/>
                    <a:pt x="1294" y="5524"/>
                    <a:pt x="1228" y="5575"/>
                  </a:cubicBezTo>
                  <a:cubicBezTo>
                    <a:pt x="961" y="5781"/>
                    <a:pt x="738" y="5908"/>
                    <a:pt x="593" y="5908"/>
                  </a:cubicBezTo>
                  <a:cubicBezTo>
                    <a:pt x="573" y="5908"/>
                    <a:pt x="554" y="5905"/>
                    <a:pt x="537" y="5900"/>
                  </a:cubicBezTo>
                  <a:cubicBezTo>
                    <a:pt x="481" y="5883"/>
                    <a:pt x="431" y="5854"/>
                    <a:pt x="392" y="5812"/>
                  </a:cubicBezTo>
                  <a:cubicBezTo>
                    <a:pt x="352" y="5771"/>
                    <a:pt x="320" y="5716"/>
                    <a:pt x="297" y="5649"/>
                  </a:cubicBezTo>
                  <a:cubicBezTo>
                    <a:pt x="235" y="5478"/>
                    <a:pt x="224" y="5229"/>
                    <a:pt x="275" y="4916"/>
                  </a:cubicBezTo>
                  <a:cubicBezTo>
                    <a:pt x="352" y="4441"/>
                    <a:pt x="445" y="4521"/>
                    <a:pt x="837" y="3783"/>
                  </a:cubicBezTo>
                  <a:cubicBezTo>
                    <a:pt x="895" y="3672"/>
                    <a:pt x="1081" y="2853"/>
                    <a:pt x="1147" y="2737"/>
                  </a:cubicBezTo>
                  <a:cubicBezTo>
                    <a:pt x="1278" y="2511"/>
                    <a:pt x="1461" y="2464"/>
                    <a:pt x="1585" y="2033"/>
                  </a:cubicBezTo>
                  <a:cubicBezTo>
                    <a:pt x="1602" y="1974"/>
                    <a:pt x="1605" y="1913"/>
                    <a:pt x="1555" y="1879"/>
                  </a:cubicBezTo>
                  <a:cubicBezTo>
                    <a:pt x="1536" y="1866"/>
                    <a:pt x="1515" y="1861"/>
                    <a:pt x="1494" y="1861"/>
                  </a:cubicBezTo>
                  <a:cubicBezTo>
                    <a:pt x="1458" y="1861"/>
                    <a:pt x="1422" y="1878"/>
                    <a:pt x="1400" y="1910"/>
                  </a:cubicBezTo>
                  <a:cubicBezTo>
                    <a:pt x="1298" y="2065"/>
                    <a:pt x="1201" y="2219"/>
                    <a:pt x="1108" y="2369"/>
                  </a:cubicBezTo>
                  <a:cubicBezTo>
                    <a:pt x="1043" y="2478"/>
                    <a:pt x="978" y="2586"/>
                    <a:pt x="920" y="2693"/>
                  </a:cubicBezTo>
                  <a:cubicBezTo>
                    <a:pt x="675" y="3123"/>
                    <a:pt x="477" y="3536"/>
                    <a:pt x="331" y="3918"/>
                  </a:cubicBezTo>
                  <a:cubicBezTo>
                    <a:pt x="279" y="4052"/>
                    <a:pt x="235" y="4179"/>
                    <a:pt x="195" y="4304"/>
                  </a:cubicBezTo>
                  <a:cubicBezTo>
                    <a:pt x="146" y="4461"/>
                    <a:pt x="108" y="4611"/>
                    <a:pt x="80" y="4753"/>
                  </a:cubicBezTo>
                  <a:cubicBezTo>
                    <a:pt x="67" y="4807"/>
                    <a:pt x="59" y="4861"/>
                    <a:pt x="50" y="4913"/>
                  </a:cubicBezTo>
                  <a:cubicBezTo>
                    <a:pt x="1" y="5238"/>
                    <a:pt x="12" y="5513"/>
                    <a:pt x="89" y="5725"/>
                  </a:cubicBezTo>
                  <a:cubicBezTo>
                    <a:pt x="112" y="5790"/>
                    <a:pt x="143" y="5848"/>
                    <a:pt x="179" y="5898"/>
                  </a:cubicBezTo>
                  <a:cubicBezTo>
                    <a:pt x="242" y="5991"/>
                    <a:pt x="328" y="6058"/>
                    <a:pt x="428" y="6099"/>
                  </a:cubicBezTo>
                  <a:cubicBezTo>
                    <a:pt x="443" y="6104"/>
                    <a:pt x="458" y="6109"/>
                    <a:pt x="473" y="6114"/>
                  </a:cubicBezTo>
                  <a:cubicBezTo>
                    <a:pt x="503" y="6123"/>
                    <a:pt x="535" y="6127"/>
                    <a:pt x="569" y="6127"/>
                  </a:cubicBezTo>
                  <a:cubicBezTo>
                    <a:pt x="698" y="6127"/>
                    <a:pt x="857" y="6066"/>
                    <a:pt x="1036" y="5961"/>
                  </a:cubicBezTo>
                  <a:cubicBezTo>
                    <a:pt x="1106" y="5920"/>
                    <a:pt x="1179" y="5873"/>
                    <a:pt x="1254" y="5820"/>
                  </a:cubicBezTo>
                  <a:cubicBezTo>
                    <a:pt x="1286" y="5796"/>
                    <a:pt x="1320" y="5772"/>
                    <a:pt x="1353" y="5747"/>
                  </a:cubicBezTo>
                  <a:cubicBezTo>
                    <a:pt x="1389" y="5721"/>
                    <a:pt x="1425" y="5693"/>
                    <a:pt x="1461" y="5664"/>
                  </a:cubicBezTo>
                  <a:lnTo>
                    <a:pt x="1461" y="5663"/>
                  </a:lnTo>
                  <a:cubicBezTo>
                    <a:pt x="2539" y="4807"/>
                    <a:pt x="3950" y="3459"/>
                    <a:pt x="4114" y="2698"/>
                  </a:cubicBezTo>
                  <a:cubicBezTo>
                    <a:pt x="4129" y="2633"/>
                    <a:pt x="4167" y="2577"/>
                    <a:pt x="4192" y="2517"/>
                  </a:cubicBezTo>
                  <a:cubicBezTo>
                    <a:pt x="4219" y="2446"/>
                    <a:pt x="4242" y="2375"/>
                    <a:pt x="4259" y="2303"/>
                  </a:cubicBezTo>
                  <a:cubicBezTo>
                    <a:pt x="4368" y="1870"/>
                    <a:pt x="4017" y="1340"/>
                    <a:pt x="3314" y="560"/>
                  </a:cubicBezTo>
                  <a:cubicBezTo>
                    <a:pt x="2942" y="146"/>
                    <a:pt x="248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05075" y="959225"/>
              <a:ext cx="314525" cy="337575"/>
            </a:xfrm>
            <a:custGeom>
              <a:avLst/>
              <a:gdLst/>
              <a:ahLst/>
              <a:cxnLst/>
              <a:rect l="l" t="t" r="r" b="b"/>
              <a:pathLst>
                <a:path w="12581" h="13503" extrusionOk="0">
                  <a:moveTo>
                    <a:pt x="11199" y="1"/>
                  </a:moveTo>
                  <a:cubicBezTo>
                    <a:pt x="11129" y="28"/>
                    <a:pt x="11059" y="55"/>
                    <a:pt x="10985" y="85"/>
                  </a:cubicBezTo>
                  <a:cubicBezTo>
                    <a:pt x="8233" y="1205"/>
                    <a:pt x="2439" y="4322"/>
                    <a:pt x="2292" y="4482"/>
                  </a:cubicBezTo>
                  <a:lnTo>
                    <a:pt x="2017" y="4922"/>
                  </a:lnTo>
                  <a:cubicBezTo>
                    <a:pt x="2007" y="4932"/>
                    <a:pt x="2001" y="4944"/>
                    <a:pt x="1995" y="4957"/>
                  </a:cubicBezTo>
                  <a:lnTo>
                    <a:pt x="104" y="10206"/>
                  </a:lnTo>
                  <a:cubicBezTo>
                    <a:pt x="1" y="10479"/>
                    <a:pt x="408" y="11108"/>
                    <a:pt x="675" y="11224"/>
                  </a:cubicBezTo>
                  <a:lnTo>
                    <a:pt x="2837" y="11967"/>
                  </a:lnTo>
                  <a:cubicBezTo>
                    <a:pt x="2996" y="12042"/>
                    <a:pt x="6138" y="13502"/>
                    <a:pt x="8598" y="13502"/>
                  </a:cubicBezTo>
                  <a:cubicBezTo>
                    <a:pt x="9112" y="13502"/>
                    <a:pt x="9597" y="13438"/>
                    <a:pt x="10018" y="13285"/>
                  </a:cubicBezTo>
                  <a:cubicBezTo>
                    <a:pt x="11100" y="12891"/>
                    <a:pt x="11864" y="12321"/>
                    <a:pt x="12381" y="11801"/>
                  </a:cubicBezTo>
                  <a:cubicBezTo>
                    <a:pt x="12453" y="11731"/>
                    <a:pt x="12519" y="11661"/>
                    <a:pt x="12581" y="11592"/>
                  </a:cubicBezTo>
                  <a:lnTo>
                    <a:pt x="12543" y="11286"/>
                  </a:lnTo>
                  <a:cubicBezTo>
                    <a:pt x="12483" y="11359"/>
                    <a:pt x="12419" y="11433"/>
                    <a:pt x="12347" y="11510"/>
                  </a:cubicBezTo>
                  <a:cubicBezTo>
                    <a:pt x="11847" y="12044"/>
                    <a:pt x="11071" y="12664"/>
                    <a:pt x="9941" y="13076"/>
                  </a:cubicBezTo>
                  <a:cubicBezTo>
                    <a:pt x="9579" y="13208"/>
                    <a:pt x="9165" y="13264"/>
                    <a:pt x="8722" y="13264"/>
                  </a:cubicBezTo>
                  <a:cubicBezTo>
                    <a:pt x="6289" y="13264"/>
                    <a:pt x="3005" y="11574"/>
                    <a:pt x="2963" y="11554"/>
                  </a:cubicBezTo>
                  <a:lnTo>
                    <a:pt x="1028" y="10611"/>
                  </a:lnTo>
                  <a:cubicBezTo>
                    <a:pt x="644" y="10448"/>
                    <a:pt x="523" y="10221"/>
                    <a:pt x="651" y="9824"/>
                  </a:cubicBezTo>
                  <a:lnTo>
                    <a:pt x="1735" y="6549"/>
                  </a:lnTo>
                  <a:cubicBezTo>
                    <a:pt x="2216" y="5284"/>
                    <a:pt x="3092" y="4137"/>
                    <a:pt x="4335" y="3597"/>
                  </a:cubicBezTo>
                  <a:cubicBezTo>
                    <a:pt x="8435" y="1813"/>
                    <a:pt x="8970" y="1147"/>
                    <a:pt x="10745" y="423"/>
                  </a:cubicBezTo>
                  <a:cubicBezTo>
                    <a:pt x="10817" y="393"/>
                    <a:pt x="11156" y="253"/>
                    <a:pt x="11225" y="226"/>
                  </a:cubicBezTo>
                  <a:lnTo>
                    <a:pt x="111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90975" y="1180175"/>
              <a:ext cx="31175" cy="18175"/>
            </a:xfrm>
            <a:custGeom>
              <a:avLst/>
              <a:gdLst/>
              <a:ahLst/>
              <a:cxnLst/>
              <a:rect l="l" t="t" r="r" b="b"/>
              <a:pathLst>
                <a:path w="1247" h="727" extrusionOk="0">
                  <a:moveTo>
                    <a:pt x="1116" y="0"/>
                  </a:moveTo>
                  <a:cubicBezTo>
                    <a:pt x="1110" y="0"/>
                    <a:pt x="1103" y="1"/>
                    <a:pt x="1096" y="2"/>
                  </a:cubicBezTo>
                  <a:cubicBezTo>
                    <a:pt x="1089" y="3"/>
                    <a:pt x="1080" y="6"/>
                    <a:pt x="1073" y="9"/>
                  </a:cubicBezTo>
                  <a:cubicBezTo>
                    <a:pt x="1058" y="17"/>
                    <a:pt x="999" y="41"/>
                    <a:pt x="912" y="83"/>
                  </a:cubicBezTo>
                  <a:lnTo>
                    <a:pt x="911" y="83"/>
                  </a:lnTo>
                  <a:cubicBezTo>
                    <a:pt x="756" y="152"/>
                    <a:pt x="507" y="266"/>
                    <a:pt x="214" y="398"/>
                  </a:cubicBezTo>
                  <a:cubicBezTo>
                    <a:pt x="144" y="429"/>
                    <a:pt x="73" y="461"/>
                    <a:pt x="0" y="495"/>
                  </a:cubicBezTo>
                  <a:lnTo>
                    <a:pt x="25" y="726"/>
                  </a:lnTo>
                  <a:cubicBezTo>
                    <a:pt x="98" y="694"/>
                    <a:pt x="168" y="661"/>
                    <a:pt x="239" y="630"/>
                  </a:cubicBezTo>
                  <a:cubicBezTo>
                    <a:pt x="467" y="525"/>
                    <a:pt x="691" y="426"/>
                    <a:pt x="891" y="335"/>
                  </a:cubicBezTo>
                  <a:cubicBezTo>
                    <a:pt x="989" y="291"/>
                    <a:pt x="1078" y="251"/>
                    <a:pt x="1164" y="212"/>
                  </a:cubicBezTo>
                  <a:cubicBezTo>
                    <a:pt x="1220" y="187"/>
                    <a:pt x="1246" y="120"/>
                    <a:pt x="1220" y="66"/>
                  </a:cubicBezTo>
                  <a:cubicBezTo>
                    <a:pt x="1212" y="48"/>
                    <a:pt x="1199" y="33"/>
                    <a:pt x="1184" y="22"/>
                  </a:cubicBezTo>
                  <a:cubicBezTo>
                    <a:pt x="1165" y="8"/>
                    <a:pt x="1141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68125" y="832450"/>
              <a:ext cx="134425" cy="486400"/>
            </a:xfrm>
            <a:custGeom>
              <a:avLst/>
              <a:gdLst/>
              <a:ahLst/>
              <a:cxnLst/>
              <a:rect l="l" t="t" r="r" b="b"/>
              <a:pathLst>
                <a:path w="5377" h="19456" extrusionOk="0">
                  <a:moveTo>
                    <a:pt x="1097" y="1"/>
                  </a:moveTo>
                  <a:cubicBezTo>
                    <a:pt x="869" y="21"/>
                    <a:pt x="300" y="249"/>
                    <a:pt x="157" y="426"/>
                  </a:cubicBezTo>
                  <a:cubicBezTo>
                    <a:pt x="12" y="604"/>
                    <a:pt x="0" y="1276"/>
                    <a:pt x="28" y="1504"/>
                  </a:cubicBezTo>
                  <a:lnTo>
                    <a:pt x="463" y="5156"/>
                  </a:lnTo>
                  <a:lnTo>
                    <a:pt x="437" y="5776"/>
                  </a:lnTo>
                  <a:lnTo>
                    <a:pt x="767" y="7711"/>
                  </a:lnTo>
                  <a:lnTo>
                    <a:pt x="794" y="7933"/>
                  </a:lnTo>
                  <a:cubicBezTo>
                    <a:pt x="866" y="7919"/>
                    <a:pt x="939" y="7904"/>
                    <a:pt x="1013" y="7891"/>
                  </a:cubicBezTo>
                  <a:lnTo>
                    <a:pt x="986" y="7669"/>
                  </a:lnTo>
                  <a:lnTo>
                    <a:pt x="703" y="5297"/>
                  </a:lnTo>
                  <a:lnTo>
                    <a:pt x="677" y="5072"/>
                  </a:lnTo>
                  <a:lnTo>
                    <a:pt x="353" y="2353"/>
                  </a:lnTo>
                  <a:lnTo>
                    <a:pt x="326" y="2133"/>
                  </a:lnTo>
                  <a:lnTo>
                    <a:pt x="252" y="1511"/>
                  </a:lnTo>
                  <a:cubicBezTo>
                    <a:pt x="232" y="1344"/>
                    <a:pt x="383" y="835"/>
                    <a:pt x="490" y="705"/>
                  </a:cubicBezTo>
                  <a:cubicBezTo>
                    <a:pt x="596" y="573"/>
                    <a:pt x="586" y="355"/>
                    <a:pt x="664" y="349"/>
                  </a:cubicBezTo>
                  <a:lnTo>
                    <a:pt x="1591" y="269"/>
                  </a:lnTo>
                  <a:cubicBezTo>
                    <a:pt x="1633" y="265"/>
                    <a:pt x="1685" y="263"/>
                    <a:pt x="1744" y="263"/>
                  </a:cubicBezTo>
                  <a:cubicBezTo>
                    <a:pt x="2279" y="263"/>
                    <a:pt x="3417" y="416"/>
                    <a:pt x="3448" y="714"/>
                  </a:cubicBezTo>
                  <a:lnTo>
                    <a:pt x="3565" y="1810"/>
                  </a:lnTo>
                  <a:lnTo>
                    <a:pt x="3590" y="2031"/>
                  </a:lnTo>
                  <a:lnTo>
                    <a:pt x="3828" y="4267"/>
                  </a:lnTo>
                  <a:lnTo>
                    <a:pt x="3850" y="4483"/>
                  </a:lnTo>
                  <a:lnTo>
                    <a:pt x="4105" y="6843"/>
                  </a:lnTo>
                  <a:lnTo>
                    <a:pt x="4145" y="7227"/>
                  </a:lnTo>
                  <a:cubicBezTo>
                    <a:pt x="4203" y="7115"/>
                    <a:pt x="4266" y="7003"/>
                    <a:pt x="4332" y="6887"/>
                  </a:cubicBezTo>
                  <a:lnTo>
                    <a:pt x="4293" y="6519"/>
                  </a:lnTo>
                  <a:lnTo>
                    <a:pt x="4072" y="4450"/>
                  </a:lnTo>
                  <a:lnTo>
                    <a:pt x="4048" y="4234"/>
                  </a:lnTo>
                  <a:lnTo>
                    <a:pt x="3669" y="691"/>
                  </a:lnTo>
                  <a:cubicBezTo>
                    <a:pt x="3625" y="269"/>
                    <a:pt x="2648" y="1"/>
                    <a:pt x="2153" y="1"/>
                  </a:cubicBezTo>
                  <a:cubicBezTo>
                    <a:pt x="2119" y="1"/>
                    <a:pt x="2088" y="2"/>
                    <a:pt x="2059" y="5"/>
                  </a:cubicBezTo>
                  <a:lnTo>
                    <a:pt x="1097" y="1"/>
                  </a:lnTo>
                  <a:close/>
                  <a:moveTo>
                    <a:pt x="4620" y="9559"/>
                  </a:moveTo>
                  <a:cubicBezTo>
                    <a:pt x="4548" y="9618"/>
                    <a:pt x="4479" y="9674"/>
                    <a:pt x="4413" y="9725"/>
                  </a:cubicBezTo>
                  <a:lnTo>
                    <a:pt x="4422" y="9801"/>
                  </a:lnTo>
                  <a:lnTo>
                    <a:pt x="4439" y="9970"/>
                  </a:lnTo>
                  <a:lnTo>
                    <a:pt x="4456" y="10124"/>
                  </a:lnTo>
                  <a:cubicBezTo>
                    <a:pt x="4466" y="10099"/>
                    <a:pt x="4476" y="10076"/>
                    <a:pt x="4486" y="10052"/>
                  </a:cubicBezTo>
                  <a:cubicBezTo>
                    <a:pt x="4493" y="10037"/>
                    <a:pt x="4499" y="10023"/>
                    <a:pt x="4506" y="10009"/>
                  </a:cubicBezTo>
                  <a:lnTo>
                    <a:pt x="4506" y="10009"/>
                  </a:lnTo>
                  <a:cubicBezTo>
                    <a:pt x="4506" y="10007"/>
                    <a:pt x="4507" y="10005"/>
                    <a:pt x="4508" y="10003"/>
                  </a:cubicBezTo>
                  <a:cubicBezTo>
                    <a:pt x="4515" y="9987"/>
                    <a:pt x="4522" y="9972"/>
                    <a:pt x="4529" y="9958"/>
                  </a:cubicBezTo>
                  <a:cubicBezTo>
                    <a:pt x="4537" y="9939"/>
                    <a:pt x="4541" y="9918"/>
                    <a:pt x="4538" y="9897"/>
                  </a:cubicBezTo>
                  <a:lnTo>
                    <a:pt x="4538" y="9897"/>
                  </a:lnTo>
                  <a:cubicBezTo>
                    <a:pt x="4538" y="9897"/>
                    <a:pt x="4538" y="9897"/>
                    <a:pt x="4538" y="9897"/>
                  </a:cubicBezTo>
                  <a:cubicBezTo>
                    <a:pt x="4574" y="9871"/>
                    <a:pt x="4610" y="9843"/>
                    <a:pt x="4646" y="9814"/>
                  </a:cubicBezTo>
                  <a:lnTo>
                    <a:pt x="4646" y="9813"/>
                  </a:lnTo>
                  <a:lnTo>
                    <a:pt x="4620" y="9559"/>
                  </a:lnTo>
                  <a:close/>
                  <a:moveTo>
                    <a:pt x="1304" y="10333"/>
                  </a:moveTo>
                  <a:cubicBezTo>
                    <a:pt x="1236" y="10384"/>
                    <a:pt x="1167" y="10437"/>
                    <a:pt x="1097" y="10488"/>
                  </a:cubicBezTo>
                  <a:lnTo>
                    <a:pt x="1128" y="10741"/>
                  </a:lnTo>
                  <a:lnTo>
                    <a:pt x="1825" y="16579"/>
                  </a:lnTo>
                  <a:lnTo>
                    <a:pt x="1859" y="16872"/>
                  </a:lnTo>
                  <a:lnTo>
                    <a:pt x="1908" y="17286"/>
                  </a:lnTo>
                  <a:cubicBezTo>
                    <a:pt x="1911" y="17310"/>
                    <a:pt x="1922" y="17333"/>
                    <a:pt x="1940" y="17351"/>
                  </a:cubicBezTo>
                  <a:lnTo>
                    <a:pt x="4006" y="19422"/>
                  </a:lnTo>
                  <a:cubicBezTo>
                    <a:pt x="4013" y="19431"/>
                    <a:pt x="4021" y="19437"/>
                    <a:pt x="4031" y="19442"/>
                  </a:cubicBezTo>
                  <a:cubicBezTo>
                    <a:pt x="4048" y="19451"/>
                    <a:pt x="4067" y="19456"/>
                    <a:pt x="4086" y="19456"/>
                  </a:cubicBezTo>
                  <a:cubicBezTo>
                    <a:pt x="4093" y="19456"/>
                    <a:pt x="4099" y="19455"/>
                    <a:pt x="4106" y="19454"/>
                  </a:cubicBezTo>
                  <a:cubicBezTo>
                    <a:pt x="4141" y="19447"/>
                    <a:pt x="4172" y="19422"/>
                    <a:pt x="4186" y="19389"/>
                  </a:cubicBezTo>
                  <a:lnTo>
                    <a:pt x="5366" y="16666"/>
                  </a:lnTo>
                  <a:cubicBezTo>
                    <a:pt x="5374" y="16648"/>
                    <a:pt x="5377" y="16629"/>
                    <a:pt x="5374" y="16609"/>
                  </a:cubicBezTo>
                  <a:lnTo>
                    <a:pt x="5273" y="15665"/>
                  </a:lnTo>
                  <a:lnTo>
                    <a:pt x="5269" y="15633"/>
                  </a:lnTo>
                  <a:lnTo>
                    <a:pt x="5153" y="14539"/>
                  </a:lnTo>
                  <a:lnTo>
                    <a:pt x="5128" y="14307"/>
                  </a:lnTo>
                  <a:lnTo>
                    <a:pt x="5058" y="13647"/>
                  </a:lnTo>
                  <a:lnTo>
                    <a:pt x="5056" y="13645"/>
                  </a:lnTo>
                  <a:lnTo>
                    <a:pt x="4991" y="13037"/>
                  </a:lnTo>
                  <a:lnTo>
                    <a:pt x="4991" y="13035"/>
                  </a:lnTo>
                  <a:lnTo>
                    <a:pt x="4904" y="12219"/>
                  </a:lnTo>
                  <a:lnTo>
                    <a:pt x="4879" y="11993"/>
                  </a:lnTo>
                  <a:cubicBezTo>
                    <a:pt x="4825" y="12011"/>
                    <a:pt x="4773" y="12023"/>
                    <a:pt x="4724" y="12033"/>
                  </a:cubicBezTo>
                  <a:cubicBezTo>
                    <a:pt x="4703" y="12037"/>
                    <a:pt x="4682" y="12040"/>
                    <a:pt x="4662" y="12043"/>
                  </a:cubicBezTo>
                  <a:lnTo>
                    <a:pt x="4686" y="12265"/>
                  </a:lnTo>
                  <a:lnTo>
                    <a:pt x="4914" y="14403"/>
                  </a:lnTo>
                  <a:lnTo>
                    <a:pt x="4939" y="14634"/>
                  </a:lnTo>
                  <a:lnTo>
                    <a:pt x="5138" y="16489"/>
                  </a:lnTo>
                  <a:lnTo>
                    <a:pt x="5150" y="16604"/>
                  </a:lnTo>
                  <a:lnTo>
                    <a:pt x="5099" y="16722"/>
                  </a:lnTo>
                  <a:lnTo>
                    <a:pt x="4267" y="18869"/>
                  </a:lnTo>
                  <a:cubicBezTo>
                    <a:pt x="4209" y="19002"/>
                    <a:pt x="4114" y="19056"/>
                    <a:pt x="4003" y="19056"/>
                  </a:cubicBezTo>
                  <a:cubicBezTo>
                    <a:pt x="3821" y="19056"/>
                    <a:pt x="3596" y="18911"/>
                    <a:pt x="3427" y="18741"/>
                  </a:cubicBezTo>
                  <a:lnTo>
                    <a:pt x="2177" y="17274"/>
                  </a:lnTo>
                  <a:lnTo>
                    <a:pt x="2125" y="17220"/>
                  </a:lnTo>
                  <a:lnTo>
                    <a:pt x="2106" y="17061"/>
                  </a:lnTo>
                  <a:lnTo>
                    <a:pt x="2059" y="16663"/>
                  </a:lnTo>
                  <a:lnTo>
                    <a:pt x="1789" y="12645"/>
                  </a:lnTo>
                  <a:cubicBezTo>
                    <a:pt x="1766" y="12312"/>
                    <a:pt x="1712" y="11982"/>
                    <a:pt x="1624" y="11659"/>
                  </a:cubicBezTo>
                  <a:lnTo>
                    <a:pt x="1335" y="10588"/>
                  </a:lnTo>
                  <a:lnTo>
                    <a:pt x="1304" y="10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671625" y="877425"/>
              <a:ext cx="91400" cy="14075"/>
            </a:xfrm>
            <a:custGeom>
              <a:avLst/>
              <a:gdLst/>
              <a:ahLst/>
              <a:cxnLst/>
              <a:rect l="l" t="t" r="r" b="b"/>
              <a:pathLst>
                <a:path w="3656" h="563" extrusionOk="0">
                  <a:moveTo>
                    <a:pt x="3539" y="0"/>
                  </a:moveTo>
                  <a:cubicBezTo>
                    <a:pt x="3535" y="0"/>
                    <a:pt x="3532" y="0"/>
                    <a:pt x="3529" y="1"/>
                  </a:cubicBezTo>
                  <a:lnTo>
                    <a:pt x="3425" y="11"/>
                  </a:lnTo>
                  <a:lnTo>
                    <a:pt x="186" y="334"/>
                  </a:lnTo>
                  <a:lnTo>
                    <a:pt x="107" y="341"/>
                  </a:lnTo>
                  <a:cubicBezTo>
                    <a:pt x="45" y="347"/>
                    <a:pt x="0" y="401"/>
                    <a:pt x="7" y="462"/>
                  </a:cubicBezTo>
                  <a:cubicBezTo>
                    <a:pt x="11" y="501"/>
                    <a:pt x="33" y="533"/>
                    <a:pt x="65" y="549"/>
                  </a:cubicBezTo>
                  <a:cubicBezTo>
                    <a:pt x="82" y="558"/>
                    <a:pt x="102" y="563"/>
                    <a:pt x="122" y="563"/>
                  </a:cubicBezTo>
                  <a:cubicBezTo>
                    <a:pt x="124" y="563"/>
                    <a:pt x="126" y="563"/>
                    <a:pt x="128" y="563"/>
                  </a:cubicBezTo>
                  <a:lnTo>
                    <a:pt x="213" y="554"/>
                  </a:lnTo>
                  <a:lnTo>
                    <a:pt x="3450" y="232"/>
                  </a:lnTo>
                  <a:lnTo>
                    <a:pt x="3550" y="222"/>
                  </a:lnTo>
                  <a:cubicBezTo>
                    <a:pt x="3611" y="216"/>
                    <a:pt x="3656" y="162"/>
                    <a:pt x="3650" y="101"/>
                  </a:cubicBezTo>
                  <a:cubicBezTo>
                    <a:pt x="3644" y="44"/>
                    <a:pt x="3595" y="0"/>
                    <a:pt x="3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16800" y="1244300"/>
              <a:ext cx="84800" cy="20475"/>
            </a:xfrm>
            <a:custGeom>
              <a:avLst/>
              <a:gdLst/>
              <a:ahLst/>
              <a:cxnLst/>
              <a:rect l="l" t="t" r="r" b="b"/>
              <a:pathLst>
                <a:path w="3392" h="819" extrusionOk="0">
                  <a:moveTo>
                    <a:pt x="3272" y="1"/>
                  </a:moveTo>
                  <a:cubicBezTo>
                    <a:pt x="3265" y="1"/>
                    <a:pt x="3258" y="1"/>
                    <a:pt x="3251" y="3"/>
                  </a:cubicBezTo>
                  <a:lnTo>
                    <a:pt x="621" y="501"/>
                  </a:lnTo>
                  <a:lnTo>
                    <a:pt x="111" y="478"/>
                  </a:lnTo>
                  <a:lnTo>
                    <a:pt x="100" y="598"/>
                  </a:lnTo>
                  <a:cubicBezTo>
                    <a:pt x="41" y="610"/>
                    <a:pt x="1" y="667"/>
                    <a:pt x="13" y="727"/>
                  </a:cubicBezTo>
                  <a:cubicBezTo>
                    <a:pt x="19" y="762"/>
                    <a:pt x="40" y="789"/>
                    <a:pt x="68" y="804"/>
                  </a:cubicBezTo>
                  <a:cubicBezTo>
                    <a:pt x="84" y="813"/>
                    <a:pt x="102" y="818"/>
                    <a:pt x="120" y="818"/>
                  </a:cubicBezTo>
                  <a:cubicBezTo>
                    <a:pt x="127" y="818"/>
                    <a:pt x="135" y="817"/>
                    <a:pt x="142" y="816"/>
                  </a:cubicBezTo>
                  <a:lnTo>
                    <a:pt x="230" y="800"/>
                  </a:lnTo>
                  <a:lnTo>
                    <a:pt x="3152" y="248"/>
                  </a:lnTo>
                  <a:lnTo>
                    <a:pt x="3292" y="221"/>
                  </a:lnTo>
                  <a:cubicBezTo>
                    <a:pt x="3353" y="209"/>
                    <a:pt x="3392" y="152"/>
                    <a:pt x="3380" y="92"/>
                  </a:cubicBezTo>
                  <a:cubicBezTo>
                    <a:pt x="3370" y="38"/>
                    <a:pt x="3324" y="1"/>
                    <a:pt x="3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07400" y="950175"/>
              <a:ext cx="61750" cy="242000"/>
            </a:xfrm>
            <a:custGeom>
              <a:avLst/>
              <a:gdLst/>
              <a:ahLst/>
              <a:cxnLst/>
              <a:rect l="l" t="t" r="r" b="b"/>
              <a:pathLst>
                <a:path w="2470" h="9680" extrusionOk="0">
                  <a:moveTo>
                    <a:pt x="713" y="0"/>
                  </a:moveTo>
                  <a:cubicBezTo>
                    <a:pt x="683" y="0"/>
                    <a:pt x="654" y="2"/>
                    <a:pt x="624" y="6"/>
                  </a:cubicBezTo>
                  <a:cubicBezTo>
                    <a:pt x="450" y="28"/>
                    <a:pt x="296" y="113"/>
                    <a:pt x="184" y="247"/>
                  </a:cubicBezTo>
                  <a:cubicBezTo>
                    <a:pt x="177" y="255"/>
                    <a:pt x="170" y="262"/>
                    <a:pt x="164" y="271"/>
                  </a:cubicBezTo>
                  <a:cubicBezTo>
                    <a:pt x="51" y="418"/>
                    <a:pt x="1" y="600"/>
                    <a:pt x="25" y="784"/>
                  </a:cubicBezTo>
                  <a:lnTo>
                    <a:pt x="292" y="2837"/>
                  </a:lnTo>
                  <a:lnTo>
                    <a:pt x="322" y="3060"/>
                  </a:lnTo>
                  <a:cubicBezTo>
                    <a:pt x="397" y="3054"/>
                    <a:pt x="472" y="3051"/>
                    <a:pt x="545" y="3047"/>
                  </a:cubicBezTo>
                  <a:lnTo>
                    <a:pt x="603" y="2600"/>
                  </a:lnTo>
                  <a:lnTo>
                    <a:pt x="356" y="1325"/>
                  </a:lnTo>
                  <a:cubicBezTo>
                    <a:pt x="340" y="1201"/>
                    <a:pt x="320" y="860"/>
                    <a:pt x="398" y="760"/>
                  </a:cubicBezTo>
                  <a:cubicBezTo>
                    <a:pt x="475" y="659"/>
                    <a:pt x="455" y="493"/>
                    <a:pt x="580" y="477"/>
                  </a:cubicBezTo>
                  <a:cubicBezTo>
                    <a:pt x="672" y="465"/>
                    <a:pt x="823" y="274"/>
                    <a:pt x="913" y="274"/>
                  </a:cubicBezTo>
                  <a:cubicBezTo>
                    <a:pt x="922" y="274"/>
                    <a:pt x="930" y="276"/>
                    <a:pt x="938" y="280"/>
                  </a:cubicBezTo>
                  <a:cubicBezTo>
                    <a:pt x="1067" y="350"/>
                    <a:pt x="1161" y="477"/>
                    <a:pt x="1181" y="633"/>
                  </a:cubicBezTo>
                  <a:lnTo>
                    <a:pt x="1484" y="2960"/>
                  </a:lnTo>
                  <a:lnTo>
                    <a:pt x="1519" y="3230"/>
                  </a:lnTo>
                  <a:cubicBezTo>
                    <a:pt x="1637" y="3304"/>
                    <a:pt x="1727" y="3402"/>
                    <a:pt x="1782" y="3532"/>
                  </a:cubicBezTo>
                  <a:lnTo>
                    <a:pt x="1726" y="3100"/>
                  </a:lnTo>
                  <a:lnTo>
                    <a:pt x="1401" y="604"/>
                  </a:lnTo>
                  <a:cubicBezTo>
                    <a:pt x="1367" y="345"/>
                    <a:pt x="1194" y="137"/>
                    <a:pt x="965" y="48"/>
                  </a:cubicBezTo>
                  <a:cubicBezTo>
                    <a:pt x="886" y="17"/>
                    <a:pt x="801" y="0"/>
                    <a:pt x="713" y="0"/>
                  </a:cubicBezTo>
                  <a:close/>
                  <a:moveTo>
                    <a:pt x="1794" y="3633"/>
                  </a:moveTo>
                  <a:cubicBezTo>
                    <a:pt x="1778" y="3699"/>
                    <a:pt x="1723" y="3801"/>
                    <a:pt x="1611" y="3943"/>
                  </a:cubicBezTo>
                  <a:lnTo>
                    <a:pt x="1650" y="4244"/>
                  </a:lnTo>
                  <a:lnTo>
                    <a:pt x="1664" y="4355"/>
                  </a:lnTo>
                  <a:lnTo>
                    <a:pt x="1792" y="5339"/>
                  </a:lnTo>
                  <a:lnTo>
                    <a:pt x="2072" y="8237"/>
                  </a:lnTo>
                  <a:cubicBezTo>
                    <a:pt x="2089" y="8362"/>
                    <a:pt x="2208" y="8914"/>
                    <a:pt x="2130" y="9014"/>
                  </a:cubicBezTo>
                  <a:cubicBezTo>
                    <a:pt x="2054" y="9114"/>
                    <a:pt x="1942" y="9178"/>
                    <a:pt x="1818" y="9194"/>
                  </a:cubicBezTo>
                  <a:cubicBezTo>
                    <a:pt x="1798" y="9197"/>
                    <a:pt x="1777" y="9198"/>
                    <a:pt x="1757" y="9198"/>
                  </a:cubicBezTo>
                  <a:cubicBezTo>
                    <a:pt x="1524" y="9198"/>
                    <a:pt x="1321" y="9025"/>
                    <a:pt x="1290" y="8787"/>
                  </a:cubicBezTo>
                  <a:lnTo>
                    <a:pt x="804" y="5053"/>
                  </a:lnTo>
                  <a:lnTo>
                    <a:pt x="770" y="4788"/>
                  </a:lnTo>
                  <a:cubicBezTo>
                    <a:pt x="706" y="4843"/>
                    <a:pt x="640" y="4901"/>
                    <a:pt x="568" y="4961"/>
                  </a:cubicBezTo>
                  <a:lnTo>
                    <a:pt x="602" y="5221"/>
                  </a:lnTo>
                  <a:lnTo>
                    <a:pt x="1069" y="8816"/>
                  </a:lnTo>
                  <a:cubicBezTo>
                    <a:pt x="1099" y="9045"/>
                    <a:pt x="1177" y="9460"/>
                    <a:pt x="1366" y="9563"/>
                  </a:cubicBezTo>
                  <a:cubicBezTo>
                    <a:pt x="1475" y="9622"/>
                    <a:pt x="1781" y="9680"/>
                    <a:pt x="1956" y="9680"/>
                  </a:cubicBezTo>
                  <a:cubicBezTo>
                    <a:pt x="1980" y="9680"/>
                    <a:pt x="2002" y="9679"/>
                    <a:pt x="2020" y="9676"/>
                  </a:cubicBezTo>
                  <a:cubicBezTo>
                    <a:pt x="2204" y="9652"/>
                    <a:pt x="2193" y="9297"/>
                    <a:pt x="2306" y="9150"/>
                  </a:cubicBezTo>
                  <a:cubicBezTo>
                    <a:pt x="2420" y="9002"/>
                    <a:pt x="2470" y="8820"/>
                    <a:pt x="2446" y="8637"/>
                  </a:cubicBezTo>
                  <a:lnTo>
                    <a:pt x="2042" y="5540"/>
                  </a:lnTo>
                  <a:lnTo>
                    <a:pt x="2006" y="5253"/>
                  </a:lnTo>
                  <a:lnTo>
                    <a:pt x="1889" y="4358"/>
                  </a:lnTo>
                  <a:lnTo>
                    <a:pt x="1842" y="4000"/>
                  </a:lnTo>
                  <a:lnTo>
                    <a:pt x="1809" y="3745"/>
                  </a:lnTo>
                  <a:lnTo>
                    <a:pt x="1794" y="36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" name="Google Shape;44;p2"/>
          <p:cNvSpPr/>
          <p:nvPr/>
        </p:nvSpPr>
        <p:spPr>
          <a:xfrm>
            <a:off x="383871" y="756723"/>
            <a:ext cx="658711" cy="542172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 rot="-906757">
            <a:off x="3597981" y="4729094"/>
            <a:ext cx="755185" cy="1769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2"/>
          <p:cNvGrpSpPr/>
          <p:nvPr/>
        </p:nvGrpSpPr>
        <p:grpSpPr>
          <a:xfrm>
            <a:off x="8692549" y="1738522"/>
            <a:ext cx="221772" cy="200884"/>
            <a:chOff x="1640475" y="1197075"/>
            <a:chExt cx="55475" cy="50250"/>
          </a:xfrm>
        </p:grpSpPr>
        <p:sp>
          <p:nvSpPr>
            <p:cNvPr id="47" name="Google Shape;4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-6249525">
            <a:off x="1370859" y="4322855"/>
            <a:ext cx="1292681" cy="1177560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>
            <a:off x="1288191" y="762864"/>
            <a:ext cx="433643" cy="392824"/>
            <a:chOff x="1640475" y="1197075"/>
            <a:chExt cx="55475" cy="50250"/>
          </a:xfrm>
        </p:grpSpPr>
        <p:sp>
          <p:nvSpPr>
            <p:cNvPr id="53" name="Google Shape;53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-5400000">
            <a:off x="7770930" y="4597909"/>
            <a:ext cx="244822" cy="221773"/>
            <a:chOff x="1640475" y="1197075"/>
            <a:chExt cx="55475" cy="50250"/>
          </a:xfrm>
        </p:grpSpPr>
        <p:sp>
          <p:nvSpPr>
            <p:cNvPr id="57" name="Google Shape;5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2"/>
          <p:cNvSpPr/>
          <p:nvPr/>
        </p:nvSpPr>
        <p:spPr>
          <a:xfrm rot="581768">
            <a:off x="8313063" y="366023"/>
            <a:ext cx="467849" cy="10960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2"/>
          <p:cNvGrpSpPr/>
          <p:nvPr/>
        </p:nvGrpSpPr>
        <p:grpSpPr>
          <a:xfrm>
            <a:off x="324374" y="2819347"/>
            <a:ext cx="221772" cy="200884"/>
            <a:chOff x="1640475" y="1197075"/>
            <a:chExt cx="55475" cy="50250"/>
          </a:xfrm>
        </p:grpSpPr>
        <p:sp>
          <p:nvSpPr>
            <p:cNvPr id="62" name="Google Shape;62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7880062" y="4042366"/>
            <a:ext cx="395823" cy="325965"/>
            <a:chOff x="6441550" y="2480732"/>
            <a:chExt cx="253700" cy="208925"/>
          </a:xfrm>
        </p:grpSpPr>
        <p:sp>
          <p:nvSpPr>
            <p:cNvPr id="66" name="Google Shape;66;p2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996673" y="327406"/>
            <a:ext cx="367444" cy="325950"/>
            <a:chOff x="3200749" y="4607951"/>
            <a:chExt cx="250388" cy="222113"/>
          </a:xfrm>
        </p:grpSpPr>
        <p:sp>
          <p:nvSpPr>
            <p:cNvPr id="69" name="Google Shape;69;p2"/>
            <p:cNvSpPr/>
            <p:nvPr/>
          </p:nvSpPr>
          <p:spPr>
            <a:xfrm>
              <a:off x="3212638" y="4655639"/>
              <a:ext cx="230435" cy="164429"/>
            </a:xfrm>
            <a:custGeom>
              <a:avLst/>
              <a:gdLst/>
              <a:ahLst/>
              <a:cxnLst/>
              <a:rect l="l" t="t" r="r" b="b"/>
              <a:pathLst>
                <a:path w="12404" h="8851" extrusionOk="0">
                  <a:moveTo>
                    <a:pt x="6842" y="0"/>
                  </a:moveTo>
                  <a:cubicBezTo>
                    <a:pt x="6707" y="0"/>
                    <a:pt x="6570" y="14"/>
                    <a:pt x="6433" y="43"/>
                  </a:cubicBezTo>
                  <a:cubicBezTo>
                    <a:pt x="5732" y="177"/>
                    <a:pt x="5165" y="644"/>
                    <a:pt x="4665" y="1111"/>
                  </a:cubicBezTo>
                  <a:cubicBezTo>
                    <a:pt x="4606" y="1169"/>
                    <a:pt x="4535" y="1196"/>
                    <a:pt x="4465" y="1196"/>
                  </a:cubicBezTo>
                  <a:cubicBezTo>
                    <a:pt x="4375" y="1196"/>
                    <a:pt x="4287" y="1152"/>
                    <a:pt x="4231" y="1078"/>
                  </a:cubicBezTo>
                  <a:cubicBezTo>
                    <a:pt x="3829" y="515"/>
                    <a:pt x="3328" y="285"/>
                    <a:pt x="2859" y="285"/>
                  </a:cubicBezTo>
                  <a:cubicBezTo>
                    <a:pt x="1772" y="285"/>
                    <a:pt x="863" y="1523"/>
                    <a:pt x="1796" y="2712"/>
                  </a:cubicBezTo>
                  <a:cubicBezTo>
                    <a:pt x="1863" y="2712"/>
                    <a:pt x="1929" y="2712"/>
                    <a:pt x="1963" y="2745"/>
                  </a:cubicBezTo>
                  <a:cubicBezTo>
                    <a:pt x="2163" y="2779"/>
                    <a:pt x="2163" y="3112"/>
                    <a:pt x="1963" y="3146"/>
                  </a:cubicBezTo>
                  <a:cubicBezTo>
                    <a:pt x="1062" y="3279"/>
                    <a:pt x="61" y="3713"/>
                    <a:pt x="28" y="4814"/>
                  </a:cubicBezTo>
                  <a:cubicBezTo>
                    <a:pt x="1" y="5765"/>
                    <a:pt x="726" y="6339"/>
                    <a:pt x="1537" y="6339"/>
                  </a:cubicBezTo>
                  <a:cubicBezTo>
                    <a:pt x="1722" y="6339"/>
                    <a:pt x="1911" y="6310"/>
                    <a:pt x="2096" y="6248"/>
                  </a:cubicBezTo>
                  <a:cubicBezTo>
                    <a:pt x="2123" y="6239"/>
                    <a:pt x="2150" y="6235"/>
                    <a:pt x="2177" y="6235"/>
                  </a:cubicBezTo>
                  <a:cubicBezTo>
                    <a:pt x="2346" y="6235"/>
                    <a:pt x="2487" y="6404"/>
                    <a:pt x="2430" y="6548"/>
                  </a:cubicBezTo>
                  <a:cubicBezTo>
                    <a:pt x="2152" y="7290"/>
                    <a:pt x="2246" y="8404"/>
                    <a:pt x="3164" y="8404"/>
                  </a:cubicBezTo>
                  <a:cubicBezTo>
                    <a:pt x="3236" y="8404"/>
                    <a:pt x="3314" y="8397"/>
                    <a:pt x="3397" y="8383"/>
                  </a:cubicBezTo>
                  <a:cubicBezTo>
                    <a:pt x="3931" y="8316"/>
                    <a:pt x="4264" y="7882"/>
                    <a:pt x="4498" y="7415"/>
                  </a:cubicBezTo>
                  <a:cubicBezTo>
                    <a:pt x="4498" y="7349"/>
                    <a:pt x="4498" y="7315"/>
                    <a:pt x="4498" y="7249"/>
                  </a:cubicBezTo>
                  <a:cubicBezTo>
                    <a:pt x="4498" y="7149"/>
                    <a:pt x="4598" y="7115"/>
                    <a:pt x="4665" y="7082"/>
                  </a:cubicBezTo>
                  <a:cubicBezTo>
                    <a:pt x="4684" y="7053"/>
                    <a:pt x="4713" y="7041"/>
                    <a:pt x="4745" y="7041"/>
                  </a:cubicBezTo>
                  <a:cubicBezTo>
                    <a:pt x="4826" y="7041"/>
                    <a:pt x="4922" y="7120"/>
                    <a:pt x="4898" y="7215"/>
                  </a:cubicBezTo>
                  <a:cubicBezTo>
                    <a:pt x="4898" y="7249"/>
                    <a:pt x="4865" y="7282"/>
                    <a:pt x="4865" y="7349"/>
                  </a:cubicBezTo>
                  <a:cubicBezTo>
                    <a:pt x="4995" y="8132"/>
                    <a:pt x="5636" y="8851"/>
                    <a:pt x="6476" y="8851"/>
                  </a:cubicBezTo>
                  <a:cubicBezTo>
                    <a:pt x="6495" y="8851"/>
                    <a:pt x="6514" y="8850"/>
                    <a:pt x="6533" y="8850"/>
                  </a:cubicBezTo>
                  <a:cubicBezTo>
                    <a:pt x="7533" y="8816"/>
                    <a:pt x="7967" y="7916"/>
                    <a:pt x="8100" y="7082"/>
                  </a:cubicBezTo>
                  <a:cubicBezTo>
                    <a:pt x="8120" y="6985"/>
                    <a:pt x="8219" y="6933"/>
                    <a:pt x="8317" y="6933"/>
                  </a:cubicBezTo>
                  <a:cubicBezTo>
                    <a:pt x="8388" y="6933"/>
                    <a:pt x="8459" y="6959"/>
                    <a:pt x="8501" y="7015"/>
                  </a:cubicBezTo>
                  <a:cubicBezTo>
                    <a:pt x="8534" y="7015"/>
                    <a:pt x="8601" y="7048"/>
                    <a:pt x="8601" y="7115"/>
                  </a:cubicBezTo>
                  <a:cubicBezTo>
                    <a:pt x="8745" y="7674"/>
                    <a:pt x="9182" y="7911"/>
                    <a:pt x="9658" y="7911"/>
                  </a:cubicBezTo>
                  <a:cubicBezTo>
                    <a:pt x="10063" y="7911"/>
                    <a:pt x="10496" y="7740"/>
                    <a:pt x="10802" y="7449"/>
                  </a:cubicBezTo>
                  <a:cubicBezTo>
                    <a:pt x="11103" y="7182"/>
                    <a:pt x="11336" y="6748"/>
                    <a:pt x="11303" y="6315"/>
                  </a:cubicBezTo>
                  <a:cubicBezTo>
                    <a:pt x="11269" y="5914"/>
                    <a:pt x="11036" y="5681"/>
                    <a:pt x="10769" y="5381"/>
                  </a:cubicBezTo>
                  <a:cubicBezTo>
                    <a:pt x="10736" y="5347"/>
                    <a:pt x="10736" y="5347"/>
                    <a:pt x="10702" y="5314"/>
                  </a:cubicBezTo>
                  <a:cubicBezTo>
                    <a:pt x="10536" y="5214"/>
                    <a:pt x="10469" y="4880"/>
                    <a:pt x="10736" y="4814"/>
                  </a:cubicBezTo>
                  <a:cubicBezTo>
                    <a:pt x="11937" y="4547"/>
                    <a:pt x="12404" y="3346"/>
                    <a:pt x="11636" y="2345"/>
                  </a:cubicBezTo>
                  <a:cubicBezTo>
                    <a:pt x="11238" y="1833"/>
                    <a:pt x="10699" y="1623"/>
                    <a:pt x="10137" y="1623"/>
                  </a:cubicBezTo>
                  <a:cubicBezTo>
                    <a:pt x="9710" y="1623"/>
                    <a:pt x="9270" y="1743"/>
                    <a:pt x="8868" y="1945"/>
                  </a:cubicBezTo>
                  <a:cubicBezTo>
                    <a:pt x="8823" y="1972"/>
                    <a:pt x="8774" y="1984"/>
                    <a:pt x="8726" y="1984"/>
                  </a:cubicBezTo>
                  <a:cubicBezTo>
                    <a:pt x="8595" y="1984"/>
                    <a:pt x="8476" y="1891"/>
                    <a:pt x="8501" y="1745"/>
                  </a:cubicBezTo>
                  <a:cubicBezTo>
                    <a:pt x="8618" y="694"/>
                    <a:pt x="7789" y="0"/>
                    <a:pt x="6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36476" y="4617314"/>
              <a:ext cx="91717" cy="63312"/>
            </a:xfrm>
            <a:custGeom>
              <a:avLst/>
              <a:gdLst/>
              <a:ahLst/>
              <a:cxnLst/>
              <a:rect l="l" t="t" r="r" b="b"/>
              <a:pathLst>
                <a:path w="4937" h="3408" extrusionOk="0">
                  <a:moveTo>
                    <a:pt x="2449" y="1"/>
                  </a:moveTo>
                  <a:cubicBezTo>
                    <a:pt x="1460" y="1"/>
                    <a:pt x="404" y="590"/>
                    <a:pt x="0" y="1506"/>
                  </a:cubicBezTo>
                  <a:cubicBezTo>
                    <a:pt x="71" y="1498"/>
                    <a:pt x="144" y="1494"/>
                    <a:pt x="218" y="1494"/>
                  </a:cubicBezTo>
                  <a:cubicBezTo>
                    <a:pt x="458" y="1494"/>
                    <a:pt x="713" y="1538"/>
                    <a:pt x="967" y="1639"/>
                  </a:cubicBezTo>
                  <a:cubicBezTo>
                    <a:pt x="1801" y="1940"/>
                    <a:pt x="2302" y="2607"/>
                    <a:pt x="2335" y="3407"/>
                  </a:cubicBezTo>
                  <a:cubicBezTo>
                    <a:pt x="2710" y="3282"/>
                    <a:pt x="3105" y="3215"/>
                    <a:pt x="3487" y="3215"/>
                  </a:cubicBezTo>
                  <a:cubicBezTo>
                    <a:pt x="3819" y="3215"/>
                    <a:pt x="4142" y="3266"/>
                    <a:pt x="4437" y="3374"/>
                  </a:cubicBezTo>
                  <a:cubicBezTo>
                    <a:pt x="4937" y="2106"/>
                    <a:pt x="4603" y="572"/>
                    <a:pt x="3136" y="105"/>
                  </a:cubicBezTo>
                  <a:cubicBezTo>
                    <a:pt x="2917" y="34"/>
                    <a:pt x="2685" y="1"/>
                    <a:pt x="2449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00749" y="4607951"/>
              <a:ext cx="250388" cy="222113"/>
            </a:xfrm>
            <a:custGeom>
              <a:avLst/>
              <a:gdLst/>
              <a:ahLst/>
              <a:cxnLst/>
              <a:rect l="l" t="t" r="r" b="b"/>
              <a:pathLst>
                <a:path w="13478" h="11956" extrusionOk="0">
                  <a:moveTo>
                    <a:pt x="9780" y="517"/>
                  </a:moveTo>
                  <a:cubicBezTo>
                    <a:pt x="10007" y="517"/>
                    <a:pt x="10231" y="547"/>
                    <a:pt x="10442" y="609"/>
                  </a:cubicBezTo>
                  <a:cubicBezTo>
                    <a:pt x="11909" y="1076"/>
                    <a:pt x="12243" y="2610"/>
                    <a:pt x="11743" y="3878"/>
                  </a:cubicBezTo>
                  <a:cubicBezTo>
                    <a:pt x="11457" y="3773"/>
                    <a:pt x="11145" y="3722"/>
                    <a:pt x="10824" y="3722"/>
                  </a:cubicBezTo>
                  <a:cubicBezTo>
                    <a:pt x="10432" y="3722"/>
                    <a:pt x="10026" y="3798"/>
                    <a:pt x="9641" y="3945"/>
                  </a:cubicBezTo>
                  <a:cubicBezTo>
                    <a:pt x="9608" y="3111"/>
                    <a:pt x="9107" y="2444"/>
                    <a:pt x="8273" y="2143"/>
                  </a:cubicBezTo>
                  <a:cubicBezTo>
                    <a:pt x="7999" y="2061"/>
                    <a:pt x="7724" y="2001"/>
                    <a:pt x="7469" y="2001"/>
                  </a:cubicBezTo>
                  <a:cubicBezTo>
                    <a:pt x="7413" y="2001"/>
                    <a:pt x="7359" y="2004"/>
                    <a:pt x="7306" y="2010"/>
                  </a:cubicBezTo>
                  <a:cubicBezTo>
                    <a:pt x="7713" y="1087"/>
                    <a:pt x="8784" y="517"/>
                    <a:pt x="9780" y="517"/>
                  </a:cubicBezTo>
                  <a:close/>
                  <a:moveTo>
                    <a:pt x="7482" y="2567"/>
                  </a:moveTo>
                  <a:cubicBezTo>
                    <a:pt x="8429" y="2567"/>
                    <a:pt x="9258" y="3261"/>
                    <a:pt x="9141" y="4312"/>
                  </a:cubicBezTo>
                  <a:cubicBezTo>
                    <a:pt x="9116" y="4458"/>
                    <a:pt x="9235" y="4551"/>
                    <a:pt x="9366" y="4551"/>
                  </a:cubicBezTo>
                  <a:cubicBezTo>
                    <a:pt x="9414" y="4551"/>
                    <a:pt x="9463" y="4539"/>
                    <a:pt x="9508" y="4512"/>
                  </a:cubicBezTo>
                  <a:cubicBezTo>
                    <a:pt x="9910" y="4310"/>
                    <a:pt x="10350" y="4190"/>
                    <a:pt x="10777" y="4190"/>
                  </a:cubicBezTo>
                  <a:cubicBezTo>
                    <a:pt x="11339" y="4190"/>
                    <a:pt x="11878" y="4400"/>
                    <a:pt x="12276" y="4912"/>
                  </a:cubicBezTo>
                  <a:cubicBezTo>
                    <a:pt x="13044" y="5913"/>
                    <a:pt x="12577" y="7114"/>
                    <a:pt x="11376" y="7381"/>
                  </a:cubicBezTo>
                  <a:cubicBezTo>
                    <a:pt x="11109" y="7447"/>
                    <a:pt x="11176" y="7781"/>
                    <a:pt x="11342" y="7881"/>
                  </a:cubicBezTo>
                  <a:cubicBezTo>
                    <a:pt x="11376" y="7881"/>
                    <a:pt x="11376" y="7914"/>
                    <a:pt x="11409" y="7948"/>
                  </a:cubicBezTo>
                  <a:cubicBezTo>
                    <a:pt x="11676" y="8248"/>
                    <a:pt x="11909" y="8448"/>
                    <a:pt x="11943" y="8882"/>
                  </a:cubicBezTo>
                  <a:cubicBezTo>
                    <a:pt x="11976" y="9315"/>
                    <a:pt x="11743" y="9716"/>
                    <a:pt x="11442" y="10016"/>
                  </a:cubicBezTo>
                  <a:cubicBezTo>
                    <a:pt x="11139" y="10304"/>
                    <a:pt x="10711" y="10475"/>
                    <a:pt x="10309" y="10475"/>
                  </a:cubicBezTo>
                  <a:cubicBezTo>
                    <a:pt x="9829" y="10475"/>
                    <a:pt x="9386" y="10230"/>
                    <a:pt x="9241" y="9649"/>
                  </a:cubicBezTo>
                  <a:cubicBezTo>
                    <a:pt x="9241" y="9615"/>
                    <a:pt x="9174" y="9582"/>
                    <a:pt x="9141" y="9549"/>
                  </a:cubicBezTo>
                  <a:cubicBezTo>
                    <a:pt x="9099" y="9507"/>
                    <a:pt x="9029" y="9483"/>
                    <a:pt x="8959" y="9483"/>
                  </a:cubicBezTo>
                  <a:cubicBezTo>
                    <a:pt x="8860" y="9483"/>
                    <a:pt x="8760" y="9532"/>
                    <a:pt x="8740" y="9649"/>
                  </a:cubicBezTo>
                  <a:cubicBezTo>
                    <a:pt x="8607" y="10483"/>
                    <a:pt x="8173" y="11383"/>
                    <a:pt x="7173" y="11417"/>
                  </a:cubicBezTo>
                  <a:cubicBezTo>
                    <a:pt x="7137" y="11419"/>
                    <a:pt x="7102" y="11421"/>
                    <a:pt x="7068" y="11421"/>
                  </a:cubicBezTo>
                  <a:cubicBezTo>
                    <a:pt x="6252" y="11421"/>
                    <a:pt x="5633" y="10684"/>
                    <a:pt x="5505" y="9916"/>
                  </a:cubicBezTo>
                  <a:cubicBezTo>
                    <a:pt x="5505" y="9849"/>
                    <a:pt x="5538" y="9816"/>
                    <a:pt x="5538" y="9782"/>
                  </a:cubicBezTo>
                  <a:cubicBezTo>
                    <a:pt x="5562" y="9687"/>
                    <a:pt x="5466" y="9608"/>
                    <a:pt x="5385" y="9608"/>
                  </a:cubicBezTo>
                  <a:cubicBezTo>
                    <a:pt x="5353" y="9608"/>
                    <a:pt x="5324" y="9620"/>
                    <a:pt x="5305" y="9649"/>
                  </a:cubicBezTo>
                  <a:cubicBezTo>
                    <a:pt x="5238" y="9682"/>
                    <a:pt x="5138" y="9716"/>
                    <a:pt x="5138" y="9816"/>
                  </a:cubicBezTo>
                  <a:cubicBezTo>
                    <a:pt x="5138" y="9882"/>
                    <a:pt x="5138" y="9916"/>
                    <a:pt x="5138" y="9982"/>
                  </a:cubicBezTo>
                  <a:cubicBezTo>
                    <a:pt x="4904" y="10449"/>
                    <a:pt x="4571" y="10883"/>
                    <a:pt x="4037" y="10950"/>
                  </a:cubicBezTo>
                  <a:cubicBezTo>
                    <a:pt x="3954" y="10964"/>
                    <a:pt x="3876" y="10971"/>
                    <a:pt x="3804" y="10971"/>
                  </a:cubicBezTo>
                  <a:cubicBezTo>
                    <a:pt x="2890" y="10971"/>
                    <a:pt x="2822" y="9857"/>
                    <a:pt x="3070" y="9115"/>
                  </a:cubicBezTo>
                  <a:cubicBezTo>
                    <a:pt x="3127" y="8971"/>
                    <a:pt x="2986" y="8802"/>
                    <a:pt x="2817" y="8802"/>
                  </a:cubicBezTo>
                  <a:cubicBezTo>
                    <a:pt x="2790" y="8802"/>
                    <a:pt x="2763" y="8806"/>
                    <a:pt x="2736" y="8815"/>
                  </a:cubicBezTo>
                  <a:cubicBezTo>
                    <a:pt x="2551" y="8877"/>
                    <a:pt x="2362" y="8906"/>
                    <a:pt x="2177" y="8906"/>
                  </a:cubicBezTo>
                  <a:cubicBezTo>
                    <a:pt x="1366" y="8906"/>
                    <a:pt x="641" y="8332"/>
                    <a:pt x="668" y="7381"/>
                  </a:cubicBezTo>
                  <a:cubicBezTo>
                    <a:pt x="701" y="6280"/>
                    <a:pt x="1702" y="5846"/>
                    <a:pt x="2603" y="5713"/>
                  </a:cubicBezTo>
                  <a:cubicBezTo>
                    <a:pt x="2803" y="5679"/>
                    <a:pt x="2803" y="5346"/>
                    <a:pt x="2603" y="5312"/>
                  </a:cubicBezTo>
                  <a:cubicBezTo>
                    <a:pt x="2569" y="5279"/>
                    <a:pt x="2503" y="5279"/>
                    <a:pt x="2436" y="5279"/>
                  </a:cubicBezTo>
                  <a:cubicBezTo>
                    <a:pt x="1503" y="4090"/>
                    <a:pt x="2412" y="2852"/>
                    <a:pt x="3499" y="2852"/>
                  </a:cubicBezTo>
                  <a:cubicBezTo>
                    <a:pt x="3968" y="2852"/>
                    <a:pt x="4469" y="3082"/>
                    <a:pt x="4871" y="3645"/>
                  </a:cubicBezTo>
                  <a:cubicBezTo>
                    <a:pt x="4946" y="3719"/>
                    <a:pt x="5031" y="3763"/>
                    <a:pt x="5116" y="3763"/>
                  </a:cubicBezTo>
                  <a:cubicBezTo>
                    <a:pt x="5181" y="3763"/>
                    <a:pt x="5246" y="3736"/>
                    <a:pt x="5305" y="3678"/>
                  </a:cubicBezTo>
                  <a:cubicBezTo>
                    <a:pt x="5805" y="3211"/>
                    <a:pt x="6372" y="2744"/>
                    <a:pt x="7073" y="2610"/>
                  </a:cubicBezTo>
                  <a:cubicBezTo>
                    <a:pt x="7210" y="2581"/>
                    <a:pt x="7347" y="2567"/>
                    <a:pt x="7482" y="2567"/>
                  </a:cubicBezTo>
                  <a:close/>
                  <a:moveTo>
                    <a:pt x="9790" y="1"/>
                  </a:moveTo>
                  <a:cubicBezTo>
                    <a:pt x="8522" y="1"/>
                    <a:pt x="7191" y="807"/>
                    <a:pt x="6906" y="2077"/>
                  </a:cubicBezTo>
                  <a:cubicBezTo>
                    <a:pt x="6239" y="2244"/>
                    <a:pt x="5672" y="2644"/>
                    <a:pt x="5138" y="3077"/>
                  </a:cubicBezTo>
                  <a:cubicBezTo>
                    <a:pt x="4674" y="2573"/>
                    <a:pt x="4038" y="2239"/>
                    <a:pt x="3387" y="2239"/>
                  </a:cubicBezTo>
                  <a:cubicBezTo>
                    <a:pt x="2962" y="2239"/>
                    <a:pt x="2531" y="2381"/>
                    <a:pt x="2136" y="2711"/>
                  </a:cubicBezTo>
                  <a:cubicBezTo>
                    <a:pt x="1302" y="3411"/>
                    <a:pt x="1302" y="4545"/>
                    <a:pt x="1936" y="5312"/>
                  </a:cubicBezTo>
                  <a:cubicBezTo>
                    <a:pt x="868" y="5513"/>
                    <a:pt x="1" y="6513"/>
                    <a:pt x="168" y="7681"/>
                  </a:cubicBezTo>
                  <a:cubicBezTo>
                    <a:pt x="290" y="8780"/>
                    <a:pt x="1195" y="9432"/>
                    <a:pt x="2166" y="9432"/>
                  </a:cubicBezTo>
                  <a:cubicBezTo>
                    <a:pt x="2256" y="9432"/>
                    <a:pt x="2346" y="9427"/>
                    <a:pt x="2436" y="9415"/>
                  </a:cubicBezTo>
                  <a:lnTo>
                    <a:pt x="2436" y="9415"/>
                  </a:lnTo>
                  <a:cubicBezTo>
                    <a:pt x="2269" y="10283"/>
                    <a:pt x="2336" y="11283"/>
                    <a:pt x="3370" y="11517"/>
                  </a:cubicBezTo>
                  <a:cubicBezTo>
                    <a:pt x="3495" y="11546"/>
                    <a:pt x="3615" y="11559"/>
                    <a:pt x="3729" y="11559"/>
                  </a:cubicBezTo>
                  <a:cubicBezTo>
                    <a:pt x="4406" y="11559"/>
                    <a:pt x="4895" y="11082"/>
                    <a:pt x="5238" y="10483"/>
                  </a:cubicBezTo>
                  <a:cubicBezTo>
                    <a:pt x="5460" y="11340"/>
                    <a:pt x="6256" y="11955"/>
                    <a:pt x="7167" y="11955"/>
                  </a:cubicBezTo>
                  <a:cubicBezTo>
                    <a:pt x="7213" y="11955"/>
                    <a:pt x="7259" y="11954"/>
                    <a:pt x="7306" y="11950"/>
                  </a:cubicBezTo>
                  <a:cubicBezTo>
                    <a:pt x="8140" y="11917"/>
                    <a:pt x="8974" y="11217"/>
                    <a:pt x="9174" y="10383"/>
                  </a:cubicBezTo>
                  <a:cubicBezTo>
                    <a:pt x="9440" y="10773"/>
                    <a:pt x="9905" y="10956"/>
                    <a:pt x="10397" y="10956"/>
                  </a:cubicBezTo>
                  <a:cubicBezTo>
                    <a:pt x="10830" y="10956"/>
                    <a:pt x="11284" y="10815"/>
                    <a:pt x="11643" y="10549"/>
                  </a:cubicBezTo>
                  <a:cubicBezTo>
                    <a:pt x="12410" y="9949"/>
                    <a:pt x="12877" y="8381"/>
                    <a:pt x="11976" y="7747"/>
                  </a:cubicBezTo>
                  <a:cubicBezTo>
                    <a:pt x="12977" y="7280"/>
                    <a:pt x="13477" y="6113"/>
                    <a:pt x="12977" y="5046"/>
                  </a:cubicBezTo>
                  <a:cubicBezTo>
                    <a:pt x="12777" y="4645"/>
                    <a:pt x="12510" y="4345"/>
                    <a:pt x="12210" y="4112"/>
                  </a:cubicBezTo>
                  <a:cubicBezTo>
                    <a:pt x="13010" y="2711"/>
                    <a:pt x="12343" y="809"/>
                    <a:pt x="10842" y="209"/>
                  </a:cubicBezTo>
                  <a:cubicBezTo>
                    <a:pt x="10514" y="67"/>
                    <a:pt x="10155" y="1"/>
                    <a:pt x="97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9"/>
          <p:cNvSpPr/>
          <p:nvPr/>
        </p:nvSpPr>
        <p:spPr>
          <a:xfrm flipH="1">
            <a:off x="5463834" y="-171500"/>
            <a:ext cx="3715991" cy="18955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9"/>
          <p:cNvSpPr/>
          <p:nvPr/>
        </p:nvSpPr>
        <p:spPr>
          <a:xfrm flipH="1">
            <a:off x="6310157" y="3340499"/>
            <a:ext cx="3132243" cy="2074976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9"/>
          <p:cNvSpPr/>
          <p:nvPr/>
        </p:nvSpPr>
        <p:spPr>
          <a:xfrm flipH="1">
            <a:off x="-305030" y="3501099"/>
            <a:ext cx="3502005" cy="181765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9"/>
          <p:cNvSpPr/>
          <p:nvPr/>
        </p:nvSpPr>
        <p:spPr>
          <a:xfrm flipH="1">
            <a:off x="-172967" y="-346475"/>
            <a:ext cx="3877467" cy="2004202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8" name="Google Shape;778;p29"/>
          <p:cNvGrpSpPr/>
          <p:nvPr/>
        </p:nvGrpSpPr>
        <p:grpSpPr>
          <a:xfrm rot="899994">
            <a:off x="1016472" y="201882"/>
            <a:ext cx="454166" cy="411416"/>
            <a:chOff x="1640475" y="1197075"/>
            <a:chExt cx="55475" cy="50250"/>
          </a:xfrm>
        </p:grpSpPr>
        <p:sp>
          <p:nvSpPr>
            <p:cNvPr id="779" name="Google Shape;77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29"/>
          <p:cNvGrpSpPr/>
          <p:nvPr/>
        </p:nvGrpSpPr>
        <p:grpSpPr>
          <a:xfrm rot="-765977">
            <a:off x="8251989" y="1521724"/>
            <a:ext cx="279616" cy="253294"/>
            <a:chOff x="1640475" y="1197075"/>
            <a:chExt cx="55475" cy="50250"/>
          </a:xfrm>
        </p:grpSpPr>
        <p:sp>
          <p:nvSpPr>
            <p:cNvPr id="783" name="Google Shape;783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29"/>
          <p:cNvSpPr/>
          <p:nvPr/>
        </p:nvSpPr>
        <p:spPr>
          <a:xfrm rot="-1686808" flipH="1">
            <a:off x="3194336" y="4571863"/>
            <a:ext cx="695049" cy="16282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9"/>
          <p:cNvSpPr/>
          <p:nvPr/>
        </p:nvSpPr>
        <p:spPr>
          <a:xfrm rot="117" flipH="1">
            <a:off x="7874199" y="150134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29"/>
          <p:cNvGrpSpPr/>
          <p:nvPr/>
        </p:nvGrpSpPr>
        <p:grpSpPr>
          <a:xfrm rot="-4475517">
            <a:off x="7432742" y="4442182"/>
            <a:ext cx="197770" cy="213810"/>
            <a:chOff x="1640475" y="1197075"/>
            <a:chExt cx="55475" cy="50250"/>
          </a:xfrm>
        </p:grpSpPr>
        <p:sp>
          <p:nvSpPr>
            <p:cNvPr id="789" name="Google Shape;78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2" name="Google Shape;792;p29"/>
          <p:cNvSpPr/>
          <p:nvPr/>
        </p:nvSpPr>
        <p:spPr>
          <a:xfrm>
            <a:off x="891612" y="4121988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9"/>
          <p:cNvSpPr/>
          <p:nvPr/>
        </p:nvSpPr>
        <p:spPr>
          <a:xfrm rot="368157">
            <a:off x="8269118" y="4245138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4" name="Google Shape;794;p29"/>
          <p:cNvGrpSpPr/>
          <p:nvPr/>
        </p:nvGrpSpPr>
        <p:grpSpPr>
          <a:xfrm rot="-765935">
            <a:off x="274629" y="3048883"/>
            <a:ext cx="221762" cy="200885"/>
            <a:chOff x="1640475" y="1197075"/>
            <a:chExt cx="55475" cy="50250"/>
          </a:xfrm>
        </p:grpSpPr>
        <p:sp>
          <p:nvSpPr>
            <p:cNvPr id="795" name="Google Shape;795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0"/>
          <p:cNvSpPr/>
          <p:nvPr/>
        </p:nvSpPr>
        <p:spPr>
          <a:xfrm>
            <a:off x="-128824" y="4059063"/>
            <a:ext cx="3566130" cy="1156248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0"/>
          <p:cNvSpPr/>
          <p:nvPr/>
        </p:nvSpPr>
        <p:spPr>
          <a:xfrm>
            <a:off x="7070064" y="-128785"/>
            <a:ext cx="2145942" cy="105315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0"/>
          <p:cNvSpPr/>
          <p:nvPr/>
        </p:nvSpPr>
        <p:spPr>
          <a:xfrm>
            <a:off x="-445550" y="-291750"/>
            <a:ext cx="4706555" cy="1587067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0"/>
          <p:cNvSpPr/>
          <p:nvPr/>
        </p:nvSpPr>
        <p:spPr>
          <a:xfrm>
            <a:off x="7237760" y="3032148"/>
            <a:ext cx="2387697" cy="2484758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0"/>
          <p:cNvSpPr/>
          <p:nvPr/>
        </p:nvSpPr>
        <p:spPr>
          <a:xfrm rot="10800000">
            <a:off x="7573482" y="3136804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0"/>
          <p:cNvSpPr/>
          <p:nvPr/>
        </p:nvSpPr>
        <p:spPr>
          <a:xfrm rot="10800000">
            <a:off x="7341532" y="3544979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0"/>
          <p:cNvSpPr/>
          <p:nvPr/>
        </p:nvSpPr>
        <p:spPr>
          <a:xfrm rot="10800000">
            <a:off x="7022857" y="2140429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0"/>
          <p:cNvSpPr/>
          <p:nvPr/>
        </p:nvSpPr>
        <p:spPr>
          <a:xfrm rot="9893225">
            <a:off x="1777086" y="371868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7" name="Google Shape;807;p30"/>
          <p:cNvGrpSpPr/>
          <p:nvPr/>
        </p:nvGrpSpPr>
        <p:grpSpPr>
          <a:xfrm rot="5400000">
            <a:off x="278835" y="4536755"/>
            <a:ext cx="221772" cy="200884"/>
            <a:chOff x="1640475" y="1197075"/>
            <a:chExt cx="55475" cy="50250"/>
          </a:xfrm>
        </p:grpSpPr>
        <p:sp>
          <p:nvSpPr>
            <p:cNvPr id="808" name="Google Shape;808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" name="Google Shape;811;p30"/>
          <p:cNvSpPr/>
          <p:nvPr/>
        </p:nvSpPr>
        <p:spPr>
          <a:xfrm rot="-834203">
            <a:off x="8546511" y="363435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2" name="Google Shape;812;p30"/>
          <p:cNvGrpSpPr/>
          <p:nvPr/>
        </p:nvGrpSpPr>
        <p:grpSpPr>
          <a:xfrm rot="4654902">
            <a:off x="7263554" y="408293"/>
            <a:ext cx="433642" cy="392824"/>
            <a:chOff x="1640475" y="1197075"/>
            <a:chExt cx="55475" cy="50250"/>
          </a:xfrm>
        </p:grpSpPr>
        <p:sp>
          <p:nvSpPr>
            <p:cNvPr id="813" name="Google Shape;813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30"/>
          <p:cNvGrpSpPr/>
          <p:nvPr/>
        </p:nvGrpSpPr>
        <p:grpSpPr>
          <a:xfrm rot="5400000">
            <a:off x="571217" y="1059896"/>
            <a:ext cx="244822" cy="221773"/>
            <a:chOff x="1640475" y="1197075"/>
            <a:chExt cx="55475" cy="50250"/>
          </a:xfrm>
        </p:grpSpPr>
        <p:sp>
          <p:nvSpPr>
            <p:cNvPr id="817" name="Google Shape;817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0"/>
          <p:cNvSpPr/>
          <p:nvPr/>
        </p:nvSpPr>
        <p:spPr>
          <a:xfrm rot="6477717">
            <a:off x="8298149" y="4511777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30"/>
          <p:cNvGrpSpPr/>
          <p:nvPr/>
        </p:nvGrpSpPr>
        <p:grpSpPr>
          <a:xfrm rot="5400000">
            <a:off x="7550086" y="4483922"/>
            <a:ext cx="221772" cy="200884"/>
            <a:chOff x="1640475" y="1197075"/>
            <a:chExt cx="55475" cy="50250"/>
          </a:xfrm>
        </p:grpSpPr>
        <p:sp>
          <p:nvSpPr>
            <p:cNvPr id="822" name="Google Shape;822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_1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1"/>
          <p:cNvSpPr/>
          <p:nvPr/>
        </p:nvSpPr>
        <p:spPr>
          <a:xfrm flipH="1">
            <a:off x="6975401" y="27984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1"/>
          <p:cNvSpPr/>
          <p:nvPr/>
        </p:nvSpPr>
        <p:spPr>
          <a:xfrm flipH="1">
            <a:off x="-517990" y="4092608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1"/>
          <p:cNvSpPr/>
          <p:nvPr/>
        </p:nvSpPr>
        <p:spPr>
          <a:xfrm flipH="1">
            <a:off x="5299521" y="-196435"/>
            <a:ext cx="4180419" cy="112718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1"/>
          <p:cNvSpPr/>
          <p:nvPr/>
        </p:nvSpPr>
        <p:spPr>
          <a:xfrm flipH="1">
            <a:off x="-543725" y="-421026"/>
            <a:ext cx="3612183" cy="2881733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31"/>
          <p:cNvSpPr/>
          <p:nvPr/>
        </p:nvSpPr>
        <p:spPr>
          <a:xfrm>
            <a:off x="1945325" y="2102150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31"/>
          <p:cNvSpPr/>
          <p:nvPr/>
        </p:nvSpPr>
        <p:spPr>
          <a:xfrm>
            <a:off x="2178925" y="1689425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31"/>
          <p:cNvSpPr/>
          <p:nvPr/>
        </p:nvSpPr>
        <p:spPr>
          <a:xfrm>
            <a:off x="1769975" y="2562250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1"/>
          <p:cNvSpPr/>
          <p:nvPr/>
        </p:nvSpPr>
        <p:spPr>
          <a:xfrm rot="-906775">
            <a:off x="7086838" y="2961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4" name="Google Shape;834;p31"/>
          <p:cNvGrpSpPr/>
          <p:nvPr/>
        </p:nvGrpSpPr>
        <p:grpSpPr>
          <a:xfrm rot="-5400000">
            <a:off x="8646175" y="1002690"/>
            <a:ext cx="221772" cy="200884"/>
            <a:chOff x="1640475" y="1197075"/>
            <a:chExt cx="55475" cy="50250"/>
          </a:xfrm>
        </p:grpSpPr>
        <p:sp>
          <p:nvSpPr>
            <p:cNvPr id="835" name="Google Shape;835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31"/>
          <p:cNvSpPr/>
          <p:nvPr/>
        </p:nvSpPr>
        <p:spPr>
          <a:xfrm rot="9965797">
            <a:off x="-506318" y="3859694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9" name="Google Shape;839;p31"/>
          <p:cNvGrpSpPr/>
          <p:nvPr/>
        </p:nvGrpSpPr>
        <p:grpSpPr>
          <a:xfrm rot="-6145098">
            <a:off x="376587" y="480362"/>
            <a:ext cx="433642" cy="392824"/>
            <a:chOff x="1640475" y="1197075"/>
            <a:chExt cx="55475" cy="50250"/>
          </a:xfrm>
        </p:grpSpPr>
        <p:sp>
          <p:nvSpPr>
            <p:cNvPr id="840" name="Google Shape;840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31"/>
          <p:cNvGrpSpPr/>
          <p:nvPr/>
        </p:nvGrpSpPr>
        <p:grpSpPr>
          <a:xfrm rot="-5400000">
            <a:off x="1758442" y="4714359"/>
            <a:ext cx="244822" cy="221773"/>
            <a:chOff x="1640475" y="1197075"/>
            <a:chExt cx="55475" cy="50250"/>
          </a:xfrm>
        </p:grpSpPr>
        <p:sp>
          <p:nvSpPr>
            <p:cNvPr id="844" name="Google Shape;844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7" name="Google Shape;847;p31"/>
          <p:cNvSpPr/>
          <p:nvPr/>
        </p:nvSpPr>
        <p:spPr>
          <a:xfrm rot="-308323">
            <a:off x="1184892" y="245385"/>
            <a:ext cx="580167" cy="13591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8" name="Google Shape;848;p31"/>
          <p:cNvGrpSpPr/>
          <p:nvPr/>
        </p:nvGrpSpPr>
        <p:grpSpPr>
          <a:xfrm rot="-5400000">
            <a:off x="8191474" y="4616297"/>
            <a:ext cx="221772" cy="200884"/>
            <a:chOff x="1640475" y="1197075"/>
            <a:chExt cx="55475" cy="50250"/>
          </a:xfrm>
        </p:grpSpPr>
        <p:sp>
          <p:nvSpPr>
            <p:cNvPr id="849" name="Google Shape;849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>
            <a:off x="6547784" y="-278499"/>
            <a:ext cx="2631130" cy="1290026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>
            <a:off x="7408253" y="1455793"/>
            <a:ext cx="2249157" cy="4099051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>
            <a:off x="-209325" y="4063744"/>
            <a:ext cx="2549055" cy="1959992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-198340" y="-278499"/>
            <a:ext cx="1951456" cy="3795063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2886750" y="1000350"/>
            <a:ext cx="337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3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3923225" y="3369800"/>
            <a:ext cx="12978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2"/>
          </p:nvPr>
        </p:nvSpPr>
        <p:spPr>
          <a:xfrm>
            <a:off x="3041475" y="2310025"/>
            <a:ext cx="30612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80" name="Google Shape;80;p3"/>
          <p:cNvSpPr/>
          <p:nvPr/>
        </p:nvSpPr>
        <p:spPr>
          <a:xfrm rot="-906775">
            <a:off x="6750650" y="46628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 rot="-5400000">
            <a:off x="8632925" y="439065"/>
            <a:ext cx="221772" cy="200884"/>
            <a:chOff x="1640475" y="1197075"/>
            <a:chExt cx="55475" cy="50250"/>
          </a:xfrm>
        </p:grpSpPr>
        <p:sp>
          <p:nvSpPr>
            <p:cNvPr id="82" name="Google Shape;82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3"/>
          <p:cNvSpPr/>
          <p:nvPr/>
        </p:nvSpPr>
        <p:spPr>
          <a:xfrm rot="9965797">
            <a:off x="-406843" y="3256057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3"/>
          <p:cNvGrpSpPr/>
          <p:nvPr/>
        </p:nvGrpSpPr>
        <p:grpSpPr>
          <a:xfrm rot="-6145098">
            <a:off x="1436337" y="4375587"/>
            <a:ext cx="433642" cy="392824"/>
            <a:chOff x="1640475" y="1197075"/>
            <a:chExt cx="55475" cy="50250"/>
          </a:xfrm>
        </p:grpSpPr>
        <p:sp>
          <p:nvSpPr>
            <p:cNvPr id="87" name="Google Shape;87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3"/>
          <p:cNvGrpSpPr/>
          <p:nvPr/>
        </p:nvGrpSpPr>
        <p:grpSpPr>
          <a:xfrm rot="-5400000">
            <a:off x="8317492" y="3895034"/>
            <a:ext cx="244822" cy="221773"/>
            <a:chOff x="1640475" y="1197075"/>
            <a:chExt cx="55475" cy="50250"/>
          </a:xfrm>
        </p:grpSpPr>
        <p:sp>
          <p:nvSpPr>
            <p:cNvPr id="91" name="Google Shape;91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3"/>
          <p:cNvSpPr/>
          <p:nvPr/>
        </p:nvSpPr>
        <p:spPr>
          <a:xfrm rot="-4322283">
            <a:off x="255217" y="529011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3"/>
          <p:cNvGrpSpPr/>
          <p:nvPr/>
        </p:nvGrpSpPr>
        <p:grpSpPr>
          <a:xfrm rot="-5400000">
            <a:off x="1361674" y="491897"/>
            <a:ext cx="221772" cy="200884"/>
            <a:chOff x="1640475" y="1197075"/>
            <a:chExt cx="55475" cy="50250"/>
          </a:xfrm>
        </p:grpSpPr>
        <p:sp>
          <p:nvSpPr>
            <p:cNvPr id="96" name="Google Shape;96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/>
          <p:nvPr/>
        </p:nvSpPr>
        <p:spPr>
          <a:xfrm>
            <a:off x="-410657" y="-145804"/>
            <a:ext cx="4197745" cy="1131860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-6752784">
            <a:off x="2051407" y="216393"/>
            <a:ext cx="1195911" cy="1089409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-572725" y="2861528"/>
            <a:ext cx="2676986" cy="2789665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>
            <a:off x="6594726" y="4161014"/>
            <a:ext cx="3033994" cy="125059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>
            <a:off x="6027407" y="-371325"/>
            <a:ext cx="3627154" cy="2893677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713225" y="1564120"/>
            <a:ext cx="7717500" cy="30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oria Hallelujah"/>
              <a:buChar char="●"/>
              <a:defRPr sz="11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07" name="Google Shape;107;p4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108" name="Google Shape;108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112" name="Google Shape;112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4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116" name="Google Shape;116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4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4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121" name="Google Shape;121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"/>
          <p:cNvSpPr/>
          <p:nvPr/>
        </p:nvSpPr>
        <p:spPr>
          <a:xfrm rot="-650986">
            <a:off x="1480420" y="4695682"/>
            <a:ext cx="1027315" cy="24067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"/>
          <p:cNvSpPr/>
          <p:nvPr/>
        </p:nvSpPr>
        <p:spPr>
          <a:xfrm>
            <a:off x="5203188" y="330436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3"/>
          <p:cNvSpPr/>
          <p:nvPr/>
        </p:nvSpPr>
        <p:spPr>
          <a:xfrm>
            <a:off x="-450899" y="3428735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3"/>
          <p:cNvSpPr/>
          <p:nvPr/>
        </p:nvSpPr>
        <p:spPr>
          <a:xfrm>
            <a:off x="-317690" y="-239105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3"/>
          <p:cNvSpPr/>
          <p:nvPr/>
        </p:nvSpPr>
        <p:spPr>
          <a:xfrm>
            <a:off x="5829867" y="-831076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2288175" y="673625"/>
            <a:ext cx="45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/>
          </p:nvPr>
        </p:nvSpPr>
        <p:spPr>
          <a:xfrm>
            <a:off x="800269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1"/>
          </p:nvPr>
        </p:nvSpPr>
        <p:spPr>
          <a:xfrm>
            <a:off x="704869" y="26503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3"/>
          </p:nvPr>
        </p:nvSpPr>
        <p:spPr>
          <a:xfrm>
            <a:off x="3419624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4"/>
          </p:nvPr>
        </p:nvSpPr>
        <p:spPr>
          <a:xfrm>
            <a:off x="3324974" y="26503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5"/>
          </p:nvPr>
        </p:nvSpPr>
        <p:spPr>
          <a:xfrm>
            <a:off x="800269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6"/>
          </p:nvPr>
        </p:nvSpPr>
        <p:spPr>
          <a:xfrm>
            <a:off x="704869" y="40837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7"/>
          </p:nvPr>
        </p:nvSpPr>
        <p:spPr>
          <a:xfrm>
            <a:off x="3419624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8"/>
          </p:nvPr>
        </p:nvSpPr>
        <p:spPr>
          <a:xfrm>
            <a:off x="3324749" y="40837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9"/>
          </p:nvPr>
        </p:nvSpPr>
        <p:spPr>
          <a:xfrm>
            <a:off x="6038978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3"/>
          </p:nvPr>
        </p:nvSpPr>
        <p:spPr>
          <a:xfrm>
            <a:off x="5944778" y="2650375"/>
            <a:ext cx="2493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14"/>
          </p:nvPr>
        </p:nvSpPr>
        <p:spPr>
          <a:xfrm>
            <a:off x="6038978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subTitle" idx="15"/>
          </p:nvPr>
        </p:nvSpPr>
        <p:spPr>
          <a:xfrm>
            <a:off x="5944328" y="4083775"/>
            <a:ext cx="2494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298" name="Google Shape;298;p13"/>
          <p:cNvGrpSpPr/>
          <p:nvPr/>
        </p:nvGrpSpPr>
        <p:grpSpPr>
          <a:xfrm rot="-900055">
            <a:off x="1167109" y="4603778"/>
            <a:ext cx="215934" cy="195605"/>
            <a:chOff x="1640475" y="1197075"/>
            <a:chExt cx="55475" cy="50250"/>
          </a:xfrm>
        </p:grpSpPr>
        <p:sp>
          <p:nvSpPr>
            <p:cNvPr id="299" name="Google Shape;29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13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303" name="Google Shape;303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13"/>
          <p:cNvSpPr/>
          <p:nvPr/>
        </p:nvSpPr>
        <p:spPr>
          <a:xfrm rot="9000131" flipH="1">
            <a:off x="391072" y="2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3"/>
          <p:cNvSpPr/>
          <p:nvPr/>
        </p:nvSpPr>
        <p:spPr>
          <a:xfrm rot="-9899901" flipH="1">
            <a:off x="4997960" y="478386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13"/>
          <p:cNvGrpSpPr/>
          <p:nvPr/>
        </p:nvGrpSpPr>
        <p:grpSpPr>
          <a:xfrm rot="-5399917">
            <a:off x="6572843" y="4726244"/>
            <a:ext cx="228601" cy="207085"/>
            <a:chOff x="1640475" y="1197075"/>
            <a:chExt cx="55475" cy="50250"/>
          </a:xfrm>
        </p:grpSpPr>
        <p:sp>
          <p:nvSpPr>
            <p:cNvPr id="309" name="Google Shape;30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13"/>
          <p:cNvSpPr/>
          <p:nvPr/>
        </p:nvSpPr>
        <p:spPr>
          <a:xfrm rot="-143173" flipH="1">
            <a:off x="2772855" y="285646"/>
            <a:ext cx="970033" cy="22723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13"/>
          <p:cNvGrpSpPr/>
          <p:nvPr/>
        </p:nvGrpSpPr>
        <p:grpSpPr>
          <a:xfrm rot="-8100136">
            <a:off x="8520138" y="497852"/>
            <a:ext cx="296715" cy="268776"/>
            <a:chOff x="1640475" y="1197075"/>
            <a:chExt cx="55475" cy="50250"/>
          </a:xfrm>
        </p:grpSpPr>
        <p:sp>
          <p:nvSpPr>
            <p:cNvPr id="314" name="Google Shape;314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13"/>
          <p:cNvSpPr/>
          <p:nvPr/>
        </p:nvSpPr>
        <p:spPr>
          <a:xfrm rot="-2700202">
            <a:off x="-77262" y="3989952"/>
            <a:ext cx="1057332" cy="823806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"/>
          <p:cNvSpPr/>
          <p:nvPr/>
        </p:nvSpPr>
        <p:spPr>
          <a:xfrm>
            <a:off x="5203188" y="330436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4"/>
          <p:cNvSpPr/>
          <p:nvPr/>
        </p:nvSpPr>
        <p:spPr>
          <a:xfrm>
            <a:off x="-450899" y="3428735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4"/>
          <p:cNvSpPr/>
          <p:nvPr/>
        </p:nvSpPr>
        <p:spPr>
          <a:xfrm>
            <a:off x="-317690" y="-239105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4"/>
          <p:cNvSpPr/>
          <p:nvPr/>
        </p:nvSpPr>
        <p:spPr>
          <a:xfrm>
            <a:off x="5829867" y="-831076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3" name="Google Shape;323;p14"/>
          <p:cNvGrpSpPr/>
          <p:nvPr/>
        </p:nvGrpSpPr>
        <p:grpSpPr>
          <a:xfrm>
            <a:off x="1116830" y="990139"/>
            <a:ext cx="6909619" cy="3217654"/>
            <a:chOff x="3689050" y="919857"/>
            <a:chExt cx="1419425" cy="685950"/>
          </a:xfrm>
        </p:grpSpPr>
        <p:sp>
          <p:nvSpPr>
            <p:cNvPr id="324" name="Google Shape;324;p14"/>
            <p:cNvSpPr/>
            <p:nvPr/>
          </p:nvSpPr>
          <p:spPr>
            <a:xfrm>
              <a:off x="3945175" y="932332"/>
              <a:ext cx="912600" cy="143950"/>
            </a:xfrm>
            <a:custGeom>
              <a:avLst/>
              <a:gdLst/>
              <a:ahLst/>
              <a:cxnLst/>
              <a:rect l="l" t="t" r="r" b="b"/>
              <a:pathLst>
                <a:path w="36504" h="5758" extrusionOk="0">
                  <a:moveTo>
                    <a:pt x="18144" y="1"/>
                  </a:moveTo>
                  <a:cubicBezTo>
                    <a:pt x="17036" y="1634"/>
                    <a:pt x="15167" y="2647"/>
                    <a:pt x="13238" y="2647"/>
                  </a:cubicBezTo>
                  <a:cubicBezTo>
                    <a:pt x="12616" y="2647"/>
                    <a:pt x="11989" y="2542"/>
                    <a:pt x="11379" y="2319"/>
                  </a:cubicBezTo>
                  <a:cubicBezTo>
                    <a:pt x="9365" y="1581"/>
                    <a:pt x="7828" y="320"/>
                    <a:pt x="5593" y="191"/>
                  </a:cubicBezTo>
                  <a:cubicBezTo>
                    <a:pt x="5449" y="183"/>
                    <a:pt x="5300" y="178"/>
                    <a:pt x="5147" y="178"/>
                  </a:cubicBezTo>
                  <a:cubicBezTo>
                    <a:pt x="2960" y="178"/>
                    <a:pt x="0" y="1073"/>
                    <a:pt x="333" y="3758"/>
                  </a:cubicBezTo>
                  <a:cubicBezTo>
                    <a:pt x="340" y="3806"/>
                    <a:pt x="331" y="3848"/>
                    <a:pt x="315" y="3883"/>
                  </a:cubicBezTo>
                  <a:lnTo>
                    <a:pt x="993" y="3938"/>
                  </a:lnTo>
                  <a:cubicBezTo>
                    <a:pt x="1146" y="3384"/>
                    <a:pt x="1456" y="2883"/>
                    <a:pt x="2007" y="2472"/>
                  </a:cubicBezTo>
                  <a:cubicBezTo>
                    <a:pt x="2725" y="1941"/>
                    <a:pt x="3583" y="1727"/>
                    <a:pt x="4450" y="1727"/>
                  </a:cubicBezTo>
                  <a:cubicBezTo>
                    <a:pt x="4894" y="1727"/>
                    <a:pt x="5341" y="1783"/>
                    <a:pt x="5773" y="1881"/>
                  </a:cubicBezTo>
                  <a:cubicBezTo>
                    <a:pt x="7779" y="2336"/>
                    <a:pt x="9550" y="3481"/>
                    <a:pt x="11575" y="3897"/>
                  </a:cubicBezTo>
                  <a:cubicBezTo>
                    <a:pt x="12135" y="4012"/>
                    <a:pt x="12699" y="4074"/>
                    <a:pt x="13255" y="4074"/>
                  </a:cubicBezTo>
                  <a:cubicBezTo>
                    <a:pt x="14893" y="4074"/>
                    <a:pt x="16460" y="3538"/>
                    <a:pt x="17629" y="2251"/>
                  </a:cubicBezTo>
                  <a:cubicBezTo>
                    <a:pt x="17624" y="2245"/>
                    <a:pt x="17618" y="2243"/>
                    <a:pt x="17612" y="2239"/>
                  </a:cubicBezTo>
                  <a:cubicBezTo>
                    <a:pt x="17546" y="2178"/>
                    <a:pt x="17611" y="2069"/>
                    <a:pt x="17685" y="2069"/>
                  </a:cubicBezTo>
                  <a:cubicBezTo>
                    <a:pt x="17701" y="2069"/>
                    <a:pt x="17717" y="2074"/>
                    <a:pt x="17733" y="2086"/>
                  </a:cubicBezTo>
                  <a:cubicBezTo>
                    <a:pt x="19239" y="3237"/>
                    <a:pt x="20937" y="3852"/>
                    <a:pt x="22793" y="3852"/>
                  </a:cubicBezTo>
                  <a:cubicBezTo>
                    <a:pt x="23059" y="3852"/>
                    <a:pt x="23328" y="3839"/>
                    <a:pt x="23600" y="3814"/>
                  </a:cubicBezTo>
                  <a:cubicBezTo>
                    <a:pt x="25712" y="3617"/>
                    <a:pt x="27523" y="2689"/>
                    <a:pt x="29519" y="2088"/>
                  </a:cubicBezTo>
                  <a:cubicBezTo>
                    <a:pt x="30068" y="1923"/>
                    <a:pt x="30659" y="1810"/>
                    <a:pt x="31242" y="1810"/>
                  </a:cubicBezTo>
                  <a:cubicBezTo>
                    <a:pt x="31952" y="1810"/>
                    <a:pt x="32648" y="1978"/>
                    <a:pt x="33237" y="2426"/>
                  </a:cubicBezTo>
                  <a:cubicBezTo>
                    <a:pt x="34260" y="3201"/>
                    <a:pt x="34563" y="4547"/>
                    <a:pt x="34740" y="5758"/>
                  </a:cubicBezTo>
                  <a:cubicBezTo>
                    <a:pt x="35271" y="5233"/>
                    <a:pt x="35867" y="4776"/>
                    <a:pt x="36504" y="4388"/>
                  </a:cubicBezTo>
                  <a:lnTo>
                    <a:pt x="36202" y="3998"/>
                  </a:lnTo>
                  <a:cubicBezTo>
                    <a:pt x="36068" y="3998"/>
                    <a:pt x="35934" y="3919"/>
                    <a:pt x="35955" y="3758"/>
                  </a:cubicBezTo>
                  <a:cubicBezTo>
                    <a:pt x="36287" y="1073"/>
                    <a:pt x="33327" y="178"/>
                    <a:pt x="31142" y="178"/>
                  </a:cubicBezTo>
                  <a:cubicBezTo>
                    <a:pt x="30989" y="178"/>
                    <a:pt x="30840" y="183"/>
                    <a:pt x="30696" y="191"/>
                  </a:cubicBezTo>
                  <a:cubicBezTo>
                    <a:pt x="28460" y="320"/>
                    <a:pt x="26922" y="1581"/>
                    <a:pt x="24909" y="2319"/>
                  </a:cubicBezTo>
                  <a:cubicBezTo>
                    <a:pt x="24299" y="2542"/>
                    <a:pt x="23672" y="2647"/>
                    <a:pt x="23051" y="2647"/>
                  </a:cubicBezTo>
                  <a:cubicBezTo>
                    <a:pt x="21122" y="2647"/>
                    <a:pt x="19251" y="1634"/>
                    <a:pt x="18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3701525" y="974157"/>
              <a:ext cx="1029900" cy="620125"/>
            </a:xfrm>
            <a:custGeom>
              <a:avLst/>
              <a:gdLst/>
              <a:ahLst/>
              <a:cxnLst/>
              <a:rect l="l" t="t" r="r" b="b"/>
              <a:pathLst>
                <a:path w="41196" h="24805" extrusionOk="0">
                  <a:moveTo>
                    <a:pt x="3847" y="1"/>
                  </a:moveTo>
                  <a:cubicBezTo>
                    <a:pt x="2137" y="1"/>
                    <a:pt x="763" y="859"/>
                    <a:pt x="677" y="3336"/>
                  </a:cubicBezTo>
                  <a:cubicBezTo>
                    <a:pt x="613" y="5220"/>
                    <a:pt x="2550" y="9525"/>
                    <a:pt x="1" y="10579"/>
                  </a:cubicBezTo>
                  <a:cubicBezTo>
                    <a:pt x="3011" y="11967"/>
                    <a:pt x="594" y="15800"/>
                    <a:pt x="538" y="18000"/>
                  </a:cubicBezTo>
                  <a:cubicBezTo>
                    <a:pt x="478" y="20293"/>
                    <a:pt x="2067" y="21963"/>
                    <a:pt x="4339" y="22062"/>
                  </a:cubicBezTo>
                  <a:cubicBezTo>
                    <a:pt x="4416" y="22065"/>
                    <a:pt x="4492" y="22067"/>
                    <a:pt x="4568" y="22067"/>
                  </a:cubicBezTo>
                  <a:cubicBezTo>
                    <a:pt x="6475" y="22067"/>
                    <a:pt x="8130" y="21013"/>
                    <a:pt x="9855" y="20327"/>
                  </a:cubicBezTo>
                  <a:cubicBezTo>
                    <a:pt x="9870" y="20321"/>
                    <a:pt x="9884" y="20318"/>
                    <a:pt x="9897" y="20318"/>
                  </a:cubicBezTo>
                  <a:cubicBezTo>
                    <a:pt x="9969" y="20318"/>
                    <a:pt x="9999" y="20406"/>
                    <a:pt x="9975" y="20473"/>
                  </a:cubicBezTo>
                  <a:cubicBezTo>
                    <a:pt x="10009" y="20508"/>
                    <a:pt x="10035" y="20551"/>
                    <a:pt x="10039" y="20611"/>
                  </a:cubicBezTo>
                  <a:cubicBezTo>
                    <a:pt x="10252" y="22943"/>
                    <a:pt x="12007" y="24671"/>
                    <a:pt x="14359" y="24796"/>
                  </a:cubicBezTo>
                  <a:cubicBezTo>
                    <a:pt x="14475" y="24802"/>
                    <a:pt x="14590" y="24805"/>
                    <a:pt x="14705" y="24805"/>
                  </a:cubicBezTo>
                  <a:cubicBezTo>
                    <a:pt x="16578" y="24805"/>
                    <a:pt x="18354" y="24022"/>
                    <a:pt x="20081" y="23387"/>
                  </a:cubicBezTo>
                  <a:cubicBezTo>
                    <a:pt x="21335" y="22924"/>
                    <a:pt x="22685" y="22498"/>
                    <a:pt x="24038" y="22498"/>
                  </a:cubicBezTo>
                  <a:cubicBezTo>
                    <a:pt x="24447" y="22498"/>
                    <a:pt x="24856" y="22537"/>
                    <a:pt x="25262" y="22625"/>
                  </a:cubicBezTo>
                  <a:cubicBezTo>
                    <a:pt x="26320" y="22854"/>
                    <a:pt x="27557" y="23480"/>
                    <a:pt x="27889" y="24581"/>
                  </a:cubicBezTo>
                  <a:cubicBezTo>
                    <a:pt x="28223" y="23480"/>
                    <a:pt x="29460" y="22854"/>
                    <a:pt x="30517" y="22625"/>
                  </a:cubicBezTo>
                  <a:cubicBezTo>
                    <a:pt x="30924" y="22537"/>
                    <a:pt x="31332" y="22498"/>
                    <a:pt x="31741" y="22498"/>
                  </a:cubicBezTo>
                  <a:cubicBezTo>
                    <a:pt x="33094" y="22498"/>
                    <a:pt x="34445" y="22924"/>
                    <a:pt x="35698" y="23387"/>
                  </a:cubicBezTo>
                  <a:cubicBezTo>
                    <a:pt x="37422" y="24022"/>
                    <a:pt x="39197" y="24803"/>
                    <a:pt x="41066" y="24803"/>
                  </a:cubicBezTo>
                  <a:cubicBezTo>
                    <a:pt x="41109" y="24803"/>
                    <a:pt x="41153" y="24803"/>
                    <a:pt x="41196" y="24802"/>
                  </a:cubicBezTo>
                  <a:lnTo>
                    <a:pt x="41189" y="24209"/>
                  </a:lnTo>
                  <a:cubicBezTo>
                    <a:pt x="41152" y="24211"/>
                    <a:pt x="41115" y="24211"/>
                    <a:pt x="41077" y="24211"/>
                  </a:cubicBezTo>
                  <a:cubicBezTo>
                    <a:pt x="40614" y="24211"/>
                    <a:pt x="40111" y="24107"/>
                    <a:pt x="39568" y="23867"/>
                  </a:cubicBezTo>
                  <a:cubicBezTo>
                    <a:pt x="38792" y="23528"/>
                    <a:pt x="38112" y="23001"/>
                    <a:pt x="37352" y="22627"/>
                  </a:cubicBezTo>
                  <a:cubicBezTo>
                    <a:pt x="36364" y="22138"/>
                    <a:pt x="35299" y="21806"/>
                    <a:pt x="34214" y="21623"/>
                  </a:cubicBezTo>
                  <a:cubicBezTo>
                    <a:pt x="33591" y="21518"/>
                    <a:pt x="32969" y="21469"/>
                    <a:pt x="32350" y="21469"/>
                  </a:cubicBezTo>
                  <a:cubicBezTo>
                    <a:pt x="30774" y="21469"/>
                    <a:pt x="29218" y="21789"/>
                    <a:pt x="27714" y="22329"/>
                  </a:cubicBezTo>
                  <a:cubicBezTo>
                    <a:pt x="27705" y="22333"/>
                    <a:pt x="27696" y="22335"/>
                    <a:pt x="27687" y="22335"/>
                  </a:cubicBezTo>
                  <a:cubicBezTo>
                    <a:pt x="27663" y="22335"/>
                    <a:pt x="27642" y="22322"/>
                    <a:pt x="27629" y="22305"/>
                  </a:cubicBezTo>
                  <a:lnTo>
                    <a:pt x="27603" y="22334"/>
                  </a:lnTo>
                  <a:cubicBezTo>
                    <a:pt x="27656" y="22378"/>
                    <a:pt x="27710" y="22422"/>
                    <a:pt x="27760" y="22470"/>
                  </a:cubicBezTo>
                  <a:cubicBezTo>
                    <a:pt x="27879" y="22578"/>
                    <a:pt x="27768" y="22737"/>
                    <a:pt x="27642" y="22737"/>
                  </a:cubicBezTo>
                  <a:cubicBezTo>
                    <a:pt x="27606" y="22737"/>
                    <a:pt x="27570" y="22724"/>
                    <a:pt x="27537" y="22694"/>
                  </a:cubicBezTo>
                  <a:cubicBezTo>
                    <a:pt x="26519" y="21773"/>
                    <a:pt x="25347" y="21448"/>
                    <a:pt x="24107" y="21448"/>
                  </a:cubicBezTo>
                  <a:cubicBezTo>
                    <a:pt x="21397" y="21448"/>
                    <a:pt x="18367" y="23003"/>
                    <a:pt x="15932" y="23289"/>
                  </a:cubicBezTo>
                  <a:cubicBezTo>
                    <a:pt x="15723" y="23314"/>
                    <a:pt x="15519" y="23326"/>
                    <a:pt x="15320" y="23326"/>
                  </a:cubicBezTo>
                  <a:cubicBezTo>
                    <a:pt x="12671" y="23326"/>
                    <a:pt x="10863" y="21230"/>
                    <a:pt x="10185" y="18734"/>
                  </a:cubicBezTo>
                  <a:lnTo>
                    <a:pt x="10069" y="18766"/>
                  </a:lnTo>
                  <a:cubicBezTo>
                    <a:pt x="10081" y="18794"/>
                    <a:pt x="10079" y="18827"/>
                    <a:pt x="10053" y="18850"/>
                  </a:cubicBezTo>
                  <a:cubicBezTo>
                    <a:pt x="8921" y="19817"/>
                    <a:pt x="6790" y="20981"/>
                    <a:pt x="4952" y="20981"/>
                  </a:cubicBezTo>
                  <a:cubicBezTo>
                    <a:pt x="4112" y="20981"/>
                    <a:pt x="3333" y="20737"/>
                    <a:pt x="2739" y="20120"/>
                  </a:cubicBezTo>
                  <a:cubicBezTo>
                    <a:pt x="243" y="17529"/>
                    <a:pt x="4568" y="13482"/>
                    <a:pt x="1838" y="11034"/>
                  </a:cubicBezTo>
                  <a:lnTo>
                    <a:pt x="1838" y="11034"/>
                  </a:lnTo>
                  <a:cubicBezTo>
                    <a:pt x="1827" y="11038"/>
                    <a:pt x="1816" y="11040"/>
                    <a:pt x="1806" y="11040"/>
                  </a:cubicBezTo>
                  <a:cubicBezTo>
                    <a:pt x="1733" y="11040"/>
                    <a:pt x="1687" y="10950"/>
                    <a:pt x="1741" y="10891"/>
                  </a:cubicBezTo>
                  <a:cubicBezTo>
                    <a:pt x="1737" y="10809"/>
                    <a:pt x="1817" y="10732"/>
                    <a:pt x="1904" y="10732"/>
                  </a:cubicBezTo>
                  <a:cubicBezTo>
                    <a:pt x="1918" y="10732"/>
                    <a:pt x="1933" y="10734"/>
                    <a:pt x="1947" y="10738"/>
                  </a:cubicBezTo>
                  <a:cubicBezTo>
                    <a:pt x="4939" y="8501"/>
                    <a:pt x="196" y="4163"/>
                    <a:pt x="2832" y="2011"/>
                  </a:cubicBezTo>
                  <a:cubicBezTo>
                    <a:pt x="3326" y="1608"/>
                    <a:pt x="3893" y="1443"/>
                    <a:pt x="4496" y="1443"/>
                  </a:cubicBezTo>
                  <a:cubicBezTo>
                    <a:pt x="6603" y="1443"/>
                    <a:pt x="9147" y="3457"/>
                    <a:pt x="10538" y="4354"/>
                  </a:cubicBezTo>
                  <a:cubicBezTo>
                    <a:pt x="10582" y="4382"/>
                    <a:pt x="10600" y="4424"/>
                    <a:pt x="10600" y="4463"/>
                  </a:cubicBezTo>
                  <a:lnTo>
                    <a:pt x="10705" y="4449"/>
                  </a:lnTo>
                  <a:cubicBezTo>
                    <a:pt x="10594" y="3692"/>
                    <a:pt x="10550" y="2939"/>
                    <a:pt x="10739" y="2265"/>
                  </a:cubicBezTo>
                  <a:lnTo>
                    <a:pt x="10061" y="2209"/>
                  </a:lnTo>
                  <a:cubicBezTo>
                    <a:pt x="10019" y="2287"/>
                    <a:pt x="9926" y="2325"/>
                    <a:pt x="9832" y="2325"/>
                  </a:cubicBezTo>
                  <a:cubicBezTo>
                    <a:pt x="9764" y="2325"/>
                    <a:pt x="9695" y="2305"/>
                    <a:pt x="9645" y="2265"/>
                  </a:cubicBezTo>
                  <a:cubicBezTo>
                    <a:pt x="8242" y="1145"/>
                    <a:pt x="5821" y="1"/>
                    <a:pt x="38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4731250" y="974157"/>
              <a:ext cx="364750" cy="620075"/>
            </a:xfrm>
            <a:custGeom>
              <a:avLst/>
              <a:gdLst/>
              <a:ahLst/>
              <a:cxnLst/>
              <a:rect l="l" t="t" r="r" b="b"/>
              <a:pathLst>
                <a:path w="14590" h="24803" extrusionOk="0">
                  <a:moveTo>
                    <a:pt x="10745" y="1"/>
                  </a:moveTo>
                  <a:cubicBezTo>
                    <a:pt x="8771" y="1"/>
                    <a:pt x="6350" y="1145"/>
                    <a:pt x="4947" y="2265"/>
                  </a:cubicBezTo>
                  <a:cubicBezTo>
                    <a:pt x="4895" y="2304"/>
                    <a:pt x="4826" y="2325"/>
                    <a:pt x="4760" y="2325"/>
                  </a:cubicBezTo>
                  <a:lnTo>
                    <a:pt x="5062" y="2715"/>
                  </a:lnTo>
                  <a:cubicBezTo>
                    <a:pt x="5699" y="2328"/>
                    <a:pt x="6378" y="2008"/>
                    <a:pt x="7082" y="1757"/>
                  </a:cubicBezTo>
                  <a:cubicBezTo>
                    <a:pt x="7873" y="1474"/>
                    <a:pt x="8982" y="1106"/>
                    <a:pt x="9976" y="1106"/>
                  </a:cubicBezTo>
                  <a:cubicBezTo>
                    <a:pt x="10413" y="1106"/>
                    <a:pt x="10827" y="1177"/>
                    <a:pt x="11182" y="1358"/>
                  </a:cubicBezTo>
                  <a:cubicBezTo>
                    <a:pt x="12247" y="1898"/>
                    <a:pt x="12651" y="3163"/>
                    <a:pt x="12647" y="4280"/>
                  </a:cubicBezTo>
                  <a:cubicBezTo>
                    <a:pt x="12641" y="6296"/>
                    <a:pt x="11480" y="8423"/>
                    <a:pt x="12856" y="10245"/>
                  </a:cubicBezTo>
                  <a:cubicBezTo>
                    <a:pt x="12914" y="10318"/>
                    <a:pt x="12891" y="10392"/>
                    <a:pt x="12836" y="10436"/>
                  </a:cubicBezTo>
                  <a:lnTo>
                    <a:pt x="12852" y="10459"/>
                  </a:lnTo>
                  <a:cubicBezTo>
                    <a:pt x="12880" y="10436"/>
                    <a:pt x="12907" y="10416"/>
                    <a:pt x="12935" y="10397"/>
                  </a:cubicBezTo>
                  <a:cubicBezTo>
                    <a:pt x="12964" y="10377"/>
                    <a:pt x="12993" y="10369"/>
                    <a:pt x="13020" y="10369"/>
                  </a:cubicBezTo>
                  <a:cubicBezTo>
                    <a:pt x="13151" y="10369"/>
                    <a:pt x="13237" y="10577"/>
                    <a:pt x="13096" y="10674"/>
                  </a:cubicBezTo>
                  <a:cubicBezTo>
                    <a:pt x="9979" y="12831"/>
                    <a:pt x="14313" y="17215"/>
                    <a:pt x="11808" y="19785"/>
                  </a:cubicBezTo>
                  <a:cubicBezTo>
                    <a:pt x="11256" y="20352"/>
                    <a:pt x="10533" y="20576"/>
                    <a:pt x="9745" y="20576"/>
                  </a:cubicBezTo>
                  <a:cubicBezTo>
                    <a:pt x="7840" y="20576"/>
                    <a:pt x="5552" y="19265"/>
                    <a:pt x="4357" y="18293"/>
                  </a:cubicBezTo>
                  <a:lnTo>
                    <a:pt x="4299" y="18365"/>
                  </a:lnTo>
                  <a:cubicBezTo>
                    <a:pt x="4339" y="18400"/>
                    <a:pt x="4362" y="18455"/>
                    <a:pt x="4348" y="18522"/>
                  </a:cubicBezTo>
                  <a:cubicBezTo>
                    <a:pt x="3856" y="20820"/>
                    <a:pt x="2515" y="24108"/>
                    <a:pt x="0" y="24209"/>
                  </a:cubicBezTo>
                  <a:lnTo>
                    <a:pt x="7" y="24802"/>
                  </a:lnTo>
                  <a:cubicBezTo>
                    <a:pt x="82" y="24802"/>
                    <a:pt x="157" y="24800"/>
                    <a:pt x="231" y="24796"/>
                  </a:cubicBezTo>
                  <a:cubicBezTo>
                    <a:pt x="2584" y="24671"/>
                    <a:pt x="4339" y="22943"/>
                    <a:pt x="4551" y="20611"/>
                  </a:cubicBezTo>
                  <a:cubicBezTo>
                    <a:pt x="4556" y="20551"/>
                    <a:pt x="4583" y="20508"/>
                    <a:pt x="4615" y="20473"/>
                  </a:cubicBezTo>
                  <a:cubicBezTo>
                    <a:pt x="4592" y="20407"/>
                    <a:pt x="4622" y="20319"/>
                    <a:pt x="4693" y="20319"/>
                  </a:cubicBezTo>
                  <a:cubicBezTo>
                    <a:pt x="4706" y="20319"/>
                    <a:pt x="4721" y="20322"/>
                    <a:pt x="4736" y="20328"/>
                  </a:cubicBezTo>
                  <a:cubicBezTo>
                    <a:pt x="6461" y="21013"/>
                    <a:pt x="8116" y="22067"/>
                    <a:pt x="10022" y="22067"/>
                  </a:cubicBezTo>
                  <a:cubicBezTo>
                    <a:pt x="10098" y="22067"/>
                    <a:pt x="10175" y="22065"/>
                    <a:pt x="10252" y="22062"/>
                  </a:cubicBezTo>
                  <a:cubicBezTo>
                    <a:pt x="12524" y="21963"/>
                    <a:pt x="14112" y="20293"/>
                    <a:pt x="14053" y="18000"/>
                  </a:cubicBezTo>
                  <a:cubicBezTo>
                    <a:pt x="13997" y="15800"/>
                    <a:pt x="11580" y="11967"/>
                    <a:pt x="14590" y="10579"/>
                  </a:cubicBezTo>
                  <a:cubicBezTo>
                    <a:pt x="12044" y="9525"/>
                    <a:pt x="13979" y="5220"/>
                    <a:pt x="13914" y="3336"/>
                  </a:cubicBezTo>
                  <a:cubicBezTo>
                    <a:pt x="13829" y="859"/>
                    <a:pt x="12455" y="1"/>
                    <a:pt x="107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3689050" y="919857"/>
              <a:ext cx="1419425" cy="685950"/>
            </a:xfrm>
            <a:custGeom>
              <a:avLst/>
              <a:gdLst/>
              <a:ahLst/>
              <a:cxnLst/>
              <a:rect l="l" t="t" r="r" b="b"/>
              <a:pathLst>
                <a:path w="56777" h="27438" extrusionOk="0">
                  <a:moveTo>
                    <a:pt x="28389" y="500"/>
                  </a:moveTo>
                  <a:cubicBezTo>
                    <a:pt x="29496" y="2133"/>
                    <a:pt x="31368" y="3146"/>
                    <a:pt x="33296" y="3146"/>
                  </a:cubicBezTo>
                  <a:cubicBezTo>
                    <a:pt x="33917" y="3146"/>
                    <a:pt x="34544" y="3041"/>
                    <a:pt x="35154" y="2818"/>
                  </a:cubicBezTo>
                  <a:cubicBezTo>
                    <a:pt x="37167" y="2080"/>
                    <a:pt x="38706" y="819"/>
                    <a:pt x="40941" y="690"/>
                  </a:cubicBezTo>
                  <a:cubicBezTo>
                    <a:pt x="41085" y="682"/>
                    <a:pt x="41234" y="677"/>
                    <a:pt x="41387" y="677"/>
                  </a:cubicBezTo>
                  <a:cubicBezTo>
                    <a:pt x="43573" y="677"/>
                    <a:pt x="46532" y="1572"/>
                    <a:pt x="46200" y="4257"/>
                  </a:cubicBezTo>
                  <a:cubicBezTo>
                    <a:pt x="46179" y="4418"/>
                    <a:pt x="46313" y="4497"/>
                    <a:pt x="46447" y="4497"/>
                  </a:cubicBezTo>
                  <a:cubicBezTo>
                    <a:pt x="46514" y="4497"/>
                    <a:pt x="46583" y="4476"/>
                    <a:pt x="46633" y="4437"/>
                  </a:cubicBezTo>
                  <a:cubicBezTo>
                    <a:pt x="48037" y="3317"/>
                    <a:pt x="50458" y="2173"/>
                    <a:pt x="52433" y="2173"/>
                  </a:cubicBezTo>
                  <a:cubicBezTo>
                    <a:pt x="54143" y="2173"/>
                    <a:pt x="55517" y="3031"/>
                    <a:pt x="55602" y="5508"/>
                  </a:cubicBezTo>
                  <a:cubicBezTo>
                    <a:pt x="55667" y="7392"/>
                    <a:pt x="53731" y="11697"/>
                    <a:pt x="56278" y="12751"/>
                  </a:cubicBezTo>
                  <a:cubicBezTo>
                    <a:pt x="53268" y="14139"/>
                    <a:pt x="55685" y="17972"/>
                    <a:pt x="55741" y="20172"/>
                  </a:cubicBezTo>
                  <a:cubicBezTo>
                    <a:pt x="55800" y="22465"/>
                    <a:pt x="54212" y="24135"/>
                    <a:pt x="51940" y="24234"/>
                  </a:cubicBezTo>
                  <a:cubicBezTo>
                    <a:pt x="51863" y="24237"/>
                    <a:pt x="51786" y="24239"/>
                    <a:pt x="51710" y="24239"/>
                  </a:cubicBezTo>
                  <a:cubicBezTo>
                    <a:pt x="49804" y="24239"/>
                    <a:pt x="48149" y="23185"/>
                    <a:pt x="46424" y="22500"/>
                  </a:cubicBezTo>
                  <a:cubicBezTo>
                    <a:pt x="46409" y="22494"/>
                    <a:pt x="46394" y="22491"/>
                    <a:pt x="46381" y="22491"/>
                  </a:cubicBezTo>
                  <a:cubicBezTo>
                    <a:pt x="46310" y="22491"/>
                    <a:pt x="46280" y="22579"/>
                    <a:pt x="46303" y="22645"/>
                  </a:cubicBezTo>
                  <a:cubicBezTo>
                    <a:pt x="46271" y="22680"/>
                    <a:pt x="46244" y="22723"/>
                    <a:pt x="46239" y="22783"/>
                  </a:cubicBezTo>
                  <a:cubicBezTo>
                    <a:pt x="46027" y="25115"/>
                    <a:pt x="44272" y="26843"/>
                    <a:pt x="41919" y="26968"/>
                  </a:cubicBezTo>
                  <a:cubicBezTo>
                    <a:pt x="41845" y="26972"/>
                    <a:pt x="41770" y="26974"/>
                    <a:pt x="41695" y="26974"/>
                  </a:cubicBezTo>
                  <a:cubicBezTo>
                    <a:pt x="41652" y="26975"/>
                    <a:pt x="41609" y="26975"/>
                    <a:pt x="41565" y="26975"/>
                  </a:cubicBezTo>
                  <a:cubicBezTo>
                    <a:pt x="39698" y="26975"/>
                    <a:pt x="37922" y="26194"/>
                    <a:pt x="36197" y="25559"/>
                  </a:cubicBezTo>
                  <a:cubicBezTo>
                    <a:pt x="34943" y="25096"/>
                    <a:pt x="33593" y="24670"/>
                    <a:pt x="32239" y="24670"/>
                  </a:cubicBezTo>
                  <a:cubicBezTo>
                    <a:pt x="31831" y="24670"/>
                    <a:pt x="31423" y="24709"/>
                    <a:pt x="31016" y="24797"/>
                  </a:cubicBezTo>
                  <a:cubicBezTo>
                    <a:pt x="29959" y="25026"/>
                    <a:pt x="28722" y="25652"/>
                    <a:pt x="28389" y="26753"/>
                  </a:cubicBezTo>
                  <a:cubicBezTo>
                    <a:pt x="28056" y="25652"/>
                    <a:pt x="26819" y="25026"/>
                    <a:pt x="25761" y="24797"/>
                  </a:cubicBezTo>
                  <a:cubicBezTo>
                    <a:pt x="25355" y="24709"/>
                    <a:pt x="24947" y="24670"/>
                    <a:pt x="24539" y="24670"/>
                  </a:cubicBezTo>
                  <a:cubicBezTo>
                    <a:pt x="23185" y="24670"/>
                    <a:pt x="21834" y="25096"/>
                    <a:pt x="20580" y="25559"/>
                  </a:cubicBezTo>
                  <a:cubicBezTo>
                    <a:pt x="18853" y="26195"/>
                    <a:pt x="17077" y="26977"/>
                    <a:pt x="15205" y="26977"/>
                  </a:cubicBezTo>
                  <a:cubicBezTo>
                    <a:pt x="15090" y="26977"/>
                    <a:pt x="14974" y="26974"/>
                    <a:pt x="14858" y="26968"/>
                  </a:cubicBezTo>
                  <a:cubicBezTo>
                    <a:pt x="12506" y="26843"/>
                    <a:pt x="10751" y="25115"/>
                    <a:pt x="10538" y="22783"/>
                  </a:cubicBezTo>
                  <a:cubicBezTo>
                    <a:pt x="10534" y="22723"/>
                    <a:pt x="10508" y="22680"/>
                    <a:pt x="10474" y="22645"/>
                  </a:cubicBezTo>
                  <a:cubicBezTo>
                    <a:pt x="10498" y="22579"/>
                    <a:pt x="10468" y="22491"/>
                    <a:pt x="10397" y="22491"/>
                  </a:cubicBezTo>
                  <a:cubicBezTo>
                    <a:pt x="10384" y="22491"/>
                    <a:pt x="10370" y="22494"/>
                    <a:pt x="10355" y="22500"/>
                  </a:cubicBezTo>
                  <a:cubicBezTo>
                    <a:pt x="8629" y="23186"/>
                    <a:pt x="6974" y="24239"/>
                    <a:pt x="5067" y="24239"/>
                  </a:cubicBezTo>
                  <a:cubicBezTo>
                    <a:pt x="4991" y="24239"/>
                    <a:pt x="4915" y="24237"/>
                    <a:pt x="4838" y="24234"/>
                  </a:cubicBezTo>
                  <a:cubicBezTo>
                    <a:pt x="2566" y="24135"/>
                    <a:pt x="977" y="22465"/>
                    <a:pt x="1038" y="20172"/>
                  </a:cubicBezTo>
                  <a:cubicBezTo>
                    <a:pt x="1094" y="17972"/>
                    <a:pt x="3510" y="14140"/>
                    <a:pt x="500" y="12752"/>
                  </a:cubicBezTo>
                  <a:cubicBezTo>
                    <a:pt x="3049" y="11697"/>
                    <a:pt x="1112" y="7392"/>
                    <a:pt x="1176" y="5508"/>
                  </a:cubicBezTo>
                  <a:cubicBezTo>
                    <a:pt x="1262" y="3032"/>
                    <a:pt x="2636" y="2174"/>
                    <a:pt x="4345" y="2174"/>
                  </a:cubicBezTo>
                  <a:cubicBezTo>
                    <a:pt x="6319" y="2174"/>
                    <a:pt x="8741" y="3318"/>
                    <a:pt x="10144" y="4438"/>
                  </a:cubicBezTo>
                  <a:cubicBezTo>
                    <a:pt x="10194" y="4477"/>
                    <a:pt x="10262" y="4497"/>
                    <a:pt x="10331" y="4497"/>
                  </a:cubicBezTo>
                  <a:cubicBezTo>
                    <a:pt x="10425" y="4497"/>
                    <a:pt x="10518" y="4459"/>
                    <a:pt x="10560" y="4382"/>
                  </a:cubicBezTo>
                  <a:cubicBezTo>
                    <a:pt x="10576" y="4347"/>
                    <a:pt x="10585" y="4305"/>
                    <a:pt x="10578" y="4257"/>
                  </a:cubicBezTo>
                  <a:cubicBezTo>
                    <a:pt x="10245" y="1572"/>
                    <a:pt x="13205" y="677"/>
                    <a:pt x="15392" y="677"/>
                  </a:cubicBezTo>
                  <a:cubicBezTo>
                    <a:pt x="15545" y="677"/>
                    <a:pt x="15694" y="682"/>
                    <a:pt x="15838" y="690"/>
                  </a:cubicBezTo>
                  <a:cubicBezTo>
                    <a:pt x="18073" y="819"/>
                    <a:pt x="19610" y="2080"/>
                    <a:pt x="21624" y="2818"/>
                  </a:cubicBezTo>
                  <a:cubicBezTo>
                    <a:pt x="22234" y="3041"/>
                    <a:pt x="22861" y="3146"/>
                    <a:pt x="23483" y="3146"/>
                  </a:cubicBezTo>
                  <a:cubicBezTo>
                    <a:pt x="25412" y="3146"/>
                    <a:pt x="27281" y="2133"/>
                    <a:pt x="28389" y="500"/>
                  </a:cubicBezTo>
                  <a:close/>
                  <a:moveTo>
                    <a:pt x="28294" y="0"/>
                  </a:moveTo>
                  <a:cubicBezTo>
                    <a:pt x="28226" y="0"/>
                    <a:pt x="28159" y="31"/>
                    <a:pt x="28114" y="106"/>
                  </a:cubicBezTo>
                  <a:cubicBezTo>
                    <a:pt x="27161" y="1701"/>
                    <a:pt x="25402" y="2696"/>
                    <a:pt x="23548" y="2696"/>
                  </a:cubicBezTo>
                  <a:cubicBezTo>
                    <a:pt x="23394" y="2696"/>
                    <a:pt x="23239" y="2689"/>
                    <a:pt x="23083" y="2675"/>
                  </a:cubicBezTo>
                  <a:cubicBezTo>
                    <a:pt x="20994" y="2490"/>
                    <a:pt x="19361" y="842"/>
                    <a:pt x="17327" y="378"/>
                  </a:cubicBezTo>
                  <a:cubicBezTo>
                    <a:pt x="16784" y="254"/>
                    <a:pt x="16143" y="185"/>
                    <a:pt x="15469" y="185"/>
                  </a:cubicBezTo>
                  <a:cubicBezTo>
                    <a:pt x="12994" y="185"/>
                    <a:pt x="10087" y="1122"/>
                    <a:pt x="10045" y="3728"/>
                  </a:cubicBezTo>
                  <a:cubicBezTo>
                    <a:pt x="8582" y="2668"/>
                    <a:pt x="6380" y="1518"/>
                    <a:pt x="4422" y="1518"/>
                  </a:cubicBezTo>
                  <a:cubicBezTo>
                    <a:pt x="3581" y="1518"/>
                    <a:pt x="2784" y="1730"/>
                    <a:pt x="2111" y="2253"/>
                  </a:cubicBezTo>
                  <a:cubicBezTo>
                    <a:pt x="1081" y="3051"/>
                    <a:pt x="698" y="4420"/>
                    <a:pt x="691" y="5673"/>
                  </a:cubicBezTo>
                  <a:cubicBezTo>
                    <a:pt x="681" y="7579"/>
                    <a:pt x="2594" y="11588"/>
                    <a:pt x="146" y="12534"/>
                  </a:cubicBezTo>
                  <a:cubicBezTo>
                    <a:pt x="1" y="12592"/>
                    <a:pt x="13" y="12781"/>
                    <a:pt x="118" y="12836"/>
                  </a:cubicBezTo>
                  <a:cubicBezTo>
                    <a:pt x="54" y="12940"/>
                    <a:pt x="63" y="13077"/>
                    <a:pt x="206" y="13139"/>
                  </a:cubicBezTo>
                  <a:cubicBezTo>
                    <a:pt x="2693" y="14224"/>
                    <a:pt x="1063" y="17373"/>
                    <a:pt x="679" y="19193"/>
                  </a:cubicBezTo>
                  <a:cubicBezTo>
                    <a:pt x="379" y="20614"/>
                    <a:pt x="569" y="22158"/>
                    <a:pt x="1520" y="23306"/>
                  </a:cubicBezTo>
                  <a:cubicBezTo>
                    <a:pt x="2424" y="24397"/>
                    <a:pt x="3624" y="24818"/>
                    <a:pt x="4892" y="24818"/>
                  </a:cubicBezTo>
                  <a:cubicBezTo>
                    <a:pt x="6719" y="24818"/>
                    <a:pt x="8685" y="23944"/>
                    <a:pt x="10107" y="22940"/>
                  </a:cubicBezTo>
                  <a:cubicBezTo>
                    <a:pt x="10352" y="25745"/>
                    <a:pt x="12666" y="27438"/>
                    <a:pt x="15300" y="27438"/>
                  </a:cubicBezTo>
                  <a:cubicBezTo>
                    <a:pt x="15610" y="27438"/>
                    <a:pt x="15925" y="27414"/>
                    <a:pt x="16242" y="27366"/>
                  </a:cubicBezTo>
                  <a:cubicBezTo>
                    <a:pt x="18214" y="27071"/>
                    <a:pt x="19998" y="26095"/>
                    <a:pt x="21889" y="25515"/>
                  </a:cubicBezTo>
                  <a:cubicBezTo>
                    <a:pt x="22749" y="25251"/>
                    <a:pt x="23653" y="25046"/>
                    <a:pt x="24556" y="25046"/>
                  </a:cubicBezTo>
                  <a:cubicBezTo>
                    <a:pt x="24926" y="25046"/>
                    <a:pt x="25295" y="25081"/>
                    <a:pt x="25662" y="25159"/>
                  </a:cubicBezTo>
                  <a:cubicBezTo>
                    <a:pt x="26859" y="25413"/>
                    <a:pt x="27541" y="26074"/>
                    <a:pt x="28301" y="26962"/>
                  </a:cubicBezTo>
                  <a:cubicBezTo>
                    <a:pt x="28315" y="26979"/>
                    <a:pt x="28333" y="26987"/>
                    <a:pt x="28350" y="26987"/>
                  </a:cubicBezTo>
                  <a:cubicBezTo>
                    <a:pt x="28364" y="26987"/>
                    <a:pt x="28377" y="26982"/>
                    <a:pt x="28389" y="26974"/>
                  </a:cubicBezTo>
                  <a:cubicBezTo>
                    <a:pt x="28401" y="26982"/>
                    <a:pt x="28414" y="26987"/>
                    <a:pt x="28428" y="26987"/>
                  </a:cubicBezTo>
                  <a:cubicBezTo>
                    <a:pt x="28445" y="26987"/>
                    <a:pt x="28463" y="26979"/>
                    <a:pt x="28477" y="26962"/>
                  </a:cubicBezTo>
                  <a:cubicBezTo>
                    <a:pt x="29239" y="26074"/>
                    <a:pt x="29922" y="25413"/>
                    <a:pt x="31116" y="25159"/>
                  </a:cubicBezTo>
                  <a:cubicBezTo>
                    <a:pt x="31482" y="25081"/>
                    <a:pt x="31852" y="25046"/>
                    <a:pt x="32221" y="25046"/>
                  </a:cubicBezTo>
                  <a:cubicBezTo>
                    <a:pt x="33125" y="25046"/>
                    <a:pt x="34028" y="25251"/>
                    <a:pt x="34889" y="25515"/>
                  </a:cubicBezTo>
                  <a:cubicBezTo>
                    <a:pt x="36780" y="26095"/>
                    <a:pt x="38565" y="27071"/>
                    <a:pt x="40536" y="27366"/>
                  </a:cubicBezTo>
                  <a:cubicBezTo>
                    <a:pt x="40852" y="27414"/>
                    <a:pt x="41168" y="27438"/>
                    <a:pt x="41478" y="27438"/>
                  </a:cubicBezTo>
                  <a:cubicBezTo>
                    <a:pt x="44113" y="27438"/>
                    <a:pt x="46425" y="25745"/>
                    <a:pt x="46671" y="22940"/>
                  </a:cubicBezTo>
                  <a:cubicBezTo>
                    <a:pt x="48092" y="23944"/>
                    <a:pt x="50059" y="24818"/>
                    <a:pt x="51886" y="24818"/>
                  </a:cubicBezTo>
                  <a:cubicBezTo>
                    <a:pt x="53153" y="24818"/>
                    <a:pt x="54354" y="24397"/>
                    <a:pt x="55258" y="23306"/>
                  </a:cubicBezTo>
                  <a:cubicBezTo>
                    <a:pt x="56209" y="22157"/>
                    <a:pt x="56399" y="20614"/>
                    <a:pt x="56098" y="19193"/>
                  </a:cubicBezTo>
                  <a:cubicBezTo>
                    <a:pt x="55715" y="17373"/>
                    <a:pt x="54085" y="14224"/>
                    <a:pt x="56574" y="13139"/>
                  </a:cubicBezTo>
                  <a:cubicBezTo>
                    <a:pt x="56717" y="13077"/>
                    <a:pt x="56723" y="12940"/>
                    <a:pt x="56659" y="12836"/>
                  </a:cubicBezTo>
                  <a:cubicBezTo>
                    <a:pt x="56765" y="12781"/>
                    <a:pt x="56777" y="12592"/>
                    <a:pt x="56632" y="12534"/>
                  </a:cubicBezTo>
                  <a:cubicBezTo>
                    <a:pt x="54184" y="11588"/>
                    <a:pt x="56098" y="7579"/>
                    <a:pt x="56087" y="5673"/>
                  </a:cubicBezTo>
                  <a:cubicBezTo>
                    <a:pt x="56082" y="4420"/>
                    <a:pt x="55697" y="3052"/>
                    <a:pt x="54667" y="2253"/>
                  </a:cubicBezTo>
                  <a:cubicBezTo>
                    <a:pt x="53993" y="1730"/>
                    <a:pt x="53197" y="1518"/>
                    <a:pt x="52357" y="1518"/>
                  </a:cubicBezTo>
                  <a:cubicBezTo>
                    <a:pt x="50399" y="1518"/>
                    <a:pt x="48199" y="2668"/>
                    <a:pt x="46736" y="3728"/>
                  </a:cubicBezTo>
                  <a:cubicBezTo>
                    <a:pt x="46692" y="1122"/>
                    <a:pt x="43784" y="185"/>
                    <a:pt x="41310" y="185"/>
                  </a:cubicBezTo>
                  <a:cubicBezTo>
                    <a:pt x="40637" y="185"/>
                    <a:pt x="39996" y="254"/>
                    <a:pt x="39454" y="378"/>
                  </a:cubicBezTo>
                  <a:cubicBezTo>
                    <a:pt x="37417" y="842"/>
                    <a:pt x="35784" y="2490"/>
                    <a:pt x="33694" y="2675"/>
                  </a:cubicBezTo>
                  <a:cubicBezTo>
                    <a:pt x="33539" y="2689"/>
                    <a:pt x="33384" y="2696"/>
                    <a:pt x="33230" y="2696"/>
                  </a:cubicBezTo>
                  <a:cubicBezTo>
                    <a:pt x="31377" y="2696"/>
                    <a:pt x="29616" y="1701"/>
                    <a:pt x="28664" y="106"/>
                  </a:cubicBezTo>
                  <a:cubicBezTo>
                    <a:pt x="28619" y="31"/>
                    <a:pt x="28552" y="0"/>
                    <a:pt x="28485" y="0"/>
                  </a:cubicBezTo>
                  <a:cubicBezTo>
                    <a:pt x="28453" y="0"/>
                    <a:pt x="28420" y="7"/>
                    <a:pt x="28389" y="20"/>
                  </a:cubicBezTo>
                  <a:cubicBezTo>
                    <a:pt x="28359" y="7"/>
                    <a:pt x="28326" y="0"/>
                    <a:pt x="28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4836325" y="1233357"/>
              <a:ext cx="252775" cy="255225"/>
            </a:xfrm>
            <a:custGeom>
              <a:avLst/>
              <a:gdLst/>
              <a:ahLst/>
              <a:cxnLst/>
              <a:rect l="l" t="t" r="r" b="b"/>
              <a:pathLst>
                <a:path w="10111" h="10209" extrusionOk="0">
                  <a:moveTo>
                    <a:pt x="8816" y="1"/>
                  </a:moveTo>
                  <a:cubicBezTo>
                    <a:pt x="8790" y="1"/>
                    <a:pt x="8761" y="9"/>
                    <a:pt x="8732" y="29"/>
                  </a:cubicBezTo>
                  <a:cubicBezTo>
                    <a:pt x="8704" y="48"/>
                    <a:pt x="8677" y="68"/>
                    <a:pt x="8649" y="91"/>
                  </a:cubicBezTo>
                  <a:cubicBezTo>
                    <a:pt x="6589" y="1592"/>
                    <a:pt x="7764" y="4238"/>
                    <a:pt x="8046" y="6284"/>
                  </a:cubicBezTo>
                  <a:cubicBezTo>
                    <a:pt x="8162" y="7108"/>
                    <a:pt x="8146" y="7985"/>
                    <a:pt x="7718" y="8732"/>
                  </a:cubicBezTo>
                  <a:cubicBezTo>
                    <a:pt x="7255" y="9538"/>
                    <a:pt x="6452" y="9787"/>
                    <a:pt x="5614" y="9787"/>
                  </a:cubicBezTo>
                  <a:cubicBezTo>
                    <a:pt x="5258" y="9787"/>
                    <a:pt x="4895" y="9742"/>
                    <a:pt x="4550" y="9676"/>
                  </a:cubicBezTo>
                  <a:cubicBezTo>
                    <a:pt x="2953" y="9368"/>
                    <a:pt x="1475" y="8660"/>
                    <a:pt x="156" y="7720"/>
                  </a:cubicBezTo>
                  <a:cubicBezTo>
                    <a:pt x="143" y="7711"/>
                    <a:pt x="130" y="7707"/>
                    <a:pt x="117" y="7707"/>
                  </a:cubicBezTo>
                  <a:cubicBezTo>
                    <a:pt x="55" y="7707"/>
                    <a:pt x="0" y="7798"/>
                    <a:pt x="57" y="7847"/>
                  </a:cubicBezTo>
                  <a:cubicBezTo>
                    <a:pt x="90" y="7873"/>
                    <a:pt x="120" y="7901"/>
                    <a:pt x="154" y="7925"/>
                  </a:cubicBezTo>
                  <a:cubicBezTo>
                    <a:pt x="1349" y="8897"/>
                    <a:pt x="3637" y="10208"/>
                    <a:pt x="5542" y="10208"/>
                  </a:cubicBezTo>
                  <a:cubicBezTo>
                    <a:pt x="6330" y="10208"/>
                    <a:pt x="7053" y="9984"/>
                    <a:pt x="7605" y="9417"/>
                  </a:cubicBezTo>
                  <a:cubicBezTo>
                    <a:pt x="10110" y="6847"/>
                    <a:pt x="5776" y="2463"/>
                    <a:pt x="8893" y="306"/>
                  </a:cubicBezTo>
                  <a:cubicBezTo>
                    <a:pt x="9034" y="209"/>
                    <a:pt x="8947" y="1"/>
                    <a:pt x="8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3965250" y="975482"/>
              <a:ext cx="1096025" cy="260625"/>
            </a:xfrm>
            <a:custGeom>
              <a:avLst/>
              <a:gdLst/>
              <a:ahLst/>
              <a:cxnLst/>
              <a:rect l="l" t="t" r="r" b="b"/>
              <a:pathLst>
                <a:path w="43841" h="10425" extrusionOk="0">
                  <a:moveTo>
                    <a:pt x="3647" y="1"/>
                  </a:moveTo>
                  <a:cubicBezTo>
                    <a:pt x="2780" y="1"/>
                    <a:pt x="1922" y="215"/>
                    <a:pt x="1204" y="746"/>
                  </a:cubicBezTo>
                  <a:cubicBezTo>
                    <a:pt x="652" y="1157"/>
                    <a:pt x="343" y="1658"/>
                    <a:pt x="190" y="2212"/>
                  </a:cubicBezTo>
                  <a:cubicBezTo>
                    <a:pt x="1" y="2887"/>
                    <a:pt x="45" y="3639"/>
                    <a:pt x="156" y="4396"/>
                  </a:cubicBezTo>
                  <a:cubicBezTo>
                    <a:pt x="162" y="4444"/>
                    <a:pt x="170" y="4491"/>
                    <a:pt x="176" y="4539"/>
                  </a:cubicBezTo>
                  <a:cubicBezTo>
                    <a:pt x="184" y="4588"/>
                    <a:pt x="226" y="4611"/>
                    <a:pt x="269" y="4611"/>
                  </a:cubicBezTo>
                  <a:cubicBezTo>
                    <a:pt x="323" y="4611"/>
                    <a:pt x="380" y="4575"/>
                    <a:pt x="375" y="4512"/>
                  </a:cubicBezTo>
                  <a:cubicBezTo>
                    <a:pt x="271" y="3318"/>
                    <a:pt x="220" y="2046"/>
                    <a:pt x="1178" y="1173"/>
                  </a:cubicBezTo>
                  <a:cubicBezTo>
                    <a:pt x="1836" y="576"/>
                    <a:pt x="2782" y="328"/>
                    <a:pt x="3665" y="328"/>
                  </a:cubicBezTo>
                  <a:cubicBezTo>
                    <a:pt x="3765" y="328"/>
                    <a:pt x="3863" y="332"/>
                    <a:pt x="3961" y="338"/>
                  </a:cubicBezTo>
                  <a:cubicBezTo>
                    <a:pt x="5856" y="457"/>
                    <a:pt x="7558" y="1551"/>
                    <a:pt x="9331" y="2136"/>
                  </a:cubicBezTo>
                  <a:cubicBezTo>
                    <a:pt x="10347" y="2470"/>
                    <a:pt x="11453" y="2686"/>
                    <a:pt x="12534" y="2686"/>
                  </a:cubicBezTo>
                  <a:cubicBezTo>
                    <a:pt x="14243" y="2686"/>
                    <a:pt x="15890" y="2147"/>
                    <a:pt x="17018" y="686"/>
                  </a:cubicBezTo>
                  <a:cubicBezTo>
                    <a:pt x="18488" y="1908"/>
                    <a:pt x="20222" y="2412"/>
                    <a:pt x="22020" y="2412"/>
                  </a:cubicBezTo>
                  <a:cubicBezTo>
                    <a:pt x="23047" y="2412"/>
                    <a:pt x="24096" y="2248"/>
                    <a:pt x="25127" y="1958"/>
                  </a:cubicBezTo>
                  <a:cubicBezTo>
                    <a:pt x="26821" y="1483"/>
                    <a:pt x="28562" y="394"/>
                    <a:pt x="30355" y="394"/>
                  </a:cubicBezTo>
                  <a:cubicBezTo>
                    <a:pt x="30368" y="394"/>
                    <a:pt x="30381" y="394"/>
                    <a:pt x="30394" y="394"/>
                  </a:cubicBezTo>
                  <a:cubicBezTo>
                    <a:pt x="32736" y="418"/>
                    <a:pt x="33360" y="2355"/>
                    <a:pt x="33647" y="4285"/>
                  </a:cubicBezTo>
                  <a:cubicBezTo>
                    <a:pt x="33658" y="4367"/>
                    <a:pt x="33713" y="4402"/>
                    <a:pt x="33774" y="4402"/>
                  </a:cubicBezTo>
                  <a:cubicBezTo>
                    <a:pt x="33855" y="4402"/>
                    <a:pt x="33946" y="4339"/>
                    <a:pt x="33958" y="4241"/>
                  </a:cubicBezTo>
                  <a:cubicBezTo>
                    <a:pt x="35142" y="3315"/>
                    <a:pt x="36378" y="2512"/>
                    <a:pt x="37802" y="1997"/>
                  </a:cubicBezTo>
                  <a:cubicBezTo>
                    <a:pt x="38613" y="1704"/>
                    <a:pt x="39600" y="1390"/>
                    <a:pt x="40500" y="1390"/>
                  </a:cubicBezTo>
                  <a:cubicBezTo>
                    <a:pt x="41405" y="1390"/>
                    <a:pt x="42222" y="1708"/>
                    <a:pt x="42683" y="2688"/>
                  </a:cubicBezTo>
                  <a:cubicBezTo>
                    <a:pt x="43840" y="5154"/>
                    <a:pt x="41416" y="7993"/>
                    <a:pt x="43214" y="10355"/>
                  </a:cubicBezTo>
                  <a:cubicBezTo>
                    <a:pt x="43252" y="10404"/>
                    <a:pt x="43304" y="10425"/>
                    <a:pt x="43355" y="10425"/>
                  </a:cubicBezTo>
                  <a:cubicBezTo>
                    <a:pt x="43399" y="10425"/>
                    <a:pt x="43443" y="10409"/>
                    <a:pt x="43476" y="10383"/>
                  </a:cubicBezTo>
                  <a:cubicBezTo>
                    <a:pt x="43531" y="10339"/>
                    <a:pt x="43554" y="10265"/>
                    <a:pt x="43496" y="10192"/>
                  </a:cubicBezTo>
                  <a:cubicBezTo>
                    <a:pt x="42120" y="8370"/>
                    <a:pt x="43281" y="6243"/>
                    <a:pt x="43286" y="4227"/>
                  </a:cubicBezTo>
                  <a:cubicBezTo>
                    <a:pt x="43291" y="3110"/>
                    <a:pt x="42886" y="1845"/>
                    <a:pt x="41822" y="1305"/>
                  </a:cubicBezTo>
                  <a:cubicBezTo>
                    <a:pt x="41467" y="1124"/>
                    <a:pt x="41053" y="1053"/>
                    <a:pt x="40616" y="1053"/>
                  </a:cubicBezTo>
                  <a:cubicBezTo>
                    <a:pt x="39622" y="1053"/>
                    <a:pt x="38512" y="1421"/>
                    <a:pt x="37721" y="1704"/>
                  </a:cubicBezTo>
                  <a:cubicBezTo>
                    <a:pt x="37017" y="1955"/>
                    <a:pt x="36339" y="2275"/>
                    <a:pt x="35701" y="2662"/>
                  </a:cubicBezTo>
                  <a:cubicBezTo>
                    <a:pt x="35064" y="3050"/>
                    <a:pt x="34468" y="3507"/>
                    <a:pt x="33937" y="4031"/>
                  </a:cubicBezTo>
                  <a:cubicBezTo>
                    <a:pt x="33760" y="2821"/>
                    <a:pt x="33457" y="1475"/>
                    <a:pt x="32434" y="700"/>
                  </a:cubicBezTo>
                  <a:cubicBezTo>
                    <a:pt x="31845" y="252"/>
                    <a:pt x="31149" y="84"/>
                    <a:pt x="30439" y="84"/>
                  </a:cubicBezTo>
                  <a:cubicBezTo>
                    <a:pt x="29856" y="84"/>
                    <a:pt x="29265" y="197"/>
                    <a:pt x="28716" y="362"/>
                  </a:cubicBezTo>
                  <a:cubicBezTo>
                    <a:pt x="26720" y="963"/>
                    <a:pt x="24909" y="1891"/>
                    <a:pt x="22797" y="2088"/>
                  </a:cubicBezTo>
                  <a:cubicBezTo>
                    <a:pt x="22525" y="2113"/>
                    <a:pt x="22256" y="2126"/>
                    <a:pt x="21990" y="2126"/>
                  </a:cubicBezTo>
                  <a:cubicBezTo>
                    <a:pt x="20134" y="2126"/>
                    <a:pt x="18436" y="1511"/>
                    <a:pt x="16930" y="360"/>
                  </a:cubicBezTo>
                  <a:cubicBezTo>
                    <a:pt x="16914" y="348"/>
                    <a:pt x="16898" y="343"/>
                    <a:pt x="16882" y="343"/>
                  </a:cubicBezTo>
                  <a:cubicBezTo>
                    <a:pt x="16808" y="343"/>
                    <a:pt x="16744" y="452"/>
                    <a:pt x="16809" y="513"/>
                  </a:cubicBezTo>
                  <a:cubicBezTo>
                    <a:pt x="16815" y="517"/>
                    <a:pt x="16821" y="519"/>
                    <a:pt x="16825" y="524"/>
                  </a:cubicBezTo>
                  <a:cubicBezTo>
                    <a:pt x="15657" y="1812"/>
                    <a:pt x="14090" y="2348"/>
                    <a:pt x="12451" y="2348"/>
                  </a:cubicBezTo>
                  <a:cubicBezTo>
                    <a:pt x="11895" y="2348"/>
                    <a:pt x="11331" y="2286"/>
                    <a:pt x="10771" y="2171"/>
                  </a:cubicBezTo>
                  <a:cubicBezTo>
                    <a:pt x="8747" y="1754"/>
                    <a:pt x="6976" y="609"/>
                    <a:pt x="4970" y="155"/>
                  </a:cubicBezTo>
                  <a:cubicBezTo>
                    <a:pt x="4538" y="57"/>
                    <a:pt x="4091" y="1"/>
                    <a:pt x="36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3754275" y="983682"/>
              <a:ext cx="1307000" cy="585875"/>
            </a:xfrm>
            <a:custGeom>
              <a:avLst/>
              <a:gdLst/>
              <a:ahLst/>
              <a:cxnLst/>
              <a:rect l="l" t="t" r="r" b="b"/>
              <a:pathLst>
                <a:path w="52280" h="23435" extrusionOk="0">
                  <a:moveTo>
                    <a:pt x="12107" y="1"/>
                  </a:moveTo>
                  <a:cubicBezTo>
                    <a:pt x="11223" y="1"/>
                    <a:pt x="10275" y="247"/>
                    <a:pt x="9617" y="845"/>
                  </a:cubicBezTo>
                  <a:cubicBezTo>
                    <a:pt x="8659" y="1718"/>
                    <a:pt x="8710" y="2990"/>
                    <a:pt x="8814" y="4185"/>
                  </a:cubicBezTo>
                  <a:cubicBezTo>
                    <a:pt x="8819" y="4247"/>
                    <a:pt x="8762" y="4283"/>
                    <a:pt x="8708" y="4283"/>
                  </a:cubicBezTo>
                  <a:cubicBezTo>
                    <a:pt x="8665" y="4283"/>
                    <a:pt x="8623" y="4260"/>
                    <a:pt x="8615" y="4211"/>
                  </a:cubicBezTo>
                  <a:cubicBezTo>
                    <a:pt x="8609" y="4163"/>
                    <a:pt x="8601" y="4117"/>
                    <a:pt x="8595" y="4068"/>
                  </a:cubicBezTo>
                  <a:lnTo>
                    <a:pt x="8490" y="4082"/>
                  </a:lnTo>
                  <a:cubicBezTo>
                    <a:pt x="8490" y="4154"/>
                    <a:pt x="8435" y="4223"/>
                    <a:pt x="8361" y="4223"/>
                  </a:cubicBezTo>
                  <a:cubicBezTo>
                    <a:pt x="8340" y="4223"/>
                    <a:pt x="8318" y="4218"/>
                    <a:pt x="8295" y="4205"/>
                  </a:cubicBezTo>
                  <a:cubicBezTo>
                    <a:pt x="6844" y="3408"/>
                    <a:pt x="5446" y="2350"/>
                    <a:pt x="3891" y="1771"/>
                  </a:cubicBezTo>
                  <a:cubicBezTo>
                    <a:pt x="3415" y="1593"/>
                    <a:pt x="2858" y="1451"/>
                    <a:pt x="2316" y="1451"/>
                  </a:cubicBezTo>
                  <a:cubicBezTo>
                    <a:pt x="1911" y="1451"/>
                    <a:pt x="1514" y="1530"/>
                    <a:pt x="1165" y="1734"/>
                  </a:cubicBezTo>
                  <a:cubicBezTo>
                    <a:pt x="1" y="2416"/>
                    <a:pt x="301" y="3911"/>
                    <a:pt x="567" y="4978"/>
                  </a:cubicBezTo>
                  <a:cubicBezTo>
                    <a:pt x="1003" y="6726"/>
                    <a:pt x="1853" y="9305"/>
                    <a:pt x="12" y="10494"/>
                  </a:cubicBezTo>
                  <a:cubicBezTo>
                    <a:pt x="1827" y="12187"/>
                    <a:pt x="481" y="14736"/>
                    <a:pt x="213" y="16782"/>
                  </a:cubicBezTo>
                  <a:cubicBezTo>
                    <a:pt x="93" y="17712"/>
                    <a:pt x="158" y="18802"/>
                    <a:pt x="843" y="19524"/>
                  </a:cubicBezTo>
                  <a:cubicBezTo>
                    <a:pt x="1349" y="20060"/>
                    <a:pt x="2058" y="20230"/>
                    <a:pt x="2771" y="20230"/>
                  </a:cubicBezTo>
                  <a:cubicBezTo>
                    <a:pt x="3111" y="20230"/>
                    <a:pt x="3453" y="20191"/>
                    <a:pt x="3774" y="20134"/>
                  </a:cubicBezTo>
                  <a:cubicBezTo>
                    <a:pt x="5259" y="19870"/>
                    <a:pt x="6609" y="19180"/>
                    <a:pt x="7846" y="18342"/>
                  </a:cubicBezTo>
                  <a:cubicBezTo>
                    <a:pt x="7859" y="18333"/>
                    <a:pt x="7871" y="18330"/>
                    <a:pt x="7884" y="18330"/>
                  </a:cubicBezTo>
                  <a:cubicBezTo>
                    <a:pt x="7916" y="18330"/>
                    <a:pt x="7946" y="18354"/>
                    <a:pt x="7959" y="18386"/>
                  </a:cubicBezTo>
                  <a:lnTo>
                    <a:pt x="8075" y="18353"/>
                  </a:lnTo>
                  <a:cubicBezTo>
                    <a:pt x="8061" y="18307"/>
                    <a:pt x="8050" y="18261"/>
                    <a:pt x="8038" y="18215"/>
                  </a:cubicBezTo>
                  <a:cubicBezTo>
                    <a:pt x="8016" y="18129"/>
                    <a:pt x="8085" y="18073"/>
                    <a:pt x="8153" y="18073"/>
                  </a:cubicBezTo>
                  <a:cubicBezTo>
                    <a:pt x="8199" y="18073"/>
                    <a:pt x="8243" y="18098"/>
                    <a:pt x="8259" y="18155"/>
                  </a:cubicBezTo>
                  <a:cubicBezTo>
                    <a:pt x="8782" y="19944"/>
                    <a:pt x="9929" y="21866"/>
                    <a:pt x="11830" y="22431"/>
                  </a:cubicBezTo>
                  <a:cubicBezTo>
                    <a:pt x="12263" y="22560"/>
                    <a:pt x="12697" y="22614"/>
                    <a:pt x="13133" y="22614"/>
                  </a:cubicBezTo>
                  <a:cubicBezTo>
                    <a:pt x="14730" y="22614"/>
                    <a:pt x="16331" y="21886"/>
                    <a:pt x="17844" y="21484"/>
                  </a:cubicBezTo>
                  <a:cubicBezTo>
                    <a:pt x="19093" y="21153"/>
                    <a:pt x="20539" y="20822"/>
                    <a:pt x="21933" y="20822"/>
                  </a:cubicBezTo>
                  <a:cubicBezTo>
                    <a:pt x="23232" y="20822"/>
                    <a:pt x="24486" y="21109"/>
                    <a:pt x="25494" y="21953"/>
                  </a:cubicBezTo>
                  <a:lnTo>
                    <a:pt x="25519" y="21924"/>
                  </a:lnTo>
                  <a:cubicBezTo>
                    <a:pt x="25487" y="21884"/>
                    <a:pt x="25482" y="21815"/>
                    <a:pt x="25537" y="21789"/>
                  </a:cubicBezTo>
                  <a:cubicBezTo>
                    <a:pt x="26999" y="21079"/>
                    <a:pt x="28615" y="20738"/>
                    <a:pt x="30235" y="20738"/>
                  </a:cubicBezTo>
                  <a:cubicBezTo>
                    <a:pt x="31768" y="20738"/>
                    <a:pt x="33306" y="21043"/>
                    <a:pt x="34720" y="21628"/>
                  </a:cubicBezTo>
                  <a:cubicBezTo>
                    <a:pt x="36126" y="22211"/>
                    <a:pt x="37468" y="23435"/>
                    <a:pt x="38962" y="23435"/>
                  </a:cubicBezTo>
                  <a:cubicBezTo>
                    <a:pt x="39398" y="23435"/>
                    <a:pt x="39847" y="23330"/>
                    <a:pt x="40314" y="23075"/>
                  </a:cubicBezTo>
                  <a:cubicBezTo>
                    <a:pt x="42159" y="22069"/>
                    <a:pt x="42635" y="19919"/>
                    <a:pt x="43118" y="18055"/>
                  </a:cubicBezTo>
                  <a:cubicBezTo>
                    <a:pt x="43138" y="17976"/>
                    <a:pt x="43198" y="17941"/>
                    <a:pt x="43261" y="17941"/>
                  </a:cubicBezTo>
                  <a:cubicBezTo>
                    <a:pt x="43303" y="17941"/>
                    <a:pt x="43346" y="17957"/>
                    <a:pt x="43378" y="17985"/>
                  </a:cubicBezTo>
                  <a:lnTo>
                    <a:pt x="43436" y="17913"/>
                  </a:lnTo>
                  <a:cubicBezTo>
                    <a:pt x="43402" y="17888"/>
                    <a:pt x="43372" y="17860"/>
                    <a:pt x="43339" y="17834"/>
                  </a:cubicBezTo>
                  <a:cubicBezTo>
                    <a:pt x="43282" y="17785"/>
                    <a:pt x="43337" y="17694"/>
                    <a:pt x="43399" y="17694"/>
                  </a:cubicBezTo>
                  <a:cubicBezTo>
                    <a:pt x="43412" y="17694"/>
                    <a:pt x="43425" y="17698"/>
                    <a:pt x="43438" y="17707"/>
                  </a:cubicBezTo>
                  <a:cubicBezTo>
                    <a:pt x="44757" y="18647"/>
                    <a:pt x="46235" y="19355"/>
                    <a:pt x="47832" y="19663"/>
                  </a:cubicBezTo>
                  <a:cubicBezTo>
                    <a:pt x="48177" y="19729"/>
                    <a:pt x="48540" y="19774"/>
                    <a:pt x="48896" y="19774"/>
                  </a:cubicBezTo>
                  <a:cubicBezTo>
                    <a:pt x="49734" y="19774"/>
                    <a:pt x="50537" y="19525"/>
                    <a:pt x="51000" y="18719"/>
                  </a:cubicBezTo>
                  <a:cubicBezTo>
                    <a:pt x="51428" y="17973"/>
                    <a:pt x="51444" y="17095"/>
                    <a:pt x="51328" y="16271"/>
                  </a:cubicBezTo>
                  <a:cubicBezTo>
                    <a:pt x="51046" y="14225"/>
                    <a:pt x="49871" y="11579"/>
                    <a:pt x="51931" y="10078"/>
                  </a:cubicBezTo>
                  <a:lnTo>
                    <a:pt x="51915" y="10055"/>
                  </a:lnTo>
                  <a:cubicBezTo>
                    <a:pt x="51882" y="10081"/>
                    <a:pt x="51838" y="10097"/>
                    <a:pt x="51793" y="10097"/>
                  </a:cubicBezTo>
                  <a:cubicBezTo>
                    <a:pt x="51743" y="10097"/>
                    <a:pt x="51691" y="10077"/>
                    <a:pt x="51653" y="10028"/>
                  </a:cubicBezTo>
                  <a:cubicBezTo>
                    <a:pt x="49855" y="7666"/>
                    <a:pt x="52279" y="4826"/>
                    <a:pt x="51122" y="2360"/>
                  </a:cubicBezTo>
                  <a:cubicBezTo>
                    <a:pt x="50662" y="1381"/>
                    <a:pt x="49845" y="1062"/>
                    <a:pt x="48940" y="1062"/>
                  </a:cubicBezTo>
                  <a:cubicBezTo>
                    <a:pt x="48040" y="1062"/>
                    <a:pt x="47052" y="1377"/>
                    <a:pt x="46241" y="1670"/>
                  </a:cubicBezTo>
                  <a:cubicBezTo>
                    <a:pt x="44817" y="2185"/>
                    <a:pt x="43581" y="2988"/>
                    <a:pt x="42397" y="3914"/>
                  </a:cubicBezTo>
                  <a:cubicBezTo>
                    <a:pt x="42385" y="4012"/>
                    <a:pt x="42294" y="4075"/>
                    <a:pt x="42213" y="4075"/>
                  </a:cubicBezTo>
                  <a:cubicBezTo>
                    <a:pt x="42152" y="4075"/>
                    <a:pt x="42097" y="4040"/>
                    <a:pt x="42086" y="3958"/>
                  </a:cubicBezTo>
                  <a:cubicBezTo>
                    <a:pt x="41799" y="2028"/>
                    <a:pt x="41175" y="90"/>
                    <a:pt x="38833" y="67"/>
                  </a:cubicBezTo>
                  <a:cubicBezTo>
                    <a:pt x="38820" y="67"/>
                    <a:pt x="38807" y="67"/>
                    <a:pt x="38794" y="67"/>
                  </a:cubicBezTo>
                  <a:cubicBezTo>
                    <a:pt x="37002" y="67"/>
                    <a:pt x="35260" y="1156"/>
                    <a:pt x="33566" y="1630"/>
                  </a:cubicBezTo>
                  <a:cubicBezTo>
                    <a:pt x="32535" y="1920"/>
                    <a:pt x="31487" y="2085"/>
                    <a:pt x="30459" y="2085"/>
                  </a:cubicBezTo>
                  <a:cubicBezTo>
                    <a:pt x="28662" y="2085"/>
                    <a:pt x="26928" y="1580"/>
                    <a:pt x="25457" y="358"/>
                  </a:cubicBezTo>
                  <a:cubicBezTo>
                    <a:pt x="24329" y="1819"/>
                    <a:pt x="22682" y="2359"/>
                    <a:pt x="20972" y="2359"/>
                  </a:cubicBezTo>
                  <a:cubicBezTo>
                    <a:pt x="19891" y="2359"/>
                    <a:pt x="18785" y="2143"/>
                    <a:pt x="17770" y="1809"/>
                  </a:cubicBezTo>
                  <a:cubicBezTo>
                    <a:pt x="15997" y="1224"/>
                    <a:pt x="14295" y="129"/>
                    <a:pt x="12400" y="10"/>
                  </a:cubicBezTo>
                  <a:cubicBezTo>
                    <a:pt x="12304" y="4"/>
                    <a:pt x="12206" y="1"/>
                    <a:pt x="12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4391325" y="1432182"/>
              <a:ext cx="449000" cy="147275"/>
            </a:xfrm>
            <a:custGeom>
              <a:avLst/>
              <a:gdLst/>
              <a:ahLst/>
              <a:cxnLst/>
              <a:rect l="l" t="t" r="r" b="b"/>
              <a:pathLst>
                <a:path w="17960" h="5891" extrusionOk="0">
                  <a:moveTo>
                    <a:pt x="17779" y="1"/>
                  </a:moveTo>
                  <a:cubicBezTo>
                    <a:pt x="17716" y="1"/>
                    <a:pt x="17656" y="35"/>
                    <a:pt x="17636" y="115"/>
                  </a:cubicBezTo>
                  <a:cubicBezTo>
                    <a:pt x="17153" y="1979"/>
                    <a:pt x="16677" y="4129"/>
                    <a:pt x="14832" y="5135"/>
                  </a:cubicBezTo>
                  <a:cubicBezTo>
                    <a:pt x="14365" y="5390"/>
                    <a:pt x="13916" y="5495"/>
                    <a:pt x="13480" y="5495"/>
                  </a:cubicBezTo>
                  <a:cubicBezTo>
                    <a:pt x="11986" y="5495"/>
                    <a:pt x="10644" y="4271"/>
                    <a:pt x="9238" y="3688"/>
                  </a:cubicBezTo>
                  <a:cubicBezTo>
                    <a:pt x="7824" y="3103"/>
                    <a:pt x="6286" y="2798"/>
                    <a:pt x="4753" y="2798"/>
                  </a:cubicBezTo>
                  <a:cubicBezTo>
                    <a:pt x="3133" y="2798"/>
                    <a:pt x="1517" y="3139"/>
                    <a:pt x="56" y="3849"/>
                  </a:cubicBezTo>
                  <a:cubicBezTo>
                    <a:pt x="0" y="3875"/>
                    <a:pt x="5" y="3944"/>
                    <a:pt x="37" y="3984"/>
                  </a:cubicBezTo>
                  <a:cubicBezTo>
                    <a:pt x="51" y="4001"/>
                    <a:pt x="71" y="4014"/>
                    <a:pt x="95" y="4014"/>
                  </a:cubicBezTo>
                  <a:cubicBezTo>
                    <a:pt x="104" y="4014"/>
                    <a:pt x="113" y="4012"/>
                    <a:pt x="122" y="4008"/>
                  </a:cubicBezTo>
                  <a:cubicBezTo>
                    <a:pt x="1626" y="3468"/>
                    <a:pt x="3182" y="3148"/>
                    <a:pt x="4758" y="3148"/>
                  </a:cubicBezTo>
                  <a:cubicBezTo>
                    <a:pt x="5377" y="3148"/>
                    <a:pt x="5999" y="3197"/>
                    <a:pt x="6622" y="3302"/>
                  </a:cubicBezTo>
                  <a:cubicBezTo>
                    <a:pt x="7707" y="3485"/>
                    <a:pt x="8772" y="3817"/>
                    <a:pt x="9760" y="4306"/>
                  </a:cubicBezTo>
                  <a:cubicBezTo>
                    <a:pt x="10520" y="4680"/>
                    <a:pt x="11200" y="5207"/>
                    <a:pt x="11977" y="5546"/>
                  </a:cubicBezTo>
                  <a:cubicBezTo>
                    <a:pt x="12519" y="5786"/>
                    <a:pt x="13022" y="5890"/>
                    <a:pt x="13485" y="5890"/>
                  </a:cubicBezTo>
                  <a:cubicBezTo>
                    <a:pt x="13523" y="5890"/>
                    <a:pt x="13560" y="5890"/>
                    <a:pt x="13597" y="5888"/>
                  </a:cubicBezTo>
                  <a:cubicBezTo>
                    <a:pt x="16111" y="5787"/>
                    <a:pt x="17453" y="2499"/>
                    <a:pt x="17945" y="201"/>
                  </a:cubicBezTo>
                  <a:cubicBezTo>
                    <a:pt x="17959" y="134"/>
                    <a:pt x="17936" y="79"/>
                    <a:pt x="17896" y="44"/>
                  </a:cubicBezTo>
                  <a:cubicBezTo>
                    <a:pt x="17864" y="16"/>
                    <a:pt x="17821" y="1"/>
                    <a:pt x="17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954650" y="1435482"/>
              <a:ext cx="443875" cy="121825"/>
            </a:xfrm>
            <a:custGeom>
              <a:avLst/>
              <a:gdLst/>
              <a:ahLst/>
              <a:cxnLst/>
              <a:rect l="l" t="t" r="r" b="b"/>
              <a:pathLst>
                <a:path w="17755" h="4873" extrusionOk="0">
                  <a:moveTo>
                    <a:pt x="138" y="1"/>
                  </a:moveTo>
                  <a:cubicBezTo>
                    <a:pt x="70" y="1"/>
                    <a:pt x="1" y="57"/>
                    <a:pt x="23" y="143"/>
                  </a:cubicBezTo>
                  <a:cubicBezTo>
                    <a:pt x="35" y="189"/>
                    <a:pt x="47" y="235"/>
                    <a:pt x="61" y="281"/>
                  </a:cubicBezTo>
                  <a:cubicBezTo>
                    <a:pt x="738" y="2777"/>
                    <a:pt x="2546" y="4873"/>
                    <a:pt x="5195" y="4873"/>
                  </a:cubicBezTo>
                  <a:cubicBezTo>
                    <a:pt x="5394" y="4873"/>
                    <a:pt x="5598" y="4861"/>
                    <a:pt x="5807" y="4836"/>
                  </a:cubicBezTo>
                  <a:cubicBezTo>
                    <a:pt x="8242" y="4550"/>
                    <a:pt x="11272" y="2995"/>
                    <a:pt x="13982" y="2995"/>
                  </a:cubicBezTo>
                  <a:cubicBezTo>
                    <a:pt x="15222" y="2995"/>
                    <a:pt x="16394" y="3320"/>
                    <a:pt x="17412" y="4241"/>
                  </a:cubicBezTo>
                  <a:cubicBezTo>
                    <a:pt x="17445" y="4271"/>
                    <a:pt x="17481" y="4284"/>
                    <a:pt x="17517" y="4284"/>
                  </a:cubicBezTo>
                  <a:cubicBezTo>
                    <a:pt x="17643" y="4284"/>
                    <a:pt x="17754" y="4125"/>
                    <a:pt x="17636" y="4017"/>
                  </a:cubicBezTo>
                  <a:cubicBezTo>
                    <a:pt x="17585" y="3969"/>
                    <a:pt x="17531" y="3925"/>
                    <a:pt x="17479" y="3881"/>
                  </a:cubicBezTo>
                  <a:cubicBezTo>
                    <a:pt x="16471" y="3037"/>
                    <a:pt x="15218" y="2749"/>
                    <a:pt x="13919" y="2749"/>
                  </a:cubicBezTo>
                  <a:cubicBezTo>
                    <a:pt x="12525" y="2749"/>
                    <a:pt x="11079" y="3081"/>
                    <a:pt x="9829" y="3412"/>
                  </a:cubicBezTo>
                  <a:cubicBezTo>
                    <a:pt x="8316" y="3814"/>
                    <a:pt x="6715" y="4542"/>
                    <a:pt x="5118" y="4542"/>
                  </a:cubicBezTo>
                  <a:cubicBezTo>
                    <a:pt x="4682" y="4542"/>
                    <a:pt x="4248" y="4488"/>
                    <a:pt x="3815" y="4359"/>
                  </a:cubicBezTo>
                  <a:cubicBezTo>
                    <a:pt x="1914" y="3793"/>
                    <a:pt x="767" y="1872"/>
                    <a:pt x="244" y="83"/>
                  </a:cubicBezTo>
                  <a:cubicBezTo>
                    <a:pt x="228" y="25"/>
                    <a:pt x="183" y="1"/>
                    <a:pt x="1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3706450" y="1010207"/>
              <a:ext cx="260125" cy="488475"/>
            </a:xfrm>
            <a:custGeom>
              <a:avLst/>
              <a:gdLst/>
              <a:ahLst/>
              <a:cxnLst/>
              <a:rect l="l" t="t" r="r" b="b"/>
              <a:pathLst>
                <a:path w="10405" h="19539" extrusionOk="0">
                  <a:moveTo>
                    <a:pt x="4298" y="0"/>
                  </a:moveTo>
                  <a:cubicBezTo>
                    <a:pt x="3696" y="0"/>
                    <a:pt x="3129" y="165"/>
                    <a:pt x="2635" y="568"/>
                  </a:cubicBezTo>
                  <a:cubicBezTo>
                    <a:pt x="0" y="2721"/>
                    <a:pt x="4742" y="7059"/>
                    <a:pt x="1750" y="9296"/>
                  </a:cubicBezTo>
                  <a:cubicBezTo>
                    <a:pt x="1736" y="9292"/>
                    <a:pt x="1721" y="9290"/>
                    <a:pt x="1707" y="9290"/>
                  </a:cubicBezTo>
                  <a:cubicBezTo>
                    <a:pt x="1620" y="9290"/>
                    <a:pt x="1540" y="9367"/>
                    <a:pt x="1544" y="9449"/>
                  </a:cubicBezTo>
                  <a:cubicBezTo>
                    <a:pt x="1490" y="9507"/>
                    <a:pt x="1536" y="9598"/>
                    <a:pt x="1609" y="9598"/>
                  </a:cubicBezTo>
                  <a:cubicBezTo>
                    <a:pt x="1619" y="9598"/>
                    <a:pt x="1630" y="9596"/>
                    <a:pt x="1641" y="9592"/>
                  </a:cubicBezTo>
                  <a:lnTo>
                    <a:pt x="1641" y="9592"/>
                  </a:lnTo>
                  <a:cubicBezTo>
                    <a:pt x="4371" y="12040"/>
                    <a:pt x="46" y="16087"/>
                    <a:pt x="2542" y="18678"/>
                  </a:cubicBezTo>
                  <a:cubicBezTo>
                    <a:pt x="3136" y="19295"/>
                    <a:pt x="3915" y="19538"/>
                    <a:pt x="4755" y="19538"/>
                  </a:cubicBezTo>
                  <a:cubicBezTo>
                    <a:pt x="6593" y="19538"/>
                    <a:pt x="8724" y="18374"/>
                    <a:pt x="9856" y="17408"/>
                  </a:cubicBezTo>
                  <a:cubicBezTo>
                    <a:pt x="9882" y="17384"/>
                    <a:pt x="9884" y="17352"/>
                    <a:pt x="9872" y="17324"/>
                  </a:cubicBezTo>
                  <a:cubicBezTo>
                    <a:pt x="9859" y="17293"/>
                    <a:pt x="9829" y="17268"/>
                    <a:pt x="9798" y="17268"/>
                  </a:cubicBezTo>
                  <a:cubicBezTo>
                    <a:pt x="9785" y="17268"/>
                    <a:pt x="9772" y="17272"/>
                    <a:pt x="9760" y="17281"/>
                  </a:cubicBezTo>
                  <a:cubicBezTo>
                    <a:pt x="8522" y="18119"/>
                    <a:pt x="7172" y="18809"/>
                    <a:pt x="5687" y="19072"/>
                  </a:cubicBezTo>
                  <a:cubicBezTo>
                    <a:pt x="5366" y="19129"/>
                    <a:pt x="5023" y="19169"/>
                    <a:pt x="4681" y="19169"/>
                  </a:cubicBezTo>
                  <a:cubicBezTo>
                    <a:pt x="3970" y="19169"/>
                    <a:pt x="3262" y="18998"/>
                    <a:pt x="2756" y="18463"/>
                  </a:cubicBezTo>
                  <a:cubicBezTo>
                    <a:pt x="2071" y="17740"/>
                    <a:pt x="2006" y="16650"/>
                    <a:pt x="2126" y="15720"/>
                  </a:cubicBezTo>
                  <a:cubicBezTo>
                    <a:pt x="2394" y="13674"/>
                    <a:pt x="3740" y="11125"/>
                    <a:pt x="1925" y="9433"/>
                  </a:cubicBezTo>
                  <a:cubicBezTo>
                    <a:pt x="3766" y="8244"/>
                    <a:pt x="2916" y="5665"/>
                    <a:pt x="2480" y="3917"/>
                  </a:cubicBezTo>
                  <a:cubicBezTo>
                    <a:pt x="2214" y="2850"/>
                    <a:pt x="1914" y="1355"/>
                    <a:pt x="3078" y="673"/>
                  </a:cubicBezTo>
                  <a:cubicBezTo>
                    <a:pt x="3426" y="469"/>
                    <a:pt x="3823" y="390"/>
                    <a:pt x="4229" y="390"/>
                  </a:cubicBezTo>
                  <a:cubicBezTo>
                    <a:pt x="4771" y="390"/>
                    <a:pt x="5328" y="532"/>
                    <a:pt x="5804" y="710"/>
                  </a:cubicBezTo>
                  <a:cubicBezTo>
                    <a:pt x="7359" y="1289"/>
                    <a:pt x="8757" y="2347"/>
                    <a:pt x="10208" y="3144"/>
                  </a:cubicBezTo>
                  <a:cubicBezTo>
                    <a:pt x="10231" y="3157"/>
                    <a:pt x="10253" y="3162"/>
                    <a:pt x="10274" y="3162"/>
                  </a:cubicBezTo>
                  <a:cubicBezTo>
                    <a:pt x="10348" y="3162"/>
                    <a:pt x="10404" y="3093"/>
                    <a:pt x="10404" y="3021"/>
                  </a:cubicBezTo>
                  <a:cubicBezTo>
                    <a:pt x="10404" y="2982"/>
                    <a:pt x="10385" y="2940"/>
                    <a:pt x="10341" y="2912"/>
                  </a:cubicBezTo>
                  <a:cubicBezTo>
                    <a:pt x="8950" y="2015"/>
                    <a:pt x="6406" y="0"/>
                    <a:pt x="4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14"/>
          <p:cNvSpPr txBox="1">
            <a:spLocks noGrp="1"/>
          </p:cNvSpPr>
          <p:nvPr>
            <p:ph type="ctrTitle"/>
          </p:nvPr>
        </p:nvSpPr>
        <p:spPr>
          <a:xfrm flipH="1">
            <a:off x="3050275" y="3150850"/>
            <a:ext cx="30435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35" name="Google Shape;335;p14"/>
          <p:cNvSpPr txBox="1">
            <a:spLocks noGrp="1"/>
          </p:cNvSpPr>
          <p:nvPr>
            <p:ph type="subTitle" idx="1"/>
          </p:nvPr>
        </p:nvSpPr>
        <p:spPr>
          <a:xfrm flipH="1">
            <a:off x="1698300" y="1796000"/>
            <a:ext cx="5747400" cy="13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23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36" name="Google Shape;336;p14"/>
          <p:cNvGrpSpPr/>
          <p:nvPr/>
        </p:nvGrpSpPr>
        <p:grpSpPr>
          <a:xfrm rot="899936">
            <a:off x="1146983" y="4620964"/>
            <a:ext cx="226551" cy="205209"/>
            <a:chOff x="1640475" y="1197075"/>
            <a:chExt cx="55475" cy="50250"/>
          </a:xfrm>
        </p:grpSpPr>
        <p:sp>
          <p:nvSpPr>
            <p:cNvPr id="337" name="Google Shape;337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14"/>
          <p:cNvSpPr/>
          <p:nvPr/>
        </p:nvSpPr>
        <p:spPr>
          <a:xfrm rot="-1799742" flipH="1">
            <a:off x="364579" y="391309"/>
            <a:ext cx="434371" cy="10175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4"/>
          <p:cNvSpPr/>
          <p:nvPr/>
        </p:nvSpPr>
        <p:spPr>
          <a:xfrm rot="-9899901" flipH="1">
            <a:off x="5037735" y="480226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2" name="Google Shape;342;p14"/>
          <p:cNvGrpSpPr/>
          <p:nvPr/>
        </p:nvGrpSpPr>
        <p:grpSpPr>
          <a:xfrm rot="-7199893">
            <a:off x="6496818" y="4744065"/>
            <a:ext cx="228603" cy="207088"/>
            <a:chOff x="1640475" y="1197075"/>
            <a:chExt cx="55475" cy="50250"/>
          </a:xfrm>
        </p:grpSpPr>
        <p:sp>
          <p:nvSpPr>
            <p:cNvPr id="343" name="Google Shape;343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" name="Google Shape;346;p14"/>
          <p:cNvSpPr/>
          <p:nvPr/>
        </p:nvSpPr>
        <p:spPr>
          <a:xfrm rot="-143173" flipH="1">
            <a:off x="2774705" y="264946"/>
            <a:ext cx="970033" cy="22723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7" name="Google Shape;347;p14"/>
          <p:cNvGrpSpPr/>
          <p:nvPr/>
        </p:nvGrpSpPr>
        <p:grpSpPr>
          <a:xfrm rot="-5400176">
            <a:off x="8462420" y="504765"/>
            <a:ext cx="324157" cy="293631"/>
            <a:chOff x="1640475" y="1197075"/>
            <a:chExt cx="55475" cy="50250"/>
          </a:xfrm>
        </p:grpSpPr>
        <p:sp>
          <p:nvSpPr>
            <p:cNvPr id="348" name="Google Shape;348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351;p1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352" name="Google Shape;352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" name="Google Shape;355;p14"/>
          <p:cNvGrpSpPr/>
          <p:nvPr/>
        </p:nvGrpSpPr>
        <p:grpSpPr>
          <a:xfrm rot="-7200118">
            <a:off x="415533" y="1000416"/>
            <a:ext cx="332475" cy="301169"/>
            <a:chOff x="1640475" y="1197075"/>
            <a:chExt cx="55475" cy="50250"/>
          </a:xfrm>
        </p:grpSpPr>
        <p:sp>
          <p:nvSpPr>
            <p:cNvPr id="356" name="Google Shape;356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9" name="Google Shape;359;p1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 rot="-1920372">
            <a:off x="-35598" y="3964576"/>
            <a:ext cx="988874" cy="900813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5"/>
          <p:cNvSpPr/>
          <p:nvPr/>
        </p:nvSpPr>
        <p:spPr>
          <a:xfrm rot="10800000">
            <a:off x="-470007" y="-486251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5"/>
          <p:cNvSpPr/>
          <p:nvPr/>
        </p:nvSpPr>
        <p:spPr>
          <a:xfrm rot="10800000">
            <a:off x="7300302" y="-415230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5"/>
          <p:cNvSpPr/>
          <p:nvPr/>
        </p:nvSpPr>
        <p:spPr>
          <a:xfrm rot="10800000">
            <a:off x="5339943" y="3964766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5"/>
          <p:cNvSpPr/>
          <p:nvPr/>
        </p:nvSpPr>
        <p:spPr>
          <a:xfrm rot="10800000">
            <a:off x="-1235999" y="2885131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5"/>
          <p:cNvSpPr txBox="1">
            <a:spLocks noGrp="1"/>
          </p:cNvSpPr>
          <p:nvPr>
            <p:ph type="title"/>
          </p:nvPr>
        </p:nvSpPr>
        <p:spPr>
          <a:xfrm>
            <a:off x="3225150" y="1000350"/>
            <a:ext cx="2693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7" name="Google Shape;367;p15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3923100" y="3369800"/>
            <a:ext cx="12978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368" name="Google Shape;368;p15"/>
          <p:cNvSpPr txBox="1">
            <a:spLocks noGrp="1"/>
          </p:cNvSpPr>
          <p:nvPr>
            <p:ph type="subTitle" idx="2"/>
          </p:nvPr>
        </p:nvSpPr>
        <p:spPr>
          <a:xfrm>
            <a:off x="3041400" y="2310025"/>
            <a:ext cx="30612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369" name="Google Shape;369;p15"/>
          <p:cNvGrpSpPr/>
          <p:nvPr/>
        </p:nvGrpSpPr>
        <p:grpSpPr>
          <a:xfrm rot="2699963">
            <a:off x="8381489" y="3848384"/>
            <a:ext cx="359745" cy="325872"/>
            <a:chOff x="1640475" y="1197075"/>
            <a:chExt cx="55475" cy="50250"/>
          </a:xfrm>
        </p:grpSpPr>
        <p:sp>
          <p:nvSpPr>
            <p:cNvPr id="370" name="Google Shape;370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" name="Google Shape;373;p15"/>
          <p:cNvSpPr/>
          <p:nvPr/>
        </p:nvSpPr>
        <p:spPr>
          <a:xfrm rot="9000131" flipH="1">
            <a:off x="8344172" y="47405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5"/>
          <p:cNvSpPr/>
          <p:nvPr/>
        </p:nvSpPr>
        <p:spPr>
          <a:xfrm rot="-9899901" flipH="1">
            <a:off x="3552435" y="20191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" name="Google Shape;375;p15"/>
          <p:cNvGrpSpPr/>
          <p:nvPr/>
        </p:nvGrpSpPr>
        <p:grpSpPr>
          <a:xfrm rot="900044">
            <a:off x="2322530" y="197808"/>
            <a:ext cx="228603" cy="207086"/>
            <a:chOff x="1640475" y="1197075"/>
            <a:chExt cx="55475" cy="50250"/>
          </a:xfrm>
        </p:grpSpPr>
        <p:sp>
          <p:nvSpPr>
            <p:cNvPr id="376" name="Google Shape;376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9" name="Google Shape;379;p15"/>
          <p:cNvSpPr/>
          <p:nvPr/>
        </p:nvSpPr>
        <p:spPr>
          <a:xfrm rot="1133433">
            <a:off x="5319131" y="4688796"/>
            <a:ext cx="970030" cy="2272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0" name="Google Shape;380;p15"/>
          <p:cNvGrpSpPr/>
          <p:nvPr/>
        </p:nvGrpSpPr>
        <p:grpSpPr>
          <a:xfrm rot="-425803">
            <a:off x="271352" y="4437569"/>
            <a:ext cx="296718" cy="268774"/>
            <a:chOff x="1640475" y="1197075"/>
            <a:chExt cx="55475" cy="50250"/>
          </a:xfrm>
        </p:grpSpPr>
        <p:sp>
          <p:nvSpPr>
            <p:cNvPr id="381" name="Google Shape;381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4" name="Google Shape;384;p15"/>
          <p:cNvSpPr/>
          <p:nvPr/>
        </p:nvSpPr>
        <p:spPr>
          <a:xfrm rot="-2700202">
            <a:off x="-480512" y="2884702"/>
            <a:ext cx="1057332" cy="823806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" name="Google Shape;385;p15"/>
          <p:cNvGrpSpPr/>
          <p:nvPr/>
        </p:nvGrpSpPr>
        <p:grpSpPr>
          <a:xfrm rot="8627988">
            <a:off x="7778674" y="237617"/>
            <a:ext cx="243106" cy="220218"/>
            <a:chOff x="1640475" y="1197075"/>
            <a:chExt cx="55475" cy="50250"/>
          </a:xfrm>
        </p:grpSpPr>
        <p:sp>
          <p:nvSpPr>
            <p:cNvPr id="386" name="Google Shape;386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9" name="Google Shape;389;p15"/>
          <p:cNvSpPr/>
          <p:nvPr/>
        </p:nvSpPr>
        <p:spPr>
          <a:xfrm>
            <a:off x="0" y="292884"/>
            <a:ext cx="559644" cy="827407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5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"/>
          <p:cNvSpPr/>
          <p:nvPr/>
        </p:nvSpPr>
        <p:spPr>
          <a:xfrm>
            <a:off x="-148873" y="3525345"/>
            <a:ext cx="3825648" cy="1800343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6"/>
          <p:cNvSpPr/>
          <p:nvPr/>
        </p:nvSpPr>
        <p:spPr>
          <a:xfrm>
            <a:off x="-425898" y="-291775"/>
            <a:ext cx="3298272" cy="1820589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6"/>
          <p:cNvSpPr/>
          <p:nvPr/>
        </p:nvSpPr>
        <p:spPr>
          <a:xfrm>
            <a:off x="7342677" y="-220591"/>
            <a:ext cx="2090062" cy="209616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6"/>
          <p:cNvSpPr/>
          <p:nvPr/>
        </p:nvSpPr>
        <p:spPr>
          <a:xfrm>
            <a:off x="5382456" y="4159416"/>
            <a:ext cx="3916919" cy="138400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16"/>
          <p:cNvGrpSpPr/>
          <p:nvPr/>
        </p:nvGrpSpPr>
        <p:grpSpPr>
          <a:xfrm>
            <a:off x="1539904" y="862266"/>
            <a:ext cx="6063713" cy="3662083"/>
            <a:chOff x="5677150" y="460514"/>
            <a:chExt cx="675803" cy="826730"/>
          </a:xfrm>
        </p:grpSpPr>
        <p:sp>
          <p:nvSpPr>
            <p:cNvPr id="396" name="Google Shape;396;p16"/>
            <p:cNvSpPr/>
            <p:nvPr/>
          </p:nvSpPr>
          <p:spPr>
            <a:xfrm>
              <a:off x="5677150" y="460514"/>
              <a:ext cx="675803" cy="826730"/>
            </a:xfrm>
            <a:custGeom>
              <a:avLst/>
              <a:gdLst/>
              <a:ahLst/>
              <a:cxnLst/>
              <a:rect l="l" t="t" r="r" b="b"/>
              <a:pathLst>
                <a:path w="12748" h="15595" extrusionOk="0">
                  <a:moveTo>
                    <a:pt x="6151" y="195"/>
                  </a:moveTo>
                  <a:cubicBezTo>
                    <a:pt x="6218" y="195"/>
                    <a:pt x="6285" y="195"/>
                    <a:pt x="6352" y="195"/>
                  </a:cubicBezTo>
                  <a:cubicBezTo>
                    <a:pt x="8186" y="199"/>
                    <a:pt x="10024" y="201"/>
                    <a:pt x="11858" y="230"/>
                  </a:cubicBezTo>
                  <a:cubicBezTo>
                    <a:pt x="11845" y="240"/>
                    <a:pt x="11838" y="256"/>
                    <a:pt x="11838" y="278"/>
                  </a:cubicBezTo>
                  <a:cubicBezTo>
                    <a:pt x="11857" y="2636"/>
                    <a:pt x="11871" y="4995"/>
                    <a:pt x="11887" y="7353"/>
                  </a:cubicBezTo>
                  <a:cubicBezTo>
                    <a:pt x="11903" y="9687"/>
                    <a:pt x="11851" y="12033"/>
                    <a:pt x="11954" y="14364"/>
                  </a:cubicBezTo>
                  <a:cubicBezTo>
                    <a:pt x="10088" y="13366"/>
                    <a:pt x="8242" y="12312"/>
                    <a:pt x="6345" y="11377"/>
                  </a:cubicBezTo>
                  <a:cubicBezTo>
                    <a:pt x="6338" y="11374"/>
                    <a:pt x="6331" y="11372"/>
                    <a:pt x="6324" y="11372"/>
                  </a:cubicBezTo>
                  <a:cubicBezTo>
                    <a:pt x="6291" y="11372"/>
                    <a:pt x="6268" y="11406"/>
                    <a:pt x="6278" y="11434"/>
                  </a:cubicBezTo>
                  <a:cubicBezTo>
                    <a:pt x="6270" y="11434"/>
                    <a:pt x="6261" y="11437"/>
                    <a:pt x="6253" y="11440"/>
                  </a:cubicBezTo>
                  <a:cubicBezTo>
                    <a:pt x="4488" y="12273"/>
                    <a:pt x="2694" y="13048"/>
                    <a:pt x="921" y="13861"/>
                  </a:cubicBezTo>
                  <a:cubicBezTo>
                    <a:pt x="924" y="9315"/>
                    <a:pt x="924" y="4763"/>
                    <a:pt x="835" y="219"/>
                  </a:cubicBezTo>
                  <a:lnTo>
                    <a:pt x="835" y="219"/>
                  </a:lnTo>
                  <a:cubicBezTo>
                    <a:pt x="1127" y="221"/>
                    <a:pt x="1419" y="222"/>
                    <a:pt x="1712" y="222"/>
                  </a:cubicBezTo>
                  <a:cubicBezTo>
                    <a:pt x="3192" y="222"/>
                    <a:pt x="4672" y="195"/>
                    <a:pt x="6151" y="195"/>
                  </a:cubicBezTo>
                  <a:close/>
                  <a:moveTo>
                    <a:pt x="189" y="210"/>
                  </a:moveTo>
                  <a:cubicBezTo>
                    <a:pt x="381" y="213"/>
                    <a:pt x="572" y="216"/>
                    <a:pt x="765" y="218"/>
                  </a:cubicBezTo>
                  <a:cubicBezTo>
                    <a:pt x="712" y="4804"/>
                    <a:pt x="770" y="9396"/>
                    <a:pt x="810" y="13984"/>
                  </a:cubicBezTo>
                  <a:cubicBezTo>
                    <a:pt x="810" y="14024"/>
                    <a:pt x="845" y="14044"/>
                    <a:pt x="881" y="14044"/>
                  </a:cubicBezTo>
                  <a:cubicBezTo>
                    <a:pt x="916" y="14044"/>
                    <a:pt x="952" y="14024"/>
                    <a:pt x="952" y="13984"/>
                  </a:cubicBezTo>
                  <a:lnTo>
                    <a:pt x="952" y="13971"/>
                  </a:lnTo>
                  <a:cubicBezTo>
                    <a:pt x="2715" y="13211"/>
                    <a:pt x="4535" y="12371"/>
                    <a:pt x="6322" y="11545"/>
                  </a:cubicBezTo>
                  <a:cubicBezTo>
                    <a:pt x="6351" y="11532"/>
                    <a:pt x="6356" y="11508"/>
                    <a:pt x="6348" y="11486"/>
                  </a:cubicBezTo>
                  <a:lnTo>
                    <a:pt x="6348" y="11486"/>
                  </a:lnTo>
                  <a:cubicBezTo>
                    <a:pt x="8163" y="12536"/>
                    <a:pt x="10044" y="13482"/>
                    <a:pt x="11891" y="14472"/>
                  </a:cubicBezTo>
                  <a:cubicBezTo>
                    <a:pt x="11901" y="14477"/>
                    <a:pt x="11910" y="14479"/>
                    <a:pt x="11919" y="14479"/>
                  </a:cubicBezTo>
                  <a:cubicBezTo>
                    <a:pt x="11938" y="14479"/>
                    <a:pt x="11955" y="14470"/>
                    <a:pt x="11967" y="14456"/>
                  </a:cubicBezTo>
                  <a:cubicBezTo>
                    <a:pt x="11974" y="14463"/>
                    <a:pt x="11984" y="14467"/>
                    <a:pt x="11994" y="14467"/>
                  </a:cubicBezTo>
                  <a:cubicBezTo>
                    <a:pt x="12013" y="14467"/>
                    <a:pt x="12031" y="14454"/>
                    <a:pt x="12032" y="14429"/>
                  </a:cubicBezTo>
                  <a:cubicBezTo>
                    <a:pt x="12108" y="12076"/>
                    <a:pt x="12027" y="9708"/>
                    <a:pt x="12014" y="7353"/>
                  </a:cubicBezTo>
                  <a:cubicBezTo>
                    <a:pt x="12001" y="4995"/>
                    <a:pt x="11984" y="2635"/>
                    <a:pt x="11974" y="278"/>
                  </a:cubicBezTo>
                  <a:cubicBezTo>
                    <a:pt x="11974" y="257"/>
                    <a:pt x="11966" y="242"/>
                    <a:pt x="11955" y="231"/>
                  </a:cubicBezTo>
                  <a:lnTo>
                    <a:pt x="11955" y="231"/>
                  </a:lnTo>
                  <a:cubicBezTo>
                    <a:pt x="12129" y="234"/>
                    <a:pt x="12303" y="236"/>
                    <a:pt x="12477" y="239"/>
                  </a:cubicBezTo>
                  <a:cubicBezTo>
                    <a:pt x="12539" y="2733"/>
                    <a:pt x="12582" y="5227"/>
                    <a:pt x="12558" y="7721"/>
                  </a:cubicBezTo>
                  <a:cubicBezTo>
                    <a:pt x="12546" y="8949"/>
                    <a:pt x="12545" y="10177"/>
                    <a:pt x="12542" y="11406"/>
                  </a:cubicBezTo>
                  <a:cubicBezTo>
                    <a:pt x="12537" y="12659"/>
                    <a:pt x="12458" y="13942"/>
                    <a:pt x="12556" y="15193"/>
                  </a:cubicBezTo>
                  <a:cubicBezTo>
                    <a:pt x="12553" y="15197"/>
                    <a:pt x="12550" y="15202"/>
                    <a:pt x="12548" y="15207"/>
                  </a:cubicBezTo>
                  <a:cubicBezTo>
                    <a:pt x="12531" y="15248"/>
                    <a:pt x="12544" y="15296"/>
                    <a:pt x="12544" y="15338"/>
                  </a:cubicBezTo>
                  <a:cubicBezTo>
                    <a:pt x="12544" y="15374"/>
                    <a:pt x="12539" y="15409"/>
                    <a:pt x="12535" y="15442"/>
                  </a:cubicBezTo>
                  <a:cubicBezTo>
                    <a:pt x="11424" y="14918"/>
                    <a:pt x="10314" y="14392"/>
                    <a:pt x="9213" y="13848"/>
                  </a:cubicBezTo>
                  <a:cubicBezTo>
                    <a:pt x="8673" y="13582"/>
                    <a:pt x="8134" y="13312"/>
                    <a:pt x="7596" y="13039"/>
                  </a:cubicBezTo>
                  <a:cubicBezTo>
                    <a:pt x="7186" y="12831"/>
                    <a:pt x="6723" y="12518"/>
                    <a:pt x="6251" y="12493"/>
                  </a:cubicBezTo>
                  <a:cubicBezTo>
                    <a:pt x="6250" y="12493"/>
                    <a:pt x="6249" y="12493"/>
                    <a:pt x="6249" y="12493"/>
                  </a:cubicBezTo>
                  <a:cubicBezTo>
                    <a:pt x="6238" y="12493"/>
                    <a:pt x="6231" y="12498"/>
                    <a:pt x="6226" y="12505"/>
                  </a:cubicBezTo>
                  <a:cubicBezTo>
                    <a:pt x="6218" y="12503"/>
                    <a:pt x="6210" y="12502"/>
                    <a:pt x="6201" y="12502"/>
                  </a:cubicBezTo>
                  <a:cubicBezTo>
                    <a:pt x="6190" y="12502"/>
                    <a:pt x="6177" y="12504"/>
                    <a:pt x="6165" y="12511"/>
                  </a:cubicBezTo>
                  <a:cubicBezTo>
                    <a:pt x="4198" y="13498"/>
                    <a:pt x="2163" y="14274"/>
                    <a:pt x="132" y="15113"/>
                  </a:cubicBezTo>
                  <a:lnTo>
                    <a:pt x="131" y="15113"/>
                  </a:lnTo>
                  <a:cubicBezTo>
                    <a:pt x="198" y="13891"/>
                    <a:pt x="165" y="12657"/>
                    <a:pt x="169" y="11434"/>
                  </a:cubicBezTo>
                  <a:cubicBezTo>
                    <a:pt x="172" y="10188"/>
                    <a:pt x="170" y="8942"/>
                    <a:pt x="176" y="7698"/>
                  </a:cubicBezTo>
                  <a:cubicBezTo>
                    <a:pt x="189" y="5207"/>
                    <a:pt x="189" y="2715"/>
                    <a:pt x="192" y="225"/>
                  </a:cubicBezTo>
                  <a:cubicBezTo>
                    <a:pt x="192" y="220"/>
                    <a:pt x="190" y="216"/>
                    <a:pt x="189" y="210"/>
                  </a:cubicBezTo>
                  <a:close/>
                  <a:moveTo>
                    <a:pt x="4658" y="1"/>
                  </a:moveTo>
                  <a:cubicBezTo>
                    <a:pt x="3153" y="1"/>
                    <a:pt x="1649" y="26"/>
                    <a:pt x="148" y="95"/>
                  </a:cubicBezTo>
                  <a:cubicBezTo>
                    <a:pt x="110" y="98"/>
                    <a:pt x="91" y="130"/>
                    <a:pt x="94" y="160"/>
                  </a:cubicBezTo>
                  <a:cubicBezTo>
                    <a:pt x="68" y="169"/>
                    <a:pt x="47" y="190"/>
                    <a:pt x="47" y="226"/>
                  </a:cubicBezTo>
                  <a:cubicBezTo>
                    <a:pt x="44" y="2716"/>
                    <a:pt x="36" y="5207"/>
                    <a:pt x="42" y="7698"/>
                  </a:cubicBezTo>
                  <a:cubicBezTo>
                    <a:pt x="45" y="8917"/>
                    <a:pt x="39" y="10136"/>
                    <a:pt x="39" y="11355"/>
                  </a:cubicBezTo>
                  <a:cubicBezTo>
                    <a:pt x="39" y="12623"/>
                    <a:pt x="1" y="13904"/>
                    <a:pt x="68" y="15170"/>
                  </a:cubicBezTo>
                  <a:cubicBezTo>
                    <a:pt x="69" y="15189"/>
                    <a:pt x="84" y="15199"/>
                    <a:pt x="99" y="15199"/>
                  </a:cubicBezTo>
                  <a:cubicBezTo>
                    <a:pt x="101" y="15199"/>
                    <a:pt x="104" y="15199"/>
                    <a:pt x="106" y="15198"/>
                  </a:cubicBezTo>
                  <a:cubicBezTo>
                    <a:pt x="114" y="15210"/>
                    <a:pt x="127" y="15220"/>
                    <a:pt x="144" y="15220"/>
                  </a:cubicBezTo>
                  <a:cubicBezTo>
                    <a:pt x="149" y="15220"/>
                    <a:pt x="155" y="15219"/>
                    <a:pt x="161" y="15217"/>
                  </a:cubicBezTo>
                  <a:cubicBezTo>
                    <a:pt x="2256" y="14587"/>
                    <a:pt x="4297" y="13628"/>
                    <a:pt x="6248" y="12653"/>
                  </a:cubicBezTo>
                  <a:cubicBezTo>
                    <a:pt x="6277" y="12639"/>
                    <a:pt x="6289" y="12613"/>
                    <a:pt x="6289" y="12590"/>
                  </a:cubicBezTo>
                  <a:cubicBezTo>
                    <a:pt x="6734" y="12822"/>
                    <a:pt x="7210" y="13014"/>
                    <a:pt x="7658" y="13244"/>
                  </a:cubicBezTo>
                  <a:cubicBezTo>
                    <a:pt x="8195" y="13520"/>
                    <a:pt x="8733" y="13791"/>
                    <a:pt x="9272" y="14059"/>
                  </a:cubicBezTo>
                  <a:cubicBezTo>
                    <a:pt x="10328" y="14583"/>
                    <a:pt x="11389" y="15096"/>
                    <a:pt x="12460" y="15586"/>
                  </a:cubicBezTo>
                  <a:cubicBezTo>
                    <a:pt x="12473" y="15592"/>
                    <a:pt x="12485" y="15594"/>
                    <a:pt x="12496" y="15594"/>
                  </a:cubicBezTo>
                  <a:cubicBezTo>
                    <a:pt x="12531" y="15594"/>
                    <a:pt x="12561" y="15570"/>
                    <a:pt x="12575" y="15541"/>
                  </a:cubicBezTo>
                  <a:cubicBezTo>
                    <a:pt x="12579" y="15542"/>
                    <a:pt x="12583" y="15543"/>
                    <a:pt x="12587" y="15543"/>
                  </a:cubicBezTo>
                  <a:cubicBezTo>
                    <a:pt x="12602" y="15543"/>
                    <a:pt x="12615" y="15536"/>
                    <a:pt x="12624" y="15516"/>
                  </a:cubicBezTo>
                  <a:cubicBezTo>
                    <a:pt x="12648" y="15465"/>
                    <a:pt x="12662" y="15413"/>
                    <a:pt x="12671" y="15356"/>
                  </a:cubicBezTo>
                  <a:cubicBezTo>
                    <a:pt x="12679" y="15302"/>
                    <a:pt x="12690" y="15241"/>
                    <a:pt x="12658" y="15193"/>
                  </a:cubicBezTo>
                  <a:cubicBezTo>
                    <a:pt x="12655" y="15188"/>
                    <a:pt x="12650" y="15182"/>
                    <a:pt x="12646" y="15179"/>
                  </a:cubicBezTo>
                  <a:cubicBezTo>
                    <a:pt x="12748" y="13959"/>
                    <a:pt x="12679" y="12709"/>
                    <a:pt x="12684" y="11486"/>
                  </a:cubicBezTo>
                  <a:cubicBezTo>
                    <a:pt x="12687" y="10231"/>
                    <a:pt x="12697" y="8976"/>
                    <a:pt x="12690" y="7721"/>
                  </a:cubicBezTo>
                  <a:cubicBezTo>
                    <a:pt x="12676" y="5223"/>
                    <a:pt x="12739" y="2724"/>
                    <a:pt x="12648" y="226"/>
                  </a:cubicBezTo>
                  <a:cubicBezTo>
                    <a:pt x="12647" y="189"/>
                    <a:pt x="12626" y="165"/>
                    <a:pt x="12600" y="153"/>
                  </a:cubicBezTo>
                  <a:cubicBezTo>
                    <a:pt x="12592" y="137"/>
                    <a:pt x="12577" y="124"/>
                    <a:pt x="12552" y="124"/>
                  </a:cubicBezTo>
                  <a:cubicBezTo>
                    <a:pt x="9927" y="77"/>
                    <a:pt x="7291" y="1"/>
                    <a:pt x="4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5684148" y="471647"/>
              <a:ext cx="660059" cy="807486"/>
            </a:xfrm>
            <a:custGeom>
              <a:avLst/>
              <a:gdLst/>
              <a:ahLst/>
              <a:cxnLst/>
              <a:rect l="l" t="t" r="r" b="b"/>
              <a:pathLst>
                <a:path w="12451" h="15232" extrusionOk="0">
                  <a:moveTo>
                    <a:pt x="58" y="0"/>
                  </a:moveTo>
                  <a:cubicBezTo>
                    <a:pt x="58" y="7"/>
                    <a:pt x="60" y="10"/>
                    <a:pt x="60" y="16"/>
                  </a:cubicBezTo>
                  <a:cubicBezTo>
                    <a:pt x="57" y="2506"/>
                    <a:pt x="58" y="4997"/>
                    <a:pt x="45" y="7488"/>
                  </a:cubicBezTo>
                  <a:cubicBezTo>
                    <a:pt x="39" y="8732"/>
                    <a:pt x="40" y="9978"/>
                    <a:pt x="37" y="11224"/>
                  </a:cubicBezTo>
                  <a:cubicBezTo>
                    <a:pt x="33" y="12447"/>
                    <a:pt x="66" y="13681"/>
                    <a:pt x="0" y="14903"/>
                  </a:cubicBezTo>
                  <a:cubicBezTo>
                    <a:pt x="2031" y="14064"/>
                    <a:pt x="4066" y="13288"/>
                    <a:pt x="6034" y="12301"/>
                  </a:cubicBezTo>
                  <a:cubicBezTo>
                    <a:pt x="6046" y="12294"/>
                    <a:pt x="6058" y="12292"/>
                    <a:pt x="6070" y="12292"/>
                  </a:cubicBezTo>
                  <a:cubicBezTo>
                    <a:pt x="6078" y="12292"/>
                    <a:pt x="6086" y="12293"/>
                    <a:pt x="6094" y="12295"/>
                  </a:cubicBezTo>
                  <a:cubicBezTo>
                    <a:pt x="6099" y="12288"/>
                    <a:pt x="6106" y="12283"/>
                    <a:pt x="6117" y="12283"/>
                  </a:cubicBezTo>
                  <a:cubicBezTo>
                    <a:pt x="6117" y="12283"/>
                    <a:pt x="6118" y="12283"/>
                    <a:pt x="6119" y="12283"/>
                  </a:cubicBezTo>
                  <a:cubicBezTo>
                    <a:pt x="6591" y="12308"/>
                    <a:pt x="7054" y="12621"/>
                    <a:pt x="7466" y="12829"/>
                  </a:cubicBezTo>
                  <a:cubicBezTo>
                    <a:pt x="8003" y="13102"/>
                    <a:pt x="8541" y="13372"/>
                    <a:pt x="9081" y="13639"/>
                  </a:cubicBezTo>
                  <a:cubicBezTo>
                    <a:pt x="10182" y="14183"/>
                    <a:pt x="11292" y="14708"/>
                    <a:pt x="12403" y="15232"/>
                  </a:cubicBezTo>
                  <a:cubicBezTo>
                    <a:pt x="12407" y="15199"/>
                    <a:pt x="12412" y="15165"/>
                    <a:pt x="12412" y="15129"/>
                  </a:cubicBezTo>
                  <a:cubicBezTo>
                    <a:pt x="12412" y="15086"/>
                    <a:pt x="12399" y="15039"/>
                    <a:pt x="12416" y="14997"/>
                  </a:cubicBezTo>
                  <a:cubicBezTo>
                    <a:pt x="12418" y="14992"/>
                    <a:pt x="12421" y="14987"/>
                    <a:pt x="12424" y="14983"/>
                  </a:cubicBezTo>
                  <a:cubicBezTo>
                    <a:pt x="12327" y="13732"/>
                    <a:pt x="12405" y="12449"/>
                    <a:pt x="12410" y="11196"/>
                  </a:cubicBezTo>
                  <a:cubicBezTo>
                    <a:pt x="12413" y="9967"/>
                    <a:pt x="12414" y="8739"/>
                    <a:pt x="12426" y="7511"/>
                  </a:cubicBezTo>
                  <a:cubicBezTo>
                    <a:pt x="12450" y="5017"/>
                    <a:pt x="12407" y="2523"/>
                    <a:pt x="12345" y="29"/>
                  </a:cubicBezTo>
                  <a:cubicBezTo>
                    <a:pt x="12171" y="26"/>
                    <a:pt x="11997" y="24"/>
                    <a:pt x="11823" y="21"/>
                  </a:cubicBezTo>
                  <a:lnTo>
                    <a:pt x="11823" y="21"/>
                  </a:lnTo>
                  <a:cubicBezTo>
                    <a:pt x="11835" y="32"/>
                    <a:pt x="11842" y="47"/>
                    <a:pt x="11842" y="68"/>
                  </a:cubicBezTo>
                  <a:cubicBezTo>
                    <a:pt x="11852" y="2426"/>
                    <a:pt x="11869" y="4785"/>
                    <a:pt x="11882" y="7144"/>
                  </a:cubicBezTo>
                  <a:cubicBezTo>
                    <a:pt x="11896" y="9498"/>
                    <a:pt x="11976" y="11867"/>
                    <a:pt x="11900" y="14219"/>
                  </a:cubicBezTo>
                  <a:cubicBezTo>
                    <a:pt x="11899" y="14244"/>
                    <a:pt x="11881" y="14257"/>
                    <a:pt x="11863" y="14257"/>
                  </a:cubicBezTo>
                  <a:cubicBezTo>
                    <a:pt x="11853" y="14257"/>
                    <a:pt x="11843" y="14253"/>
                    <a:pt x="11835" y="14246"/>
                  </a:cubicBezTo>
                  <a:cubicBezTo>
                    <a:pt x="11823" y="14260"/>
                    <a:pt x="11807" y="14270"/>
                    <a:pt x="11788" y="14270"/>
                  </a:cubicBezTo>
                  <a:cubicBezTo>
                    <a:pt x="11779" y="14270"/>
                    <a:pt x="11769" y="14267"/>
                    <a:pt x="11759" y="14262"/>
                  </a:cubicBezTo>
                  <a:cubicBezTo>
                    <a:pt x="9912" y="13272"/>
                    <a:pt x="8031" y="12326"/>
                    <a:pt x="6217" y="11276"/>
                  </a:cubicBezTo>
                  <a:lnTo>
                    <a:pt x="6217" y="11276"/>
                  </a:lnTo>
                  <a:cubicBezTo>
                    <a:pt x="6224" y="11298"/>
                    <a:pt x="6219" y="11323"/>
                    <a:pt x="6191" y="11336"/>
                  </a:cubicBezTo>
                  <a:cubicBezTo>
                    <a:pt x="4403" y="12161"/>
                    <a:pt x="2583" y="13002"/>
                    <a:pt x="820" y="13761"/>
                  </a:cubicBezTo>
                  <a:lnTo>
                    <a:pt x="820" y="13774"/>
                  </a:lnTo>
                  <a:cubicBezTo>
                    <a:pt x="820" y="13814"/>
                    <a:pt x="784" y="13834"/>
                    <a:pt x="749" y="13834"/>
                  </a:cubicBezTo>
                  <a:cubicBezTo>
                    <a:pt x="713" y="13834"/>
                    <a:pt x="678" y="13814"/>
                    <a:pt x="678" y="13774"/>
                  </a:cubicBezTo>
                  <a:cubicBezTo>
                    <a:pt x="638" y="9186"/>
                    <a:pt x="580" y="4594"/>
                    <a:pt x="634" y="8"/>
                  </a:cubicBezTo>
                  <a:cubicBezTo>
                    <a:pt x="442" y="7"/>
                    <a:pt x="249" y="3"/>
                    <a:pt x="58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721415" y="470851"/>
              <a:ext cx="589393" cy="751187"/>
            </a:xfrm>
            <a:custGeom>
              <a:avLst/>
              <a:gdLst/>
              <a:ahLst/>
              <a:cxnLst/>
              <a:rect l="l" t="t" r="r" b="b"/>
              <a:pathLst>
                <a:path w="11118" h="14170" extrusionOk="0">
                  <a:moveTo>
                    <a:pt x="5316" y="0"/>
                  </a:moveTo>
                  <a:cubicBezTo>
                    <a:pt x="3837" y="0"/>
                    <a:pt x="2357" y="27"/>
                    <a:pt x="877" y="27"/>
                  </a:cubicBezTo>
                  <a:cubicBezTo>
                    <a:pt x="584" y="27"/>
                    <a:pt x="292" y="26"/>
                    <a:pt x="0" y="24"/>
                  </a:cubicBezTo>
                  <a:lnTo>
                    <a:pt x="0" y="24"/>
                  </a:lnTo>
                  <a:cubicBezTo>
                    <a:pt x="89" y="4568"/>
                    <a:pt x="89" y="9120"/>
                    <a:pt x="86" y="13666"/>
                  </a:cubicBezTo>
                  <a:cubicBezTo>
                    <a:pt x="1859" y="12853"/>
                    <a:pt x="3653" y="12077"/>
                    <a:pt x="5418" y="11245"/>
                  </a:cubicBezTo>
                  <a:cubicBezTo>
                    <a:pt x="5426" y="11241"/>
                    <a:pt x="5435" y="11239"/>
                    <a:pt x="5443" y="11239"/>
                  </a:cubicBezTo>
                  <a:cubicBezTo>
                    <a:pt x="5433" y="11211"/>
                    <a:pt x="5456" y="11177"/>
                    <a:pt x="5489" y="11177"/>
                  </a:cubicBezTo>
                  <a:cubicBezTo>
                    <a:pt x="5496" y="11177"/>
                    <a:pt x="5503" y="11179"/>
                    <a:pt x="5510" y="11182"/>
                  </a:cubicBezTo>
                  <a:cubicBezTo>
                    <a:pt x="7407" y="12117"/>
                    <a:pt x="9253" y="13171"/>
                    <a:pt x="11118" y="14169"/>
                  </a:cubicBezTo>
                  <a:cubicBezTo>
                    <a:pt x="11016" y="11838"/>
                    <a:pt x="11067" y="9492"/>
                    <a:pt x="11051" y="7158"/>
                  </a:cubicBezTo>
                  <a:cubicBezTo>
                    <a:pt x="11035" y="4800"/>
                    <a:pt x="11022" y="2441"/>
                    <a:pt x="11003" y="83"/>
                  </a:cubicBezTo>
                  <a:cubicBezTo>
                    <a:pt x="11003" y="61"/>
                    <a:pt x="11010" y="45"/>
                    <a:pt x="11023" y="35"/>
                  </a:cubicBezTo>
                  <a:cubicBezTo>
                    <a:pt x="9189" y="6"/>
                    <a:pt x="7351" y="4"/>
                    <a:pt x="5517" y="0"/>
                  </a:cubicBezTo>
                  <a:cubicBezTo>
                    <a:pt x="5450" y="0"/>
                    <a:pt x="5383" y="0"/>
                    <a:pt x="5316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16"/>
          <p:cNvSpPr txBox="1">
            <a:spLocks noGrp="1"/>
          </p:cNvSpPr>
          <p:nvPr>
            <p:ph type="subTitle" idx="1"/>
          </p:nvPr>
        </p:nvSpPr>
        <p:spPr>
          <a:xfrm flipH="1">
            <a:off x="2649475" y="2513525"/>
            <a:ext cx="38451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16"/>
          <p:cNvSpPr/>
          <p:nvPr/>
        </p:nvSpPr>
        <p:spPr>
          <a:xfrm>
            <a:off x="433397" y="3873365"/>
            <a:ext cx="559652" cy="537631"/>
          </a:xfrm>
          <a:custGeom>
            <a:avLst/>
            <a:gdLst/>
            <a:ahLst/>
            <a:cxnLst/>
            <a:rect l="l" t="t" r="r" b="b"/>
            <a:pathLst>
              <a:path w="3941" h="3786" extrusionOk="0">
                <a:moveTo>
                  <a:pt x="2590" y="410"/>
                </a:moveTo>
                <a:cubicBezTo>
                  <a:pt x="2599" y="410"/>
                  <a:pt x="2603" y="418"/>
                  <a:pt x="2606" y="432"/>
                </a:cubicBezTo>
                <a:cubicBezTo>
                  <a:pt x="2612" y="467"/>
                  <a:pt x="2609" y="510"/>
                  <a:pt x="2601" y="528"/>
                </a:cubicBezTo>
                <a:cubicBezTo>
                  <a:pt x="2592" y="547"/>
                  <a:pt x="2589" y="613"/>
                  <a:pt x="2594" y="677"/>
                </a:cubicBezTo>
                <a:cubicBezTo>
                  <a:pt x="2599" y="740"/>
                  <a:pt x="2591" y="856"/>
                  <a:pt x="2574" y="935"/>
                </a:cubicBezTo>
                <a:cubicBezTo>
                  <a:pt x="2558" y="1013"/>
                  <a:pt x="2555" y="1111"/>
                  <a:pt x="2567" y="1154"/>
                </a:cubicBezTo>
                <a:cubicBezTo>
                  <a:pt x="2590" y="1227"/>
                  <a:pt x="2599" y="1232"/>
                  <a:pt x="2755" y="1262"/>
                </a:cubicBezTo>
                <a:cubicBezTo>
                  <a:pt x="2846" y="1279"/>
                  <a:pt x="2956" y="1305"/>
                  <a:pt x="3003" y="1321"/>
                </a:cubicBezTo>
                <a:cubicBezTo>
                  <a:pt x="3049" y="1335"/>
                  <a:pt x="3174" y="1360"/>
                  <a:pt x="3279" y="1375"/>
                </a:cubicBezTo>
                <a:cubicBezTo>
                  <a:pt x="3533" y="1411"/>
                  <a:pt x="3610" y="1431"/>
                  <a:pt x="3598" y="1454"/>
                </a:cubicBezTo>
                <a:cubicBezTo>
                  <a:pt x="3593" y="1466"/>
                  <a:pt x="3377" y="1549"/>
                  <a:pt x="3120" y="1639"/>
                </a:cubicBezTo>
                <a:cubicBezTo>
                  <a:pt x="2601" y="1819"/>
                  <a:pt x="2539" y="1873"/>
                  <a:pt x="2695" y="2002"/>
                </a:cubicBezTo>
                <a:cubicBezTo>
                  <a:pt x="2742" y="2041"/>
                  <a:pt x="2909" y="2204"/>
                  <a:pt x="3069" y="2369"/>
                </a:cubicBezTo>
                <a:lnTo>
                  <a:pt x="3359" y="2666"/>
                </a:lnTo>
                <a:lnTo>
                  <a:pt x="3237" y="2646"/>
                </a:lnTo>
                <a:cubicBezTo>
                  <a:pt x="3170" y="2636"/>
                  <a:pt x="2955" y="2593"/>
                  <a:pt x="2758" y="2550"/>
                </a:cubicBezTo>
                <a:cubicBezTo>
                  <a:pt x="2592" y="2515"/>
                  <a:pt x="2484" y="2498"/>
                  <a:pt x="2423" y="2498"/>
                </a:cubicBezTo>
                <a:cubicBezTo>
                  <a:pt x="2392" y="2498"/>
                  <a:pt x="2373" y="2502"/>
                  <a:pt x="2364" y="2511"/>
                </a:cubicBezTo>
                <a:cubicBezTo>
                  <a:pt x="2345" y="2532"/>
                  <a:pt x="2330" y="2622"/>
                  <a:pt x="2331" y="2713"/>
                </a:cubicBezTo>
                <a:cubicBezTo>
                  <a:pt x="2332" y="2803"/>
                  <a:pt x="2323" y="2954"/>
                  <a:pt x="2309" y="3050"/>
                </a:cubicBezTo>
                <a:cubicBezTo>
                  <a:pt x="2295" y="3145"/>
                  <a:pt x="2289" y="3245"/>
                  <a:pt x="2294" y="3270"/>
                </a:cubicBezTo>
                <a:cubicBezTo>
                  <a:pt x="2300" y="3297"/>
                  <a:pt x="2297" y="3309"/>
                  <a:pt x="2290" y="3309"/>
                </a:cubicBezTo>
                <a:cubicBezTo>
                  <a:pt x="2276" y="3309"/>
                  <a:pt x="2243" y="3265"/>
                  <a:pt x="2216" y="3199"/>
                </a:cubicBezTo>
                <a:cubicBezTo>
                  <a:pt x="2196" y="3147"/>
                  <a:pt x="2135" y="3007"/>
                  <a:pt x="2082" y="2891"/>
                </a:cubicBezTo>
                <a:cubicBezTo>
                  <a:pt x="2030" y="2774"/>
                  <a:pt x="1974" y="2644"/>
                  <a:pt x="1961" y="2606"/>
                </a:cubicBezTo>
                <a:cubicBezTo>
                  <a:pt x="1941" y="2548"/>
                  <a:pt x="1920" y="2534"/>
                  <a:pt x="1854" y="2532"/>
                </a:cubicBezTo>
                <a:cubicBezTo>
                  <a:pt x="1853" y="2532"/>
                  <a:pt x="1853" y="2532"/>
                  <a:pt x="1853" y="2532"/>
                </a:cubicBezTo>
                <a:cubicBezTo>
                  <a:pt x="1777" y="2532"/>
                  <a:pt x="1468" y="2664"/>
                  <a:pt x="1272" y="2783"/>
                </a:cubicBezTo>
                <a:cubicBezTo>
                  <a:pt x="1229" y="2809"/>
                  <a:pt x="1147" y="2851"/>
                  <a:pt x="1092" y="2876"/>
                </a:cubicBezTo>
                <a:lnTo>
                  <a:pt x="992" y="2922"/>
                </a:lnTo>
                <a:lnTo>
                  <a:pt x="1194" y="2531"/>
                </a:lnTo>
                <a:cubicBezTo>
                  <a:pt x="1347" y="2231"/>
                  <a:pt x="1391" y="2125"/>
                  <a:pt x="1381" y="2077"/>
                </a:cubicBezTo>
                <a:cubicBezTo>
                  <a:pt x="1368" y="2025"/>
                  <a:pt x="1317" y="1996"/>
                  <a:pt x="1044" y="1880"/>
                </a:cubicBezTo>
                <a:cubicBezTo>
                  <a:pt x="866" y="1804"/>
                  <a:pt x="659" y="1728"/>
                  <a:pt x="581" y="1706"/>
                </a:cubicBezTo>
                <a:cubicBezTo>
                  <a:pt x="501" y="1685"/>
                  <a:pt x="442" y="1665"/>
                  <a:pt x="444" y="1659"/>
                </a:cubicBezTo>
                <a:cubicBezTo>
                  <a:pt x="447" y="1654"/>
                  <a:pt x="521" y="1645"/>
                  <a:pt x="614" y="1640"/>
                </a:cubicBezTo>
                <a:cubicBezTo>
                  <a:pt x="705" y="1635"/>
                  <a:pt x="829" y="1620"/>
                  <a:pt x="896" y="1607"/>
                </a:cubicBezTo>
                <a:cubicBezTo>
                  <a:pt x="960" y="1595"/>
                  <a:pt x="1127" y="1580"/>
                  <a:pt x="1264" y="1575"/>
                </a:cubicBezTo>
                <a:cubicBezTo>
                  <a:pt x="1550" y="1564"/>
                  <a:pt x="1602" y="1522"/>
                  <a:pt x="1540" y="1348"/>
                </a:cubicBezTo>
                <a:cubicBezTo>
                  <a:pt x="1517" y="1285"/>
                  <a:pt x="1481" y="1150"/>
                  <a:pt x="1459" y="1046"/>
                </a:cubicBezTo>
                <a:cubicBezTo>
                  <a:pt x="1436" y="942"/>
                  <a:pt x="1405" y="815"/>
                  <a:pt x="1389" y="762"/>
                </a:cubicBezTo>
                <a:cubicBezTo>
                  <a:pt x="1366" y="682"/>
                  <a:pt x="1362" y="642"/>
                  <a:pt x="1378" y="642"/>
                </a:cubicBezTo>
                <a:cubicBezTo>
                  <a:pt x="1392" y="642"/>
                  <a:pt x="1422" y="675"/>
                  <a:pt x="1466" y="740"/>
                </a:cubicBezTo>
                <a:cubicBezTo>
                  <a:pt x="1555" y="874"/>
                  <a:pt x="1817" y="1083"/>
                  <a:pt x="1904" y="1091"/>
                </a:cubicBezTo>
                <a:cubicBezTo>
                  <a:pt x="1905" y="1091"/>
                  <a:pt x="1906" y="1091"/>
                  <a:pt x="1907" y="1091"/>
                </a:cubicBezTo>
                <a:cubicBezTo>
                  <a:pt x="1934" y="1091"/>
                  <a:pt x="1978" y="1064"/>
                  <a:pt x="2004" y="1030"/>
                </a:cubicBezTo>
                <a:cubicBezTo>
                  <a:pt x="2033" y="995"/>
                  <a:pt x="2177" y="832"/>
                  <a:pt x="2326" y="667"/>
                </a:cubicBezTo>
                <a:cubicBezTo>
                  <a:pt x="2496" y="478"/>
                  <a:pt x="2563" y="410"/>
                  <a:pt x="2590" y="410"/>
                </a:cubicBezTo>
                <a:close/>
                <a:moveTo>
                  <a:pt x="2709" y="0"/>
                </a:moveTo>
                <a:cubicBezTo>
                  <a:pt x="2682" y="0"/>
                  <a:pt x="2652" y="9"/>
                  <a:pt x="2622" y="27"/>
                </a:cubicBezTo>
                <a:cubicBezTo>
                  <a:pt x="2580" y="52"/>
                  <a:pt x="2547" y="89"/>
                  <a:pt x="2550" y="107"/>
                </a:cubicBezTo>
                <a:cubicBezTo>
                  <a:pt x="2552" y="126"/>
                  <a:pt x="2468" y="241"/>
                  <a:pt x="2365" y="360"/>
                </a:cubicBezTo>
                <a:cubicBezTo>
                  <a:pt x="2262" y="480"/>
                  <a:pt x="2174" y="588"/>
                  <a:pt x="2171" y="597"/>
                </a:cubicBezTo>
                <a:cubicBezTo>
                  <a:pt x="2168" y="607"/>
                  <a:pt x="2146" y="631"/>
                  <a:pt x="2122" y="652"/>
                </a:cubicBezTo>
                <a:cubicBezTo>
                  <a:pt x="2098" y="672"/>
                  <a:pt x="2039" y="733"/>
                  <a:pt x="1989" y="790"/>
                </a:cubicBezTo>
                <a:cubicBezTo>
                  <a:pt x="1939" y="846"/>
                  <a:pt x="1914" y="869"/>
                  <a:pt x="1886" y="869"/>
                </a:cubicBezTo>
                <a:cubicBezTo>
                  <a:pt x="1868" y="869"/>
                  <a:pt x="1850" y="860"/>
                  <a:pt x="1824" y="844"/>
                </a:cubicBezTo>
                <a:cubicBezTo>
                  <a:pt x="1782" y="818"/>
                  <a:pt x="1694" y="726"/>
                  <a:pt x="1626" y="635"/>
                </a:cubicBezTo>
                <a:cubicBezTo>
                  <a:pt x="1442" y="390"/>
                  <a:pt x="1245" y="223"/>
                  <a:pt x="1149" y="223"/>
                </a:cubicBezTo>
                <a:cubicBezTo>
                  <a:pt x="1133" y="223"/>
                  <a:pt x="1120" y="228"/>
                  <a:pt x="1110" y="237"/>
                </a:cubicBezTo>
                <a:cubicBezTo>
                  <a:pt x="1064" y="282"/>
                  <a:pt x="1073" y="379"/>
                  <a:pt x="1140" y="584"/>
                </a:cubicBezTo>
                <a:cubicBezTo>
                  <a:pt x="1172" y="680"/>
                  <a:pt x="1214" y="830"/>
                  <a:pt x="1232" y="915"/>
                </a:cubicBezTo>
                <a:cubicBezTo>
                  <a:pt x="1250" y="1000"/>
                  <a:pt x="1281" y="1139"/>
                  <a:pt x="1299" y="1225"/>
                </a:cubicBezTo>
                <a:cubicBezTo>
                  <a:pt x="1320" y="1320"/>
                  <a:pt x="1320" y="1376"/>
                  <a:pt x="1298" y="1376"/>
                </a:cubicBezTo>
                <a:cubicBezTo>
                  <a:pt x="1298" y="1376"/>
                  <a:pt x="1298" y="1376"/>
                  <a:pt x="1297" y="1376"/>
                </a:cubicBezTo>
                <a:cubicBezTo>
                  <a:pt x="1292" y="1376"/>
                  <a:pt x="1286" y="1375"/>
                  <a:pt x="1277" y="1375"/>
                </a:cubicBezTo>
                <a:cubicBezTo>
                  <a:pt x="1133" y="1375"/>
                  <a:pt x="477" y="1451"/>
                  <a:pt x="286" y="1491"/>
                </a:cubicBezTo>
                <a:cubicBezTo>
                  <a:pt x="107" y="1529"/>
                  <a:pt x="61" y="1551"/>
                  <a:pt x="30" y="1616"/>
                </a:cubicBezTo>
                <a:cubicBezTo>
                  <a:pt x="0" y="1678"/>
                  <a:pt x="5" y="1706"/>
                  <a:pt x="52" y="1745"/>
                </a:cubicBezTo>
                <a:cubicBezTo>
                  <a:pt x="84" y="1772"/>
                  <a:pt x="151" y="1797"/>
                  <a:pt x="200" y="1800"/>
                </a:cubicBezTo>
                <a:cubicBezTo>
                  <a:pt x="291" y="1807"/>
                  <a:pt x="952" y="2025"/>
                  <a:pt x="1105" y="2098"/>
                </a:cubicBezTo>
                <a:lnTo>
                  <a:pt x="1188" y="2138"/>
                </a:lnTo>
                <a:lnTo>
                  <a:pt x="1040" y="2445"/>
                </a:lnTo>
                <a:cubicBezTo>
                  <a:pt x="957" y="2616"/>
                  <a:pt x="844" y="2808"/>
                  <a:pt x="785" y="2877"/>
                </a:cubicBezTo>
                <a:cubicBezTo>
                  <a:pt x="620" y="3073"/>
                  <a:pt x="575" y="3250"/>
                  <a:pt x="680" y="3302"/>
                </a:cubicBezTo>
                <a:cubicBezTo>
                  <a:pt x="682" y="3303"/>
                  <a:pt x="686" y="3304"/>
                  <a:pt x="690" y="3304"/>
                </a:cubicBezTo>
                <a:cubicBezTo>
                  <a:pt x="748" y="3304"/>
                  <a:pt x="952" y="3183"/>
                  <a:pt x="978" y="3130"/>
                </a:cubicBezTo>
                <a:cubicBezTo>
                  <a:pt x="987" y="3111"/>
                  <a:pt x="1002" y="3099"/>
                  <a:pt x="1016" y="3099"/>
                </a:cubicBezTo>
                <a:cubicBezTo>
                  <a:pt x="1018" y="3099"/>
                  <a:pt x="1021" y="3099"/>
                  <a:pt x="1024" y="3100"/>
                </a:cubicBezTo>
                <a:cubicBezTo>
                  <a:pt x="1025" y="3101"/>
                  <a:pt x="1026" y="3101"/>
                  <a:pt x="1027" y="3101"/>
                </a:cubicBezTo>
                <a:cubicBezTo>
                  <a:pt x="1069" y="3101"/>
                  <a:pt x="1386" y="2948"/>
                  <a:pt x="1674" y="2788"/>
                </a:cubicBezTo>
                <a:cubicBezTo>
                  <a:pt x="1726" y="2759"/>
                  <a:pt x="1765" y="2744"/>
                  <a:pt x="1793" y="2744"/>
                </a:cubicBezTo>
                <a:cubicBezTo>
                  <a:pt x="1831" y="2744"/>
                  <a:pt x="1852" y="2770"/>
                  <a:pt x="1864" y="2823"/>
                </a:cubicBezTo>
                <a:cubicBezTo>
                  <a:pt x="1887" y="2910"/>
                  <a:pt x="2191" y="3608"/>
                  <a:pt x="2250" y="3705"/>
                </a:cubicBezTo>
                <a:cubicBezTo>
                  <a:pt x="2289" y="3767"/>
                  <a:pt x="2314" y="3785"/>
                  <a:pt x="2366" y="3785"/>
                </a:cubicBezTo>
                <a:cubicBezTo>
                  <a:pt x="2368" y="3785"/>
                  <a:pt x="2369" y="3785"/>
                  <a:pt x="2371" y="3785"/>
                </a:cubicBezTo>
                <a:cubicBezTo>
                  <a:pt x="2463" y="3782"/>
                  <a:pt x="2481" y="3737"/>
                  <a:pt x="2476" y="3523"/>
                </a:cubicBezTo>
                <a:cubicBezTo>
                  <a:pt x="2473" y="3425"/>
                  <a:pt x="2482" y="3223"/>
                  <a:pt x="2496" y="3073"/>
                </a:cubicBezTo>
                <a:cubicBezTo>
                  <a:pt x="2510" y="2923"/>
                  <a:pt x="2521" y="2777"/>
                  <a:pt x="2523" y="2747"/>
                </a:cubicBezTo>
                <a:cubicBezTo>
                  <a:pt x="2523" y="2725"/>
                  <a:pt x="2536" y="2714"/>
                  <a:pt x="2579" y="2714"/>
                </a:cubicBezTo>
                <a:cubicBezTo>
                  <a:pt x="2623" y="2714"/>
                  <a:pt x="2699" y="2726"/>
                  <a:pt x="2826" y="2750"/>
                </a:cubicBezTo>
                <a:cubicBezTo>
                  <a:pt x="2994" y="2781"/>
                  <a:pt x="3221" y="2830"/>
                  <a:pt x="3335" y="2859"/>
                </a:cubicBezTo>
                <a:cubicBezTo>
                  <a:pt x="3414" y="2879"/>
                  <a:pt x="3481" y="2888"/>
                  <a:pt x="3535" y="2888"/>
                </a:cubicBezTo>
                <a:cubicBezTo>
                  <a:pt x="3727" y="2888"/>
                  <a:pt x="3758" y="2772"/>
                  <a:pt x="3572" y="2602"/>
                </a:cubicBezTo>
                <a:cubicBezTo>
                  <a:pt x="3354" y="2405"/>
                  <a:pt x="2936" y="1957"/>
                  <a:pt x="2951" y="1937"/>
                </a:cubicBezTo>
                <a:cubicBezTo>
                  <a:pt x="2958" y="1927"/>
                  <a:pt x="3181" y="1835"/>
                  <a:pt x="3442" y="1735"/>
                </a:cubicBezTo>
                <a:cubicBezTo>
                  <a:pt x="3703" y="1634"/>
                  <a:pt x="3925" y="1538"/>
                  <a:pt x="3933" y="1522"/>
                </a:cubicBezTo>
                <a:cubicBezTo>
                  <a:pt x="3940" y="1507"/>
                  <a:pt x="3936" y="1464"/>
                  <a:pt x="3923" y="1430"/>
                </a:cubicBezTo>
                <a:cubicBezTo>
                  <a:pt x="3893" y="1347"/>
                  <a:pt x="3653" y="1255"/>
                  <a:pt x="3292" y="1189"/>
                </a:cubicBezTo>
                <a:cubicBezTo>
                  <a:pt x="3144" y="1161"/>
                  <a:pt x="2965" y="1125"/>
                  <a:pt x="2887" y="1106"/>
                </a:cubicBezTo>
                <a:lnTo>
                  <a:pt x="2747" y="1072"/>
                </a:lnTo>
                <a:lnTo>
                  <a:pt x="2767" y="875"/>
                </a:lnTo>
                <a:cubicBezTo>
                  <a:pt x="2778" y="768"/>
                  <a:pt x="2787" y="604"/>
                  <a:pt x="2787" y="514"/>
                </a:cubicBezTo>
                <a:cubicBezTo>
                  <a:pt x="2789" y="425"/>
                  <a:pt x="2795" y="347"/>
                  <a:pt x="2803" y="345"/>
                </a:cubicBezTo>
                <a:cubicBezTo>
                  <a:pt x="2828" y="336"/>
                  <a:pt x="2836" y="101"/>
                  <a:pt x="2812" y="62"/>
                </a:cubicBezTo>
                <a:cubicBezTo>
                  <a:pt x="2787" y="21"/>
                  <a:pt x="2751" y="0"/>
                  <a:pt x="2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01" name="Google Shape;401;p16"/>
          <p:cNvGrpSpPr/>
          <p:nvPr/>
        </p:nvGrpSpPr>
        <p:grpSpPr>
          <a:xfrm>
            <a:off x="8028956" y="4262978"/>
            <a:ext cx="394966" cy="325088"/>
            <a:chOff x="6815683" y="2849752"/>
            <a:chExt cx="186975" cy="153895"/>
          </a:xfrm>
        </p:grpSpPr>
        <p:sp>
          <p:nvSpPr>
            <p:cNvPr id="402" name="Google Shape;402;p16"/>
            <p:cNvSpPr/>
            <p:nvPr/>
          </p:nvSpPr>
          <p:spPr>
            <a:xfrm>
              <a:off x="6822044" y="2861043"/>
              <a:ext cx="172556" cy="131365"/>
            </a:xfrm>
            <a:custGeom>
              <a:avLst/>
              <a:gdLst/>
              <a:ahLst/>
              <a:cxnLst/>
              <a:rect l="l" t="t" r="r" b="b"/>
              <a:pathLst>
                <a:path w="3255" h="2478" extrusionOk="0">
                  <a:moveTo>
                    <a:pt x="1618" y="0"/>
                  </a:moveTo>
                  <a:cubicBezTo>
                    <a:pt x="1601" y="0"/>
                    <a:pt x="1578" y="4"/>
                    <a:pt x="1546" y="13"/>
                  </a:cubicBezTo>
                  <a:cubicBezTo>
                    <a:pt x="1346" y="66"/>
                    <a:pt x="1211" y="447"/>
                    <a:pt x="1130" y="664"/>
                  </a:cubicBezTo>
                  <a:cubicBezTo>
                    <a:pt x="1153" y="691"/>
                    <a:pt x="1138" y="741"/>
                    <a:pt x="1100" y="756"/>
                  </a:cubicBezTo>
                  <a:lnTo>
                    <a:pt x="1101" y="759"/>
                  </a:lnTo>
                  <a:cubicBezTo>
                    <a:pt x="1081" y="762"/>
                    <a:pt x="1061" y="763"/>
                    <a:pt x="1041" y="766"/>
                  </a:cubicBezTo>
                  <a:cubicBezTo>
                    <a:pt x="1017" y="773"/>
                    <a:pt x="993" y="779"/>
                    <a:pt x="969" y="786"/>
                  </a:cubicBezTo>
                  <a:cubicBezTo>
                    <a:pt x="964" y="789"/>
                    <a:pt x="958" y="791"/>
                    <a:pt x="953" y="791"/>
                  </a:cubicBezTo>
                  <a:cubicBezTo>
                    <a:pt x="944" y="791"/>
                    <a:pt x="935" y="786"/>
                    <a:pt x="929" y="778"/>
                  </a:cubicBezTo>
                  <a:cubicBezTo>
                    <a:pt x="811" y="787"/>
                    <a:pt x="694" y="788"/>
                    <a:pt x="576" y="789"/>
                  </a:cubicBezTo>
                  <a:cubicBezTo>
                    <a:pt x="574" y="789"/>
                    <a:pt x="572" y="789"/>
                    <a:pt x="569" y="789"/>
                  </a:cubicBezTo>
                  <a:cubicBezTo>
                    <a:pt x="520" y="789"/>
                    <a:pt x="433" y="779"/>
                    <a:pt x="348" y="779"/>
                  </a:cubicBezTo>
                  <a:cubicBezTo>
                    <a:pt x="255" y="779"/>
                    <a:pt x="164" y="791"/>
                    <a:pt x="127" y="840"/>
                  </a:cubicBezTo>
                  <a:cubicBezTo>
                    <a:pt x="0" y="1010"/>
                    <a:pt x="768" y="1374"/>
                    <a:pt x="889" y="1439"/>
                  </a:cubicBezTo>
                  <a:cubicBezTo>
                    <a:pt x="898" y="1445"/>
                    <a:pt x="905" y="1451"/>
                    <a:pt x="911" y="1458"/>
                  </a:cubicBezTo>
                  <a:cubicBezTo>
                    <a:pt x="932" y="1464"/>
                    <a:pt x="949" y="1483"/>
                    <a:pt x="940" y="1509"/>
                  </a:cubicBezTo>
                  <a:cubicBezTo>
                    <a:pt x="887" y="1667"/>
                    <a:pt x="837" y="1826"/>
                    <a:pt x="797" y="1989"/>
                  </a:cubicBezTo>
                  <a:cubicBezTo>
                    <a:pt x="777" y="2073"/>
                    <a:pt x="761" y="2157"/>
                    <a:pt x="751" y="2244"/>
                  </a:cubicBezTo>
                  <a:cubicBezTo>
                    <a:pt x="739" y="2338"/>
                    <a:pt x="693" y="2446"/>
                    <a:pt x="790" y="2474"/>
                  </a:cubicBezTo>
                  <a:cubicBezTo>
                    <a:pt x="798" y="2476"/>
                    <a:pt x="806" y="2477"/>
                    <a:pt x="815" y="2477"/>
                  </a:cubicBezTo>
                  <a:cubicBezTo>
                    <a:pt x="943" y="2477"/>
                    <a:pt x="1158" y="2240"/>
                    <a:pt x="1251" y="2158"/>
                  </a:cubicBezTo>
                  <a:cubicBezTo>
                    <a:pt x="1369" y="2056"/>
                    <a:pt x="1478" y="1947"/>
                    <a:pt x="1590" y="1840"/>
                  </a:cubicBezTo>
                  <a:cubicBezTo>
                    <a:pt x="1607" y="1824"/>
                    <a:pt x="1625" y="1817"/>
                    <a:pt x="1642" y="1817"/>
                  </a:cubicBezTo>
                  <a:cubicBezTo>
                    <a:pt x="1675" y="1817"/>
                    <a:pt x="1706" y="1842"/>
                    <a:pt x="1717" y="1873"/>
                  </a:cubicBezTo>
                  <a:cubicBezTo>
                    <a:pt x="1996" y="2112"/>
                    <a:pt x="2307" y="2289"/>
                    <a:pt x="2658" y="2391"/>
                  </a:cubicBezTo>
                  <a:cubicBezTo>
                    <a:pt x="2643" y="2234"/>
                    <a:pt x="2618" y="2080"/>
                    <a:pt x="2573" y="1928"/>
                  </a:cubicBezTo>
                  <a:cubicBezTo>
                    <a:pt x="2525" y="1760"/>
                    <a:pt x="2432" y="1607"/>
                    <a:pt x="2392" y="1438"/>
                  </a:cubicBezTo>
                  <a:cubicBezTo>
                    <a:pt x="2384" y="1403"/>
                    <a:pt x="2409" y="1369"/>
                    <a:pt x="2440" y="1359"/>
                  </a:cubicBezTo>
                  <a:cubicBezTo>
                    <a:pt x="2440" y="1342"/>
                    <a:pt x="2449" y="1325"/>
                    <a:pt x="2469" y="1313"/>
                  </a:cubicBezTo>
                  <a:cubicBezTo>
                    <a:pt x="2566" y="1251"/>
                    <a:pt x="3254" y="784"/>
                    <a:pt x="3174" y="661"/>
                  </a:cubicBezTo>
                  <a:cubicBezTo>
                    <a:pt x="3156" y="633"/>
                    <a:pt x="3089" y="624"/>
                    <a:pt x="3008" y="624"/>
                  </a:cubicBezTo>
                  <a:cubicBezTo>
                    <a:pt x="2877" y="624"/>
                    <a:pt x="2710" y="647"/>
                    <a:pt x="2652" y="651"/>
                  </a:cubicBezTo>
                  <a:cubicBezTo>
                    <a:pt x="2482" y="663"/>
                    <a:pt x="2314" y="691"/>
                    <a:pt x="2145" y="695"/>
                  </a:cubicBezTo>
                  <a:cubicBezTo>
                    <a:pt x="2144" y="695"/>
                    <a:pt x="2143" y="695"/>
                    <a:pt x="2141" y="695"/>
                  </a:cubicBezTo>
                  <a:cubicBezTo>
                    <a:pt x="2106" y="695"/>
                    <a:pt x="2084" y="670"/>
                    <a:pt x="2076" y="641"/>
                  </a:cubicBezTo>
                  <a:cubicBezTo>
                    <a:pt x="2062" y="637"/>
                    <a:pt x="2049" y="631"/>
                    <a:pt x="2041" y="618"/>
                  </a:cubicBezTo>
                  <a:cubicBezTo>
                    <a:pt x="1967" y="512"/>
                    <a:pt x="1928" y="388"/>
                    <a:pt x="1860" y="278"/>
                  </a:cubicBezTo>
                  <a:cubicBezTo>
                    <a:pt x="1821" y="214"/>
                    <a:pt x="1777" y="151"/>
                    <a:pt x="1730" y="94"/>
                  </a:cubicBezTo>
                  <a:cubicBezTo>
                    <a:pt x="1678" y="31"/>
                    <a:pt x="1665" y="0"/>
                    <a:pt x="1618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6815683" y="2849752"/>
              <a:ext cx="186975" cy="153895"/>
            </a:xfrm>
            <a:custGeom>
              <a:avLst/>
              <a:gdLst/>
              <a:ahLst/>
              <a:cxnLst/>
              <a:rect l="l" t="t" r="r" b="b"/>
              <a:pathLst>
                <a:path w="3527" h="2903" extrusionOk="0">
                  <a:moveTo>
                    <a:pt x="1738" y="213"/>
                  </a:moveTo>
                  <a:cubicBezTo>
                    <a:pt x="1785" y="213"/>
                    <a:pt x="1798" y="244"/>
                    <a:pt x="1850" y="307"/>
                  </a:cubicBezTo>
                  <a:cubicBezTo>
                    <a:pt x="1897" y="365"/>
                    <a:pt x="1941" y="427"/>
                    <a:pt x="1980" y="491"/>
                  </a:cubicBezTo>
                  <a:cubicBezTo>
                    <a:pt x="2048" y="601"/>
                    <a:pt x="2087" y="725"/>
                    <a:pt x="2161" y="831"/>
                  </a:cubicBezTo>
                  <a:cubicBezTo>
                    <a:pt x="2169" y="844"/>
                    <a:pt x="2182" y="850"/>
                    <a:pt x="2196" y="854"/>
                  </a:cubicBezTo>
                  <a:cubicBezTo>
                    <a:pt x="2204" y="883"/>
                    <a:pt x="2226" y="908"/>
                    <a:pt x="2261" y="908"/>
                  </a:cubicBezTo>
                  <a:cubicBezTo>
                    <a:pt x="2263" y="908"/>
                    <a:pt x="2264" y="908"/>
                    <a:pt x="2265" y="908"/>
                  </a:cubicBezTo>
                  <a:cubicBezTo>
                    <a:pt x="2434" y="904"/>
                    <a:pt x="2602" y="876"/>
                    <a:pt x="2772" y="864"/>
                  </a:cubicBezTo>
                  <a:cubicBezTo>
                    <a:pt x="2830" y="860"/>
                    <a:pt x="2997" y="837"/>
                    <a:pt x="3128" y="837"/>
                  </a:cubicBezTo>
                  <a:cubicBezTo>
                    <a:pt x="3209" y="837"/>
                    <a:pt x="3276" y="846"/>
                    <a:pt x="3294" y="874"/>
                  </a:cubicBezTo>
                  <a:cubicBezTo>
                    <a:pt x="3374" y="997"/>
                    <a:pt x="2686" y="1464"/>
                    <a:pt x="2589" y="1526"/>
                  </a:cubicBezTo>
                  <a:cubicBezTo>
                    <a:pt x="2569" y="1538"/>
                    <a:pt x="2560" y="1555"/>
                    <a:pt x="2560" y="1572"/>
                  </a:cubicBezTo>
                  <a:cubicBezTo>
                    <a:pt x="2529" y="1582"/>
                    <a:pt x="2504" y="1616"/>
                    <a:pt x="2512" y="1651"/>
                  </a:cubicBezTo>
                  <a:cubicBezTo>
                    <a:pt x="2552" y="1820"/>
                    <a:pt x="2645" y="1974"/>
                    <a:pt x="2693" y="2141"/>
                  </a:cubicBezTo>
                  <a:cubicBezTo>
                    <a:pt x="2738" y="2293"/>
                    <a:pt x="2763" y="2447"/>
                    <a:pt x="2778" y="2604"/>
                  </a:cubicBezTo>
                  <a:cubicBezTo>
                    <a:pt x="2427" y="2502"/>
                    <a:pt x="2116" y="2325"/>
                    <a:pt x="1837" y="2086"/>
                  </a:cubicBezTo>
                  <a:cubicBezTo>
                    <a:pt x="1826" y="2055"/>
                    <a:pt x="1795" y="2030"/>
                    <a:pt x="1762" y="2030"/>
                  </a:cubicBezTo>
                  <a:cubicBezTo>
                    <a:pt x="1745" y="2030"/>
                    <a:pt x="1727" y="2037"/>
                    <a:pt x="1710" y="2053"/>
                  </a:cubicBezTo>
                  <a:cubicBezTo>
                    <a:pt x="1599" y="2160"/>
                    <a:pt x="1489" y="2269"/>
                    <a:pt x="1371" y="2371"/>
                  </a:cubicBezTo>
                  <a:cubicBezTo>
                    <a:pt x="1278" y="2453"/>
                    <a:pt x="1062" y="2691"/>
                    <a:pt x="935" y="2691"/>
                  </a:cubicBezTo>
                  <a:cubicBezTo>
                    <a:pt x="926" y="2691"/>
                    <a:pt x="918" y="2690"/>
                    <a:pt x="910" y="2688"/>
                  </a:cubicBezTo>
                  <a:cubicBezTo>
                    <a:pt x="813" y="2659"/>
                    <a:pt x="859" y="2551"/>
                    <a:pt x="871" y="2457"/>
                  </a:cubicBezTo>
                  <a:cubicBezTo>
                    <a:pt x="881" y="2370"/>
                    <a:pt x="897" y="2286"/>
                    <a:pt x="917" y="2202"/>
                  </a:cubicBezTo>
                  <a:cubicBezTo>
                    <a:pt x="957" y="2039"/>
                    <a:pt x="1007" y="1880"/>
                    <a:pt x="1060" y="1722"/>
                  </a:cubicBezTo>
                  <a:cubicBezTo>
                    <a:pt x="1069" y="1696"/>
                    <a:pt x="1052" y="1677"/>
                    <a:pt x="1031" y="1671"/>
                  </a:cubicBezTo>
                  <a:cubicBezTo>
                    <a:pt x="1025" y="1664"/>
                    <a:pt x="1018" y="1658"/>
                    <a:pt x="1009" y="1652"/>
                  </a:cubicBezTo>
                  <a:cubicBezTo>
                    <a:pt x="888" y="1587"/>
                    <a:pt x="120" y="1223"/>
                    <a:pt x="247" y="1053"/>
                  </a:cubicBezTo>
                  <a:cubicBezTo>
                    <a:pt x="284" y="1004"/>
                    <a:pt x="375" y="992"/>
                    <a:pt x="468" y="992"/>
                  </a:cubicBezTo>
                  <a:cubicBezTo>
                    <a:pt x="553" y="992"/>
                    <a:pt x="640" y="1002"/>
                    <a:pt x="689" y="1002"/>
                  </a:cubicBezTo>
                  <a:cubicBezTo>
                    <a:pt x="692" y="1002"/>
                    <a:pt x="694" y="1002"/>
                    <a:pt x="696" y="1002"/>
                  </a:cubicBezTo>
                  <a:cubicBezTo>
                    <a:pt x="814" y="1001"/>
                    <a:pt x="931" y="1000"/>
                    <a:pt x="1049" y="991"/>
                  </a:cubicBezTo>
                  <a:cubicBezTo>
                    <a:pt x="1055" y="999"/>
                    <a:pt x="1064" y="1004"/>
                    <a:pt x="1073" y="1004"/>
                  </a:cubicBezTo>
                  <a:cubicBezTo>
                    <a:pt x="1078" y="1004"/>
                    <a:pt x="1084" y="1002"/>
                    <a:pt x="1089" y="999"/>
                  </a:cubicBezTo>
                  <a:cubicBezTo>
                    <a:pt x="1113" y="992"/>
                    <a:pt x="1137" y="986"/>
                    <a:pt x="1161" y="979"/>
                  </a:cubicBezTo>
                  <a:cubicBezTo>
                    <a:pt x="1181" y="976"/>
                    <a:pt x="1201" y="975"/>
                    <a:pt x="1221" y="972"/>
                  </a:cubicBezTo>
                  <a:lnTo>
                    <a:pt x="1220" y="969"/>
                  </a:lnTo>
                  <a:cubicBezTo>
                    <a:pt x="1258" y="954"/>
                    <a:pt x="1273" y="904"/>
                    <a:pt x="1250" y="877"/>
                  </a:cubicBezTo>
                  <a:cubicBezTo>
                    <a:pt x="1331" y="660"/>
                    <a:pt x="1466" y="279"/>
                    <a:pt x="1666" y="226"/>
                  </a:cubicBezTo>
                  <a:cubicBezTo>
                    <a:pt x="1698" y="217"/>
                    <a:pt x="1721" y="213"/>
                    <a:pt x="1738" y="213"/>
                  </a:cubicBezTo>
                  <a:close/>
                  <a:moveTo>
                    <a:pt x="1677" y="1"/>
                  </a:moveTo>
                  <a:cubicBezTo>
                    <a:pt x="1675" y="1"/>
                    <a:pt x="1673" y="1"/>
                    <a:pt x="1672" y="1"/>
                  </a:cubicBezTo>
                  <a:cubicBezTo>
                    <a:pt x="1521" y="5"/>
                    <a:pt x="1445" y="190"/>
                    <a:pt x="1383" y="303"/>
                  </a:cubicBezTo>
                  <a:cubicBezTo>
                    <a:pt x="1285" y="478"/>
                    <a:pt x="1207" y="663"/>
                    <a:pt x="1141" y="853"/>
                  </a:cubicBezTo>
                  <a:cubicBezTo>
                    <a:pt x="1005" y="836"/>
                    <a:pt x="861" y="828"/>
                    <a:pt x="719" y="828"/>
                  </a:cubicBezTo>
                  <a:cubicBezTo>
                    <a:pt x="608" y="828"/>
                    <a:pt x="498" y="833"/>
                    <a:pt x="393" y="843"/>
                  </a:cubicBezTo>
                  <a:cubicBezTo>
                    <a:pt x="265" y="854"/>
                    <a:pt x="101" y="898"/>
                    <a:pt x="55" y="1035"/>
                  </a:cubicBezTo>
                  <a:cubicBezTo>
                    <a:pt x="1" y="1201"/>
                    <a:pt x="159" y="1311"/>
                    <a:pt x="273" y="1398"/>
                  </a:cubicBezTo>
                  <a:cubicBezTo>
                    <a:pt x="473" y="1551"/>
                    <a:pt x="692" y="1686"/>
                    <a:pt x="926" y="1779"/>
                  </a:cubicBezTo>
                  <a:cubicBezTo>
                    <a:pt x="812" y="1978"/>
                    <a:pt x="746" y="2194"/>
                    <a:pt x="714" y="2425"/>
                  </a:cubicBezTo>
                  <a:cubicBezTo>
                    <a:pt x="697" y="2550"/>
                    <a:pt x="643" y="2776"/>
                    <a:pt x="766" y="2868"/>
                  </a:cubicBezTo>
                  <a:cubicBezTo>
                    <a:pt x="798" y="2893"/>
                    <a:pt x="832" y="2903"/>
                    <a:pt x="867" y="2903"/>
                  </a:cubicBezTo>
                  <a:cubicBezTo>
                    <a:pt x="984" y="2903"/>
                    <a:pt x="1106" y="2791"/>
                    <a:pt x="1185" y="2729"/>
                  </a:cubicBezTo>
                  <a:cubicBezTo>
                    <a:pt x="1395" y="2567"/>
                    <a:pt x="1596" y="2392"/>
                    <a:pt x="1780" y="2203"/>
                  </a:cubicBezTo>
                  <a:cubicBezTo>
                    <a:pt x="2077" y="2491"/>
                    <a:pt x="2442" y="2686"/>
                    <a:pt x="2843" y="2786"/>
                  </a:cubicBezTo>
                  <a:cubicBezTo>
                    <a:pt x="2850" y="2787"/>
                    <a:pt x="2856" y="2788"/>
                    <a:pt x="2862" y="2788"/>
                  </a:cubicBezTo>
                  <a:cubicBezTo>
                    <a:pt x="2905" y="2788"/>
                    <a:pt x="2946" y="2756"/>
                    <a:pt x="2944" y="2710"/>
                  </a:cubicBezTo>
                  <a:cubicBezTo>
                    <a:pt x="2928" y="2368"/>
                    <a:pt x="2872" y="1913"/>
                    <a:pt x="2652" y="1630"/>
                  </a:cubicBezTo>
                  <a:cubicBezTo>
                    <a:pt x="2863" y="1522"/>
                    <a:pt x="3059" y="1389"/>
                    <a:pt x="3233" y="1227"/>
                  </a:cubicBezTo>
                  <a:cubicBezTo>
                    <a:pt x="3329" y="1136"/>
                    <a:pt x="3526" y="977"/>
                    <a:pt x="3492" y="819"/>
                  </a:cubicBezTo>
                  <a:cubicBezTo>
                    <a:pt x="3466" y="697"/>
                    <a:pt x="3343" y="678"/>
                    <a:pt x="3230" y="678"/>
                  </a:cubicBezTo>
                  <a:cubicBezTo>
                    <a:pt x="3187" y="678"/>
                    <a:pt x="3145" y="681"/>
                    <a:pt x="3110" y="681"/>
                  </a:cubicBezTo>
                  <a:cubicBezTo>
                    <a:pt x="2833" y="686"/>
                    <a:pt x="2538" y="691"/>
                    <a:pt x="2267" y="755"/>
                  </a:cubicBezTo>
                  <a:cubicBezTo>
                    <a:pt x="2232" y="578"/>
                    <a:pt x="2121" y="412"/>
                    <a:pt x="2013" y="270"/>
                  </a:cubicBezTo>
                  <a:cubicBezTo>
                    <a:pt x="1935" y="167"/>
                    <a:pt x="1823" y="1"/>
                    <a:pt x="1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6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405" name="Google Shape;40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16"/>
          <p:cNvSpPr/>
          <p:nvPr/>
        </p:nvSpPr>
        <p:spPr>
          <a:xfrm rot="9000131" flipH="1">
            <a:off x="5085747" y="47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16"/>
          <p:cNvGrpSpPr/>
          <p:nvPr/>
        </p:nvGrpSpPr>
        <p:grpSpPr>
          <a:xfrm rot="-5399917">
            <a:off x="8489168" y="3937169"/>
            <a:ext cx="228601" cy="207085"/>
            <a:chOff x="1640475" y="1197075"/>
            <a:chExt cx="55475" cy="50250"/>
          </a:xfrm>
        </p:grpSpPr>
        <p:sp>
          <p:nvSpPr>
            <p:cNvPr id="410" name="Google Shape;41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16"/>
          <p:cNvGrpSpPr/>
          <p:nvPr/>
        </p:nvGrpSpPr>
        <p:grpSpPr>
          <a:xfrm rot="-3093441">
            <a:off x="1083129" y="4589721"/>
            <a:ext cx="296714" cy="268777"/>
            <a:chOff x="1640475" y="1197075"/>
            <a:chExt cx="55475" cy="50250"/>
          </a:xfrm>
        </p:grpSpPr>
        <p:sp>
          <p:nvSpPr>
            <p:cNvPr id="414" name="Google Shape;414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16"/>
          <p:cNvSpPr/>
          <p:nvPr/>
        </p:nvSpPr>
        <p:spPr>
          <a:xfrm rot="5622773">
            <a:off x="8074813" y="1511033"/>
            <a:ext cx="1057311" cy="82382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"/>
          <p:cNvSpPr/>
          <p:nvPr/>
        </p:nvSpPr>
        <p:spPr>
          <a:xfrm rot="-9039069" flipH="1">
            <a:off x="368821" y="216302"/>
            <a:ext cx="434387" cy="10175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16"/>
          <p:cNvGrpSpPr/>
          <p:nvPr/>
        </p:nvGrpSpPr>
        <p:grpSpPr>
          <a:xfrm rot="9899945">
            <a:off x="7791376" y="534461"/>
            <a:ext cx="215934" cy="195605"/>
            <a:chOff x="1640475" y="1197075"/>
            <a:chExt cx="55475" cy="50250"/>
          </a:xfrm>
        </p:grpSpPr>
        <p:sp>
          <p:nvSpPr>
            <p:cNvPr id="420" name="Google Shape;42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16"/>
          <p:cNvSpPr/>
          <p:nvPr/>
        </p:nvSpPr>
        <p:spPr>
          <a:xfrm rot="-9899901" flipH="1">
            <a:off x="3598835" y="4074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4" name="Google Shape;424;p16"/>
          <p:cNvGrpSpPr/>
          <p:nvPr/>
        </p:nvGrpSpPr>
        <p:grpSpPr>
          <a:xfrm rot="9253860">
            <a:off x="1598068" y="239310"/>
            <a:ext cx="272677" cy="246999"/>
            <a:chOff x="1640475" y="1197075"/>
            <a:chExt cx="55475" cy="50250"/>
          </a:xfrm>
        </p:grpSpPr>
        <p:sp>
          <p:nvSpPr>
            <p:cNvPr id="425" name="Google Shape;42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" name="Google Shape;428;p16"/>
          <p:cNvSpPr txBox="1">
            <a:spLocks noGrp="1"/>
          </p:cNvSpPr>
          <p:nvPr>
            <p:ph type="ctrTitle"/>
          </p:nvPr>
        </p:nvSpPr>
        <p:spPr>
          <a:xfrm flipH="1">
            <a:off x="2270875" y="1057400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29" name="Google Shape;429;p16"/>
          <p:cNvGrpSpPr/>
          <p:nvPr/>
        </p:nvGrpSpPr>
        <p:grpSpPr>
          <a:xfrm rot="1533267">
            <a:off x="8169499" y="354341"/>
            <a:ext cx="259193" cy="555838"/>
            <a:chOff x="2867487" y="2990073"/>
            <a:chExt cx="141189" cy="302795"/>
          </a:xfrm>
        </p:grpSpPr>
        <p:sp>
          <p:nvSpPr>
            <p:cNvPr id="430" name="Google Shape;430;p16"/>
            <p:cNvSpPr/>
            <p:nvPr/>
          </p:nvSpPr>
          <p:spPr>
            <a:xfrm>
              <a:off x="2884095" y="2999752"/>
              <a:ext cx="109700" cy="254958"/>
            </a:xfrm>
            <a:custGeom>
              <a:avLst/>
              <a:gdLst/>
              <a:ahLst/>
              <a:cxnLst/>
              <a:rect l="l" t="t" r="r" b="b"/>
              <a:pathLst>
                <a:path w="5905" h="13724" extrusionOk="0">
                  <a:moveTo>
                    <a:pt x="3588" y="1"/>
                  </a:moveTo>
                  <a:cubicBezTo>
                    <a:pt x="3305" y="1"/>
                    <a:pt x="3022" y="5"/>
                    <a:pt x="2736" y="14"/>
                  </a:cubicBezTo>
                  <a:cubicBezTo>
                    <a:pt x="2836" y="47"/>
                    <a:pt x="2902" y="180"/>
                    <a:pt x="2869" y="347"/>
                  </a:cubicBezTo>
                  <a:cubicBezTo>
                    <a:pt x="2135" y="3149"/>
                    <a:pt x="1168" y="5851"/>
                    <a:pt x="0" y="8520"/>
                  </a:cubicBezTo>
                  <a:cubicBezTo>
                    <a:pt x="343" y="8472"/>
                    <a:pt x="686" y="8450"/>
                    <a:pt x="1030" y="8450"/>
                  </a:cubicBezTo>
                  <a:cubicBezTo>
                    <a:pt x="1657" y="8450"/>
                    <a:pt x="2290" y="8524"/>
                    <a:pt x="2936" y="8653"/>
                  </a:cubicBezTo>
                  <a:cubicBezTo>
                    <a:pt x="3103" y="8687"/>
                    <a:pt x="3203" y="8887"/>
                    <a:pt x="3136" y="9020"/>
                  </a:cubicBezTo>
                  <a:cubicBezTo>
                    <a:pt x="2636" y="10555"/>
                    <a:pt x="2235" y="12122"/>
                    <a:pt x="1968" y="13723"/>
                  </a:cubicBezTo>
                  <a:cubicBezTo>
                    <a:pt x="3136" y="11555"/>
                    <a:pt x="4303" y="9387"/>
                    <a:pt x="5504" y="7219"/>
                  </a:cubicBezTo>
                  <a:cubicBezTo>
                    <a:pt x="4570" y="7219"/>
                    <a:pt x="3703" y="7052"/>
                    <a:pt x="2836" y="6818"/>
                  </a:cubicBezTo>
                  <a:cubicBezTo>
                    <a:pt x="2636" y="6752"/>
                    <a:pt x="2536" y="6518"/>
                    <a:pt x="2636" y="6351"/>
                  </a:cubicBezTo>
                  <a:cubicBezTo>
                    <a:pt x="3970" y="4383"/>
                    <a:pt x="5037" y="2282"/>
                    <a:pt x="5905" y="80"/>
                  </a:cubicBezTo>
                  <a:cubicBezTo>
                    <a:pt x="5123" y="32"/>
                    <a:pt x="4360" y="1"/>
                    <a:pt x="3588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2867487" y="2990073"/>
              <a:ext cx="141189" cy="302795"/>
            </a:xfrm>
            <a:custGeom>
              <a:avLst/>
              <a:gdLst/>
              <a:ahLst/>
              <a:cxnLst/>
              <a:rect l="l" t="t" r="r" b="b"/>
              <a:pathLst>
                <a:path w="7600" h="16299" extrusionOk="0">
                  <a:moveTo>
                    <a:pt x="4482" y="522"/>
                  </a:moveTo>
                  <a:cubicBezTo>
                    <a:pt x="5254" y="522"/>
                    <a:pt x="6017" y="553"/>
                    <a:pt x="6799" y="601"/>
                  </a:cubicBezTo>
                  <a:cubicBezTo>
                    <a:pt x="5931" y="2803"/>
                    <a:pt x="4864" y="4904"/>
                    <a:pt x="3530" y="6872"/>
                  </a:cubicBezTo>
                  <a:cubicBezTo>
                    <a:pt x="3430" y="7039"/>
                    <a:pt x="3530" y="7273"/>
                    <a:pt x="3730" y="7339"/>
                  </a:cubicBezTo>
                  <a:cubicBezTo>
                    <a:pt x="4597" y="7606"/>
                    <a:pt x="5464" y="7740"/>
                    <a:pt x="6398" y="7740"/>
                  </a:cubicBezTo>
                  <a:cubicBezTo>
                    <a:pt x="5197" y="9908"/>
                    <a:pt x="4030" y="12076"/>
                    <a:pt x="2862" y="14244"/>
                  </a:cubicBezTo>
                  <a:cubicBezTo>
                    <a:pt x="3129" y="12677"/>
                    <a:pt x="3530" y="11109"/>
                    <a:pt x="4030" y="9541"/>
                  </a:cubicBezTo>
                  <a:cubicBezTo>
                    <a:pt x="4097" y="9408"/>
                    <a:pt x="3997" y="9208"/>
                    <a:pt x="3830" y="9174"/>
                  </a:cubicBezTo>
                  <a:cubicBezTo>
                    <a:pt x="3184" y="9045"/>
                    <a:pt x="2551" y="8971"/>
                    <a:pt x="1924" y="8971"/>
                  </a:cubicBezTo>
                  <a:cubicBezTo>
                    <a:pt x="1580" y="8971"/>
                    <a:pt x="1237" y="8993"/>
                    <a:pt x="894" y="9041"/>
                  </a:cubicBezTo>
                  <a:cubicBezTo>
                    <a:pt x="2062" y="6372"/>
                    <a:pt x="3029" y="3670"/>
                    <a:pt x="3763" y="868"/>
                  </a:cubicBezTo>
                  <a:cubicBezTo>
                    <a:pt x="3796" y="701"/>
                    <a:pt x="3730" y="601"/>
                    <a:pt x="3630" y="535"/>
                  </a:cubicBezTo>
                  <a:cubicBezTo>
                    <a:pt x="3916" y="526"/>
                    <a:pt x="4199" y="522"/>
                    <a:pt x="4482" y="522"/>
                  </a:cubicBezTo>
                  <a:close/>
                  <a:moveTo>
                    <a:pt x="5989" y="1"/>
                  </a:moveTo>
                  <a:cubicBezTo>
                    <a:pt x="5157" y="1"/>
                    <a:pt x="4319" y="45"/>
                    <a:pt x="3496" y="134"/>
                  </a:cubicBezTo>
                  <a:cubicBezTo>
                    <a:pt x="3296" y="134"/>
                    <a:pt x="3229" y="368"/>
                    <a:pt x="3363" y="468"/>
                  </a:cubicBezTo>
                  <a:cubicBezTo>
                    <a:pt x="3263" y="501"/>
                    <a:pt x="3196" y="568"/>
                    <a:pt x="3163" y="701"/>
                  </a:cubicBezTo>
                  <a:cubicBezTo>
                    <a:pt x="2395" y="3637"/>
                    <a:pt x="1395" y="6506"/>
                    <a:pt x="94" y="9241"/>
                  </a:cubicBezTo>
                  <a:cubicBezTo>
                    <a:pt x="0" y="9491"/>
                    <a:pt x="169" y="9711"/>
                    <a:pt x="410" y="9711"/>
                  </a:cubicBezTo>
                  <a:cubicBezTo>
                    <a:pt x="427" y="9711"/>
                    <a:pt x="444" y="9710"/>
                    <a:pt x="461" y="9708"/>
                  </a:cubicBezTo>
                  <a:cubicBezTo>
                    <a:pt x="944" y="9624"/>
                    <a:pt x="1420" y="9583"/>
                    <a:pt x="1895" y="9583"/>
                  </a:cubicBezTo>
                  <a:cubicBezTo>
                    <a:pt x="2370" y="9583"/>
                    <a:pt x="2846" y="9624"/>
                    <a:pt x="3329" y="9708"/>
                  </a:cubicBezTo>
                  <a:cubicBezTo>
                    <a:pt x="2696" y="11776"/>
                    <a:pt x="2229" y="13844"/>
                    <a:pt x="1995" y="15979"/>
                  </a:cubicBezTo>
                  <a:cubicBezTo>
                    <a:pt x="1975" y="16182"/>
                    <a:pt x="2140" y="16299"/>
                    <a:pt x="2302" y="16299"/>
                  </a:cubicBezTo>
                  <a:cubicBezTo>
                    <a:pt x="2407" y="16299"/>
                    <a:pt x="2510" y="16250"/>
                    <a:pt x="2562" y="16146"/>
                  </a:cubicBezTo>
                  <a:cubicBezTo>
                    <a:pt x="4063" y="13277"/>
                    <a:pt x="5598" y="10442"/>
                    <a:pt x="7166" y="7606"/>
                  </a:cubicBezTo>
                  <a:cubicBezTo>
                    <a:pt x="7299" y="7406"/>
                    <a:pt x="7132" y="7139"/>
                    <a:pt x="6899" y="7139"/>
                  </a:cubicBezTo>
                  <a:cubicBezTo>
                    <a:pt x="6806" y="7143"/>
                    <a:pt x="6713" y="7144"/>
                    <a:pt x="6622" y="7144"/>
                  </a:cubicBezTo>
                  <a:cubicBezTo>
                    <a:pt x="5826" y="7144"/>
                    <a:pt x="5075" y="7019"/>
                    <a:pt x="4297" y="6839"/>
                  </a:cubicBezTo>
                  <a:cubicBezTo>
                    <a:pt x="5598" y="4838"/>
                    <a:pt x="6699" y="2669"/>
                    <a:pt x="7532" y="401"/>
                  </a:cubicBezTo>
                  <a:cubicBezTo>
                    <a:pt x="7599" y="234"/>
                    <a:pt x="7432" y="34"/>
                    <a:pt x="7232" y="34"/>
                  </a:cubicBezTo>
                  <a:cubicBezTo>
                    <a:pt x="6821" y="12"/>
                    <a:pt x="6406" y="1"/>
                    <a:pt x="59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SECTION_HEADER_1_1_1_1_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0"/>
          <p:cNvSpPr/>
          <p:nvPr/>
        </p:nvSpPr>
        <p:spPr>
          <a:xfrm>
            <a:off x="-252007" y="3576894"/>
            <a:ext cx="3903917" cy="1837176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0"/>
          <p:cNvSpPr/>
          <p:nvPr/>
        </p:nvSpPr>
        <p:spPr>
          <a:xfrm>
            <a:off x="-534698" y="-318300"/>
            <a:ext cx="3365751" cy="1857837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0"/>
          <p:cNvSpPr/>
          <p:nvPr/>
        </p:nvSpPr>
        <p:spPr>
          <a:xfrm>
            <a:off x="7392777" y="-245660"/>
            <a:ext cx="2132823" cy="2139054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0"/>
          <p:cNvSpPr/>
          <p:nvPr/>
        </p:nvSpPr>
        <p:spPr>
          <a:xfrm>
            <a:off x="5392461" y="4223933"/>
            <a:ext cx="3997055" cy="1412317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20"/>
          <p:cNvSpPr txBox="1">
            <a:spLocks noGrp="1"/>
          </p:cNvSpPr>
          <p:nvPr>
            <p:ph type="title"/>
          </p:nvPr>
        </p:nvSpPr>
        <p:spPr>
          <a:xfrm>
            <a:off x="2887025" y="896532"/>
            <a:ext cx="33705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12" name="Google Shape;512;p20"/>
          <p:cNvGrpSpPr/>
          <p:nvPr/>
        </p:nvGrpSpPr>
        <p:grpSpPr>
          <a:xfrm rot="-6282408">
            <a:off x="776191" y="953710"/>
            <a:ext cx="221771" cy="200883"/>
            <a:chOff x="1640475" y="1197075"/>
            <a:chExt cx="55475" cy="50250"/>
          </a:xfrm>
        </p:grpSpPr>
        <p:sp>
          <p:nvSpPr>
            <p:cNvPr id="513" name="Google Shape;513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0"/>
          <p:cNvGrpSpPr/>
          <p:nvPr/>
        </p:nvGrpSpPr>
        <p:grpSpPr>
          <a:xfrm rot="-3600037">
            <a:off x="8366841" y="366882"/>
            <a:ext cx="215935" cy="195604"/>
            <a:chOff x="1640475" y="1197075"/>
            <a:chExt cx="55475" cy="50250"/>
          </a:xfrm>
        </p:grpSpPr>
        <p:sp>
          <p:nvSpPr>
            <p:cNvPr id="517" name="Google Shape;517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0" name="Google Shape;520;p20"/>
          <p:cNvSpPr/>
          <p:nvPr/>
        </p:nvSpPr>
        <p:spPr>
          <a:xfrm rot="-8431516">
            <a:off x="991402" y="300030"/>
            <a:ext cx="529784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1" name="Google Shape;521;p20"/>
          <p:cNvGrpSpPr/>
          <p:nvPr/>
        </p:nvGrpSpPr>
        <p:grpSpPr>
          <a:xfrm rot="900000">
            <a:off x="7711515" y="4595570"/>
            <a:ext cx="347165" cy="314462"/>
            <a:chOff x="1640475" y="1197075"/>
            <a:chExt cx="55475" cy="50250"/>
          </a:xfrm>
        </p:grpSpPr>
        <p:sp>
          <p:nvSpPr>
            <p:cNvPr id="522" name="Google Shape;522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20"/>
          <p:cNvGrpSpPr/>
          <p:nvPr/>
        </p:nvGrpSpPr>
        <p:grpSpPr>
          <a:xfrm rot="899970">
            <a:off x="1517129" y="4372050"/>
            <a:ext cx="215932" cy="195605"/>
            <a:chOff x="1640475" y="1197075"/>
            <a:chExt cx="55475" cy="50250"/>
          </a:xfrm>
        </p:grpSpPr>
        <p:sp>
          <p:nvSpPr>
            <p:cNvPr id="526" name="Google Shape;526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9" name="Google Shape;529;p20"/>
          <p:cNvSpPr/>
          <p:nvPr/>
        </p:nvSpPr>
        <p:spPr>
          <a:xfrm rot="2510220">
            <a:off x="74986" y="2434051"/>
            <a:ext cx="1153753" cy="844089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0"/>
          <p:cNvSpPr/>
          <p:nvPr/>
        </p:nvSpPr>
        <p:spPr>
          <a:xfrm rot="10799880">
            <a:off x="6967220" y="4433428"/>
            <a:ext cx="529792" cy="12411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6" r:id="rId9"/>
    <p:sldLayoutId id="2147483675" r:id="rId10"/>
    <p:sldLayoutId id="2147483676" r:id="rId11"/>
    <p:sldLayoutId id="214748367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2" name="Google Shape;862;p35"/>
          <p:cNvGrpSpPr/>
          <p:nvPr/>
        </p:nvGrpSpPr>
        <p:grpSpPr>
          <a:xfrm>
            <a:off x="1771111" y="991373"/>
            <a:ext cx="5602245" cy="2609700"/>
            <a:chOff x="6530374" y="1560189"/>
            <a:chExt cx="1045566" cy="505315"/>
          </a:xfrm>
        </p:grpSpPr>
        <p:sp>
          <p:nvSpPr>
            <p:cNvPr id="863" name="Google Shape;863;p35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5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5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5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5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5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5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5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5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5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5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5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5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5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5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5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5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5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5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5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5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5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5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5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5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5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5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5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5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5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9" name="Google Shape;909;p35"/>
          <p:cNvSpPr txBox="1">
            <a:spLocks noGrp="1"/>
          </p:cNvSpPr>
          <p:nvPr>
            <p:ph type="ctrTitle"/>
          </p:nvPr>
        </p:nvSpPr>
        <p:spPr>
          <a:xfrm>
            <a:off x="1069650" y="1525025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atematika</a:t>
            </a: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 2-sinf</a:t>
            </a:r>
            <a:endParaRPr sz="6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39"/>
          <p:cNvSpPr txBox="1">
            <a:spLocks noGrp="1"/>
          </p:cNvSpPr>
          <p:nvPr>
            <p:ph type="subTitle" idx="1"/>
          </p:nvPr>
        </p:nvSpPr>
        <p:spPr>
          <a:xfrm flipH="1">
            <a:off x="1409130" y="1894350"/>
            <a:ext cx="6325737" cy="15380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4000" b="1" dirty="0">
                <a:ln w="9525">
                  <a:solidFill>
                    <a:schemeClr val="bg1"/>
                  </a:solidFill>
                </a:ln>
              </a:rPr>
              <a:t>Mavzu: </a:t>
            </a:r>
          </a:p>
          <a:p>
            <a:pPr lvl="0"/>
            <a:r>
              <a:rPr lang="en-US" sz="4000" b="1" dirty="0">
                <a:ln w="9525">
                  <a:solidFill>
                    <a:schemeClr val="bg1"/>
                  </a:solidFill>
                </a:ln>
              </a:rPr>
              <a:t>3, 4 </a:t>
            </a:r>
            <a:r>
              <a:rPr lang="en-US" sz="4000" b="1" dirty="0" err="1">
                <a:ln w="9525">
                  <a:solidFill>
                    <a:schemeClr val="bg1"/>
                  </a:solidFill>
                </a:ln>
              </a:rPr>
              <a:t>sonlarini</a:t>
            </a:r>
            <a:r>
              <a:rPr lang="en-US" sz="4000" b="1" dirty="0">
                <a:ln w="9525">
                  <a:solidFill>
                    <a:schemeClr val="bg1"/>
                  </a:solidFill>
                </a:ln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</a:ln>
              </a:rPr>
              <a:t>bir</a:t>
            </a:r>
            <a:r>
              <a:rPr lang="en-US" sz="4000" b="1" dirty="0">
                <a:ln w="9525">
                  <a:solidFill>
                    <a:schemeClr val="bg1"/>
                  </a:solidFill>
                </a:ln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</a:ln>
              </a:rPr>
              <a:t>xonali</a:t>
            </a:r>
            <a:r>
              <a:rPr lang="en-US" sz="4000" b="1" dirty="0">
                <a:ln w="9525">
                  <a:solidFill>
                    <a:schemeClr val="bg1"/>
                  </a:solidFill>
                </a:ln>
              </a:rPr>
              <a:t/>
            </a:r>
            <a:br>
              <a:rPr lang="en-US" sz="4000" b="1" dirty="0">
                <a:ln w="9525">
                  <a:solidFill>
                    <a:schemeClr val="bg1"/>
                  </a:solidFill>
                </a:ln>
              </a:rPr>
            </a:br>
            <a:r>
              <a:rPr lang="en-US" sz="4000" b="1" dirty="0" err="1">
                <a:ln w="9525">
                  <a:solidFill>
                    <a:schemeClr val="bg1"/>
                  </a:solidFill>
                </a:ln>
              </a:rPr>
              <a:t>songa</a:t>
            </a:r>
            <a:r>
              <a:rPr lang="en-US" sz="4000" b="1" dirty="0">
                <a:ln w="9525">
                  <a:solidFill>
                    <a:schemeClr val="bg1"/>
                  </a:solidFill>
                </a:ln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</a:ln>
              </a:rPr>
              <a:t>ko‘paytirish</a:t>
            </a:r>
            <a:r>
              <a:rPr lang="en-US" sz="4000" dirty="0">
                <a:ln w="9525">
                  <a:solidFill>
                    <a:schemeClr val="bg1"/>
                  </a:solidFill>
                </a:ln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5" name="Google Shape;915;p36"/>
          <p:cNvGrpSpPr/>
          <p:nvPr/>
        </p:nvGrpSpPr>
        <p:grpSpPr>
          <a:xfrm>
            <a:off x="348343" y="673464"/>
            <a:ext cx="8672286" cy="1206539"/>
            <a:chOff x="7728915" y="2370420"/>
            <a:chExt cx="1034472" cy="222546"/>
          </a:xfrm>
        </p:grpSpPr>
        <p:sp>
          <p:nvSpPr>
            <p:cNvPr id="916" name="Google Shape;916;p36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3" name="Google Shape;923;p36"/>
          <p:cNvSpPr txBox="1">
            <a:spLocks noGrp="1"/>
          </p:cNvSpPr>
          <p:nvPr>
            <p:ph type="title"/>
          </p:nvPr>
        </p:nvSpPr>
        <p:spPr>
          <a:xfrm>
            <a:off x="1611086" y="694268"/>
            <a:ext cx="632097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Mustaqil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topshiriq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(75- bet) 5-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topshiriq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Ko‘paytmalarni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topamiz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460D014-29E7-4B1D-B213-819BCDA3DF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1" t="46389" r="24683" b="31944"/>
          <a:stretch/>
        </p:blipFill>
        <p:spPr>
          <a:xfrm>
            <a:off x="1255486" y="2380661"/>
            <a:ext cx="6676571" cy="11144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1B43617-7ACC-4308-B7E4-416A6B6EB985}"/>
              </a:ext>
            </a:extLst>
          </p:cNvPr>
          <p:cNvSpPr txBox="1"/>
          <p:nvPr/>
        </p:nvSpPr>
        <p:spPr>
          <a:xfrm>
            <a:off x="2568551" y="2319573"/>
            <a:ext cx="5256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50" dirty="0"/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EF9D5BE-627D-43B7-B39B-EAD9AEDACD56}"/>
              </a:ext>
            </a:extLst>
          </p:cNvPr>
          <p:cNvSpPr txBox="1"/>
          <p:nvPr/>
        </p:nvSpPr>
        <p:spPr>
          <a:xfrm>
            <a:off x="2239520" y="2319573"/>
            <a:ext cx="5256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50" dirty="0"/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47BFAF6-3E49-487F-AC36-86A89024F02D}"/>
              </a:ext>
            </a:extLst>
          </p:cNvPr>
          <p:cNvSpPr txBox="1"/>
          <p:nvPr/>
        </p:nvSpPr>
        <p:spPr>
          <a:xfrm>
            <a:off x="2568551" y="2891953"/>
            <a:ext cx="5256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50" dirty="0"/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A27A743-EE6D-461E-9619-1AEC6D416706}"/>
              </a:ext>
            </a:extLst>
          </p:cNvPr>
          <p:cNvSpPr txBox="1"/>
          <p:nvPr/>
        </p:nvSpPr>
        <p:spPr>
          <a:xfrm>
            <a:off x="2239520" y="2892787"/>
            <a:ext cx="5256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50" dirty="0"/>
              <a:t>=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91029DE-B612-4CCC-A68E-26EC8599001D}"/>
              </a:ext>
            </a:extLst>
          </p:cNvPr>
          <p:cNvSpPr txBox="1"/>
          <p:nvPr/>
        </p:nvSpPr>
        <p:spPr>
          <a:xfrm>
            <a:off x="4848984" y="2319573"/>
            <a:ext cx="719547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50" dirty="0"/>
              <a:t>12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451F31B-D98C-4445-AE41-9B6A11AA82DC}"/>
              </a:ext>
            </a:extLst>
          </p:cNvPr>
          <p:cNvSpPr txBox="1"/>
          <p:nvPr/>
        </p:nvSpPr>
        <p:spPr>
          <a:xfrm>
            <a:off x="4519954" y="2320407"/>
            <a:ext cx="5256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50" dirty="0"/>
              <a:t>=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AB49F3A-078B-4DE0-A857-1FE32055DE05}"/>
              </a:ext>
            </a:extLst>
          </p:cNvPr>
          <p:cNvSpPr txBox="1"/>
          <p:nvPr/>
        </p:nvSpPr>
        <p:spPr>
          <a:xfrm>
            <a:off x="4848984" y="2891119"/>
            <a:ext cx="719547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50" dirty="0"/>
              <a:t>12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35EBEE9-8B89-4A04-B429-D7F061C2DF3C}"/>
              </a:ext>
            </a:extLst>
          </p:cNvPr>
          <p:cNvSpPr txBox="1"/>
          <p:nvPr/>
        </p:nvSpPr>
        <p:spPr>
          <a:xfrm>
            <a:off x="4519954" y="2891953"/>
            <a:ext cx="5256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50" dirty="0"/>
              <a:t>=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9D6A305-9600-466E-86C6-021BD9685F6E}"/>
              </a:ext>
            </a:extLst>
          </p:cNvPr>
          <p:cNvSpPr txBox="1"/>
          <p:nvPr/>
        </p:nvSpPr>
        <p:spPr>
          <a:xfrm>
            <a:off x="7055155" y="2318739"/>
            <a:ext cx="719547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50" dirty="0"/>
              <a:t>14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ACBF32C-3416-4609-A7CA-55E1CA26A79A}"/>
              </a:ext>
            </a:extLst>
          </p:cNvPr>
          <p:cNvSpPr txBox="1"/>
          <p:nvPr/>
        </p:nvSpPr>
        <p:spPr>
          <a:xfrm>
            <a:off x="6726125" y="2319573"/>
            <a:ext cx="5256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50" dirty="0"/>
              <a:t>=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D1C15B3-005D-45BD-BB7E-24C0163BADF4}"/>
              </a:ext>
            </a:extLst>
          </p:cNvPr>
          <p:cNvSpPr txBox="1"/>
          <p:nvPr/>
        </p:nvSpPr>
        <p:spPr>
          <a:xfrm>
            <a:off x="7055155" y="2882590"/>
            <a:ext cx="719547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50" dirty="0"/>
              <a:t>14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F82CB4F-2630-4DC3-9734-A0A484D6D2FB}"/>
              </a:ext>
            </a:extLst>
          </p:cNvPr>
          <p:cNvSpPr txBox="1"/>
          <p:nvPr/>
        </p:nvSpPr>
        <p:spPr>
          <a:xfrm>
            <a:off x="6726125" y="2883424"/>
            <a:ext cx="5256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50" dirty="0"/>
              <a:t>=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73A3E2DD-DAF9-4DBC-BB9C-9110AC4F7F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019" t="46389" r="12003" b="31944"/>
          <a:stretch/>
        </p:blipFill>
        <p:spPr>
          <a:xfrm>
            <a:off x="2425281" y="3776096"/>
            <a:ext cx="1278159" cy="111442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4E4DFAB-FF07-499E-992A-2FAAB8B524D4}"/>
              </a:ext>
            </a:extLst>
          </p:cNvPr>
          <p:cNvSpPr txBox="1"/>
          <p:nvPr/>
        </p:nvSpPr>
        <p:spPr>
          <a:xfrm>
            <a:off x="3873278" y="3727311"/>
            <a:ext cx="719547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50" dirty="0"/>
              <a:t>16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0D0B43D-5D14-41B5-8D96-55659DB0F674}"/>
              </a:ext>
            </a:extLst>
          </p:cNvPr>
          <p:cNvSpPr txBox="1"/>
          <p:nvPr/>
        </p:nvSpPr>
        <p:spPr>
          <a:xfrm>
            <a:off x="3544248" y="3728145"/>
            <a:ext cx="5256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50" dirty="0"/>
              <a:t>=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B4805F5-441C-4042-868C-1501F29AC130}"/>
              </a:ext>
            </a:extLst>
          </p:cNvPr>
          <p:cNvSpPr txBox="1"/>
          <p:nvPr/>
        </p:nvSpPr>
        <p:spPr>
          <a:xfrm>
            <a:off x="3873278" y="4278025"/>
            <a:ext cx="719547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50" dirty="0"/>
              <a:t>16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EFAD53C-E9DB-49B3-B999-3C26CDE5E42B}"/>
              </a:ext>
            </a:extLst>
          </p:cNvPr>
          <p:cNvSpPr txBox="1"/>
          <p:nvPr/>
        </p:nvSpPr>
        <p:spPr>
          <a:xfrm>
            <a:off x="3544248" y="4278859"/>
            <a:ext cx="5256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50" dirty="0"/>
              <a:t>=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BAB6264-63A2-40A1-922E-1041BFBA71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052" t="55026" r="64970" b="23307"/>
          <a:stretch/>
        </p:blipFill>
        <p:spPr>
          <a:xfrm>
            <a:off x="4818886" y="3776096"/>
            <a:ext cx="1278160" cy="111442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DC16716-4F3F-484C-B3D4-7D4BAD671BF7}"/>
              </a:ext>
            </a:extLst>
          </p:cNvPr>
          <p:cNvSpPr txBox="1"/>
          <p:nvPr/>
        </p:nvSpPr>
        <p:spPr>
          <a:xfrm>
            <a:off x="6127323" y="3699086"/>
            <a:ext cx="5256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50" dirty="0"/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0B0D880-2767-4C55-A392-E67F684C643F}"/>
              </a:ext>
            </a:extLst>
          </p:cNvPr>
          <p:cNvSpPr txBox="1"/>
          <p:nvPr/>
        </p:nvSpPr>
        <p:spPr>
          <a:xfrm>
            <a:off x="5798292" y="3699920"/>
            <a:ext cx="5256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50" dirty="0"/>
              <a:t>=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9AFCF1E-C6DA-4378-8905-6304032EE172}"/>
              </a:ext>
            </a:extLst>
          </p:cNvPr>
          <p:cNvSpPr txBox="1"/>
          <p:nvPr/>
        </p:nvSpPr>
        <p:spPr>
          <a:xfrm>
            <a:off x="6129638" y="4263596"/>
            <a:ext cx="5256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50" dirty="0"/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B402507-03AD-442C-95F3-B31C3FE1F9F2}"/>
              </a:ext>
            </a:extLst>
          </p:cNvPr>
          <p:cNvSpPr txBox="1"/>
          <p:nvPr/>
        </p:nvSpPr>
        <p:spPr>
          <a:xfrm>
            <a:off x="5800607" y="4264430"/>
            <a:ext cx="5256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50" dirty="0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EBAA47F4-DC2E-4992-B577-7E590C0708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4" t="18415" r="5895" b="9961"/>
          <a:stretch/>
        </p:blipFill>
        <p:spPr>
          <a:xfrm>
            <a:off x="-5242" y="1038906"/>
            <a:ext cx="9149242" cy="4095646"/>
          </a:xfrm>
          <a:prstGeom prst="rect">
            <a:avLst/>
          </a:prstGeom>
        </p:spPr>
      </p:pic>
      <p:grpSp>
        <p:nvGrpSpPr>
          <p:cNvPr id="941" name="Google Shape;941;p38"/>
          <p:cNvGrpSpPr/>
          <p:nvPr/>
        </p:nvGrpSpPr>
        <p:grpSpPr>
          <a:xfrm>
            <a:off x="846162" y="392361"/>
            <a:ext cx="7513092" cy="735427"/>
            <a:chOff x="7728915" y="2370420"/>
            <a:chExt cx="1034472" cy="222546"/>
          </a:xfrm>
        </p:grpSpPr>
        <p:sp>
          <p:nvSpPr>
            <p:cNvPr id="942" name="Google Shape;942;p38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8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8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8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8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8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8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1" name="Google Shape;951;p38"/>
          <p:cNvSpPr txBox="1">
            <a:spLocks noGrp="1"/>
          </p:cNvSpPr>
          <p:nvPr>
            <p:ph type="title"/>
          </p:nvPr>
        </p:nvSpPr>
        <p:spPr>
          <a:xfrm>
            <a:off x="1869516" y="393846"/>
            <a:ext cx="569168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1-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topshiriq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Hisoblashlarni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tushuntiramiz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1E8DA401-0561-4A48-99B5-06D82A62DC2A}"/>
              </a:ext>
            </a:extLst>
          </p:cNvPr>
          <p:cNvSpPr txBox="1"/>
          <p:nvPr/>
        </p:nvSpPr>
        <p:spPr>
          <a:xfrm>
            <a:off x="2141418" y="2230863"/>
            <a:ext cx="58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7A6C082A-BC8D-4BF7-B970-EE0B046842DA}"/>
              </a:ext>
            </a:extLst>
          </p:cNvPr>
          <p:cNvSpPr txBox="1"/>
          <p:nvPr/>
        </p:nvSpPr>
        <p:spPr>
          <a:xfrm>
            <a:off x="7338160" y="2230863"/>
            <a:ext cx="58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1C8180F7-8411-48D3-987A-061B4343506C}"/>
              </a:ext>
            </a:extLst>
          </p:cNvPr>
          <p:cNvSpPr txBox="1"/>
          <p:nvPr/>
        </p:nvSpPr>
        <p:spPr>
          <a:xfrm>
            <a:off x="2178131" y="4638789"/>
            <a:ext cx="58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1486AFC5-8FB3-43D9-9B68-F745D03BA326}"/>
              </a:ext>
            </a:extLst>
          </p:cNvPr>
          <p:cNvSpPr txBox="1"/>
          <p:nvPr/>
        </p:nvSpPr>
        <p:spPr>
          <a:xfrm>
            <a:off x="7338160" y="4625061"/>
            <a:ext cx="58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7" name="Google Shape;977;p40"/>
          <p:cNvGrpSpPr/>
          <p:nvPr/>
        </p:nvGrpSpPr>
        <p:grpSpPr>
          <a:xfrm>
            <a:off x="775298" y="175415"/>
            <a:ext cx="7622552" cy="1173331"/>
            <a:chOff x="7728915" y="1917859"/>
            <a:chExt cx="1034486" cy="222599"/>
          </a:xfrm>
        </p:grpSpPr>
        <p:sp>
          <p:nvSpPr>
            <p:cNvPr id="978" name="Google Shape;978;p40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0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0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0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0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0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0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0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0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0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0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0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0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0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0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0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0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0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0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0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0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0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0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0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7" name="Google Shape;1017;p40"/>
          <p:cNvSpPr txBox="1">
            <a:spLocks noGrp="1"/>
          </p:cNvSpPr>
          <p:nvPr>
            <p:ph type="title"/>
          </p:nvPr>
        </p:nvSpPr>
        <p:spPr>
          <a:xfrm>
            <a:off x="1564731" y="429324"/>
            <a:ext cx="6212317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–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topshiriq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Hisoblaymiz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Kim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chaqqon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grpSp>
        <p:nvGrpSpPr>
          <p:cNvPr id="1022" name="Google Shape;1022;p40"/>
          <p:cNvGrpSpPr/>
          <p:nvPr/>
        </p:nvGrpSpPr>
        <p:grpSpPr>
          <a:xfrm>
            <a:off x="7611278" y="3503587"/>
            <a:ext cx="792698" cy="1086339"/>
            <a:chOff x="6722988" y="1767725"/>
            <a:chExt cx="207225" cy="298150"/>
          </a:xfrm>
        </p:grpSpPr>
        <p:sp>
          <p:nvSpPr>
            <p:cNvPr id="1023" name="Google Shape;1023;p40"/>
            <p:cNvSpPr/>
            <p:nvPr/>
          </p:nvSpPr>
          <p:spPr>
            <a:xfrm>
              <a:off x="6722988" y="1767725"/>
              <a:ext cx="190525" cy="250650"/>
            </a:xfrm>
            <a:custGeom>
              <a:avLst/>
              <a:gdLst/>
              <a:ahLst/>
              <a:cxnLst/>
              <a:rect l="l" t="t" r="r" b="b"/>
              <a:pathLst>
                <a:path w="7621" h="10026" extrusionOk="0">
                  <a:moveTo>
                    <a:pt x="3858" y="193"/>
                  </a:moveTo>
                  <a:cubicBezTo>
                    <a:pt x="4020" y="193"/>
                    <a:pt x="4181" y="206"/>
                    <a:pt x="4340" y="234"/>
                  </a:cubicBezTo>
                  <a:cubicBezTo>
                    <a:pt x="5387" y="416"/>
                    <a:pt x="6354" y="1208"/>
                    <a:pt x="6861" y="2301"/>
                  </a:cubicBezTo>
                  <a:cubicBezTo>
                    <a:pt x="7295" y="3237"/>
                    <a:pt x="7424" y="4362"/>
                    <a:pt x="7244" y="5646"/>
                  </a:cubicBezTo>
                  <a:cubicBezTo>
                    <a:pt x="7190" y="6025"/>
                    <a:pt x="7103" y="6458"/>
                    <a:pt x="6859" y="6791"/>
                  </a:cubicBezTo>
                  <a:lnTo>
                    <a:pt x="6828" y="6832"/>
                  </a:lnTo>
                  <a:cubicBezTo>
                    <a:pt x="6761" y="6921"/>
                    <a:pt x="6685" y="7022"/>
                    <a:pt x="6672" y="7151"/>
                  </a:cubicBezTo>
                  <a:cubicBezTo>
                    <a:pt x="6662" y="7261"/>
                    <a:pt x="6701" y="7363"/>
                    <a:pt x="6733" y="7444"/>
                  </a:cubicBezTo>
                  <a:lnTo>
                    <a:pt x="7117" y="8427"/>
                  </a:lnTo>
                  <a:cubicBezTo>
                    <a:pt x="7157" y="8531"/>
                    <a:pt x="7209" y="8661"/>
                    <a:pt x="7183" y="8772"/>
                  </a:cubicBezTo>
                  <a:cubicBezTo>
                    <a:pt x="7153" y="8905"/>
                    <a:pt x="7022" y="9004"/>
                    <a:pt x="6877" y="9101"/>
                  </a:cubicBezTo>
                  <a:cubicBezTo>
                    <a:pt x="6298" y="9492"/>
                    <a:pt x="5771" y="9817"/>
                    <a:pt x="5178" y="9833"/>
                  </a:cubicBezTo>
                  <a:cubicBezTo>
                    <a:pt x="5168" y="9833"/>
                    <a:pt x="5158" y="9833"/>
                    <a:pt x="5149" y="9833"/>
                  </a:cubicBezTo>
                  <a:cubicBezTo>
                    <a:pt x="4703" y="9833"/>
                    <a:pt x="4552" y="9520"/>
                    <a:pt x="4354" y="9126"/>
                  </a:cubicBezTo>
                  <a:cubicBezTo>
                    <a:pt x="4308" y="9037"/>
                    <a:pt x="4261" y="8943"/>
                    <a:pt x="4209" y="8851"/>
                  </a:cubicBezTo>
                  <a:cubicBezTo>
                    <a:pt x="4142" y="8731"/>
                    <a:pt x="4064" y="8594"/>
                    <a:pt x="3945" y="8493"/>
                  </a:cubicBezTo>
                  <a:cubicBezTo>
                    <a:pt x="3850" y="8412"/>
                    <a:pt x="3737" y="8359"/>
                    <a:pt x="3637" y="8319"/>
                  </a:cubicBezTo>
                  <a:cubicBezTo>
                    <a:pt x="3457" y="8244"/>
                    <a:pt x="3269" y="8185"/>
                    <a:pt x="3087" y="8129"/>
                  </a:cubicBezTo>
                  <a:cubicBezTo>
                    <a:pt x="2894" y="8068"/>
                    <a:pt x="2693" y="8005"/>
                    <a:pt x="2507" y="7925"/>
                  </a:cubicBezTo>
                  <a:cubicBezTo>
                    <a:pt x="1453" y="7471"/>
                    <a:pt x="653" y="6348"/>
                    <a:pt x="419" y="4994"/>
                  </a:cubicBezTo>
                  <a:cubicBezTo>
                    <a:pt x="201" y="3728"/>
                    <a:pt x="475" y="2476"/>
                    <a:pt x="1173" y="1560"/>
                  </a:cubicBezTo>
                  <a:cubicBezTo>
                    <a:pt x="1823" y="707"/>
                    <a:pt x="2856" y="193"/>
                    <a:pt x="3858" y="193"/>
                  </a:cubicBezTo>
                  <a:close/>
                  <a:moveTo>
                    <a:pt x="3860" y="0"/>
                  </a:moveTo>
                  <a:cubicBezTo>
                    <a:pt x="2799" y="0"/>
                    <a:pt x="1705" y="542"/>
                    <a:pt x="1019" y="1443"/>
                  </a:cubicBezTo>
                  <a:cubicBezTo>
                    <a:pt x="289" y="2403"/>
                    <a:pt x="1" y="3708"/>
                    <a:pt x="228" y="5027"/>
                  </a:cubicBezTo>
                  <a:cubicBezTo>
                    <a:pt x="474" y="6444"/>
                    <a:pt x="1317" y="7622"/>
                    <a:pt x="2430" y="8102"/>
                  </a:cubicBezTo>
                  <a:cubicBezTo>
                    <a:pt x="2627" y="8186"/>
                    <a:pt x="2831" y="8250"/>
                    <a:pt x="3029" y="8312"/>
                  </a:cubicBezTo>
                  <a:cubicBezTo>
                    <a:pt x="3207" y="8368"/>
                    <a:pt x="3392" y="8426"/>
                    <a:pt x="3565" y="8497"/>
                  </a:cubicBezTo>
                  <a:cubicBezTo>
                    <a:pt x="3653" y="8534"/>
                    <a:pt x="3745" y="8576"/>
                    <a:pt x="3820" y="8639"/>
                  </a:cubicBezTo>
                  <a:cubicBezTo>
                    <a:pt x="3913" y="8719"/>
                    <a:pt x="3978" y="8835"/>
                    <a:pt x="4041" y="8946"/>
                  </a:cubicBezTo>
                  <a:cubicBezTo>
                    <a:pt x="4091" y="9033"/>
                    <a:pt x="4137" y="9125"/>
                    <a:pt x="4181" y="9213"/>
                  </a:cubicBezTo>
                  <a:cubicBezTo>
                    <a:pt x="4382" y="9614"/>
                    <a:pt x="4589" y="10026"/>
                    <a:pt x="5151" y="10026"/>
                  </a:cubicBezTo>
                  <a:lnTo>
                    <a:pt x="5184" y="10026"/>
                  </a:lnTo>
                  <a:cubicBezTo>
                    <a:pt x="5880" y="10007"/>
                    <a:pt x="6520" y="9576"/>
                    <a:pt x="6986" y="9261"/>
                  </a:cubicBezTo>
                  <a:cubicBezTo>
                    <a:pt x="7156" y="9147"/>
                    <a:pt x="7327" y="9017"/>
                    <a:pt x="7372" y="8813"/>
                  </a:cubicBezTo>
                  <a:cubicBezTo>
                    <a:pt x="7409" y="8646"/>
                    <a:pt x="7344" y="8479"/>
                    <a:pt x="7297" y="8356"/>
                  </a:cubicBezTo>
                  <a:lnTo>
                    <a:pt x="6913" y="7373"/>
                  </a:lnTo>
                  <a:cubicBezTo>
                    <a:pt x="6888" y="7308"/>
                    <a:pt x="6859" y="7234"/>
                    <a:pt x="6865" y="7170"/>
                  </a:cubicBezTo>
                  <a:cubicBezTo>
                    <a:pt x="6872" y="7096"/>
                    <a:pt x="6926" y="7024"/>
                    <a:pt x="6983" y="6948"/>
                  </a:cubicBezTo>
                  <a:lnTo>
                    <a:pt x="7015" y="6905"/>
                  </a:lnTo>
                  <a:cubicBezTo>
                    <a:pt x="7284" y="6538"/>
                    <a:pt x="7378" y="6076"/>
                    <a:pt x="7435" y="5674"/>
                  </a:cubicBezTo>
                  <a:cubicBezTo>
                    <a:pt x="7621" y="4351"/>
                    <a:pt x="7486" y="3190"/>
                    <a:pt x="7037" y="2220"/>
                  </a:cubicBezTo>
                  <a:cubicBezTo>
                    <a:pt x="6502" y="1070"/>
                    <a:pt x="5482" y="236"/>
                    <a:pt x="4373" y="44"/>
                  </a:cubicBezTo>
                  <a:cubicBezTo>
                    <a:pt x="4204" y="14"/>
                    <a:pt x="4033" y="0"/>
                    <a:pt x="3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0"/>
            <p:cNvSpPr/>
            <p:nvPr/>
          </p:nvSpPr>
          <p:spPr>
            <a:xfrm>
              <a:off x="6841838" y="1986975"/>
              <a:ext cx="88375" cy="78900"/>
            </a:xfrm>
            <a:custGeom>
              <a:avLst/>
              <a:gdLst/>
              <a:ahLst/>
              <a:cxnLst/>
              <a:rect l="l" t="t" r="r" b="b"/>
              <a:pathLst>
                <a:path w="3535" h="3156" extrusionOk="0">
                  <a:moveTo>
                    <a:pt x="2590" y="1"/>
                  </a:moveTo>
                  <a:cubicBezTo>
                    <a:pt x="2540" y="1"/>
                    <a:pt x="2492" y="39"/>
                    <a:pt x="2490" y="93"/>
                  </a:cubicBezTo>
                  <a:cubicBezTo>
                    <a:pt x="2488" y="146"/>
                    <a:pt x="2529" y="191"/>
                    <a:pt x="2583" y="193"/>
                  </a:cubicBezTo>
                  <a:cubicBezTo>
                    <a:pt x="2647" y="196"/>
                    <a:pt x="2712" y="228"/>
                    <a:pt x="2761" y="283"/>
                  </a:cubicBezTo>
                  <a:cubicBezTo>
                    <a:pt x="2809" y="336"/>
                    <a:pt x="2835" y="403"/>
                    <a:pt x="2831" y="466"/>
                  </a:cubicBezTo>
                  <a:cubicBezTo>
                    <a:pt x="2830" y="487"/>
                    <a:pt x="2825" y="508"/>
                    <a:pt x="2822" y="529"/>
                  </a:cubicBezTo>
                  <a:cubicBezTo>
                    <a:pt x="2811" y="600"/>
                    <a:pt x="2796" y="688"/>
                    <a:pt x="2842" y="770"/>
                  </a:cubicBezTo>
                  <a:cubicBezTo>
                    <a:pt x="2883" y="845"/>
                    <a:pt x="2955" y="881"/>
                    <a:pt x="3011" y="910"/>
                  </a:cubicBezTo>
                  <a:cubicBezTo>
                    <a:pt x="3050" y="930"/>
                    <a:pt x="3086" y="949"/>
                    <a:pt x="3099" y="972"/>
                  </a:cubicBezTo>
                  <a:cubicBezTo>
                    <a:pt x="3115" y="998"/>
                    <a:pt x="3107" y="1050"/>
                    <a:pt x="3099" y="1103"/>
                  </a:cubicBezTo>
                  <a:cubicBezTo>
                    <a:pt x="3087" y="1185"/>
                    <a:pt x="3071" y="1289"/>
                    <a:pt x="3139" y="1378"/>
                  </a:cubicBezTo>
                  <a:cubicBezTo>
                    <a:pt x="3166" y="1413"/>
                    <a:pt x="3200" y="1436"/>
                    <a:pt x="3228" y="1455"/>
                  </a:cubicBezTo>
                  <a:cubicBezTo>
                    <a:pt x="3239" y="1461"/>
                    <a:pt x="3249" y="1469"/>
                    <a:pt x="3260" y="1477"/>
                  </a:cubicBezTo>
                  <a:cubicBezTo>
                    <a:pt x="3323" y="1528"/>
                    <a:pt x="3330" y="1634"/>
                    <a:pt x="3303" y="1711"/>
                  </a:cubicBezTo>
                  <a:cubicBezTo>
                    <a:pt x="3268" y="1811"/>
                    <a:pt x="3184" y="1897"/>
                    <a:pt x="3109" y="1970"/>
                  </a:cubicBezTo>
                  <a:cubicBezTo>
                    <a:pt x="2657" y="2406"/>
                    <a:pt x="2098" y="2732"/>
                    <a:pt x="1492" y="2911"/>
                  </a:cubicBezTo>
                  <a:cubicBezTo>
                    <a:pt x="1399" y="2938"/>
                    <a:pt x="1301" y="2962"/>
                    <a:pt x="1208" y="2962"/>
                  </a:cubicBezTo>
                  <a:cubicBezTo>
                    <a:pt x="1181" y="2962"/>
                    <a:pt x="1154" y="2960"/>
                    <a:pt x="1128" y="2956"/>
                  </a:cubicBezTo>
                  <a:cubicBezTo>
                    <a:pt x="1037" y="2940"/>
                    <a:pt x="929" y="2878"/>
                    <a:pt x="908" y="2779"/>
                  </a:cubicBezTo>
                  <a:cubicBezTo>
                    <a:pt x="902" y="2754"/>
                    <a:pt x="901" y="2724"/>
                    <a:pt x="900" y="2692"/>
                  </a:cubicBezTo>
                  <a:cubicBezTo>
                    <a:pt x="899" y="2628"/>
                    <a:pt x="897" y="2554"/>
                    <a:pt x="858" y="2484"/>
                  </a:cubicBezTo>
                  <a:cubicBezTo>
                    <a:pt x="804" y="2393"/>
                    <a:pt x="712" y="2353"/>
                    <a:pt x="630" y="2317"/>
                  </a:cubicBezTo>
                  <a:cubicBezTo>
                    <a:pt x="555" y="2285"/>
                    <a:pt x="508" y="2262"/>
                    <a:pt x="498" y="2227"/>
                  </a:cubicBezTo>
                  <a:cubicBezTo>
                    <a:pt x="490" y="2202"/>
                    <a:pt x="500" y="2165"/>
                    <a:pt x="508" y="2126"/>
                  </a:cubicBezTo>
                  <a:cubicBezTo>
                    <a:pt x="522" y="2069"/>
                    <a:pt x="537" y="2005"/>
                    <a:pt x="520" y="1935"/>
                  </a:cubicBezTo>
                  <a:cubicBezTo>
                    <a:pt x="498" y="1849"/>
                    <a:pt x="436" y="1791"/>
                    <a:pt x="385" y="1745"/>
                  </a:cubicBezTo>
                  <a:cubicBezTo>
                    <a:pt x="370" y="1732"/>
                    <a:pt x="355" y="1719"/>
                    <a:pt x="342" y="1705"/>
                  </a:cubicBezTo>
                  <a:cubicBezTo>
                    <a:pt x="187" y="1540"/>
                    <a:pt x="244" y="1337"/>
                    <a:pt x="319" y="1195"/>
                  </a:cubicBezTo>
                  <a:cubicBezTo>
                    <a:pt x="345" y="1148"/>
                    <a:pt x="327" y="1090"/>
                    <a:pt x="280" y="1065"/>
                  </a:cubicBezTo>
                  <a:cubicBezTo>
                    <a:pt x="265" y="1057"/>
                    <a:pt x="250" y="1054"/>
                    <a:pt x="235" y="1054"/>
                  </a:cubicBezTo>
                  <a:cubicBezTo>
                    <a:pt x="200" y="1054"/>
                    <a:pt x="166" y="1073"/>
                    <a:pt x="148" y="1105"/>
                  </a:cubicBezTo>
                  <a:cubicBezTo>
                    <a:pt x="1" y="1384"/>
                    <a:pt x="19" y="1644"/>
                    <a:pt x="202" y="1837"/>
                  </a:cubicBezTo>
                  <a:cubicBezTo>
                    <a:pt x="219" y="1854"/>
                    <a:pt x="237" y="1871"/>
                    <a:pt x="255" y="1888"/>
                  </a:cubicBezTo>
                  <a:cubicBezTo>
                    <a:pt x="291" y="1920"/>
                    <a:pt x="324" y="1951"/>
                    <a:pt x="332" y="1981"/>
                  </a:cubicBezTo>
                  <a:cubicBezTo>
                    <a:pt x="338" y="2006"/>
                    <a:pt x="330" y="2042"/>
                    <a:pt x="320" y="2081"/>
                  </a:cubicBezTo>
                  <a:cubicBezTo>
                    <a:pt x="307" y="2138"/>
                    <a:pt x="290" y="2210"/>
                    <a:pt x="314" y="2284"/>
                  </a:cubicBezTo>
                  <a:cubicBezTo>
                    <a:pt x="351" y="2405"/>
                    <a:pt x="463" y="2455"/>
                    <a:pt x="553" y="2494"/>
                  </a:cubicBezTo>
                  <a:cubicBezTo>
                    <a:pt x="613" y="2520"/>
                    <a:pt x="670" y="2544"/>
                    <a:pt x="690" y="2581"/>
                  </a:cubicBezTo>
                  <a:cubicBezTo>
                    <a:pt x="706" y="2607"/>
                    <a:pt x="707" y="2649"/>
                    <a:pt x="708" y="2696"/>
                  </a:cubicBezTo>
                  <a:cubicBezTo>
                    <a:pt x="708" y="2733"/>
                    <a:pt x="709" y="2777"/>
                    <a:pt x="719" y="2820"/>
                  </a:cubicBezTo>
                  <a:cubicBezTo>
                    <a:pt x="759" y="3007"/>
                    <a:pt x="937" y="3118"/>
                    <a:pt x="1095" y="3146"/>
                  </a:cubicBezTo>
                  <a:cubicBezTo>
                    <a:pt x="1132" y="3152"/>
                    <a:pt x="1171" y="3155"/>
                    <a:pt x="1208" y="3155"/>
                  </a:cubicBezTo>
                  <a:cubicBezTo>
                    <a:pt x="1324" y="3155"/>
                    <a:pt x="1439" y="3128"/>
                    <a:pt x="1547" y="3096"/>
                  </a:cubicBezTo>
                  <a:cubicBezTo>
                    <a:pt x="2182" y="2909"/>
                    <a:pt x="2769" y="2567"/>
                    <a:pt x="3244" y="2108"/>
                  </a:cubicBezTo>
                  <a:cubicBezTo>
                    <a:pt x="3335" y="2021"/>
                    <a:pt x="3436" y="1915"/>
                    <a:pt x="3486" y="1774"/>
                  </a:cubicBezTo>
                  <a:cubicBezTo>
                    <a:pt x="3535" y="1634"/>
                    <a:pt x="3521" y="1442"/>
                    <a:pt x="3382" y="1328"/>
                  </a:cubicBezTo>
                  <a:cubicBezTo>
                    <a:pt x="3367" y="1315"/>
                    <a:pt x="3351" y="1304"/>
                    <a:pt x="3335" y="1293"/>
                  </a:cubicBezTo>
                  <a:cubicBezTo>
                    <a:pt x="3317" y="1282"/>
                    <a:pt x="3300" y="1271"/>
                    <a:pt x="3292" y="1260"/>
                  </a:cubicBezTo>
                  <a:cubicBezTo>
                    <a:pt x="3274" y="1237"/>
                    <a:pt x="3283" y="1185"/>
                    <a:pt x="3290" y="1132"/>
                  </a:cubicBezTo>
                  <a:cubicBezTo>
                    <a:pt x="3302" y="1055"/>
                    <a:pt x="3317" y="961"/>
                    <a:pt x="3267" y="875"/>
                  </a:cubicBezTo>
                  <a:cubicBezTo>
                    <a:pt x="3225" y="803"/>
                    <a:pt x="3155" y="768"/>
                    <a:pt x="3100" y="739"/>
                  </a:cubicBezTo>
                  <a:cubicBezTo>
                    <a:pt x="3061" y="719"/>
                    <a:pt x="3024" y="699"/>
                    <a:pt x="3012" y="677"/>
                  </a:cubicBezTo>
                  <a:cubicBezTo>
                    <a:pt x="2998" y="652"/>
                    <a:pt x="3006" y="607"/>
                    <a:pt x="3013" y="560"/>
                  </a:cubicBezTo>
                  <a:cubicBezTo>
                    <a:pt x="3018" y="533"/>
                    <a:pt x="3022" y="506"/>
                    <a:pt x="3023" y="479"/>
                  </a:cubicBezTo>
                  <a:cubicBezTo>
                    <a:pt x="3030" y="364"/>
                    <a:pt x="2988" y="245"/>
                    <a:pt x="2904" y="153"/>
                  </a:cubicBezTo>
                  <a:cubicBezTo>
                    <a:pt x="2821" y="61"/>
                    <a:pt x="2707" y="5"/>
                    <a:pt x="2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0"/>
            <p:cNvSpPr/>
            <p:nvPr/>
          </p:nvSpPr>
          <p:spPr>
            <a:xfrm>
              <a:off x="6849788" y="2015300"/>
              <a:ext cx="46350" cy="23075"/>
            </a:xfrm>
            <a:custGeom>
              <a:avLst/>
              <a:gdLst/>
              <a:ahLst/>
              <a:cxnLst/>
              <a:rect l="l" t="t" r="r" b="b"/>
              <a:pathLst>
                <a:path w="1854" h="923" extrusionOk="0">
                  <a:moveTo>
                    <a:pt x="1744" y="1"/>
                  </a:moveTo>
                  <a:cubicBezTo>
                    <a:pt x="1727" y="1"/>
                    <a:pt x="1709" y="5"/>
                    <a:pt x="1693" y="15"/>
                  </a:cubicBezTo>
                  <a:cubicBezTo>
                    <a:pt x="962" y="462"/>
                    <a:pt x="89" y="730"/>
                    <a:pt x="80" y="733"/>
                  </a:cubicBezTo>
                  <a:cubicBezTo>
                    <a:pt x="29" y="748"/>
                    <a:pt x="0" y="802"/>
                    <a:pt x="15" y="854"/>
                  </a:cubicBezTo>
                  <a:cubicBezTo>
                    <a:pt x="28" y="895"/>
                    <a:pt x="66" y="922"/>
                    <a:pt x="108" y="922"/>
                  </a:cubicBezTo>
                  <a:cubicBezTo>
                    <a:pt x="118" y="922"/>
                    <a:pt x="126" y="921"/>
                    <a:pt x="136" y="918"/>
                  </a:cubicBezTo>
                  <a:cubicBezTo>
                    <a:pt x="172" y="906"/>
                    <a:pt x="1041" y="640"/>
                    <a:pt x="1794" y="180"/>
                  </a:cubicBezTo>
                  <a:cubicBezTo>
                    <a:pt x="1840" y="152"/>
                    <a:pt x="1854" y="93"/>
                    <a:pt x="1826" y="47"/>
                  </a:cubicBezTo>
                  <a:cubicBezTo>
                    <a:pt x="1808" y="17"/>
                    <a:pt x="1776" y="1"/>
                    <a:pt x="17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0"/>
            <p:cNvSpPr/>
            <p:nvPr/>
          </p:nvSpPr>
          <p:spPr>
            <a:xfrm>
              <a:off x="6889163" y="2019025"/>
              <a:ext cx="36175" cy="24950"/>
            </a:xfrm>
            <a:custGeom>
              <a:avLst/>
              <a:gdLst/>
              <a:ahLst/>
              <a:cxnLst/>
              <a:rect l="l" t="t" r="r" b="b"/>
              <a:pathLst>
                <a:path w="1447" h="998" extrusionOk="0">
                  <a:moveTo>
                    <a:pt x="1337" y="1"/>
                  </a:moveTo>
                  <a:cubicBezTo>
                    <a:pt x="1316" y="1"/>
                    <a:pt x="1295" y="8"/>
                    <a:pt x="1276" y="22"/>
                  </a:cubicBezTo>
                  <a:cubicBezTo>
                    <a:pt x="870" y="347"/>
                    <a:pt x="70" y="813"/>
                    <a:pt x="63" y="818"/>
                  </a:cubicBezTo>
                  <a:cubicBezTo>
                    <a:pt x="17" y="845"/>
                    <a:pt x="1" y="903"/>
                    <a:pt x="27" y="949"/>
                  </a:cubicBezTo>
                  <a:cubicBezTo>
                    <a:pt x="46" y="980"/>
                    <a:pt x="78" y="997"/>
                    <a:pt x="111" y="997"/>
                  </a:cubicBezTo>
                  <a:cubicBezTo>
                    <a:pt x="128" y="997"/>
                    <a:pt x="144" y="993"/>
                    <a:pt x="160" y="985"/>
                  </a:cubicBezTo>
                  <a:cubicBezTo>
                    <a:pt x="193" y="965"/>
                    <a:pt x="980" y="506"/>
                    <a:pt x="1397" y="173"/>
                  </a:cubicBezTo>
                  <a:cubicBezTo>
                    <a:pt x="1439" y="140"/>
                    <a:pt x="1446" y="79"/>
                    <a:pt x="1413" y="37"/>
                  </a:cubicBezTo>
                  <a:cubicBezTo>
                    <a:pt x="1394" y="13"/>
                    <a:pt x="1366" y="1"/>
                    <a:pt x="1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0"/>
            <p:cNvSpPr/>
            <p:nvPr/>
          </p:nvSpPr>
          <p:spPr>
            <a:xfrm>
              <a:off x="6778588" y="1860225"/>
              <a:ext cx="121600" cy="155350"/>
            </a:xfrm>
            <a:custGeom>
              <a:avLst/>
              <a:gdLst/>
              <a:ahLst/>
              <a:cxnLst/>
              <a:rect l="l" t="t" r="r" b="b"/>
              <a:pathLst>
                <a:path w="4864" h="6214" extrusionOk="0">
                  <a:moveTo>
                    <a:pt x="3353" y="193"/>
                  </a:moveTo>
                  <a:cubicBezTo>
                    <a:pt x="3373" y="193"/>
                    <a:pt x="3394" y="196"/>
                    <a:pt x="3414" y="205"/>
                  </a:cubicBezTo>
                  <a:cubicBezTo>
                    <a:pt x="3476" y="230"/>
                    <a:pt x="3529" y="294"/>
                    <a:pt x="3570" y="396"/>
                  </a:cubicBezTo>
                  <a:cubicBezTo>
                    <a:pt x="3702" y="712"/>
                    <a:pt x="3630" y="1111"/>
                    <a:pt x="3398" y="1363"/>
                  </a:cubicBezTo>
                  <a:cubicBezTo>
                    <a:pt x="3382" y="1380"/>
                    <a:pt x="3366" y="1396"/>
                    <a:pt x="3349" y="1411"/>
                  </a:cubicBezTo>
                  <a:lnTo>
                    <a:pt x="3185" y="968"/>
                  </a:lnTo>
                  <a:cubicBezTo>
                    <a:pt x="3125" y="807"/>
                    <a:pt x="3050" y="606"/>
                    <a:pt x="3092" y="429"/>
                  </a:cubicBezTo>
                  <a:cubicBezTo>
                    <a:pt x="3112" y="344"/>
                    <a:pt x="3178" y="258"/>
                    <a:pt x="3258" y="217"/>
                  </a:cubicBezTo>
                  <a:cubicBezTo>
                    <a:pt x="3283" y="205"/>
                    <a:pt x="3316" y="193"/>
                    <a:pt x="3353" y="193"/>
                  </a:cubicBezTo>
                  <a:close/>
                  <a:moveTo>
                    <a:pt x="1633" y="366"/>
                  </a:moveTo>
                  <a:cubicBezTo>
                    <a:pt x="1636" y="366"/>
                    <a:pt x="1639" y="367"/>
                    <a:pt x="1641" y="367"/>
                  </a:cubicBezTo>
                  <a:cubicBezTo>
                    <a:pt x="1664" y="370"/>
                    <a:pt x="1692" y="389"/>
                    <a:pt x="1718" y="409"/>
                  </a:cubicBezTo>
                  <a:cubicBezTo>
                    <a:pt x="2072" y="675"/>
                    <a:pt x="2274" y="1112"/>
                    <a:pt x="2248" y="1538"/>
                  </a:cubicBezTo>
                  <a:cubicBezTo>
                    <a:pt x="1895" y="1339"/>
                    <a:pt x="1687" y="946"/>
                    <a:pt x="1589" y="707"/>
                  </a:cubicBezTo>
                  <a:cubicBezTo>
                    <a:pt x="1557" y="631"/>
                    <a:pt x="1524" y="543"/>
                    <a:pt x="1538" y="467"/>
                  </a:cubicBezTo>
                  <a:cubicBezTo>
                    <a:pt x="1548" y="414"/>
                    <a:pt x="1594" y="366"/>
                    <a:pt x="1633" y="366"/>
                  </a:cubicBezTo>
                  <a:close/>
                  <a:moveTo>
                    <a:pt x="344" y="2199"/>
                  </a:moveTo>
                  <a:cubicBezTo>
                    <a:pt x="389" y="2199"/>
                    <a:pt x="435" y="2209"/>
                    <a:pt x="474" y="2219"/>
                  </a:cubicBezTo>
                  <a:cubicBezTo>
                    <a:pt x="752" y="2294"/>
                    <a:pt x="988" y="2454"/>
                    <a:pt x="1194" y="2657"/>
                  </a:cubicBezTo>
                  <a:cubicBezTo>
                    <a:pt x="1158" y="2661"/>
                    <a:pt x="1121" y="2663"/>
                    <a:pt x="1085" y="2663"/>
                  </a:cubicBezTo>
                  <a:cubicBezTo>
                    <a:pt x="752" y="2663"/>
                    <a:pt x="418" y="2520"/>
                    <a:pt x="209" y="2272"/>
                  </a:cubicBezTo>
                  <a:cubicBezTo>
                    <a:pt x="218" y="2246"/>
                    <a:pt x="247" y="2218"/>
                    <a:pt x="280" y="2208"/>
                  </a:cubicBezTo>
                  <a:cubicBezTo>
                    <a:pt x="300" y="2201"/>
                    <a:pt x="322" y="2199"/>
                    <a:pt x="344" y="2199"/>
                  </a:cubicBezTo>
                  <a:close/>
                  <a:moveTo>
                    <a:pt x="3352" y="0"/>
                  </a:moveTo>
                  <a:cubicBezTo>
                    <a:pt x="3291" y="0"/>
                    <a:pt x="3229" y="15"/>
                    <a:pt x="3170" y="45"/>
                  </a:cubicBezTo>
                  <a:cubicBezTo>
                    <a:pt x="3038" y="113"/>
                    <a:pt x="2937" y="243"/>
                    <a:pt x="2903" y="385"/>
                  </a:cubicBezTo>
                  <a:cubicBezTo>
                    <a:pt x="2848" y="619"/>
                    <a:pt x="2935" y="851"/>
                    <a:pt x="3004" y="1036"/>
                  </a:cubicBezTo>
                  <a:lnTo>
                    <a:pt x="3188" y="1529"/>
                  </a:lnTo>
                  <a:cubicBezTo>
                    <a:pt x="3040" y="1614"/>
                    <a:pt x="2868" y="1660"/>
                    <a:pt x="2698" y="1660"/>
                  </a:cubicBezTo>
                  <a:cubicBezTo>
                    <a:pt x="2610" y="1660"/>
                    <a:pt x="2523" y="1648"/>
                    <a:pt x="2440" y="1622"/>
                  </a:cubicBezTo>
                  <a:cubicBezTo>
                    <a:pt x="2438" y="1621"/>
                    <a:pt x="2436" y="1620"/>
                    <a:pt x="2434" y="1620"/>
                  </a:cubicBezTo>
                  <a:cubicBezTo>
                    <a:pt x="2492" y="1107"/>
                    <a:pt x="2258" y="573"/>
                    <a:pt x="1834" y="255"/>
                  </a:cubicBezTo>
                  <a:cubicBezTo>
                    <a:pt x="1787" y="220"/>
                    <a:pt x="1735" y="186"/>
                    <a:pt x="1670" y="176"/>
                  </a:cubicBezTo>
                  <a:cubicBezTo>
                    <a:pt x="1658" y="174"/>
                    <a:pt x="1646" y="173"/>
                    <a:pt x="1634" y="173"/>
                  </a:cubicBezTo>
                  <a:cubicBezTo>
                    <a:pt x="1491" y="173"/>
                    <a:pt x="1373" y="300"/>
                    <a:pt x="1348" y="431"/>
                  </a:cubicBezTo>
                  <a:cubicBezTo>
                    <a:pt x="1326" y="554"/>
                    <a:pt x="1364" y="671"/>
                    <a:pt x="1409" y="782"/>
                  </a:cubicBezTo>
                  <a:cubicBezTo>
                    <a:pt x="1601" y="1243"/>
                    <a:pt x="1883" y="1576"/>
                    <a:pt x="2216" y="1740"/>
                  </a:cubicBezTo>
                  <a:cubicBezTo>
                    <a:pt x="2117" y="2139"/>
                    <a:pt x="1804" y="2488"/>
                    <a:pt x="1419" y="2611"/>
                  </a:cubicBezTo>
                  <a:cubicBezTo>
                    <a:pt x="1173" y="2345"/>
                    <a:pt x="881" y="2129"/>
                    <a:pt x="523" y="2032"/>
                  </a:cubicBezTo>
                  <a:cubicBezTo>
                    <a:pt x="472" y="2019"/>
                    <a:pt x="410" y="2005"/>
                    <a:pt x="345" y="2005"/>
                  </a:cubicBezTo>
                  <a:cubicBezTo>
                    <a:pt x="304" y="2005"/>
                    <a:pt x="261" y="2011"/>
                    <a:pt x="219" y="2025"/>
                  </a:cubicBezTo>
                  <a:cubicBezTo>
                    <a:pt x="88" y="2068"/>
                    <a:pt x="0" y="2193"/>
                    <a:pt x="16" y="2316"/>
                  </a:cubicBezTo>
                  <a:lnTo>
                    <a:pt x="19" y="2342"/>
                  </a:lnTo>
                  <a:lnTo>
                    <a:pt x="35" y="2363"/>
                  </a:lnTo>
                  <a:cubicBezTo>
                    <a:pt x="278" y="2675"/>
                    <a:pt x="682" y="2854"/>
                    <a:pt x="1086" y="2854"/>
                  </a:cubicBezTo>
                  <a:cubicBezTo>
                    <a:pt x="1175" y="2854"/>
                    <a:pt x="1265" y="2846"/>
                    <a:pt x="1352" y="2827"/>
                  </a:cubicBezTo>
                  <a:cubicBezTo>
                    <a:pt x="1509" y="3011"/>
                    <a:pt x="1648" y="3215"/>
                    <a:pt x="1773" y="3414"/>
                  </a:cubicBezTo>
                  <a:cubicBezTo>
                    <a:pt x="2314" y="4275"/>
                    <a:pt x="2764" y="5196"/>
                    <a:pt x="3111" y="6151"/>
                  </a:cubicBezTo>
                  <a:cubicBezTo>
                    <a:pt x="3125" y="6190"/>
                    <a:pt x="3162" y="6214"/>
                    <a:pt x="3202" y="6214"/>
                  </a:cubicBezTo>
                  <a:cubicBezTo>
                    <a:pt x="3212" y="6214"/>
                    <a:pt x="3223" y="6213"/>
                    <a:pt x="3234" y="6208"/>
                  </a:cubicBezTo>
                  <a:cubicBezTo>
                    <a:pt x="3284" y="6190"/>
                    <a:pt x="3310" y="6135"/>
                    <a:pt x="3291" y="6085"/>
                  </a:cubicBezTo>
                  <a:cubicBezTo>
                    <a:pt x="2941" y="5117"/>
                    <a:pt x="2485" y="4184"/>
                    <a:pt x="1937" y="3311"/>
                  </a:cubicBezTo>
                  <a:cubicBezTo>
                    <a:pt x="1821" y="3129"/>
                    <a:pt x="1695" y="2942"/>
                    <a:pt x="1554" y="2767"/>
                  </a:cubicBezTo>
                  <a:cubicBezTo>
                    <a:pt x="1965" y="2607"/>
                    <a:pt x="2284" y="2241"/>
                    <a:pt x="2397" y="1810"/>
                  </a:cubicBezTo>
                  <a:cubicBezTo>
                    <a:pt x="2498" y="1839"/>
                    <a:pt x="2601" y="1854"/>
                    <a:pt x="2705" y="1854"/>
                  </a:cubicBezTo>
                  <a:cubicBezTo>
                    <a:pt x="2896" y="1854"/>
                    <a:pt x="3087" y="1805"/>
                    <a:pt x="3256" y="1714"/>
                  </a:cubicBezTo>
                  <a:lnTo>
                    <a:pt x="4664" y="5499"/>
                  </a:lnTo>
                  <a:cubicBezTo>
                    <a:pt x="4678" y="5538"/>
                    <a:pt x="4715" y="5562"/>
                    <a:pt x="4754" y="5562"/>
                  </a:cubicBezTo>
                  <a:cubicBezTo>
                    <a:pt x="4765" y="5562"/>
                    <a:pt x="4777" y="5560"/>
                    <a:pt x="4788" y="5556"/>
                  </a:cubicBezTo>
                  <a:cubicBezTo>
                    <a:pt x="4838" y="5538"/>
                    <a:pt x="4864" y="5482"/>
                    <a:pt x="4845" y="5432"/>
                  </a:cubicBezTo>
                  <a:lnTo>
                    <a:pt x="3421" y="1604"/>
                  </a:lnTo>
                  <a:cubicBezTo>
                    <a:pt x="3463" y="1571"/>
                    <a:pt x="3503" y="1534"/>
                    <a:pt x="3539" y="1494"/>
                  </a:cubicBezTo>
                  <a:cubicBezTo>
                    <a:pt x="3826" y="1182"/>
                    <a:pt x="3910" y="711"/>
                    <a:pt x="3748" y="321"/>
                  </a:cubicBezTo>
                  <a:cubicBezTo>
                    <a:pt x="3686" y="173"/>
                    <a:pt x="3599" y="73"/>
                    <a:pt x="3489" y="27"/>
                  </a:cubicBezTo>
                  <a:cubicBezTo>
                    <a:pt x="3445" y="9"/>
                    <a:pt x="3399" y="0"/>
                    <a:pt x="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5" name="Google Shape;1035;p40"/>
          <p:cNvSpPr/>
          <p:nvPr/>
        </p:nvSpPr>
        <p:spPr>
          <a:xfrm>
            <a:off x="3260225" y="3162489"/>
            <a:ext cx="792702" cy="12420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8" name="Google Shape;1038;p40"/>
          <p:cNvGrpSpPr/>
          <p:nvPr/>
        </p:nvGrpSpPr>
        <p:grpSpPr>
          <a:xfrm rot="-989018">
            <a:off x="966695" y="3893501"/>
            <a:ext cx="432689" cy="306506"/>
            <a:chOff x="6072450" y="2896632"/>
            <a:chExt cx="277325" cy="196450"/>
          </a:xfrm>
        </p:grpSpPr>
        <p:sp>
          <p:nvSpPr>
            <p:cNvPr id="1039" name="Google Shape;1039;p40"/>
            <p:cNvSpPr/>
            <p:nvPr/>
          </p:nvSpPr>
          <p:spPr>
            <a:xfrm>
              <a:off x="6178600" y="2974507"/>
              <a:ext cx="68175" cy="52475"/>
            </a:xfrm>
            <a:custGeom>
              <a:avLst/>
              <a:gdLst/>
              <a:ahLst/>
              <a:cxnLst/>
              <a:rect l="l" t="t" r="r" b="b"/>
              <a:pathLst>
                <a:path w="2727" h="2099" extrusionOk="0">
                  <a:moveTo>
                    <a:pt x="896" y="0"/>
                  </a:moveTo>
                  <a:cubicBezTo>
                    <a:pt x="343" y="263"/>
                    <a:pt x="1" y="884"/>
                    <a:pt x="246" y="1480"/>
                  </a:cubicBezTo>
                  <a:cubicBezTo>
                    <a:pt x="407" y="1878"/>
                    <a:pt x="763" y="2099"/>
                    <a:pt x="1150" y="2099"/>
                  </a:cubicBezTo>
                  <a:cubicBezTo>
                    <a:pt x="1278" y="2099"/>
                    <a:pt x="1409" y="2075"/>
                    <a:pt x="1538" y="2025"/>
                  </a:cubicBezTo>
                  <a:cubicBezTo>
                    <a:pt x="2726" y="1565"/>
                    <a:pt x="2195" y="9"/>
                    <a:pt x="1059" y="9"/>
                  </a:cubicBezTo>
                  <a:cubicBezTo>
                    <a:pt x="1031" y="9"/>
                    <a:pt x="1004" y="10"/>
                    <a:pt x="975" y="12"/>
                  </a:cubicBezTo>
                  <a:cubicBezTo>
                    <a:pt x="971" y="13"/>
                    <a:pt x="966" y="13"/>
                    <a:pt x="962" y="13"/>
                  </a:cubicBezTo>
                  <a:cubicBezTo>
                    <a:pt x="938" y="13"/>
                    <a:pt x="916" y="8"/>
                    <a:pt x="896" y="0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0"/>
            <p:cNvSpPr/>
            <p:nvPr/>
          </p:nvSpPr>
          <p:spPr>
            <a:xfrm>
              <a:off x="6151025" y="2952457"/>
              <a:ext cx="120075" cy="100100"/>
            </a:xfrm>
            <a:custGeom>
              <a:avLst/>
              <a:gdLst/>
              <a:ahLst/>
              <a:cxnLst/>
              <a:rect l="l" t="t" r="r" b="b"/>
              <a:pathLst>
                <a:path w="4803" h="4004" extrusionOk="0">
                  <a:moveTo>
                    <a:pt x="2227" y="509"/>
                  </a:moveTo>
                  <a:cubicBezTo>
                    <a:pt x="2966" y="509"/>
                    <a:pt x="3650" y="1121"/>
                    <a:pt x="3717" y="1868"/>
                  </a:cubicBezTo>
                  <a:cubicBezTo>
                    <a:pt x="3780" y="2582"/>
                    <a:pt x="3219" y="3191"/>
                    <a:pt x="2542" y="3338"/>
                  </a:cubicBezTo>
                  <a:cubicBezTo>
                    <a:pt x="2443" y="3360"/>
                    <a:pt x="2345" y="3371"/>
                    <a:pt x="2248" y="3371"/>
                  </a:cubicBezTo>
                  <a:cubicBezTo>
                    <a:pt x="1597" y="3371"/>
                    <a:pt x="1027" y="2896"/>
                    <a:pt x="901" y="2228"/>
                  </a:cubicBezTo>
                  <a:cubicBezTo>
                    <a:pt x="762" y="1499"/>
                    <a:pt x="1224" y="875"/>
                    <a:pt x="1898" y="716"/>
                  </a:cubicBezTo>
                  <a:cubicBezTo>
                    <a:pt x="1903" y="624"/>
                    <a:pt x="1963" y="529"/>
                    <a:pt x="2078" y="517"/>
                  </a:cubicBezTo>
                  <a:cubicBezTo>
                    <a:pt x="2128" y="511"/>
                    <a:pt x="2178" y="509"/>
                    <a:pt x="2227" y="509"/>
                  </a:cubicBezTo>
                  <a:close/>
                  <a:moveTo>
                    <a:pt x="2687" y="1"/>
                  </a:moveTo>
                  <a:cubicBezTo>
                    <a:pt x="2374" y="1"/>
                    <a:pt x="2059" y="78"/>
                    <a:pt x="1780" y="240"/>
                  </a:cubicBezTo>
                  <a:cubicBezTo>
                    <a:pt x="1744" y="261"/>
                    <a:pt x="1708" y="270"/>
                    <a:pt x="1675" y="270"/>
                  </a:cubicBezTo>
                  <a:cubicBezTo>
                    <a:pt x="1628" y="270"/>
                    <a:pt x="1585" y="252"/>
                    <a:pt x="1552" y="224"/>
                  </a:cubicBezTo>
                  <a:cubicBezTo>
                    <a:pt x="598" y="718"/>
                    <a:pt x="0" y="1845"/>
                    <a:pt x="517" y="2881"/>
                  </a:cubicBezTo>
                  <a:cubicBezTo>
                    <a:pt x="882" y="3609"/>
                    <a:pt x="1580" y="4003"/>
                    <a:pt x="2313" y="4003"/>
                  </a:cubicBezTo>
                  <a:cubicBezTo>
                    <a:pt x="2701" y="4003"/>
                    <a:pt x="3098" y="3893"/>
                    <a:pt x="3461" y="3664"/>
                  </a:cubicBezTo>
                  <a:cubicBezTo>
                    <a:pt x="4319" y="3119"/>
                    <a:pt x="4802" y="1855"/>
                    <a:pt x="4295" y="924"/>
                  </a:cubicBezTo>
                  <a:cubicBezTo>
                    <a:pt x="3969" y="328"/>
                    <a:pt x="3330" y="1"/>
                    <a:pt x="2687" y="1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0"/>
            <p:cNvSpPr/>
            <p:nvPr/>
          </p:nvSpPr>
          <p:spPr>
            <a:xfrm>
              <a:off x="6123750" y="2903807"/>
              <a:ext cx="38075" cy="16550"/>
            </a:xfrm>
            <a:custGeom>
              <a:avLst/>
              <a:gdLst/>
              <a:ahLst/>
              <a:cxnLst/>
              <a:rect l="l" t="t" r="r" b="b"/>
              <a:pathLst>
                <a:path w="1523" h="662" extrusionOk="0">
                  <a:moveTo>
                    <a:pt x="935" y="1"/>
                  </a:moveTo>
                  <a:cubicBezTo>
                    <a:pt x="882" y="1"/>
                    <a:pt x="829" y="4"/>
                    <a:pt x="777" y="9"/>
                  </a:cubicBezTo>
                  <a:cubicBezTo>
                    <a:pt x="579" y="30"/>
                    <a:pt x="102" y="164"/>
                    <a:pt x="1" y="413"/>
                  </a:cubicBezTo>
                  <a:cubicBezTo>
                    <a:pt x="50" y="407"/>
                    <a:pt x="99" y="403"/>
                    <a:pt x="149" y="403"/>
                  </a:cubicBezTo>
                  <a:cubicBezTo>
                    <a:pt x="388" y="403"/>
                    <a:pt x="630" y="481"/>
                    <a:pt x="855" y="662"/>
                  </a:cubicBezTo>
                  <a:cubicBezTo>
                    <a:pt x="1068" y="651"/>
                    <a:pt x="1283" y="642"/>
                    <a:pt x="1497" y="632"/>
                  </a:cubicBezTo>
                  <a:cubicBezTo>
                    <a:pt x="1495" y="630"/>
                    <a:pt x="1495" y="630"/>
                    <a:pt x="1495" y="628"/>
                  </a:cubicBezTo>
                  <a:cubicBezTo>
                    <a:pt x="1477" y="427"/>
                    <a:pt x="1523" y="258"/>
                    <a:pt x="1340" y="115"/>
                  </a:cubicBezTo>
                  <a:cubicBezTo>
                    <a:pt x="1226" y="26"/>
                    <a:pt x="1080" y="1"/>
                    <a:pt x="935" y="1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0"/>
            <p:cNvSpPr/>
            <p:nvPr/>
          </p:nvSpPr>
          <p:spPr>
            <a:xfrm>
              <a:off x="6211850" y="2930582"/>
              <a:ext cx="114775" cy="147100"/>
            </a:xfrm>
            <a:custGeom>
              <a:avLst/>
              <a:gdLst/>
              <a:ahLst/>
              <a:cxnLst/>
              <a:rect l="l" t="t" r="r" b="b"/>
              <a:pathLst>
                <a:path w="4591" h="5884" extrusionOk="0">
                  <a:moveTo>
                    <a:pt x="264" y="0"/>
                  </a:moveTo>
                  <a:lnTo>
                    <a:pt x="252" y="441"/>
                  </a:lnTo>
                  <a:cubicBezTo>
                    <a:pt x="1116" y="441"/>
                    <a:pt x="1975" y="940"/>
                    <a:pt x="2333" y="1776"/>
                  </a:cubicBezTo>
                  <a:cubicBezTo>
                    <a:pt x="2866" y="3030"/>
                    <a:pt x="2123" y="4547"/>
                    <a:pt x="926" y="5092"/>
                  </a:cubicBezTo>
                  <a:cubicBezTo>
                    <a:pt x="626" y="5227"/>
                    <a:pt x="312" y="5301"/>
                    <a:pt x="1" y="5318"/>
                  </a:cubicBezTo>
                  <a:lnTo>
                    <a:pt x="29" y="5883"/>
                  </a:lnTo>
                  <a:cubicBezTo>
                    <a:pt x="1141" y="5825"/>
                    <a:pt x="2252" y="5730"/>
                    <a:pt x="3355" y="5597"/>
                  </a:cubicBezTo>
                  <a:cubicBezTo>
                    <a:pt x="3651" y="5565"/>
                    <a:pt x="3944" y="5523"/>
                    <a:pt x="4238" y="5472"/>
                  </a:cubicBezTo>
                  <a:cubicBezTo>
                    <a:pt x="4482" y="5076"/>
                    <a:pt x="4584" y="4652"/>
                    <a:pt x="4540" y="4203"/>
                  </a:cubicBezTo>
                  <a:cubicBezTo>
                    <a:pt x="4590" y="3627"/>
                    <a:pt x="4542" y="3020"/>
                    <a:pt x="4530" y="2443"/>
                  </a:cubicBezTo>
                  <a:cubicBezTo>
                    <a:pt x="4524" y="2034"/>
                    <a:pt x="4586" y="1523"/>
                    <a:pt x="4494" y="1122"/>
                  </a:cubicBezTo>
                  <a:cubicBezTo>
                    <a:pt x="4584" y="665"/>
                    <a:pt x="4385" y="339"/>
                    <a:pt x="3898" y="145"/>
                  </a:cubicBezTo>
                  <a:cubicBezTo>
                    <a:pt x="3607" y="127"/>
                    <a:pt x="3318" y="113"/>
                    <a:pt x="3030" y="97"/>
                  </a:cubicBezTo>
                  <a:cubicBezTo>
                    <a:pt x="2109" y="54"/>
                    <a:pt x="1185" y="20"/>
                    <a:pt x="264" y="0"/>
                  </a:cubicBezTo>
                  <a:close/>
                </a:path>
              </a:pathLst>
            </a:custGeom>
            <a:solidFill>
              <a:srgbClr val="FCF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0"/>
            <p:cNvSpPr/>
            <p:nvPr/>
          </p:nvSpPr>
          <p:spPr>
            <a:xfrm>
              <a:off x="6095250" y="2926982"/>
              <a:ext cx="123200" cy="152525"/>
            </a:xfrm>
            <a:custGeom>
              <a:avLst/>
              <a:gdLst/>
              <a:ahLst/>
              <a:cxnLst/>
              <a:rect l="l" t="t" r="r" b="b"/>
              <a:pathLst>
                <a:path w="4928" h="6101" extrusionOk="0">
                  <a:moveTo>
                    <a:pt x="1023" y="1"/>
                  </a:moveTo>
                  <a:cubicBezTo>
                    <a:pt x="206" y="202"/>
                    <a:pt x="93" y="1641"/>
                    <a:pt x="47" y="2238"/>
                  </a:cubicBezTo>
                  <a:cubicBezTo>
                    <a:pt x="3" y="2788"/>
                    <a:pt x="1" y="3339"/>
                    <a:pt x="23" y="3890"/>
                  </a:cubicBezTo>
                  <a:cubicBezTo>
                    <a:pt x="45" y="4377"/>
                    <a:pt x="29" y="4991"/>
                    <a:pt x="176" y="5460"/>
                  </a:cubicBezTo>
                  <a:cubicBezTo>
                    <a:pt x="360" y="6041"/>
                    <a:pt x="553" y="6100"/>
                    <a:pt x="991" y="6100"/>
                  </a:cubicBezTo>
                  <a:cubicBezTo>
                    <a:pt x="1104" y="6100"/>
                    <a:pt x="1233" y="6096"/>
                    <a:pt x="1383" y="6096"/>
                  </a:cubicBezTo>
                  <a:cubicBezTo>
                    <a:pt x="1398" y="6096"/>
                    <a:pt x="1413" y="6097"/>
                    <a:pt x="1428" y="6097"/>
                  </a:cubicBezTo>
                  <a:cubicBezTo>
                    <a:pt x="1595" y="6098"/>
                    <a:pt x="1761" y="6099"/>
                    <a:pt x="1928" y="6099"/>
                  </a:cubicBezTo>
                  <a:cubicBezTo>
                    <a:pt x="2849" y="6099"/>
                    <a:pt x="3772" y="6076"/>
                    <a:pt x="4693" y="6027"/>
                  </a:cubicBezTo>
                  <a:lnTo>
                    <a:pt x="4665" y="5462"/>
                  </a:lnTo>
                  <a:cubicBezTo>
                    <a:pt x="4619" y="5465"/>
                    <a:pt x="4574" y="5466"/>
                    <a:pt x="4528" y="5466"/>
                  </a:cubicBezTo>
                  <a:cubicBezTo>
                    <a:pt x="3522" y="5466"/>
                    <a:pt x="2571" y="4860"/>
                    <a:pt x="2222" y="3820"/>
                  </a:cubicBezTo>
                  <a:cubicBezTo>
                    <a:pt x="1797" y="2546"/>
                    <a:pt x="2564" y="1331"/>
                    <a:pt x="3743" y="953"/>
                  </a:cubicBezTo>
                  <a:cubicBezTo>
                    <a:pt x="3757" y="931"/>
                    <a:pt x="3776" y="913"/>
                    <a:pt x="3801" y="899"/>
                  </a:cubicBezTo>
                  <a:cubicBezTo>
                    <a:pt x="4143" y="685"/>
                    <a:pt x="4530" y="585"/>
                    <a:pt x="4916" y="585"/>
                  </a:cubicBezTo>
                  <a:lnTo>
                    <a:pt x="4928" y="144"/>
                  </a:lnTo>
                  <a:cubicBezTo>
                    <a:pt x="3991" y="126"/>
                    <a:pt x="3051" y="116"/>
                    <a:pt x="2113" y="112"/>
                  </a:cubicBezTo>
                  <a:cubicBezTo>
                    <a:pt x="2073" y="153"/>
                    <a:pt x="2018" y="180"/>
                    <a:pt x="1958" y="180"/>
                  </a:cubicBezTo>
                  <a:cubicBezTo>
                    <a:pt x="1928" y="180"/>
                    <a:pt x="1896" y="173"/>
                    <a:pt x="1864" y="158"/>
                  </a:cubicBezTo>
                  <a:cubicBezTo>
                    <a:pt x="1830" y="140"/>
                    <a:pt x="1797" y="126"/>
                    <a:pt x="1762" y="110"/>
                  </a:cubicBezTo>
                  <a:lnTo>
                    <a:pt x="1174" y="110"/>
                  </a:lnTo>
                  <a:cubicBezTo>
                    <a:pt x="1090" y="110"/>
                    <a:pt x="1042" y="61"/>
                    <a:pt x="1023" y="1"/>
                  </a:cubicBezTo>
                  <a:close/>
                </a:path>
              </a:pathLst>
            </a:custGeom>
            <a:solidFill>
              <a:srgbClr val="FCF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0"/>
            <p:cNvSpPr/>
            <p:nvPr/>
          </p:nvSpPr>
          <p:spPr>
            <a:xfrm>
              <a:off x="6072450" y="2896632"/>
              <a:ext cx="277325" cy="196450"/>
            </a:xfrm>
            <a:custGeom>
              <a:avLst/>
              <a:gdLst/>
              <a:ahLst/>
              <a:cxnLst/>
              <a:rect l="l" t="t" r="r" b="b"/>
              <a:pathLst>
                <a:path w="11093" h="7858" extrusionOk="0">
                  <a:moveTo>
                    <a:pt x="2988" y="287"/>
                  </a:moveTo>
                  <a:cubicBezTo>
                    <a:pt x="3133" y="287"/>
                    <a:pt x="3278" y="313"/>
                    <a:pt x="3392" y="402"/>
                  </a:cubicBezTo>
                  <a:cubicBezTo>
                    <a:pt x="3575" y="545"/>
                    <a:pt x="3529" y="714"/>
                    <a:pt x="3547" y="915"/>
                  </a:cubicBezTo>
                  <a:cubicBezTo>
                    <a:pt x="3547" y="917"/>
                    <a:pt x="3547" y="917"/>
                    <a:pt x="3549" y="919"/>
                  </a:cubicBezTo>
                  <a:cubicBezTo>
                    <a:pt x="3335" y="929"/>
                    <a:pt x="3120" y="938"/>
                    <a:pt x="2907" y="949"/>
                  </a:cubicBezTo>
                  <a:cubicBezTo>
                    <a:pt x="2682" y="768"/>
                    <a:pt x="2441" y="690"/>
                    <a:pt x="2202" y="690"/>
                  </a:cubicBezTo>
                  <a:cubicBezTo>
                    <a:pt x="2152" y="690"/>
                    <a:pt x="2103" y="694"/>
                    <a:pt x="2054" y="700"/>
                  </a:cubicBezTo>
                  <a:cubicBezTo>
                    <a:pt x="2155" y="451"/>
                    <a:pt x="2631" y="317"/>
                    <a:pt x="2829" y="296"/>
                  </a:cubicBezTo>
                  <a:cubicBezTo>
                    <a:pt x="2881" y="291"/>
                    <a:pt x="2935" y="287"/>
                    <a:pt x="2988" y="287"/>
                  </a:cubicBezTo>
                  <a:close/>
                  <a:moveTo>
                    <a:pt x="1935" y="1215"/>
                  </a:moveTo>
                  <a:cubicBezTo>
                    <a:pt x="1954" y="1275"/>
                    <a:pt x="2002" y="1324"/>
                    <a:pt x="2086" y="1324"/>
                  </a:cubicBezTo>
                  <a:lnTo>
                    <a:pt x="2674" y="1324"/>
                  </a:lnTo>
                  <a:cubicBezTo>
                    <a:pt x="2709" y="1340"/>
                    <a:pt x="2742" y="1354"/>
                    <a:pt x="2776" y="1372"/>
                  </a:cubicBezTo>
                  <a:cubicBezTo>
                    <a:pt x="2808" y="1387"/>
                    <a:pt x="2840" y="1394"/>
                    <a:pt x="2870" y="1394"/>
                  </a:cubicBezTo>
                  <a:cubicBezTo>
                    <a:pt x="2930" y="1394"/>
                    <a:pt x="2985" y="1367"/>
                    <a:pt x="3025" y="1326"/>
                  </a:cubicBezTo>
                  <a:cubicBezTo>
                    <a:pt x="3963" y="1330"/>
                    <a:pt x="4903" y="1340"/>
                    <a:pt x="5840" y="1358"/>
                  </a:cubicBezTo>
                  <a:cubicBezTo>
                    <a:pt x="6761" y="1378"/>
                    <a:pt x="7685" y="1412"/>
                    <a:pt x="8606" y="1455"/>
                  </a:cubicBezTo>
                  <a:cubicBezTo>
                    <a:pt x="8894" y="1471"/>
                    <a:pt x="9183" y="1485"/>
                    <a:pt x="9474" y="1503"/>
                  </a:cubicBezTo>
                  <a:cubicBezTo>
                    <a:pt x="9961" y="1698"/>
                    <a:pt x="10160" y="2023"/>
                    <a:pt x="10070" y="2480"/>
                  </a:cubicBezTo>
                  <a:cubicBezTo>
                    <a:pt x="10162" y="2881"/>
                    <a:pt x="10100" y="3392"/>
                    <a:pt x="10106" y="3801"/>
                  </a:cubicBezTo>
                  <a:cubicBezTo>
                    <a:pt x="10118" y="4378"/>
                    <a:pt x="10166" y="4985"/>
                    <a:pt x="10116" y="5561"/>
                  </a:cubicBezTo>
                  <a:cubicBezTo>
                    <a:pt x="10160" y="6010"/>
                    <a:pt x="10058" y="6434"/>
                    <a:pt x="9814" y="6830"/>
                  </a:cubicBezTo>
                  <a:cubicBezTo>
                    <a:pt x="9520" y="6881"/>
                    <a:pt x="9227" y="6923"/>
                    <a:pt x="8931" y="6955"/>
                  </a:cubicBezTo>
                  <a:cubicBezTo>
                    <a:pt x="7828" y="7089"/>
                    <a:pt x="6717" y="7183"/>
                    <a:pt x="5605" y="7241"/>
                  </a:cubicBezTo>
                  <a:cubicBezTo>
                    <a:pt x="4684" y="7290"/>
                    <a:pt x="3761" y="7313"/>
                    <a:pt x="2840" y="7313"/>
                  </a:cubicBezTo>
                  <a:cubicBezTo>
                    <a:pt x="2673" y="7313"/>
                    <a:pt x="2507" y="7312"/>
                    <a:pt x="2340" y="7311"/>
                  </a:cubicBezTo>
                  <a:cubicBezTo>
                    <a:pt x="2325" y="7311"/>
                    <a:pt x="2310" y="7310"/>
                    <a:pt x="2295" y="7310"/>
                  </a:cubicBezTo>
                  <a:cubicBezTo>
                    <a:pt x="2145" y="7310"/>
                    <a:pt x="2016" y="7314"/>
                    <a:pt x="1903" y="7314"/>
                  </a:cubicBezTo>
                  <a:cubicBezTo>
                    <a:pt x="1465" y="7314"/>
                    <a:pt x="1272" y="7255"/>
                    <a:pt x="1088" y="6674"/>
                  </a:cubicBezTo>
                  <a:cubicBezTo>
                    <a:pt x="941" y="6205"/>
                    <a:pt x="957" y="5591"/>
                    <a:pt x="935" y="5104"/>
                  </a:cubicBezTo>
                  <a:cubicBezTo>
                    <a:pt x="913" y="4553"/>
                    <a:pt x="915" y="4002"/>
                    <a:pt x="959" y="3452"/>
                  </a:cubicBezTo>
                  <a:cubicBezTo>
                    <a:pt x="1005" y="2855"/>
                    <a:pt x="1118" y="1416"/>
                    <a:pt x="1935" y="1215"/>
                  </a:cubicBezTo>
                  <a:close/>
                  <a:moveTo>
                    <a:pt x="2998" y="1"/>
                  </a:moveTo>
                  <a:cubicBezTo>
                    <a:pt x="2936" y="1"/>
                    <a:pt x="2873" y="5"/>
                    <a:pt x="2811" y="12"/>
                  </a:cubicBezTo>
                  <a:cubicBezTo>
                    <a:pt x="2434" y="54"/>
                    <a:pt x="1813" y="336"/>
                    <a:pt x="1806" y="758"/>
                  </a:cubicBezTo>
                  <a:cubicBezTo>
                    <a:pt x="1310" y="924"/>
                    <a:pt x="869" y="1384"/>
                    <a:pt x="666" y="1905"/>
                  </a:cubicBezTo>
                  <a:cubicBezTo>
                    <a:pt x="0" y="3603"/>
                    <a:pt x="364" y="5897"/>
                    <a:pt x="708" y="7631"/>
                  </a:cubicBezTo>
                  <a:cubicBezTo>
                    <a:pt x="730" y="7752"/>
                    <a:pt x="857" y="7830"/>
                    <a:pt x="973" y="7832"/>
                  </a:cubicBezTo>
                  <a:cubicBezTo>
                    <a:pt x="1552" y="7849"/>
                    <a:pt x="2132" y="7858"/>
                    <a:pt x="2711" y="7858"/>
                  </a:cubicBezTo>
                  <a:cubicBezTo>
                    <a:pt x="4638" y="7858"/>
                    <a:pt x="6562" y="7761"/>
                    <a:pt x="8479" y="7555"/>
                  </a:cubicBezTo>
                  <a:cubicBezTo>
                    <a:pt x="9063" y="7493"/>
                    <a:pt x="10122" y="7571"/>
                    <a:pt x="10508" y="6997"/>
                  </a:cubicBezTo>
                  <a:cubicBezTo>
                    <a:pt x="10906" y="6408"/>
                    <a:pt x="10669" y="5112"/>
                    <a:pt x="10661" y="4461"/>
                  </a:cubicBezTo>
                  <a:cubicBezTo>
                    <a:pt x="10645" y="3219"/>
                    <a:pt x="11092" y="1215"/>
                    <a:pt x="9474" y="1024"/>
                  </a:cubicBezTo>
                  <a:cubicBezTo>
                    <a:pt x="8405" y="897"/>
                    <a:pt x="7309" y="853"/>
                    <a:pt x="6209" y="853"/>
                  </a:cubicBezTo>
                  <a:cubicBezTo>
                    <a:pt x="5418" y="853"/>
                    <a:pt x="4624" y="876"/>
                    <a:pt x="3838" y="907"/>
                  </a:cubicBezTo>
                  <a:cubicBezTo>
                    <a:pt x="3945" y="726"/>
                    <a:pt x="3852" y="464"/>
                    <a:pt x="3722" y="305"/>
                  </a:cubicBezTo>
                  <a:cubicBezTo>
                    <a:pt x="3540" y="79"/>
                    <a:pt x="3272" y="1"/>
                    <a:pt x="2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0"/>
            <p:cNvSpPr/>
            <p:nvPr/>
          </p:nvSpPr>
          <p:spPr>
            <a:xfrm>
              <a:off x="6140150" y="2941607"/>
              <a:ext cx="143375" cy="122025"/>
            </a:xfrm>
            <a:custGeom>
              <a:avLst/>
              <a:gdLst/>
              <a:ahLst/>
              <a:cxnLst/>
              <a:rect l="l" t="t" r="r" b="b"/>
              <a:pathLst>
                <a:path w="5735" h="4881" extrusionOk="0">
                  <a:moveTo>
                    <a:pt x="3122" y="435"/>
                  </a:moveTo>
                  <a:cubicBezTo>
                    <a:pt x="3765" y="435"/>
                    <a:pt x="4404" y="762"/>
                    <a:pt x="4730" y="1358"/>
                  </a:cubicBezTo>
                  <a:cubicBezTo>
                    <a:pt x="5237" y="2289"/>
                    <a:pt x="4754" y="3553"/>
                    <a:pt x="3896" y="4098"/>
                  </a:cubicBezTo>
                  <a:cubicBezTo>
                    <a:pt x="3533" y="4327"/>
                    <a:pt x="3136" y="4437"/>
                    <a:pt x="2748" y="4437"/>
                  </a:cubicBezTo>
                  <a:cubicBezTo>
                    <a:pt x="2015" y="4437"/>
                    <a:pt x="1317" y="4044"/>
                    <a:pt x="952" y="3316"/>
                  </a:cubicBezTo>
                  <a:cubicBezTo>
                    <a:pt x="435" y="2279"/>
                    <a:pt x="1033" y="1152"/>
                    <a:pt x="1987" y="658"/>
                  </a:cubicBezTo>
                  <a:cubicBezTo>
                    <a:pt x="2020" y="686"/>
                    <a:pt x="2063" y="704"/>
                    <a:pt x="2110" y="704"/>
                  </a:cubicBezTo>
                  <a:cubicBezTo>
                    <a:pt x="2143" y="704"/>
                    <a:pt x="2179" y="695"/>
                    <a:pt x="2215" y="674"/>
                  </a:cubicBezTo>
                  <a:cubicBezTo>
                    <a:pt x="2494" y="512"/>
                    <a:pt x="2809" y="435"/>
                    <a:pt x="3122" y="435"/>
                  </a:cubicBezTo>
                  <a:close/>
                  <a:moveTo>
                    <a:pt x="3120" y="0"/>
                  </a:moveTo>
                  <a:cubicBezTo>
                    <a:pt x="2734" y="0"/>
                    <a:pt x="2347" y="100"/>
                    <a:pt x="2005" y="314"/>
                  </a:cubicBezTo>
                  <a:cubicBezTo>
                    <a:pt x="1979" y="328"/>
                    <a:pt x="1961" y="346"/>
                    <a:pt x="1947" y="367"/>
                  </a:cubicBezTo>
                  <a:cubicBezTo>
                    <a:pt x="768" y="746"/>
                    <a:pt x="1" y="1961"/>
                    <a:pt x="426" y="3235"/>
                  </a:cubicBezTo>
                  <a:cubicBezTo>
                    <a:pt x="774" y="4275"/>
                    <a:pt x="1726" y="4881"/>
                    <a:pt x="2732" y="4881"/>
                  </a:cubicBezTo>
                  <a:cubicBezTo>
                    <a:pt x="2778" y="4881"/>
                    <a:pt x="2823" y="4880"/>
                    <a:pt x="2869" y="4877"/>
                  </a:cubicBezTo>
                  <a:cubicBezTo>
                    <a:pt x="3180" y="4860"/>
                    <a:pt x="3494" y="4786"/>
                    <a:pt x="3794" y="4651"/>
                  </a:cubicBezTo>
                  <a:cubicBezTo>
                    <a:pt x="4991" y="4106"/>
                    <a:pt x="5734" y="2589"/>
                    <a:pt x="5201" y="1335"/>
                  </a:cubicBezTo>
                  <a:cubicBezTo>
                    <a:pt x="4843" y="499"/>
                    <a:pt x="3984" y="0"/>
                    <a:pt x="3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0"/>
            <p:cNvSpPr/>
            <p:nvPr/>
          </p:nvSpPr>
          <p:spPr>
            <a:xfrm>
              <a:off x="6170075" y="2965157"/>
              <a:ext cx="76700" cy="71575"/>
            </a:xfrm>
            <a:custGeom>
              <a:avLst/>
              <a:gdLst/>
              <a:ahLst/>
              <a:cxnLst/>
              <a:rect l="l" t="t" r="r" b="b"/>
              <a:pathLst>
                <a:path w="3068" h="2863" extrusionOk="0">
                  <a:moveTo>
                    <a:pt x="1237" y="374"/>
                  </a:moveTo>
                  <a:cubicBezTo>
                    <a:pt x="1256" y="381"/>
                    <a:pt x="1276" y="386"/>
                    <a:pt x="1299" y="386"/>
                  </a:cubicBezTo>
                  <a:cubicBezTo>
                    <a:pt x="1304" y="386"/>
                    <a:pt x="1310" y="386"/>
                    <a:pt x="1316" y="385"/>
                  </a:cubicBezTo>
                  <a:cubicBezTo>
                    <a:pt x="1344" y="383"/>
                    <a:pt x="1372" y="382"/>
                    <a:pt x="1399" y="382"/>
                  </a:cubicBezTo>
                  <a:cubicBezTo>
                    <a:pt x="2536" y="382"/>
                    <a:pt x="3067" y="1939"/>
                    <a:pt x="1879" y="2399"/>
                  </a:cubicBezTo>
                  <a:cubicBezTo>
                    <a:pt x="1750" y="2449"/>
                    <a:pt x="1619" y="2473"/>
                    <a:pt x="1491" y="2473"/>
                  </a:cubicBezTo>
                  <a:cubicBezTo>
                    <a:pt x="1104" y="2473"/>
                    <a:pt x="748" y="2252"/>
                    <a:pt x="587" y="1854"/>
                  </a:cubicBezTo>
                  <a:cubicBezTo>
                    <a:pt x="342" y="1258"/>
                    <a:pt x="684" y="637"/>
                    <a:pt x="1237" y="374"/>
                  </a:cubicBezTo>
                  <a:close/>
                  <a:moveTo>
                    <a:pt x="1465" y="1"/>
                  </a:moveTo>
                  <a:cubicBezTo>
                    <a:pt x="1416" y="1"/>
                    <a:pt x="1366" y="3"/>
                    <a:pt x="1316" y="9"/>
                  </a:cubicBezTo>
                  <a:cubicBezTo>
                    <a:pt x="1201" y="21"/>
                    <a:pt x="1141" y="116"/>
                    <a:pt x="1136" y="208"/>
                  </a:cubicBezTo>
                  <a:cubicBezTo>
                    <a:pt x="462" y="367"/>
                    <a:pt x="0" y="991"/>
                    <a:pt x="138" y="1720"/>
                  </a:cubicBezTo>
                  <a:cubicBezTo>
                    <a:pt x="265" y="2388"/>
                    <a:pt x="835" y="2863"/>
                    <a:pt x="1486" y="2863"/>
                  </a:cubicBezTo>
                  <a:cubicBezTo>
                    <a:pt x="1583" y="2863"/>
                    <a:pt x="1681" y="2852"/>
                    <a:pt x="1780" y="2830"/>
                  </a:cubicBezTo>
                  <a:cubicBezTo>
                    <a:pt x="2456" y="2683"/>
                    <a:pt x="3018" y="2073"/>
                    <a:pt x="2955" y="1360"/>
                  </a:cubicBezTo>
                  <a:cubicBezTo>
                    <a:pt x="2888" y="613"/>
                    <a:pt x="2204" y="1"/>
                    <a:pt x="1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ED734EB-9A88-4B03-84B9-A0CFB29824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6" t="42823" r="3138" b="32731"/>
          <a:stretch/>
        </p:blipFill>
        <p:spPr>
          <a:xfrm>
            <a:off x="812749" y="2323088"/>
            <a:ext cx="7229936" cy="1043707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95AD411E-7B13-44A3-BE51-0F61096BCFB4}"/>
              </a:ext>
            </a:extLst>
          </p:cNvPr>
          <p:cNvSpPr txBox="1"/>
          <p:nvPr/>
        </p:nvSpPr>
        <p:spPr>
          <a:xfrm>
            <a:off x="3109778" y="2620932"/>
            <a:ext cx="341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3EEAAD05-5C95-46BA-9A9E-606E1708A035}"/>
              </a:ext>
            </a:extLst>
          </p:cNvPr>
          <p:cNvSpPr txBox="1"/>
          <p:nvPr/>
        </p:nvSpPr>
        <p:spPr>
          <a:xfrm>
            <a:off x="3732827" y="2620932"/>
            <a:ext cx="341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DCEEB09F-6FB2-4D39-9211-2FF35FD5C5F3}"/>
              </a:ext>
            </a:extLst>
          </p:cNvPr>
          <p:cNvSpPr txBox="1"/>
          <p:nvPr/>
        </p:nvSpPr>
        <p:spPr>
          <a:xfrm>
            <a:off x="3766367" y="2968509"/>
            <a:ext cx="341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7E2D92CE-1BC5-4108-8DD3-33CA32D48D92}"/>
              </a:ext>
            </a:extLst>
          </p:cNvPr>
          <p:cNvSpPr txBox="1"/>
          <p:nvPr/>
        </p:nvSpPr>
        <p:spPr>
          <a:xfrm>
            <a:off x="3139663" y="2973526"/>
            <a:ext cx="341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2A2CDF31-E198-4F52-8B18-A816394ABE7F}"/>
              </a:ext>
            </a:extLst>
          </p:cNvPr>
          <p:cNvSpPr txBox="1"/>
          <p:nvPr/>
        </p:nvSpPr>
        <p:spPr>
          <a:xfrm>
            <a:off x="6987187" y="2620932"/>
            <a:ext cx="341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12A37189-1E08-4065-8DC3-5AE210E63427}"/>
              </a:ext>
            </a:extLst>
          </p:cNvPr>
          <p:cNvSpPr txBox="1"/>
          <p:nvPr/>
        </p:nvSpPr>
        <p:spPr>
          <a:xfrm>
            <a:off x="7606866" y="2620932"/>
            <a:ext cx="341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8DAAA1CB-1D91-40D2-A50A-800198F30F73}"/>
              </a:ext>
            </a:extLst>
          </p:cNvPr>
          <p:cNvSpPr txBox="1"/>
          <p:nvPr/>
        </p:nvSpPr>
        <p:spPr>
          <a:xfrm>
            <a:off x="7037395" y="2968508"/>
            <a:ext cx="341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0E5DA146-E843-40DD-B313-CD4A07747015}"/>
              </a:ext>
            </a:extLst>
          </p:cNvPr>
          <p:cNvSpPr txBox="1"/>
          <p:nvPr/>
        </p:nvSpPr>
        <p:spPr>
          <a:xfrm>
            <a:off x="7635777" y="2964261"/>
            <a:ext cx="341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6" name="Google Shape;1156;p43"/>
          <p:cNvGrpSpPr/>
          <p:nvPr/>
        </p:nvGrpSpPr>
        <p:grpSpPr>
          <a:xfrm>
            <a:off x="730156" y="179050"/>
            <a:ext cx="7958283" cy="810413"/>
            <a:chOff x="7728915" y="1917859"/>
            <a:chExt cx="1034486" cy="222599"/>
          </a:xfrm>
        </p:grpSpPr>
        <p:sp>
          <p:nvSpPr>
            <p:cNvPr id="1157" name="Google Shape;1157;p43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3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3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3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3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3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3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3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3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3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3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3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3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3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3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3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3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3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3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3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3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3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3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3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3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3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3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3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3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3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3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3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3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3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3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3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3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3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3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7" name="Google Shape;1197;p43"/>
          <p:cNvSpPr/>
          <p:nvPr/>
        </p:nvSpPr>
        <p:spPr>
          <a:xfrm>
            <a:off x="730043" y="2710806"/>
            <a:ext cx="792702" cy="12420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43"/>
          <p:cNvSpPr txBox="1">
            <a:spLocks noGrp="1"/>
          </p:cNvSpPr>
          <p:nvPr>
            <p:ph type="title"/>
          </p:nvPr>
        </p:nvSpPr>
        <p:spPr>
          <a:xfrm>
            <a:off x="1783211" y="208303"/>
            <a:ext cx="6030021" cy="5728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US" sz="30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– </a:t>
            </a:r>
            <a:r>
              <a:rPr lang="en-US" sz="30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topshiriq</a:t>
            </a:r>
            <a:r>
              <a:rPr lang="en-US" sz="30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Jami </a:t>
            </a:r>
            <a:r>
              <a:rPr lang="en-US" sz="30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konfetlar</a:t>
            </a:r>
            <a:r>
              <a:rPr lang="en-US" sz="30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nechta</a:t>
            </a:r>
            <a:r>
              <a:rPr lang="en-US" sz="3000" b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sz="3000" dirty="0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4868C91-4B25-4C75-9350-89A853E430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7" t="43205" r="3209" b="19736"/>
          <a:stretch/>
        </p:blipFill>
        <p:spPr>
          <a:xfrm>
            <a:off x="1533361" y="1199244"/>
            <a:ext cx="6358751" cy="1453521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0079A107-4BAB-4F7C-91AB-20187D71BA7A}"/>
              </a:ext>
            </a:extLst>
          </p:cNvPr>
          <p:cNvSpPr txBox="1"/>
          <p:nvPr/>
        </p:nvSpPr>
        <p:spPr>
          <a:xfrm>
            <a:off x="1814136" y="2571750"/>
            <a:ext cx="96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 ta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9432160C-CBFC-472E-A2F5-53AFB9D4E8CB}"/>
              </a:ext>
            </a:extLst>
          </p:cNvPr>
          <p:cNvSpPr txBox="1"/>
          <p:nvPr/>
        </p:nvSpPr>
        <p:spPr>
          <a:xfrm>
            <a:off x="3403403" y="2571749"/>
            <a:ext cx="96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 ta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9EFF7874-B957-49E4-8D61-E801B6E0A6E7}"/>
              </a:ext>
            </a:extLst>
          </p:cNvPr>
          <p:cNvSpPr txBox="1"/>
          <p:nvPr/>
        </p:nvSpPr>
        <p:spPr>
          <a:xfrm>
            <a:off x="5010620" y="2571749"/>
            <a:ext cx="96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 ta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28CC1C10-8D7B-4568-B89D-6BA21DF007F2}"/>
              </a:ext>
            </a:extLst>
          </p:cNvPr>
          <p:cNvSpPr txBox="1"/>
          <p:nvPr/>
        </p:nvSpPr>
        <p:spPr>
          <a:xfrm>
            <a:off x="6701434" y="2606487"/>
            <a:ext cx="96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 ta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B3D978AE-BA8B-45D7-B447-571C3E705C4E}"/>
              </a:ext>
            </a:extLst>
          </p:cNvPr>
          <p:cNvSpPr txBox="1"/>
          <p:nvPr/>
        </p:nvSpPr>
        <p:spPr>
          <a:xfrm>
            <a:off x="1863771" y="3261522"/>
            <a:ext cx="401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44816C9D-DDFD-4004-8CD5-8778C56BE5BD}"/>
              </a:ext>
            </a:extLst>
          </p:cNvPr>
          <p:cNvSpPr txBox="1"/>
          <p:nvPr/>
        </p:nvSpPr>
        <p:spPr>
          <a:xfrm>
            <a:off x="2151991" y="3261522"/>
            <a:ext cx="401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3F38F0DA-F9D9-4B97-9E24-55763035FDB0}"/>
              </a:ext>
            </a:extLst>
          </p:cNvPr>
          <p:cNvSpPr txBox="1"/>
          <p:nvPr/>
        </p:nvSpPr>
        <p:spPr>
          <a:xfrm>
            <a:off x="2412575" y="3261522"/>
            <a:ext cx="321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CC50D586-A446-4B78-AB59-642975EF2D48}"/>
              </a:ext>
            </a:extLst>
          </p:cNvPr>
          <p:cNvSpPr txBox="1"/>
          <p:nvPr/>
        </p:nvSpPr>
        <p:spPr>
          <a:xfrm>
            <a:off x="2700795" y="3261522"/>
            <a:ext cx="321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2975A1CE-2429-49F0-B613-2D9147233B1D}"/>
              </a:ext>
            </a:extLst>
          </p:cNvPr>
          <p:cNvSpPr txBox="1"/>
          <p:nvPr/>
        </p:nvSpPr>
        <p:spPr>
          <a:xfrm>
            <a:off x="2996122" y="3261522"/>
            <a:ext cx="338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8B70DCEA-733F-4D89-9A25-8CE719C4685F}"/>
              </a:ext>
            </a:extLst>
          </p:cNvPr>
          <p:cNvSpPr txBox="1"/>
          <p:nvPr/>
        </p:nvSpPr>
        <p:spPr>
          <a:xfrm>
            <a:off x="3774091" y="3261522"/>
            <a:ext cx="401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FF33C36C-7D96-40CF-AE02-B1AADF83E279}"/>
              </a:ext>
            </a:extLst>
          </p:cNvPr>
          <p:cNvSpPr txBox="1"/>
          <p:nvPr/>
        </p:nvSpPr>
        <p:spPr>
          <a:xfrm>
            <a:off x="4053250" y="3261522"/>
            <a:ext cx="431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C923B428-8ABA-407C-9C61-F546EF736540}"/>
              </a:ext>
            </a:extLst>
          </p:cNvPr>
          <p:cNvSpPr txBox="1"/>
          <p:nvPr/>
        </p:nvSpPr>
        <p:spPr>
          <a:xfrm>
            <a:off x="4338611" y="3228120"/>
            <a:ext cx="345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1F74DC37-4B69-45ED-90D9-4220821785F5}"/>
              </a:ext>
            </a:extLst>
          </p:cNvPr>
          <p:cNvSpPr txBox="1"/>
          <p:nvPr/>
        </p:nvSpPr>
        <p:spPr>
          <a:xfrm>
            <a:off x="4585112" y="3261522"/>
            <a:ext cx="345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D9CD7C09-5969-48C2-9765-37E3F2B0D677}"/>
              </a:ext>
            </a:extLst>
          </p:cNvPr>
          <p:cNvSpPr txBox="1"/>
          <p:nvPr/>
        </p:nvSpPr>
        <p:spPr>
          <a:xfrm>
            <a:off x="4852002" y="3261522"/>
            <a:ext cx="401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B7D02D07-34F9-4B10-BD42-4275D689F863}"/>
              </a:ext>
            </a:extLst>
          </p:cNvPr>
          <p:cNvSpPr txBox="1"/>
          <p:nvPr/>
        </p:nvSpPr>
        <p:spPr>
          <a:xfrm>
            <a:off x="5119529" y="3261522"/>
            <a:ext cx="562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8632CC9E-E047-4B2A-9626-41829609A733}"/>
              </a:ext>
            </a:extLst>
          </p:cNvPr>
          <p:cNvSpPr txBox="1"/>
          <p:nvPr/>
        </p:nvSpPr>
        <p:spPr>
          <a:xfrm>
            <a:off x="3248316" y="3261522"/>
            <a:ext cx="321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E206F808-9D5D-497C-B88A-DEF456D224BA}"/>
              </a:ext>
            </a:extLst>
          </p:cNvPr>
          <p:cNvSpPr txBox="1"/>
          <p:nvPr/>
        </p:nvSpPr>
        <p:spPr>
          <a:xfrm>
            <a:off x="3529325" y="3261522"/>
            <a:ext cx="338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052CC752-9DA8-49C1-8A86-83895B2EF911}"/>
              </a:ext>
            </a:extLst>
          </p:cNvPr>
          <p:cNvSpPr txBox="1"/>
          <p:nvPr/>
        </p:nvSpPr>
        <p:spPr>
          <a:xfrm>
            <a:off x="1814136" y="3798398"/>
            <a:ext cx="1375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JAVOB: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189A72D5-28AF-4E09-96E6-093EC0CE27B2}"/>
              </a:ext>
            </a:extLst>
          </p:cNvPr>
          <p:cNvSpPr txBox="1"/>
          <p:nvPr/>
        </p:nvSpPr>
        <p:spPr>
          <a:xfrm>
            <a:off x="3168221" y="3763660"/>
            <a:ext cx="3119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Jami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konfetlar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20 ta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6" name="Google Shape;1156;p43"/>
          <p:cNvGrpSpPr/>
          <p:nvPr/>
        </p:nvGrpSpPr>
        <p:grpSpPr>
          <a:xfrm>
            <a:off x="512064" y="58522"/>
            <a:ext cx="8176375" cy="1102565"/>
            <a:chOff x="7728915" y="1917859"/>
            <a:chExt cx="1034486" cy="222599"/>
          </a:xfrm>
        </p:grpSpPr>
        <p:sp>
          <p:nvSpPr>
            <p:cNvPr id="1157" name="Google Shape;1157;p43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3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3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3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3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3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3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3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3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3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3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3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3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3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3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3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3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3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3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3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3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3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3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3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3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3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3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3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3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3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3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3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3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3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3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3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3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3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3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9" name="Google Shape;1199;p43"/>
          <p:cNvSpPr txBox="1">
            <a:spLocks noGrp="1"/>
          </p:cNvSpPr>
          <p:nvPr>
            <p:ph type="title"/>
          </p:nvPr>
        </p:nvSpPr>
        <p:spPr>
          <a:xfrm>
            <a:off x="1783211" y="208303"/>
            <a:ext cx="6030021" cy="5728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US" sz="3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– </a:t>
            </a:r>
            <a:r>
              <a:rPr lang="en-US" sz="3000" b="1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topshiriq</a:t>
            </a:r>
            <a:r>
              <a:rPr lang="en-US" sz="3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i-FI" sz="3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Mashina massasi nechta koptokcha massasiga teng?</a:t>
            </a:r>
            <a:endParaRPr sz="3000" dirty="0">
              <a:ln w="3175">
                <a:solidFill>
                  <a:schemeClr val="tx1"/>
                </a:solidFill>
              </a:ln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7DA10F3-9D7D-4671-ACB2-7FDFB7998C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1" t="35953" r="896" b="38574"/>
          <a:stretch/>
        </p:blipFill>
        <p:spPr>
          <a:xfrm>
            <a:off x="-2947" y="1315918"/>
            <a:ext cx="9144000" cy="1331045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3408E610-9B9C-4BC2-A831-A9FC2967EF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80" t="42376" r="70267" b="50442"/>
          <a:stretch/>
        </p:blipFill>
        <p:spPr>
          <a:xfrm>
            <a:off x="1042138" y="2830999"/>
            <a:ext cx="553000" cy="37531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E35A8A63-92A8-44CF-B589-329CC04A85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26" t="37460" r="88740" b="55227"/>
          <a:stretch/>
        </p:blipFill>
        <p:spPr>
          <a:xfrm>
            <a:off x="658167" y="3636013"/>
            <a:ext cx="383971" cy="382138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FF0BE5C3-627B-48CD-910E-E9D1C981CA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26" t="37460" r="88740" b="55227"/>
          <a:stretch/>
        </p:blipFill>
        <p:spPr>
          <a:xfrm>
            <a:off x="1524587" y="3636013"/>
            <a:ext cx="383971" cy="382138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ED6C5C09-BCCE-485D-A4D0-59A39C0F7346}"/>
              </a:ext>
            </a:extLst>
          </p:cNvPr>
          <p:cNvCxnSpPr>
            <a:cxnSpLocks/>
            <a:endCxn id="66" idx="0"/>
          </p:cNvCxnSpPr>
          <p:nvPr/>
        </p:nvCxnSpPr>
        <p:spPr>
          <a:xfrm flipH="1">
            <a:off x="850153" y="3267729"/>
            <a:ext cx="201370" cy="368284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xmlns="" id="{4DDF2422-98F5-4052-B806-4663D2F32D01}"/>
              </a:ext>
            </a:extLst>
          </p:cNvPr>
          <p:cNvCxnSpPr>
            <a:cxnSpLocks/>
          </p:cNvCxnSpPr>
          <p:nvPr/>
        </p:nvCxnSpPr>
        <p:spPr>
          <a:xfrm>
            <a:off x="1527995" y="3270001"/>
            <a:ext cx="201370" cy="368284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CDF48562-CB76-4CAA-92F8-8FF8671FBE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80" t="42376" r="70267" b="50442"/>
          <a:stretch/>
        </p:blipFill>
        <p:spPr>
          <a:xfrm>
            <a:off x="3473482" y="2830999"/>
            <a:ext cx="553000" cy="375314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63ED5D1E-2CF1-4E41-9BD0-19ECA74D56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26" t="37460" r="88740" b="55227"/>
          <a:stretch/>
        </p:blipFill>
        <p:spPr>
          <a:xfrm>
            <a:off x="3089511" y="3636013"/>
            <a:ext cx="383971" cy="382138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082419EA-2743-4D79-8A74-30EBD43D2F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26" t="37460" r="88740" b="55227"/>
          <a:stretch/>
        </p:blipFill>
        <p:spPr>
          <a:xfrm>
            <a:off x="3955931" y="3636013"/>
            <a:ext cx="383971" cy="382138"/>
          </a:xfrm>
          <a:prstGeom prst="rect">
            <a:avLst/>
          </a:prstGeom>
        </p:spPr>
      </p:pic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xmlns="" id="{4E484A69-FDDF-4CB2-B5A5-F2A00F9ABBE1}"/>
              </a:ext>
            </a:extLst>
          </p:cNvPr>
          <p:cNvCxnSpPr>
            <a:cxnSpLocks/>
            <a:endCxn id="92" idx="0"/>
          </p:cNvCxnSpPr>
          <p:nvPr/>
        </p:nvCxnSpPr>
        <p:spPr>
          <a:xfrm flipH="1">
            <a:off x="3281497" y="3267729"/>
            <a:ext cx="201370" cy="368284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>
            <a:extLst>
              <a:ext uri="{FF2B5EF4-FFF2-40B4-BE49-F238E27FC236}">
                <a16:creationId xmlns:a16="http://schemas.microsoft.com/office/drawing/2014/main" xmlns="" id="{0B318B74-3F8F-414D-87C5-3FA33AA3D0E9}"/>
              </a:ext>
            </a:extLst>
          </p:cNvPr>
          <p:cNvCxnSpPr>
            <a:cxnSpLocks/>
          </p:cNvCxnSpPr>
          <p:nvPr/>
        </p:nvCxnSpPr>
        <p:spPr>
          <a:xfrm>
            <a:off x="3959339" y="3270001"/>
            <a:ext cx="201370" cy="368284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A5A7A2B-99BE-479D-8777-E45387D57E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80" t="42376" r="70267" b="50442"/>
          <a:stretch/>
        </p:blipFill>
        <p:spPr>
          <a:xfrm>
            <a:off x="5327901" y="2830999"/>
            <a:ext cx="553000" cy="375314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75860C22-0B84-4D62-8EE1-81A64D9CDB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26" t="37460" r="88740" b="55227"/>
          <a:stretch/>
        </p:blipFill>
        <p:spPr>
          <a:xfrm>
            <a:off x="4943930" y="3636013"/>
            <a:ext cx="383971" cy="382138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F5F6A982-5AA5-473C-915C-5BDBED8EEB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26" t="37460" r="88740" b="55227"/>
          <a:stretch/>
        </p:blipFill>
        <p:spPr>
          <a:xfrm>
            <a:off x="5810350" y="3636013"/>
            <a:ext cx="383971" cy="382138"/>
          </a:xfrm>
          <a:prstGeom prst="rect">
            <a:avLst/>
          </a:prstGeom>
        </p:spPr>
      </p:pic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xmlns="" id="{C30A6E42-B213-4F21-BC36-0547AE949663}"/>
              </a:ext>
            </a:extLst>
          </p:cNvPr>
          <p:cNvCxnSpPr>
            <a:cxnSpLocks/>
            <a:endCxn id="97" idx="0"/>
          </p:cNvCxnSpPr>
          <p:nvPr/>
        </p:nvCxnSpPr>
        <p:spPr>
          <a:xfrm flipH="1">
            <a:off x="5135916" y="3267729"/>
            <a:ext cx="201370" cy="368284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xmlns="" id="{8B372F86-2D4E-450F-99EC-19D5DBF6C5B7}"/>
              </a:ext>
            </a:extLst>
          </p:cNvPr>
          <p:cNvCxnSpPr>
            <a:cxnSpLocks/>
          </p:cNvCxnSpPr>
          <p:nvPr/>
        </p:nvCxnSpPr>
        <p:spPr>
          <a:xfrm>
            <a:off x="5813758" y="3270001"/>
            <a:ext cx="201370" cy="368284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7B3A53C-A3FB-4C1B-BDD3-5D601F1E1867}"/>
              </a:ext>
            </a:extLst>
          </p:cNvPr>
          <p:cNvSpPr/>
          <p:nvPr/>
        </p:nvSpPr>
        <p:spPr>
          <a:xfrm>
            <a:off x="4729640" y="1416432"/>
            <a:ext cx="1215292" cy="607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D4A688EE-7305-405D-AC8A-D2B4D57EB5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80" t="42376" r="70267" b="50442"/>
          <a:stretch/>
        </p:blipFill>
        <p:spPr>
          <a:xfrm>
            <a:off x="4735668" y="1652950"/>
            <a:ext cx="553000" cy="375314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10CFA4C4-5CB1-44BA-A48F-2D5AAB48B0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80" t="42376" r="70267" b="50442"/>
          <a:stretch/>
        </p:blipFill>
        <p:spPr>
          <a:xfrm>
            <a:off x="5292827" y="1655226"/>
            <a:ext cx="553000" cy="375314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16FA7362-2266-4B9D-8595-AB8DD6B0E6D5}"/>
              </a:ext>
            </a:extLst>
          </p:cNvPr>
          <p:cNvSpPr txBox="1"/>
          <p:nvPr/>
        </p:nvSpPr>
        <p:spPr>
          <a:xfrm>
            <a:off x="7838815" y="1855237"/>
            <a:ext cx="242599" cy="461665"/>
          </a:xfrm>
          <a:prstGeom prst="rect">
            <a:avLst/>
          </a:prstGeom>
          <a:solidFill>
            <a:srgbClr val="E3F2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5939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" name="Google Shape;2805;p69"/>
          <p:cNvSpPr txBox="1">
            <a:spLocks noGrp="1"/>
          </p:cNvSpPr>
          <p:nvPr>
            <p:ph type="title"/>
          </p:nvPr>
        </p:nvSpPr>
        <p:spPr>
          <a:xfrm>
            <a:off x="1974760" y="204908"/>
            <a:ext cx="5886558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Mustaqil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topshiriq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(76- bet) </a:t>
            </a:r>
            <a:b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topshiriq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Ifodalar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tuzamiz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qiymatlarini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topamiz</a:t>
            </a:r>
            <a:r>
              <a:rPr lang="en-US" sz="4800" dirty="0"/>
              <a:t/>
            </a:r>
            <a:br>
              <a:rPr lang="en-US" sz="4800" dirty="0"/>
            </a:br>
            <a:endParaRPr dirty="0"/>
          </a:p>
        </p:txBody>
      </p:sp>
      <p:sp>
        <p:nvSpPr>
          <p:cNvPr id="2807" name="Google Shape;2807;p69"/>
          <p:cNvSpPr/>
          <p:nvPr/>
        </p:nvSpPr>
        <p:spPr>
          <a:xfrm>
            <a:off x="1214175" y="1950726"/>
            <a:ext cx="792702" cy="12420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09" name="Google Shape;2809;p69"/>
          <p:cNvGrpSpPr/>
          <p:nvPr/>
        </p:nvGrpSpPr>
        <p:grpSpPr>
          <a:xfrm>
            <a:off x="968218" y="772008"/>
            <a:ext cx="501691" cy="817567"/>
            <a:chOff x="3769125" y="1707925"/>
            <a:chExt cx="145325" cy="236825"/>
          </a:xfrm>
        </p:grpSpPr>
        <p:sp>
          <p:nvSpPr>
            <p:cNvPr id="2810" name="Google Shape;2810;p69"/>
            <p:cNvSpPr/>
            <p:nvPr/>
          </p:nvSpPr>
          <p:spPr>
            <a:xfrm>
              <a:off x="3769125" y="1707925"/>
              <a:ext cx="145325" cy="236825"/>
            </a:xfrm>
            <a:custGeom>
              <a:avLst/>
              <a:gdLst/>
              <a:ahLst/>
              <a:cxnLst/>
              <a:rect l="l" t="t" r="r" b="b"/>
              <a:pathLst>
                <a:path w="5813" h="9473" extrusionOk="0">
                  <a:moveTo>
                    <a:pt x="2884" y="246"/>
                  </a:moveTo>
                  <a:cubicBezTo>
                    <a:pt x="2917" y="246"/>
                    <a:pt x="3079" y="264"/>
                    <a:pt x="3263" y="289"/>
                  </a:cubicBezTo>
                  <a:cubicBezTo>
                    <a:pt x="3459" y="316"/>
                    <a:pt x="3682" y="374"/>
                    <a:pt x="3755" y="419"/>
                  </a:cubicBezTo>
                  <a:cubicBezTo>
                    <a:pt x="3829" y="463"/>
                    <a:pt x="3931" y="499"/>
                    <a:pt x="3986" y="499"/>
                  </a:cubicBezTo>
                  <a:cubicBezTo>
                    <a:pt x="4039" y="499"/>
                    <a:pt x="4082" y="516"/>
                    <a:pt x="4082" y="538"/>
                  </a:cubicBezTo>
                  <a:cubicBezTo>
                    <a:pt x="4082" y="560"/>
                    <a:pt x="4156" y="625"/>
                    <a:pt x="4251" y="688"/>
                  </a:cubicBezTo>
                  <a:cubicBezTo>
                    <a:pt x="4461" y="827"/>
                    <a:pt x="4738" y="1123"/>
                    <a:pt x="4904" y="1386"/>
                  </a:cubicBezTo>
                  <a:cubicBezTo>
                    <a:pt x="5121" y="1729"/>
                    <a:pt x="5205" y="1998"/>
                    <a:pt x="5231" y="2442"/>
                  </a:cubicBezTo>
                  <a:cubicBezTo>
                    <a:pt x="5302" y="3605"/>
                    <a:pt x="4620" y="4546"/>
                    <a:pt x="3477" y="4863"/>
                  </a:cubicBezTo>
                  <a:cubicBezTo>
                    <a:pt x="3278" y="4918"/>
                    <a:pt x="3089" y="4946"/>
                    <a:pt x="2901" y="4946"/>
                  </a:cubicBezTo>
                  <a:cubicBezTo>
                    <a:pt x="2571" y="4946"/>
                    <a:pt x="2246" y="4860"/>
                    <a:pt x="1888" y="4684"/>
                  </a:cubicBezTo>
                  <a:cubicBezTo>
                    <a:pt x="1079" y="4286"/>
                    <a:pt x="562" y="3449"/>
                    <a:pt x="582" y="2574"/>
                  </a:cubicBezTo>
                  <a:cubicBezTo>
                    <a:pt x="597" y="1970"/>
                    <a:pt x="829" y="1393"/>
                    <a:pt x="1216" y="1000"/>
                  </a:cubicBezTo>
                  <a:cubicBezTo>
                    <a:pt x="1633" y="575"/>
                    <a:pt x="2064" y="369"/>
                    <a:pt x="2747" y="268"/>
                  </a:cubicBezTo>
                  <a:cubicBezTo>
                    <a:pt x="2804" y="260"/>
                    <a:pt x="2865" y="249"/>
                    <a:pt x="2878" y="246"/>
                  </a:cubicBezTo>
                  <a:cubicBezTo>
                    <a:pt x="2879" y="246"/>
                    <a:pt x="2881" y="246"/>
                    <a:pt x="2884" y="246"/>
                  </a:cubicBezTo>
                  <a:close/>
                  <a:moveTo>
                    <a:pt x="3583" y="7930"/>
                  </a:moveTo>
                  <a:cubicBezTo>
                    <a:pt x="3585" y="7930"/>
                    <a:pt x="3588" y="7931"/>
                    <a:pt x="3590" y="7934"/>
                  </a:cubicBezTo>
                  <a:cubicBezTo>
                    <a:pt x="3604" y="7948"/>
                    <a:pt x="3607" y="7988"/>
                    <a:pt x="3595" y="8017"/>
                  </a:cubicBezTo>
                  <a:cubicBezTo>
                    <a:pt x="3589" y="8029"/>
                    <a:pt x="3584" y="8036"/>
                    <a:pt x="3580" y="8036"/>
                  </a:cubicBezTo>
                  <a:cubicBezTo>
                    <a:pt x="3574" y="8036"/>
                    <a:pt x="3569" y="8020"/>
                    <a:pt x="3568" y="7990"/>
                  </a:cubicBezTo>
                  <a:cubicBezTo>
                    <a:pt x="3566" y="7953"/>
                    <a:pt x="3573" y="7930"/>
                    <a:pt x="3583" y="7930"/>
                  </a:cubicBezTo>
                  <a:close/>
                  <a:moveTo>
                    <a:pt x="1587" y="4866"/>
                  </a:moveTo>
                  <a:lnTo>
                    <a:pt x="1810" y="4969"/>
                  </a:lnTo>
                  <a:cubicBezTo>
                    <a:pt x="1930" y="5025"/>
                    <a:pt x="2148" y="5102"/>
                    <a:pt x="2288" y="5138"/>
                  </a:cubicBezTo>
                  <a:cubicBezTo>
                    <a:pt x="2426" y="5173"/>
                    <a:pt x="2587" y="5203"/>
                    <a:pt x="2646" y="5203"/>
                  </a:cubicBezTo>
                  <a:cubicBezTo>
                    <a:pt x="2647" y="5203"/>
                    <a:pt x="2648" y="5203"/>
                    <a:pt x="2649" y="5203"/>
                  </a:cubicBezTo>
                  <a:cubicBezTo>
                    <a:pt x="2736" y="5203"/>
                    <a:pt x="2751" y="5220"/>
                    <a:pt x="2729" y="5300"/>
                  </a:cubicBezTo>
                  <a:cubicBezTo>
                    <a:pt x="2717" y="5352"/>
                    <a:pt x="2685" y="5534"/>
                    <a:pt x="2660" y="5698"/>
                  </a:cubicBezTo>
                  <a:cubicBezTo>
                    <a:pt x="2635" y="5863"/>
                    <a:pt x="2586" y="6079"/>
                    <a:pt x="2552" y="6173"/>
                  </a:cubicBezTo>
                  <a:cubicBezTo>
                    <a:pt x="2484" y="6365"/>
                    <a:pt x="2331" y="7172"/>
                    <a:pt x="2298" y="7525"/>
                  </a:cubicBezTo>
                  <a:cubicBezTo>
                    <a:pt x="2269" y="7824"/>
                    <a:pt x="2055" y="8675"/>
                    <a:pt x="2008" y="8675"/>
                  </a:cubicBezTo>
                  <a:cubicBezTo>
                    <a:pt x="2008" y="8675"/>
                    <a:pt x="2007" y="8675"/>
                    <a:pt x="2006" y="8675"/>
                  </a:cubicBezTo>
                  <a:cubicBezTo>
                    <a:pt x="1988" y="8664"/>
                    <a:pt x="1933" y="8524"/>
                    <a:pt x="1881" y="8364"/>
                  </a:cubicBezTo>
                  <a:cubicBezTo>
                    <a:pt x="1831" y="8204"/>
                    <a:pt x="1763" y="8013"/>
                    <a:pt x="1732" y="7942"/>
                  </a:cubicBezTo>
                  <a:cubicBezTo>
                    <a:pt x="1701" y="7872"/>
                    <a:pt x="1650" y="7739"/>
                    <a:pt x="1623" y="7652"/>
                  </a:cubicBezTo>
                  <a:cubicBezTo>
                    <a:pt x="1577" y="7509"/>
                    <a:pt x="1490" y="7422"/>
                    <a:pt x="1399" y="7422"/>
                  </a:cubicBezTo>
                  <a:cubicBezTo>
                    <a:pt x="1381" y="7422"/>
                    <a:pt x="1363" y="7425"/>
                    <a:pt x="1345" y="7432"/>
                  </a:cubicBezTo>
                  <a:cubicBezTo>
                    <a:pt x="1307" y="7447"/>
                    <a:pt x="1099" y="7723"/>
                    <a:pt x="882" y="8047"/>
                  </a:cubicBezTo>
                  <a:cubicBezTo>
                    <a:pt x="666" y="8371"/>
                    <a:pt x="481" y="8644"/>
                    <a:pt x="470" y="8654"/>
                  </a:cubicBezTo>
                  <a:cubicBezTo>
                    <a:pt x="469" y="8655"/>
                    <a:pt x="468" y="8656"/>
                    <a:pt x="468" y="8656"/>
                  </a:cubicBezTo>
                  <a:cubicBezTo>
                    <a:pt x="438" y="8656"/>
                    <a:pt x="673" y="7762"/>
                    <a:pt x="724" y="7681"/>
                  </a:cubicBezTo>
                  <a:cubicBezTo>
                    <a:pt x="740" y="7657"/>
                    <a:pt x="813" y="7414"/>
                    <a:pt x="885" y="7143"/>
                  </a:cubicBezTo>
                  <a:cubicBezTo>
                    <a:pt x="1061" y="6481"/>
                    <a:pt x="1340" y="5552"/>
                    <a:pt x="1476" y="5175"/>
                  </a:cubicBezTo>
                  <a:lnTo>
                    <a:pt x="1587" y="4866"/>
                  </a:lnTo>
                  <a:close/>
                  <a:moveTo>
                    <a:pt x="4255" y="4862"/>
                  </a:moveTo>
                  <a:cubicBezTo>
                    <a:pt x="4266" y="4862"/>
                    <a:pt x="4345" y="5088"/>
                    <a:pt x="4431" y="5366"/>
                  </a:cubicBezTo>
                  <a:cubicBezTo>
                    <a:pt x="4517" y="5645"/>
                    <a:pt x="4616" y="5990"/>
                    <a:pt x="4651" y="6132"/>
                  </a:cubicBezTo>
                  <a:cubicBezTo>
                    <a:pt x="4765" y="6589"/>
                    <a:pt x="4943" y="7192"/>
                    <a:pt x="5161" y="7857"/>
                  </a:cubicBezTo>
                  <a:cubicBezTo>
                    <a:pt x="5276" y="8211"/>
                    <a:pt x="5367" y="8508"/>
                    <a:pt x="5360" y="8515"/>
                  </a:cubicBezTo>
                  <a:cubicBezTo>
                    <a:pt x="5359" y="8516"/>
                    <a:pt x="5358" y="8516"/>
                    <a:pt x="5357" y="8516"/>
                  </a:cubicBezTo>
                  <a:cubicBezTo>
                    <a:pt x="5312" y="8516"/>
                    <a:pt x="4841" y="8174"/>
                    <a:pt x="4661" y="8010"/>
                  </a:cubicBezTo>
                  <a:cubicBezTo>
                    <a:pt x="4455" y="7822"/>
                    <a:pt x="4325" y="7722"/>
                    <a:pt x="4237" y="7722"/>
                  </a:cubicBezTo>
                  <a:cubicBezTo>
                    <a:pt x="4128" y="7722"/>
                    <a:pt x="4084" y="7878"/>
                    <a:pt x="4039" y="8211"/>
                  </a:cubicBezTo>
                  <a:cubicBezTo>
                    <a:pt x="4008" y="8445"/>
                    <a:pt x="3970" y="8660"/>
                    <a:pt x="3953" y="8692"/>
                  </a:cubicBezTo>
                  <a:cubicBezTo>
                    <a:pt x="3950" y="8697"/>
                    <a:pt x="3946" y="8700"/>
                    <a:pt x="3942" y="8700"/>
                  </a:cubicBezTo>
                  <a:cubicBezTo>
                    <a:pt x="3901" y="8700"/>
                    <a:pt x="3811" y="8407"/>
                    <a:pt x="3736" y="8018"/>
                  </a:cubicBezTo>
                  <a:cubicBezTo>
                    <a:pt x="3707" y="7870"/>
                    <a:pt x="3671" y="7746"/>
                    <a:pt x="3657" y="7746"/>
                  </a:cubicBezTo>
                  <a:cubicBezTo>
                    <a:pt x="3642" y="7746"/>
                    <a:pt x="3625" y="7650"/>
                    <a:pt x="3619" y="7535"/>
                  </a:cubicBezTo>
                  <a:cubicBezTo>
                    <a:pt x="3614" y="7420"/>
                    <a:pt x="3580" y="7252"/>
                    <a:pt x="3543" y="7165"/>
                  </a:cubicBezTo>
                  <a:cubicBezTo>
                    <a:pt x="3507" y="7079"/>
                    <a:pt x="3489" y="6989"/>
                    <a:pt x="3503" y="6966"/>
                  </a:cubicBezTo>
                  <a:cubicBezTo>
                    <a:pt x="3516" y="6943"/>
                    <a:pt x="3499" y="6880"/>
                    <a:pt x="3461" y="6822"/>
                  </a:cubicBezTo>
                  <a:cubicBezTo>
                    <a:pt x="3425" y="6766"/>
                    <a:pt x="3375" y="6598"/>
                    <a:pt x="3348" y="6446"/>
                  </a:cubicBezTo>
                  <a:cubicBezTo>
                    <a:pt x="3322" y="6295"/>
                    <a:pt x="3257" y="5961"/>
                    <a:pt x="3203" y="5698"/>
                  </a:cubicBezTo>
                  <a:lnTo>
                    <a:pt x="3104" y="5224"/>
                  </a:lnTo>
                  <a:lnTo>
                    <a:pt x="3390" y="5175"/>
                  </a:lnTo>
                  <a:cubicBezTo>
                    <a:pt x="3546" y="5148"/>
                    <a:pt x="3802" y="5067"/>
                    <a:pt x="3955" y="4995"/>
                  </a:cubicBezTo>
                  <a:cubicBezTo>
                    <a:pt x="4106" y="4925"/>
                    <a:pt x="4243" y="4865"/>
                    <a:pt x="4255" y="4862"/>
                  </a:cubicBezTo>
                  <a:cubicBezTo>
                    <a:pt x="4255" y="4862"/>
                    <a:pt x="4255" y="4862"/>
                    <a:pt x="4255" y="4862"/>
                  </a:cubicBezTo>
                  <a:close/>
                  <a:moveTo>
                    <a:pt x="2839" y="0"/>
                  </a:moveTo>
                  <a:cubicBezTo>
                    <a:pt x="2717" y="0"/>
                    <a:pt x="2599" y="8"/>
                    <a:pt x="2491" y="26"/>
                  </a:cubicBezTo>
                  <a:cubicBezTo>
                    <a:pt x="2364" y="46"/>
                    <a:pt x="2217" y="81"/>
                    <a:pt x="2168" y="104"/>
                  </a:cubicBezTo>
                  <a:cubicBezTo>
                    <a:pt x="2116" y="127"/>
                    <a:pt x="1987" y="177"/>
                    <a:pt x="1872" y="218"/>
                  </a:cubicBezTo>
                  <a:cubicBezTo>
                    <a:pt x="1420" y="378"/>
                    <a:pt x="835" y="930"/>
                    <a:pt x="596" y="1419"/>
                  </a:cubicBezTo>
                  <a:cubicBezTo>
                    <a:pt x="384" y="1856"/>
                    <a:pt x="315" y="2155"/>
                    <a:pt x="317" y="2636"/>
                  </a:cubicBezTo>
                  <a:cubicBezTo>
                    <a:pt x="320" y="3355"/>
                    <a:pt x="562" y="3927"/>
                    <a:pt x="1094" y="4476"/>
                  </a:cubicBezTo>
                  <a:lnTo>
                    <a:pt x="1333" y="4722"/>
                  </a:lnTo>
                  <a:lnTo>
                    <a:pt x="1237" y="5015"/>
                  </a:lnTo>
                  <a:cubicBezTo>
                    <a:pt x="1146" y="5289"/>
                    <a:pt x="848" y="6259"/>
                    <a:pt x="690" y="6793"/>
                  </a:cubicBezTo>
                  <a:cubicBezTo>
                    <a:pt x="653" y="6921"/>
                    <a:pt x="616" y="7065"/>
                    <a:pt x="610" y="7116"/>
                  </a:cubicBezTo>
                  <a:cubicBezTo>
                    <a:pt x="604" y="7165"/>
                    <a:pt x="586" y="7239"/>
                    <a:pt x="575" y="7274"/>
                  </a:cubicBezTo>
                  <a:cubicBezTo>
                    <a:pt x="562" y="7310"/>
                    <a:pt x="492" y="7541"/>
                    <a:pt x="417" y="7792"/>
                  </a:cubicBezTo>
                  <a:cubicBezTo>
                    <a:pt x="25" y="9103"/>
                    <a:pt x="0" y="9266"/>
                    <a:pt x="190" y="9294"/>
                  </a:cubicBezTo>
                  <a:cubicBezTo>
                    <a:pt x="198" y="9295"/>
                    <a:pt x="206" y="9296"/>
                    <a:pt x="215" y="9296"/>
                  </a:cubicBezTo>
                  <a:cubicBezTo>
                    <a:pt x="265" y="9296"/>
                    <a:pt x="327" y="9278"/>
                    <a:pt x="359" y="9252"/>
                  </a:cubicBezTo>
                  <a:cubicBezTo>
                    <a:pt x="490" y="9145"/>
                    <a:pt x="935" y="8510"/>
                    <a:pt x="935" y="8429"/>
                  </a:cubicBezTo>
                  <a:cubicBezTo>
                    <a:pt x="935" y="8388"/>
                    <a:pt x="950" y="8351"/>
                    <a:pt x="967" y="8351"/>
                  </a:cubicBezTo>
                  <a:cubicBezTo>
                    <a:pt x="1029" y="8351"/>
                    <a:pt x="1325" y="7917"/>
                    <a:pt x="1295" y="7870"/>
                  </a:cubicBezTo>
                  <a:cubicBezTo>
                    <a:pt x="1282" y="7849"/>
                    <a:pt x="1293" y="7838"/>
                    <a:pt x="1319" y="7838"/>
                  </a:cubicBezTo>
                  <a:cubicBezTo>
                    <a:pt x="1327" y="7838"/>
                    <a:pt x="1335" y="7838"/>
                    <a:pt x="1345" y="7840"/>
                  </a:cubicBezTo>
                  <a:cubicBezTo>
                    <a:pt x="1430" y="7857"/>
                    <a:pt x="1700" y="8565"/>
                    <a:pt x="1794" y="9017"/>
                  </a:cubicBezTo>
                  <a:cubicBezTo>
                    <a:pt x="1843" y="9252"/>
                    <a:pt x="1901" y="9362"/>
                    <a:pt x="1984" y="9362"/>
                  </a:cubicBezTo>
                  <a:cubicBezTo>
                    <a:pt x="2009" y="9362"/>
                    <a:pt x="2037" y="9351"/>
                    <a:pt x="2068" y="9331"/>
                  </a:cubicBezTo>
                  <a:cubicBezTo>
                    <a:pt x="2217" y="9233"/>
                    <a:pt x="2365" y="8671"/>
                    <a:pt x="2576" y="7406"/>
                  </a:cubicBezTo>
                  <a:cubicBezTo>
                    <a:pt x="2645" y="6991"/>
                    <a:pt x="2740" y="6523"/>
                    <a:pt x="2788" y="6368"/>
                  </a:cubicBezTo>
                  <a:cubicBezTo>
                    <a:pt x="2835" y="6212"/>
                    <a:pt x="2887" y="6030"/>
                    <a:pt x="2903" y="5959"/>
                  </a:cubicBezTo>
                  <a:lnTo>
                    <a:pt x="2931" y="5832"/>
                  </a:lnTo>
                  <a:lnTo>
                    <a:pt x="2989" y="5996"/>
                  </a:lnTo>
                  <a:cubicBezTo>
                    <a:pt x="3020" y="6086"/>
                    <a:pt x="3057" y="6259"/>
                    <a:pt x="3071" y="6379"/>
                  </a:cubicBezTo>
                  <a:cubicBezTo>
                    <a:pt x="3085" y="6497"/>
                    <a:pt x="3124" y="6667"/>
                    <a:pt x="3157" y="6753"/>
                  </a:cubicBezTo>
                  <a:cubicBezTo>
                    <a:pt x="3214" y="6902"/>
                    <a:pt x="3323" y="7352"/>
                    <a:pt x="3432" y="7899"/>
                  </a:cubicBezTo>
                  <a:cubicBezTo>
                    <a:pt x="3539" y="8425"/>
                    <a:pt x="3577" y="8591"/>
                    <a:pt x="3608" y="8655"/>
                  </a:cubicBezTo>
                  <a:cubicBezTo>
                    <a:pt x="3624" y="8691"/>
                    <a:pt x="3683" y="8865"/>
                    <a:pt x="3739" y="9037"/>
                  </a:cubicBezTo>
                  <a:cubicBezTo>
                    <a:pt x="3842" y="9362"/>
                    <a:pt x="3912" y="9473"/>
                    <a:pt x="4017" y="9473"/>
                  </a:cubicBezTo>
                  <a:cubicBezTo>
                    <a:pt x="4121" y="9473"/>
                    <a:pt x="4171" y="9317"/>
                    <a:pt x="4234" y="8778"/>
                  </a:cubicBezTo>
                  <a:cubicBezTo>
                    <a:pt x="4286" y="8335"/>
                    <a:pt x="4296" y="8163"/>
                    <a:pt x="4379" y="8163"/>
                  </a:cubicBezTo>
                  <a:cubicBezTo>
                    <a:pt x="4437" y="8163"/>
                    <a:pt x="4530" y="8247"/>
                    <a:pt x="4698" y="8381"/>
                  </a:cubicBezTo>
                  <a:cubicBezTo>
                    <a:pt x="4892" y="8535"/>
                    <a:pt x="5082" y="8685"/>
                    <a:pt x="5117" y="8712"/>
                  </a:cubicBezTo>
                  <a:cubicBezTo>
                    <a:pt x="5153" y="8740"/>
                    <a:pt x="5270" y="8836"/>
                    <a:pt x="5372" y="8924"/>
                  </a:cubicBezTo>
                  <a:cubicBezTo>
                    <a:pt x="5497" y="9030"/>
                    <a:pt x="5569" y="9081"/>
                    <a:pt x="5624" y="9081"/>
                  </a:cubicBezTo>
                  <a:cubicBezTo>
                    <a:pt x="5669" y="9081"/>
                    <a:pt x="5703" y="9047"/>
                    <a:pt x="5745" y="8983"/>
                  </a:cubicBezTo>
                  <a:cubicBezTo>
                    <a:pt x="5813" y="8882"/>
                    <a:pt x="5805" y="8845"/>
                    <a:pt x="5554" y="8129"/>
                  </a:cubicBezTo>
                  <a:cubicBezTo>
                    <a:pt x="5307" y="7422"/>
                    <a:pt x="5166" y="6971"/>
                    <a:pt x="4918" y="6087"/>
                  </a:cubicBezTo>
                  <a:cubicBezTo>
                    <a:pt x="4859" y="5875"/>
                    <a:pt x="4753" y="5507"/>
                    <a:pt x="4684" y="5273"/>
                  </a:cubicBezTo>
                  <a:cubicBezTo>
                    <a:pt x="4615" y="5039"/>
                    <a:pt x="4558" y="4805"/>
                    <a:pt x="4558" y="4755"/>
                  </a:cubicBezTo>
                  <a:cubicBezTo>
                    <a:pt x="4558" y="4705"/>
                    <a:pt x="4671" y="4546"/>
                    <a:pt x="4808" y="4398"/>
                  </a:cubicBezTo>
                  <a:cubicBezTo>
                    <a:pt x="5067" y="4122"/>
                    <a:pt x="5372" y="3576"/>
                    <a:pt x="5469" y="3219"/>
                  </a:cubicBezTo>
                  <a:cubicBezTo>
                    <a:pt x="5497" y="3112"/>
                    <a:pt x="5520" y="2832"/>
                    <a:pt x="5520" y="2594"/>
                  </a:cubicBezTo>
                  <a:cubicBezTo>
                    <a:pt x="5520" y="1953"/>
                    <a:pt x="5328" y="1428"/>
                    <a:pt x="4899" y="901"/>
                  </a:cubicBezTo>
                  <a:cubicBezTo>
                    <a:pt x="4713" y="672"/>
                    <a:pt x="4275" y="346"/>
                    <a:pt x="3995" y="228"/>
                  </a:cubicBezTo>
                  <a:cubicBezTo>
                    <a:pt x="3650" y="82"/>
                    <a:pt x="3221" y="0"/>
                    <a:pt x="28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69"/>
            <p:cNvSpPr/>
            <p:nvPr/>
          </p:nvSpPr>
          <p:spPr>
            <a:xfrm>
              <a:off x="3795250" y="1728225"/>
              <a:ext cx="95600" cy="89950"/>
            </a:xfrm>
            <a:custGeom>
              <a:avLst/>
              <a:gdLst/>
              <a:ahLst/>
              <a:cxnLst/>
              <a:rect l="l" t="t" r="r" b="b"/>
              <a:pathLst>
                <a:path w="3824" h="3598" extrusionOk="0">
                  <a:moveTo>
                    <a:pt x="1805" y="267"/>
                  </a:moveTo>
                  <a:cubicBezTo>
                    <a:pt x="1986" y="267"/>
                    <a:pt x="2168" y="302"/>
                    <a:pt x="2301" y="372"/>
                  </a:cubicBezTo>
                  <a:cubicBezTo>
                    <a:pt x="2385" y="416"/>
                    <a:pt x="2523" y="474"/>
                    <a:pt x="2610" y="502"/>
                  </a:cubicBezTo>
                  <a:cubicBezTo>
                    <a:pt x="2814" y="571"/>
                    <a:pt x="3227" y="1001"/>
                    <a:pt x="3348" y="1272"/>
                  </a:cubicBezTo>
                  <a:cubicBezTo>
                    <a:pt x="3597" y="1835"/>
                    <a:pt x="3372" y="2544"/>
                    <a:pt x="2819" y="2942"/>
                  </a:cubicBezTo>
                  <a:cubicBezTo>
                    <a:pt x="2396" y="3246"/>
                    <a:pt x="2273" y="3290"/>
                    <a:pt x="1850" y="3290"/>
                  </a:cubicBezTo>
                  <a:cubicBezTo>
                    <a:pt x="1492" y="3290"/>
                    <a:pt x="1443" y="3280"/>
                    <a:pt x="1196" y="3147"/>
                  </a:cubicBezTo>
                  <a:cubicBezTo>
                    <a:pt x="892" y="2984"/>
                    <a:pt x="485" y="2595"/>
                    <a:pt x="375" y="2366"/>
                  </a:cubicBezTo>
                  <a:cubicBezTo>
                    <a:pt x="213" y="2026"/>
                    <a:pt x="258" y="1568"/>
                    <a:pt x="497" y="1125"/>
                  </a:cubicBezTo>
                  <a:cubicBezTo>
                    <a:pt x="711" y="726"/>
                    <a:pt x="983" y="490"/>
                    <a:pt x="1410" y="331"/>
                  </a:cubicBezTo>
                  <a:cubicBezTo>
                    <a:pt x="1526" y="288"/>
                    <a:pt x="1665" y="267"/>
                    <a:pt x="1805" y="267"/>
                  </a:cubicBezTo>
                  <a:close/>
                  <a:moveTo>
                    <a:pt x="1655" y="1"/>
                  </a:moveTo>
                  <a:cubicBezTo>
                    <a:pt x="1501" y="1"/>
                    <a:pt x="1415" y="24"/>
                    <a:pt x="1261" y="89"/>
                  </a:cubicBezTo>
                  <a:cubicBezTo>
                    <a:pt x="843" y="266"/>
                    <a:pt x="660" y="409"/>
                    <a:pt x="364" y="792"/>
                  </a:cubicBezTo>
                  <a:cubicBezTo>
                    <a:pt x="166" y="1048"/>
                    <a:pt x="6" y="1564"/>
                    <a:pt x="3" y="1955"/>
                  </a:cubicBezTo>
                  <a:cubicBezTo>
                    <a:pt x="1" y="2205"/>
                    <a:pt x="20" y="2292"/>
                    <a:pt x="120" y="2476"/>
                  </a:cubicBezTo>
                  <a:cubicBezTo>
                    <a:pt x="254" y="2723"/>
                    <a:pt x="656" y="3164"/>
                    <a:pt x="805" y="3228"/>
                  </a:cubicBezTo>
                  <a:cubicBezTo>
                    <a:pt x="858" y="3252"/>
                    <a:pt x="949" y="3309"/>
                    <a:pt x="1010" y="3358"/>
                  </a:cubicBezTo>
                  <a:cubicBezTo>
                    <a:pt x="1072" y="3407"/>
                    <a:pt x="1149" y="3451"/>
                    <a:pt x="1183" y="3457"/>
                  </a:cubicBezTo>
                  <a:cubicBezTo>
                    <a:pt x="1217" y="3462"/>
                    <a:pt x="1266" y="3479"/>
                    <a:pt x="1288" y="3493"/>
                  </a:cubicBezTo>
                  <a:cubicBezTo>
                    <a:pt x="1312" y="3508"/>
                    <a:pt x="1438" y="3542"/>
                    <a:pt x="1570" y="3569"/>
                  </a:cubicBezTo>
                  <a:cubicBezTo>
                    <a:pt x="1664" y="3588"/>
                    <a:pt x="1759" y="3598"/>
                    <a:pt x="1854" y="3598"/>
                  </a:cubicBezTo>
                  <a:cubicBezTo>
                    <a:pt x="2285" y="3598"/>
                    <a:pt x="2730" y="3406"/>
                    <a:pt x="3151" y="3034"/>
                  </a:cubicBezTo>
                  <a:cubicBezTo>
                    <a:pt x="3586" y="2652"/>
                    <a:pt x="3823" y="1930"/>
                    <a:pt x="3691" y="1401"/>
                  </a:cubicBezTo>
                  <a:cubicBezTo>
                    <a:pt x="3583" y="969"/>
                    <a:pt x="3144" y="416"/>
                    <a:pt x="2786" y="261"/>
                  </a:cubicBezTo>
                  <a:cubicBezTo>
                    <a:pt x="2387" y="88"/>
                    <a:pt x="2172" y="30"/>
                    <a:pt x="1849" y="9"/>
                  </a:cubicBezTo>
                  <a:cubicBezTo>
                    <a:pt x="1772" y="4"/>
                    <a:pt x="1709" y="1"/>
                    <a:pt x="1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69"/>
            <p:cNvSpPr/>
            <p:nvPr/>
          </p:nvSpPr>
          <p:spPr>
            <a:xfrm>
              <a:off x="3811825" y="1747625"/>
              <a:ext cx="60150" cy="47250"/>
            </a:xfrm>
            <a:custGeom>
              <a:avLst/>
              <a:gdLst/>
              <a:ahLst/>
              <a:cxnLst/>
              <a:rect l="l" t="t" r="r" b="b"/>
              <a:pathLst>
                <a:path w="2406" h="1890" extrusionOk="0">
                  <a:moveTo>
                    <a:pt x="1076" y="817"/>
                  </a:moveTo>
                  <a:cubicBezTo>
                    <a:pt x="1107" y="817"/>
                    <a:pt x="1143" y="819"/>
                    <a:pt x="1186" y="821"/>
                  </a:cubicBezTo>
                  <a:cubicBezTo>
                    <a:pt x="1371" y="832"/>
                    <a:pt x="1404" y="847"/>
                    <a:pt x="1404" y="919"/>
                  </a:cubicBezTo>
                  <a:cubicBezTo>
                    <a:pt x="1404" y="994"/>
                    <a:pt x="1370" y="1008"/>
                    <a:pt x="1155" y="1019"/>
                  </a:cubicBezTo>
                  <a:cubicBezTo>
                    <a:pt x="1107" y="1021"/>
                    <a:pt x="1068" y="1023"/>
                    <a:pt x="1037" y="1023"/>
                  </a:cubicBezTo>
                  <a:cubicBezTo>
                    <a:pt x="926" y="1023"/>
                    <a:pt x="907" y="1005"/>
                    <a:pt x="907" y="948"/>
                  </a:cubicBezTo>
                  <a:cubicBezTo>
                    <a:pt x="907" y="848"/>
                    <a:pt x="934" y="817"/>
                    <a:pt x="1076" y="817"/>
                  </a:cubicBezTo>
                  <a:close/>
                  <a:moveTo>
                    <a:pt x="1016" y="0"/>
                  </a:moveTo>
                  <a:cubicBezTo>
                    <a:pt x="977" y="0"/>
                    <a:pt x="934" y="30"/>
                    <a:pt x="911" y="73"/>
                  </a:cubicBezTo>
                  <a:cubicBezTo>
                    <a:pt x="885" y="122"/>
                    <a:pt x="865" y="190"/>
                    <a:pt x="865" y="229"/>
                  </a:cubicBezTo>
                  <a:cubicBezTo>
                    <a:pt x="865" y="268"/>
                    <a:pt x="836" y="354"/>
                    <a:pt x="798" y="425"/>
                  </a:cubicBezTo>
                  <a:cubicBezTo>
                    <a:pt x="734" y="543"/>
                    <a:pt x="716" y="550"/>
                    <a:pt x="457" y="550"/>
                  </a:cubicBezTo>
                  <a:cubicBezTo>
                    <a:pt x="256" y="550"/>
                    <a:pt x="178" y="566"/>
                    <a:pt x="160" y="612"/>
                  </a:cubicBezTo>
                  <a:cubicBezTo>
                    <a:pt x="118" y="725"/>
                    <a:pt x="253" y="808"/>
                    <a:pt x="480" y="808"/>
                  </a:cubicBezTo>
                  <a:cubicBezTo>
                    <a:pt x="681" y="808"/>
                    <a:pt x="688" y="813"/>
                    <a:pt x="652" y="908"/>
                  </a:cubicBezTo>
                  <a:cubicBezTo>
                    <a:pt x="621" y="991"/>
                    <a:pt x="582" y="1007"/>
                    <a:pt x="406" y="1009"/>
                  </a:cubicBezTo>
                  <a:cubicBezTo>
                    <a:pt x="135" y="1012"/>
                    <a:pt x="0" y="1081"/>
                    <a:pt x="31" y="1199"/>
                  </a:cubicBezTo>
                  <a:cubicBezTo>
                    <a:pt x="49" y="1269"/>
                    <a:pt x="72" y="1289"/>
                    <a:pt x="220" y="1289"/>
                  </a:cubicBezTo>
                  <a:cubicBezTo>
                    <a:pt x="262" y="1289"/>
                    <a:pt x="315" y="1287"/>
                    <a:pt x="382" y="1285"/>
                  </a:cubicBezTo>
                  <a:cubicBezTo>
                    <a:pt x="408" y="1284"/>
                    <a:pt x="432" y="1283"/>
                    <a:pt x="451" y="1283"/>
                  </a:cubicBezTo>
                  <a:cubicBezTo>
                    <a:pt x="551" y="1283"/>
                    <a:pt x="564" y="1299"/>
                    <a:pt x="546" y="1355"/>
                  </a:cubicBezTo>
                  <a:cubicBezTo>
                    <a:pt x="508" y="1482"/>
                    <a:pt x="499" y="1782"/>
                    <a:pt x="532" y="1836"/>
                  </a:cubicBezTo>
                  <a:cubicBezTo>
                    <a:pt x="551" y="1867"/>
                    <a:pt x="603" y="1889"/>
                    <a:pt x="652" y="1889"/>
                  </a:cubicBezTo>
                  <a:cubicBezTo>
                    <a:pt x="749" y="1889"/>
                    <a:pt x="821" y="1738"/>
                    <a:pt x="821" y="1532"/>
                  </a:cubicBezTo>
                  <a:cubicBezTo>
                    <a:pt x="821" y="1454"/>
                    <a:pt x="835" y="1370"/>
                    <a:pt x="853" y="1344"/>
                  </a:cubicBezTo>
                  <a:cubicBezTo>
                    <a:pt x="876" y="1308"/>
                    <a:pt x="1054" y="1276"/>
                    <a:pt x="1201" y="1276"/>
                  </a:cubicBezTo>
                  <a:cubicBezTo>
                    <a:pt x="1231" y="1276"/>
                    <a:pt x="1260" y="1278"/>
                    <a:pt x="1285" y="1281"/>
                  </a:cubicBezTo>
                  <a:cubicBezTo>
                    <a:pt x="1350" y="1288"/>
                    <a:pt x="1358" y="1483"/>
                    <a:pt x="1294" y="1523"/>
                  </a:cubicBezTo>
                  <a:cubicBezTo>
                    <a:pt x="1270" y="1537"/>
                    <a:pt x="1252" y="1614"/>
                    <a:pt x="1252" y="1696"/>
                  </a:cubicBezTo>
                  <a:cubicBezTo>
                    <a:pt x="1252" y="1827"/>
                    <a:pt x="1264" y="1845"/>
                    <a:pt x="1359" y="1845"/>
                  </a:cubicBezTo>
                  <a:cubicBezTo>
                    <a:pt x="1483" y="1845"/>
                    <a:pt x="1504" y="1807"/>
                    <a:pt x="1546" y="1516"/>
                  </a:cubicBezTo>
                  <a:cubicBezTo>
                    <a:pt x="1577" y="1306"/>
                    <a:pt x="1577" y="1306"/>
                    <a:pt x="1749" y="1301"/>
                  </a:cubicBezTo>
                  <a:cubicBezTo>
                    <a:pt x="2062" y="1290"/>
                    <a:pt x="2074" y="1286"/>
                    <a:pt x="2074" y="1199"/>
                  </a:cubicBezTo>
                  <a:cubicBezTo>
                    <a:pt x="2074" y="1127"/>
                    <a:pt x="1962" y="1031"/>
                    <a:pt x="1883" y="1031"/>
                  </a:cubicBezTo>
                  <a:cubicBezTo>
                    <a:pt x="1878" y="1031"/>
                    <a:pt x="1873" y="1032"/>
                    <a:pt x="1869" y="1033"/>
                  </a:cubicBezTo>
                  <a:cubicBezTo>
                    <a:pt x="1848" y="1036"/>
                    <a:pt x="1828" y="1038"/>
                    <a:pt x="1811" y="1038"/>
                  </a:cubicBezTo>
                  <a:cubicBezTo>
                    <a:pt x="1730" y="1038"/>
                    <a:pt x="1684" y="1003"/>
                    <a:pt x="1684" y="941"/>
                  </a:cubicBezTo>
                  <a:cubicBezTo>
                    <a:pt x="1684" y="862"/>
                    <a:pt x="1713" y="854"/>
                    <a:pt x="2004" y="854"/>
                  </a:cubicBezTo>
                  <a:cubicBezTo>
                    <a:pt x="2349" y="854"/>
                    <a:pt x="2406" y="823"/>
                    <a:pt x="2329" y="681"/>
                  </a:cubicBezTo>
                  <a:cubicBezTo>
                    <a:pt x="2294" y="620"/>
                    <a:pt x="2252" y="597"/>
                    <a:pt x="2157" y="597"/>
                  </a:cubicBezTo>
                  <a:cubicBezTo>
                    <a:pt x="2146" y="597"/>
                    <a:pt x="2135" y="597"/>
                    <a:pt x="2123" y="598"/>
                  </a:cubicBezTo>
                  <a:cubicBezTo>
                    <a:pt x="2036" y="602"/>
                    <a:pt x="1968" y="605"/>
                    <a:pt x="1916" y="605"/>
                  </a:cubicBezTo>
                  <a:cubicBezTo>
                    <a:pt x="1738" y="605"/>
                    <a:pt x="1743" y="568"/>
                    <a:pt x="1761" y="402"/>
                  </a:cubicBezTo>
                  <a:cubicBezTo>
                    <a:pt x="1778" y="250"/>
                    <a:pt x="1767" y="204"/>
                    <a:pt x="1713" y="182"/>
                  </a:cubicBezTo>
                  <a:cubicBezTo>
                    <a:pt x="1697" y="176"/>
                    <a:pt x="1681" y="174"/>
                    <a:pt x="1666" y="174"/>
                  </a:cubicBezTo>
                  <a:cubicBezTo>
                    <a:pt x="1579" y="174"/>
                    <a:pt x="1511" y="270"/>
                    <a:pt x="1511" y="407"/>
                  </a:cubicBezTo>
                  <a:lnTo>
                    <a:pt x="1511" y="550"/>
                  </a:lnTo>
                  <a:lnTo>
                    <a:pt x="1270" y="550"/>
                  </a:lnTo>
                  <a:cubicBezTo>
                    <a:pt x="1041" y="550"/>
                    <a:pt x="1032" y="546"/>
                    <a:pt x="1065" y="452"/>
                  </a:cubicBezTo>
                  <a:cubicBezTo>
                    <a:pt x="1128" y="271"/>
                    <a:pt x="1109" y="17"/>
                    <a:pt x="1030" y="2"/>
                  </a:cubicBezTo>
                  <a:cubicBezTo>
                    <a:pt x="1025" y="1"/>
                    <a:pt x="1021" y="0"/>
                    <a:pt x="1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3" name="Google Shape;2813;p69"/>
          <p:cNvGrpSpPr/>
          <p:nvPr/>
        </p:nvGrpSpPr>
        <p:grpSpPr>
          <a:xfrm>
            <a:off x="8175782" y="1176328"/>
            <a:ext cx="270000" cy="566100"/>
            <a:chOff x="5947650" y="791850"/>
            <a:chExt cx="270000" cy="566100"/>
          </a:xfrm>
        </p:grpSpPr>
        <p:sp>
          <p:nvSpPr>
            <p:cNvPr id="2814" name="Google Shape;2814;p69"/>
            <p:cNvSpPr/>
            <p:nvPr/>
          </p:nvSpPr>
          <p:spPr>
            <a:xfrm>
              <a:off x="5947650" y="791850"/>
              <a:ext cx="270000" cy="566100"/>
            </a:xfrm>
            <a:custGeom>
              <a:avLst/>
              <a:gdLst/>
              <a:ahLst/>
              <a:cxnLst/>
              <a:rect l="l" t="t" r="r" b="b"/>
              <a:pathLst>
                <a:path w="10800" h="22644" extrusionOk="0">
                  <a:moveTo>
                    <a:pt x="3206" y="2168"/>
                  </a:moveTo>
                  <a:lnTo>
                    <a:pt x="3328" y="2181"/>
                  </a:lnTo>
                  <a:cubicBezTo>
                    <a:pt x="3396" y="2188"/>
                    <a:pt x="3721" y="2298"/>
                    <a:pt x="4054" y="2427"/>
                  </a:cubicBezTo>
                  <a:cubicBezTo>
                    <a:pt x="4382" y="2554"/>
                    <a:pt x="4680" y="2656"/>
                    <a:pt x="4727" y="2656"/>
                  </a:cubicBezTo>
                  <a:cubicBezTo>
                    <a:pt x="4728" y="2656"/>
                    <a:pt x="4729" y="2656"/>
                    <a:pt x="4729" y="2656"/>
                  </a:cubicBezTo>
                  <a:cubicBezTo>
                    <a:pt x="4730" y="2656"/>
                    <a:pt x="4731" y="2655"/>
                    <a:pt x="4733" y="2655"/>
                  </a:cubicBezTo>
                  <a:cubicBezTo>
                    <a:pt x="4780" y="2655"/>
                    <a:pt x="5000" y="2694"/>
                    <a:pt x="5225" y="2742"/>
                  </a:cubicBezTo>
                  <a:cubicBezTo>
                    <a:pt x="5553" y="2813"/>
                    <a:pt x="6000" y="2966"/>
                    <a:pt x="7203" y="3424"/>
                  </a:cubicBezTo>
                  <a:cubicBezTo>
                    <a:pt x="8056" y="3747"/>
                    <a:pt x="8826" y="4051"/>
                    <a:pt x="8912" y="4095"/>
                  </a:cubicBezTo>
                  <a:cubicBezTo>
                    <a:pt x="9074" y="4180"/>
                    <a:pt x="10148" y="4709"/>
                    <a:pt x="10348" y="4803"/>
                  </a:cubicBezTo>
                  <a:cubicBezTo>
                    <a:pt x="10501" y="4874"/>
                    <a:pt x="10486" y="4949"/>
                    <a:pt x="10218" y="5464"/>
                  </a:cubicBezTo>
                  <a:cubicBezTo>
                    <a:pt x="10075" y="5738"/>
                    <a:pt x="10039" y="5839"/>
                    <a:pt x="9902" y="5839"/>
                  </a:cubicBezTo>
                  <a:cubicBezTo>
                    <a:pt x="9813" y="5839"/>
                    <a:pt x="9680" y="5796"/>
                    <a:pt x="9447" y="5729"/>
                  </a:cubicBezTo>
                  <a:lnTo>
                    <a:pt x="9062" y="5620"/>
                  </a:lnTo>
                  <a:lnTo>
                    <a:pt x="9175" y="5313"/>
                  </a:lnTo>
                  <a:cubicBezTo>
                    <a:pt x="9276" y="5040"/>
                    <a:pt x="9280" y="5002"/>
                    <a:pt x="9215" y="4957"/>
                  </a:cubicBezTo>
                  <a:cubicBezTo>
                    <a:pt x="9193" y="4942"/>
                    <a:pt x="9172" y="4934"/>
                    <a:pt x="9150" y="4934"/>
                  </a:cubicBezTo>
                  <a:cubicBezTo>
                    <a:pt x="9075" y="4934"/>
                    <a:pt x="9002" y="5029"/>
                    <a:pt x="8931" y="5222"/>
                  </a:cubicBezTo>
                  <a:cubicBezTo>
                    <a:pt x="8865" y="5396"/>
                    <a:pt x="8824" y="5466"/>
                    <a:pt x="8741" y="5466"/>
                  </a:cubicBezTo>
                  <a:cubicBezTo>
                    <a:pt x="8696" y="5466"/>
                    <a:pt x="8638" y="5446"/>
                    <a:pt x="8557" y="5410"/>
                  </a:cubicBezTo>
                  <a:lnTo>
                    <a:pt x="8366" y="5324"/>
                  </a:lnTo>
                  <a:lnTo>
                    <a:pt x="8447" y="5037"/>
                  </a:lnTo>
                  <a:cubicBezTo>
                    <a:pt x="8507" y="4826"/>
                    <a:pt x="8515" y="4731"/>
                    <a:pt x="8476" y="4681"/>
                  </a:cubicBezTo>
                  <a:cubicBezTo>
                    <a:pt x="8450" y="4648"/>
                    <a:pt x="8427" y="4630"/>
                    <a:pt x="8404" y="4630"/>
                  </a:cubicBezTo>
                  <a:cubicBezTo>
                    <a:pt x="8347" y="4630"/>
                    <a:pt x="8288" y="4744"/>
                    <a:pt x="8181" y="5024"/>
                  </a:cubicBezTo>
                  <a:lnTo>
                    <a:pt x="8090" y="5262"/>
                  </a:lnTo>
                  <a:lnTo>
                    <a:pt x="7666" y="5072"/>
                  </a:lnTo>
                  <a:cubicBezTo>
                    <a:pt x="7432" y="4968"/>
                    <a:pt x="7236" y="4861"/>
                    <a:pt x="7230" y="4833"/>
                  </a:cubicBezTo>
                  <a:cubicBezTo>
                    <a:pt x="7225" y="4805"/>
                    <a:pt x="7246" y="4727"/>
                    <a:pt x="7280" y="4656"/>
                  </a:cubicBezTo>
                  <a:cubicBezTo>
                    <a:pt x="7365" y="4477"/>
                    <a:pt x="7363" y="4381"/>
                    <a:pt x="7276" y="4348"/>
                  </a:cubicBezTo>
                  <a:cubicBezTo>
                    <a:pt x="7256" y="4340"/>
                    <a:pt x="7237" y="4336"/>
                    <a:pt x="7220" y="4336"/>
                  </a:cubicBezTo>
                  <a:cubicBezTo>
                    <a:pt x="7154" y="4336"/>
                    <a:pt x="7106" y="4395"/>
                    <a:pt x="7029" y="4551"/>
                  </a:cubicBezTo>
                  <a:cubicBezTo>
                    <a:pt x="6984" y="4639"/>
                    <a:pt x="6945" y="4712"/>
                    <a:pt x="6939" y="4714"/>
                  </a:cubicBezTo>
                  <a:cubicBezTo>
                    <a:pt x="6939" y="4714"/>
                    <a:pt x="6939" y="4714"/>
                    <a:pt x="6939" y="4714"/>
                  </a:cubicBezTo>
                  <a:cubicBezTo>
                    <a:pt x="6926" y="4714"/>
                    <a:pt x="6802" y="4659"/>
                    <a:pt x="6657" y="4589"/>
                  </a:cubicBezTo>
                  <a:lnTo>
                    <a:pt x="6385" y="4458"/>
                  </a:lnTo>
                  <a:lnTo>
                    <a:pt x="6466" y="4177"/>
                  </a:lnTo>
                  <a:cubicBezTo>
                    <a:pt x="6541" y="3918"/>
                    <a:pt x="6516" y="3784"/>
                    <a:pt x="6450" y="3784"/>
                  </a:cubicBezTo>
                  <a:cubicBezTo>
                    <a:pt x="6390" y="3784"/>
                    <a:pt x="6295" y="3895"/>
                    <a:pt x="6210" y="4127"/>
                  </a:cubicBezTo>
                  <a:lnTo>
                    <a:pt x="6115" y="4384"/>
                  </a:lnTo>
                  <a:lnTo>
                    <a:pt x="5912" y="4282"/>
                  </a:lnTo>
                  <a:cubicBezTo>
                    <a:pt x="5614" y="4130"/>
                    <a:pt x="5614" y="4130"/>
                    <a:pt x="5699" y="3902"/>
                  </a:cubicBezTo>
                  <a:cubicBezTo>
                    <a:pt x="5772" y="3707"/>
                    <a:pt x="5772" y="3603"/>
                    <a:pt x="5701" y="3603"/>
                  </a:cubicBezTo>
                  <a:cubicBezTo>
                    <a:pt x="5684" y="3603"/>
                    <a:pt x="5662" y="3609"/>
                    <a:pt x="5637" y="3621"/>
                  </a:cubicBezTo>
                  <a:cubicBezTo>
                    <a:pt x="5584" y="3647"/>
                    <a:pt x="5527" y="3735"/>
                    <a:pt x="5479" y="3865"/>
                  </a:cubicBezTo>
                  <a:lnTo>
                    <a:pt x="5403" y="4070"/>
                  </a:lnTo>
                  <a:lnTo>
                    <a:pt x="5170" y="3983"/>
                  </a:lnTo>
                  <a:lnTo>
                    <a:pt x="4936" y="3898"/>
                  </a:lnTo>
                  <a:lnTo>
                    <a:pt x="5004" y="3681"/>
                  </a:lnTo>
                  <a:cubicBezTo>
                    <a:pt x="5069" y="3469"/>
                    <a:pt x="5043" y="3333"/>
                    <a:pt x="4945" y="3333"/>
                  </a:cubicBezTo>
                  <a:cubicBezTo>
                    <a:pt x="4930" y="3333"/>
                    <a:pt x="4914" y="3336"/>
                    <a:pt x="4896" y="3342"/>
                  </a:cubicBezTo>
                  <a:cubicBezTo>
                    <a:pt x="4842" y="3361"/>
                    <a:pt x="4803" y="3432"/>
                    <a:pt x="4760" y="3587"/>
                  </a:cubicBezTo>
                  <a:lnTo>
                    <a:pt x="4699" y="3805"/>
                  </a:lnTo>
                  <a:lnTo>
                    <a:pt x="4408" y="3729"/>
                  </a:lnTo>
                  <a:cubicBezTo>
                    <a:pt x="4072" y="3642"/>
                    <a:pt x="4052" y="3612"/>
                    <a:pt x="4149" y="3349"/>
                  </a:cubicBezTo>
                  <a:cubicBezTo>
                    <a:pt x="4212" y="3181"/>
                    <a:pt x="4199" y="3108"/>
                    <a:pt x="4105" y="3108"/>
                  </a:cubicBezTo>
                  <a:cubicBezTo>
                    <a:pt x="4093" y="3108"/>
                    <a:pt x="4080" y="3109"/>
                    <a:pt x="4066" y="3112"/>
                  </a:cubicBezTo>
                  <a:cubicBezTo>
                    <a:pt x="4002" y="3121"/>
                    <a:pt x="3968" y="3175"/>
                    <a:pt x="3918" y="3335"/>
                  </a:cubicBezTo>
                  <a:lnTo>
                    <a:pt x="3853" y="3547"/>
                  </a:lnTo>
                  <a:lnTo>
                    <a:pt x="3666" y="3477"/>
                  </a:lnTo>
                  <a:lnTo>
                    <a:pt x="3479" y="3409"/>
                  </a:lnTo>
                  <a:lnTo>
                    <a:pt x="3593" y="3126"/>
                  </a:lnTo>
                  <a:cubicBezTo>
                    <a:pt x="3703" y="2850"/>
                    <a:pt x="3709" y="2745"/>
                    <a:pt x="3605" y="2745"/>
                  </a:cubicBezTo>
                  <a:cubicBezTo>
                    <a:pt x="3589" y="2745"/>
                    <a:pt x="3571" y="2747"/>
                    <a:pt x="3551" y="2752"/>
                  </a:cubicBezTo>
                  <a:cubicBezTo>
                    <a:pt x="3465" y="2770"/>
                    <a:pt x="3426" y="2821"/>
                    <a:pt x="3337" y="3034"/>
                  </a:cubicBezTo>
                  <a:lnTo>
                    <a:pt x="3228" y="3293"/>
                  </a:lnTo>
                  <a:lnTo>
                    <a:pt x="3047" y="3253"/>
                  </a:lnTo>
                  <a:cubicBezTo>
                    <a:pt x="2945" y="3230"/>
                    <a:pt x="2860" y="3199"/>
                    <a:pt x="2853" y="3183"/>
                  </a:cubicBezTo>
                  <a:cubicBezTo>
                    <a:pt x="2847" y="3168"/>
                    <a:pt x="2924" y="2932"/>
                    <a:pt x="3023" y="2662"/>
                  </a:cubicBezTo>
                  <a:lnTo>
                    <a:pt x="3206" y="2168"/>
                  </a:lnTo>
                  <a:close/>
                  <a:moveTo>
                    <a:pt x="2801" y="3480"/>
                  </a:moveTo>
                  <a:cubicBezTo>
                    <a:pt x="2812" y="3480"/>
                    <a:pt x="2823" y="3481"/>
                    <a:pt x="2834" y="3482"/>
                  </a:cubicBezTo>
                  <a:cubicBezTo>
                    <a:pt x="2964" y="3501"/>
                    <a:pt x="6795" y="4936"/>
                    <a:pt x="6855" y="4990"/>
                  </a:cubicBezTo>
                  <a:cubicBezTo>
                    <a:pt x="7015" y="5133"/>
                    <a:pt x="9289" y="6040"/>
                    <a:pt x="9581" y="6078"/>
                  </a:cubicBezTo>
                  <a:cubicBezTo>
                    <a:pt x="9699" y="6093"/>
                    <a:pt x="9788" y="6123"/>
                    <a:pt x="9801" y="6153"/>
                  </a:cubicBezTo>
                  <a:cubicBezTo>
                    <a:pt x="9814" y="6183"/>
                    <a:pt x="9726" y="6365"/>
                    <a:pt x="9587" y="6589"/>
                  </a:cubicBezTo>
                  <a:cubicBezTo>
                    <a:pt x="9366" y="6948"/>
                    <a:pt x="9189" y="7244"/>
                    <a:pt x="8827" y="7863"/>
                  </a:cubicBezTo>
                  <a:cubicBezTo>
                    <a:pt x="8749" y="7997"/>
                    <a:pt x="8662" y="8155"/>
                    <a:pt x="8635" y="8211"/>
                  </a:cubicBezTo>
                  <a:cubicBezTo>
                    <a:pt x="8608" y="8267"/>
                    <a:pt x="8571" y="8327"/>
                    <a:pt x="8552" y="8342"/>
                  </a:cubicBezTo>
                  <a:cubicBezTo>
                    <a:pt x="8532" y="8358"/>
                    <a:pt x="8407" y="8570"/>
                    <a:pt x="8274" y="8810"/>
                  </a:cubicBezTo>
                  <a:cubicBezTo>
                    <a:pt x="8141" y="9049"/>
                    <a:pt x="8003" y="9279"/>
                    <a:pt x="7969" y="9316"/>
                  </a:cubicBezTo>
                  <a:cubicBezTo>
                    <a:pt x="7911" y="9382"/>
                    <a:pt x="7399" y="10363"/>
                    <a:pt x="7113" y="10958"/>
                  </a:cubicBezTo>
                  <a:cubicBezTo>
                    <a:pt x="6958" y="11282"/>
                    <a:pt x="6567" y="12033"/>
                    <a:pt x="6402" y="12326"/>
                  </a:cubicBezTo>
                  <a:cubicBezTo>
                    <a:pt x="6331" y="12453"/>
                    <a:pt x="6242" y="12614"/>
                    <a:pt x="6201" y="12690"/>
                  </a:cubicBezTo>
                  <a:cubicBezTo>
                    <a:pt x="6163" y="12764"/>
                    <a:pt x="6056" y="12944"/>
                    <a:pt x="5967" y="13087"/>
                  </a:cubicBezTo>
                  <a:cubicBezTo>
                    <a:pt x="5879" y="13231"/>
                    <a:pt x="5727" y="13476"/>
                    <a:pt x="5632" y="13629"/>
                  </a:cubicBezTo>
                  <a:cubicBezTo>
                    <a:pt x="5537" y="13783"/>
                    <a:pt x="5386" y="14018"/>
                    <a:pt x="5300" y="14150"/>
                  </a:cubicBezTo>
                  <a:cubicBezTo>
                    <a:pt x="5211" y="14284"/>
                    <a:pt x="5034" y="14589"/>
                    <a:pt x="4902" y="14834"/>
                  </a:cubicBezTo>
                  <a:cubicBezTo>
                    <a:pt x="4539" y="15506"/>
                    <a:pt x="4185" y="16123"/>
                    <a:pt x="3861" y="16648"/>
                  </a:cubicBezTo>
                  <a:cubicBezTo>
                    <a:pt x="3700" y="16909"/>
                    <a:pt x="3552" y="17168"/>
                    <a:pt x="3532" y="17223"/>
                  </a:cubicBezTo>
                  <a:cubicBezTo>
                    <a:pt x="3511" y="17277"/>
                    <a:pt x="3464" y="17350"/>
                    <a:pt x="3430" y="17381"/>
                  </a:cubicBezTo>
                  <a:cubicBezTo>
                    <a:pt x="3395" y="17412"/>
                    <a:pt x="3331" y="17504"/>
                    <a:pt x="3291" y="17582"/>
                  </a:cubicBezTo>
                  <a:cubicBezTo>
                    <a:pt x="3207" y="17744"/>
                    <a:pt x="2732" y="18474"/>
                    <a:pt x="2366" y="19000"/>
                  </a:cubicBezTo>
                  <a:cubicBezTo>
                    <a:pt x="2089" y="19398"/>
                    <a:pt x="1849" y="19767"/>
                    <a:pt x="1653" y="20095"/>
                  </a:cubicBezTo>
                  <a:cubicBezTo>
                    <a:pt x="1578" y="20221"/>
                    <a:pt x="1458" y="20402"/>
                    <a:pt x="1384" y="20502"/>
                  </a:cubicBezTo>
                  <a:cubicBezTo>
                    <a:pt x="1312" y="20603"/>
                    <a:pt x="1217" y="20752"/>
                    <a:pt x="1173" y="20838"/>
                  </a:cubicBezTo>
                  <a:cubicBezTo>
                    <a:pt x="975" y="21226"/>
                    <a:pt x="819" y="21496"/>
                    <a:pt x="750" y="21576"/>
                  </a:cubicBezTo>
                  <a:cubicBezTo>
                    <a:pt x="706" y="21625"/>
                    <a:pt x="598" y="21795"/>
                    <a:pt x="505" y="21958"/>
                  </a:cubicBezTo>
                  <a:cubicBezTo>
                    <a:pt x="401" y="22143"/>
                    <a:pt x="334" y="22235"/>
                    <a:pt x="304" y="22235"/>
                  </a:cubicBezTo>
                  <a:cubicBezTo>
                    <a:pt x="286" y="22235"/>
                    <a:pt x="281" y="22201"/>
                    <a:pt x="289" y="22133"/>
                  </a:cubicBezTo>
                  <a:cubicBezTo>
                    <a:pt x="335" y="21782"/>
                    <a:pt x="346" y="21212"/>
                    <a:pt x="309" y="21140"/>
                  </a:cubicBezTo>
                  <a:cubicBezTo>
                    <a:pt x="281" y="21086"/>
                    <a:pt x="288" y="21007"/>
                    <a:pt x="329" y="20917"/>
                  </a:cubicBezTo>
                  <a:cubicBezTo>
                    <a:pt x="398" y="20767"/>
                    <a:pt x="404" y="20717"/>
                    <a:pt x="598" y="18782"/>
                  </a:cubicBezTo>
                  <a:cubicBezTo>
                    <a:pt x="670" y="18077"/>
                    <a:pt x="748" y="17331"/>
                    <a:pt x="772" y="17126"/>
                  </a:cubicBezTo>
                  <a:cubicBezTo>
                    <a:pt x="828" y="16668"/>
                    <a:pt x="889" y="15969"/>
                    <a:pt x="925" y="15364"/>
                  </a:cubicBezTo>
                  <a:cubicBezTo>
                    <a:pt x="975" y="14529"/>
                    <a:pt x="1051" y="13760"/>
                    <a:pt x="1131" y="13281"/>
                  </a:cubicBezTo>
                  <a:cubicBezTo>
                    <a:pt x="1175" y="13017"/>
                    <a:pt x="1210" y="12772"/>
                    <a:pt x="1210" y="12735"/>
                  </a:cubicBezTo>
                  <a:cubicBezTo>
                    <a:pt x="1209" y="12697"/>
                    <a:pt x="1218" y="12624"/>
                    <a:pt x="1230" y="12575"/>
                  </a:cubicBezTo>
                  <a:cubicBezTo>
                    <a:pt x="1240" y="12525"/>
                    <a:pt x="1241" y="12418"/>
                    <a:pt x="1231" y="12340"/>
                  </a:cubicBezTo>
                  <a:cubicBezTo>
                    <a:pt x="1220" y="12259"/>
                    <a:pt x="1236" y="12071"/>
                    <a:pt x="1266" y="11921"/>
                  </a:cubicBezTo>
                  <a:cubicBezTo>
                    <a:pt x="1334" y="11578"/>
                    <a:pt x="1400" y="11077"/>
                    <a:pt x="1485" y="10284"/>
                  </a:cubicBezTo>
                  <a:cubicBezTo>
                    <a:pt x="1615" y="9049"/>
                    <a:pt x="1676" y="8610"/>
                    <a:pt x="1826" y="7835"/>
                  </a:cubicBezTo>
                  <a:cubicBezTo>
                    <a:pt x="1963" y="7119"/>
                    <a:pt x="1985" y="7009"/>
                    <a:pt x="2038" y="6761"/>
                  </a:cubicBezTo>
                  <a:cubicBezTo>
                    <a:pt x="2057" y="6668"/>
                    <a:pt x="2091" y="6439"/>
                    <a:pt x="2110" y="6258"/>
                  </a:cubicBezTo>
                  <a:cubicBezTo>
                    <a:pt x="2143" y="5948"/>
                    <a:pt x="2198" y="5634"/>
                    <a:pt x="2299" y="5185"/>
                  </a:cubicBezTo>
                  <a:cubicBezTo>
                    <a:pt x="2322" y="5084"/>
                    <a:pt x="2336" y="4974"/>
                    <a:pt x="2331" y="4945"/>
                  </a:cubicBezTo>
                  <a:cubicBezTo>
                    <a:pt x="2325" y="4915"/>
                    <a:pt x="2337" y="4833"/>
                    <a:pt x="2357" y="4767"/>
                  </a:cubicBezTo>
                  <a:cubicBezTo>
                    <a:pt x="2377" y="4698"/>
                    <a:pt x="2425" y="4495"/>
                    <a:pt x="2462" y="4321"/>
                  </a:cubicBezTo>
                  <a:cubicBezTo>
                    <a:pt x="2563" y="3854"/>
                    <a:pt x="2655" y="3542"/>
                    <a:pt x="2705" y="3504"/>
                  </a:cubicBezTo>
                  <a:cubicBezTo>
                    <a:pt x="2723" y="3489"/>
                    <a:pt x="2761" y="3480"/>
                    <a:pt x="2801" y="3480"/>
                  </a:cubicBezTo>
                  <a:close/>
                  <a:moveTo>
                    <a:pt x="4654" y="1"/>
                  </a:moveTo>
                  <a:cubicBezTo>
                    <a:pt x="4517" y="1"/>
                    <a:pt x="4469" y="182"/>
                    <a:pt x="4482" y="625"/>
                  </a:cubicBezTo>
                  <a:cubicBezTo>
                    <a:pt x="4489" y="851"/>
                    <a:pt x="4489" y="1051"/>
                    <a:pt x="4482" y="1069"/>
                  </a:cubicBezTo>
                  <a:cubicBezTo>
                    <a:pt x="4476" y="1087"/>
                    <a:pt x="4480" y="1238"/>
                    <a:pt x="4493" y="1399"/>
                  </a:cubicBezTo>
                  <a:cubicBezTo>
                    <a:pt x="4511" y="1643"/>
                    <a:pt x="4500" y="2149"/>
                    <a:pt x="4474" y="2221"/>
                  </a:cubicBezTo>
                  <a:cubicBezTo>
                    <a:pt x="4474" y="2221"/>
                    <a:pt x="4472" y="2222"/>
                    <a:pt x="4470" y="2222"/>
                  </a:cubicBezTo>
                  <a:cubicBezTo>
                    <a:pt x="4436" y="2222"/>
                    <a:pt x="4164" y="2144"/>
                    <a:pt x="3839" y="2041"/>
                  </a:cubicBezTo>
                  <a:cubicBezTo>
                    <a:pt x="3462" y="1922"/>
                    <a:pt x="3232" y="1865"/>
                    <a:pt x="3136" y="1865"/>
                  </a:cubicBezTo>
                  <a:cubicBezTo>
                    <a:pt x="3124" y="1865"/>
                    <a:pt x="3114" y="1865"/>
                    <a:pt x="3106" y="1867"/>
                  </a:cubicBezTo>
                  <a:cubicBezTo>
                    <a:pt x="3003" y="1892"/>
                    <a:pt x="2994" y="1911"/>
                    <a:pt x="2627" y="2941"/>
                  </a:cubicBezTo>
                  <a:cubicBezTo>
                    <a:pt x="2419" y="3525"/>
                    <a:pt x="2249" y="4060"/>
                    <a:pt x="2243" y="4148"/>
                  </a:cubicBezTo>
                  <a:cubicBezTo>
                    <a:pt x="2238" y="4233"/>
                    <a:pt x="2210" y="4368"/>
                    <a:pt x="2183" y="4442"/>
                  </a:cubicBezTo>
                  <a:cubicBezTo>
                    <a:pt x="2131" y="4583"/>
                    <a:pt x="2033" y="5100"/>
                    <a:pt x="1833" y="6275"/>
                  </a:cubicBezTo>
                  <a:cubicBezTo>
                    <a:pt x="1769" y="6654"/>
                    <a:pt x="1708" y="7015"/>
                    <a:pt x="1698" y="7074"/>
                  </a:cubicBezTo>
                  <a:cubicBezTo>
                    <a:pt x="1689" y="7134"/>
                    <a:pt x="1631" y="7422"/>
                    <a:pt x="1570" y="7719"/>
                  </a:cubicBezTo>
                  <a:cubicBezTo>
                    <a:pt x="1423" y="8439"/>
                    <a:pt x="1414" y="8489"/>
                    <a:pt x="1352" y="9018"/>
                  </a:cubicBezTo>
                  <a:cubicBezTo>
                    <a:pt x="1322" y="9274"/>
                    <a:pt x="1251" y="9874"/>
                    <a:pt x="1194" y="10361"/>
                  </a:cubicBezTo>
                  <a:cubicBezTo>
                    <a:pt x="1137" y="10848"/>
                    <a:pt x="1032" y="11633"/>
                    <a:pt x="961" y="12115"/>
                  </a:cubicBezTo>
                  <a:cubicBezTo>
                    <a:pt x="883" y="12642"/>
                    <a:pt x="848" y="13013"/>
                    <a:pt x="874" y="13053"/>
                  </a:cubicBezTo>
                  <a:cubicBezTo>
                    <a:pt x="896" y="13087"/>
                    <a:pt x="892" y="13145"/>
                    <a:pt x="866" y="13175"/>
                  </a:cubicBezTo>
                  <a:cubicBezTo>
                    <a:pt x="819" y="13228"/>
                    <a:pt x="733" y="13857"/>
                    <a:pt x="736" y="14112"/>
                  </a:cubicBezTo>
                  <a:cubicBezTo>
                    <a:pt x="737" y="14182"/>
                    <a:pt x="734" y="14270"/>
                    <a:pt x="730" y="14307"/>
                  </a:cubicBezTo>
                  <a:cubicBezTo>
                    <a:pt x="701" y="14524"/>
                    <a:pt x="614" y="15714"/>
                    <a:pt x="625" y="15757"/>
                  </a:cubicBezTo>
                  <a:cubicBezTo>
                    <a:pt x="631" y="15786"/>
                    <a:pt x="623" y="15908"/>
                    <a:pt x="607" y="16028"/>
                  </a:cubicBezTo>
                  <a:cubicBezTo>
                    <a:pt x="590" y="16149"/>
                    <a:pt x="515" y="16847"/>
                    <a:pt x="440" y="17577"/>
                  </a:cubicBezTo>
                  <a:cubicBezTo>
                    <a:pt x="366" y="18307"/>
                    <a:pt x="298" y="18945"/>
                    <a:pt x="288" y="18993"/>
                  </a:cubicBezTo>
                  <a:cubicBezTo>
                    <a:pt x="280" y="19040"/>
                    <a:pt x="248" y="19350"/>
                    <a:pt x="219" y="19681"/>
                  </a:cubicBezTo>
                  <a:cubicBezTo>
                    <a:pt x="189" y="20011"/>
                    <a:pt x="153" y="20392"/>
                    <a:pt x="138" y="20527"/>
                  </a:cubicBezTo>
                  <a:cubicBezTo>
                    <a:pt x="80" y="21048"/>
                    <a:pt x="62" y="21270"/>
                    <a:pt x="38" y="21730"/>
                  </a:cubicBezTo>
                  <a:cubicBezTo>
                    <a:pt x="1" y="22447"/>
                    <a:pt x="36" y="22609"/>
                    <a:pt x="237" y="22641"/>
                  </a:cubicBezTo>
                  <a:cubicBezTo>
                    <a:pt x="247" y="22643"/>
                    <a:pt x="258" y="22644"/>
                    <a:pt x="268" y="22644"/>
                  </a:cubicBezTo>
                  <a:cubicBezTo>
                    <a:pt x="395" y="22644"/>
                    <a:pt x="518" y="22510"/>
                    <a:pt x="655" y="22229"/>
                  </a:cubicBezTo>
                  <a:cubicBezTo>
                    <a:pt x="710" y="22111"/>
                    <a:pt x="821" y="21926"/>
                    <a:pt x="900" y="21815"/>
                  </a:cubicBezTo>
                  <a:cubicBezTo>
                    <a:pt x="1056" y="21600"/>
                    <a:pt x="1095" y="21522"/>
                    <a:pt x="1045" y="21522"/>
                  </a:cubicBezTo>
                  <a:cubicBezTo>
                    <a:pt x="1041" y="21522"/>
                    <a:pt x="1036" y="21522"/>
                    <a:pt x="1030" y="21524"/>
                  </a:cubicBezTo>
                  <a:cubicBezTo>
                    <a:pt x="1027" y="21524"/>
                    <a:pt x="1024" y="21525"/>
                    <a:pt x="1022" y="21525"/>
                  </a:cubicBezTo>
                  <a:cubicBezTo>
                    <a:pt x="1002" y="21525"/>
                    <a:pt x="1022" y="21499"/>
                    <a:pt x="1072" y="21463"/>
                  </a:cubicBezTo>
                  <a:cubicBezTo>
                    <a:pt x="1127" y="21422"/>
                    <a:pt x="1234" y="21279"/>
                    <a:pt x="1311" y="21141"/>
                  </a:cubicBezTo>
                  <a:cubicBezTo>
                    <a:pt x="1389" y="21003"/>
                    <a:pt x="1516" y="20794"/>
                    <a:pt x="1596" y="20670"/>
                  </a:cubicBezTo>
                  <a:cubicBezTo>
                    <a:pt x="1676" y="20548"/>
                    <a:pt x="1917" y="20171"/>
                    <a:pt x="2132" y="19835"/>
                  </a:cubicBezTo>
                  <a:cubicBezTo>
                    <a:pt x="2347" y="19497"/>
                    <a:pt x="2626" y="19084"/>
                    <a:pt x="2752" y="18916"/>
                  </a:cubicBezTo>
                  <a:cubicBezTo>
                    <a:pt x="3126" y="18416"/>
                    <a:pt x="4331" y="16458"/>
                    <a:pt x="4887" y="15446"/>
                  </a:cubicBezTo>
                  <a:cubicBezTo>
                    <a:pt x="5346" y="14612"/>
                    <a:pt x="5640" y="14105"/>
                    <a:pt x="5878" y="13744"/>
                  </a:cubicBezTo>
                  <a:cubicBezTo>
                    <a:pt x="5998" y="13561"/>
                    <a:pt x="6122" y="13366"/>
                    <a:pt x="6151" y="13315"/>
                  </a:cubicBezTo>
                  <a:cubicBezTo>
                    <a:pt x="6253" y="13138"/>
                    <a:pt x="6475" y="12767"/>
                    <a:pt x="6581" y="12601"/>
                  </a:cubicBezTo>
                  <a:cubicBezTo>
                    <a:pt x="6675" y="12454"/>
                    <a:pt x="7020" y="11778"/>
                    <a:pt x="7570" y="10662"/>
                  </a:cubicBezTo>
                  <a:cubicBezTo>
                    <a:pt x="7924" y="9942"/>
                    <a:pt x="8174" y="9502"/>
                    <a:pt x="9140" y="7887"/>
                  </a:cubicBezTo>
                  <a:cubicBezTo>
                    <a:pt x="9406" y="7443"/>
                    <a:pt x="9658" y="7016"/>
                    <a:pt x="9698" y="6944"/>
                  </a:cubicBezTo>
                  <a:cubicBezTo>
                    <a:pt x="9737" y="6870"/>
                    <a:pt x="9820" y="6734"/>
                    <a:pt x="9879" y="6642"/>
                  </a:cubicBezTo>
                  <a:cubicBezTo>
                    <a:pt x="9938" y="6549"/>
                    <a:pt x="10118" y="6233"/>
                    <a:pt x="10277" y="5937"/>
                  </a:cubicBezTo>
                  <a:cubicBezTo>
                    <a:pt x="10437" y="5641"/>
                    <a:pt x="10596" y="5354"/>
                    <a:pt x="10633" y="5297"/>
                  </a:cubicBezTo>
                  <a:cubicBezTo>
                    <a:pt x="10723" y="5155"/>
                    <a:pt x="10799" y="4787"/>
                    <a:pt x="10756" y="4695"/>
                  </a:cubicBezTo>
                  <a:cubicBezTo>
                    <a:pt x="10735" y="4648"/>
                    <a:pt x="10561" y="4550"/>
                    <a:pt x="10275" y="4424"/>
                  </a:cubicBezTo>
                  <a:cubicBezTo>
                    <a:pt x="9796" y="4213"/>
                    <a:pt x="9346" y="3982"/>
                    <a:pt x="9325" y="3934"/>
                  </a:cubicBezTo>
                  <a:cubicBezTo>
                    <a:pt x="9317" y="3920"/>
                    <a:pt x="9368" y="3841"/>
                    <a:pt x="9437" y="3757"/>
                  </a:cubicBezTo>
                  <a:cubicBezTo>
                    <a:pt x="9888" y="3209"/>
                    <a:pt x="10427" y="2522"/>
                    <a:pt x="10484" y="2426"/>
                  </a:cubicBezTo>
                  <a:cubicBezTo>
                    <a:pt x="10520" y="2364"/>
                    <a:pt x="10595" y="2253"/>
                    <a:pt x="10654" y="2174"/>
                  </a:cubicBezTo>
                  <a:cubicBezTo>
                    <a:pt x="10772" y="2016"/>
                    <a:pt x="10786" y="1916"/>
                    <a:pt x="10694" y="1882"/>
                  </a:cubicBezTo>
                  <a:cubicBezTo>
                    <a:pt x="10685" y="1879"/>
                    <a:pt x="10676" y="1877"/>
                    <a:pt x="10665" y="1877"/>
                  </a:cubicBezTo>
                  <a:cubicBezTo>
                    <a:pt x="10579" y="1877"/>
                    <a:pt x="10454" y="1989"/>
                    <a:pt x="10361" y="2153"/>
                  </a:cubicBezTo>
                  <a:cubicBezTo>
                    <a:pt x="10269" y="2317"/>
                    <a:pt x="9813" y="2915"/>
                    <a:pt x="9641" y="3097"/>
                  </a:cubicBezTo>
                  <a:cubicBezTo>
                    <a:pt x="9582" y="3159"/>
                    <a:pt x="9525" y="3239"/>
                    <a:pt x="9510" y="3278"/>
                  </a:cubicBezTo>
                  <a:cubicBezTo>
                    <a:pt x="9495" y="3319"/>
                    <a:pt x="9448" y="3373"/>
                    <a:pt x="9402" y="3404"/>
                  </a:cubicBezTo>
                  <a:cubicBezTo>
                    <a:pt x="9392" y="3412"/>
                    <a:pt x="9383" y="3416"/>
                    <a:pt x="9377" y="3416"/>
                  </a:cubicBezTo>
                  <a:cubicBezTo>
                    <a:pt x="9340" y="3416"/>
                    <a:pt x="9372" y="3281"/>
                    <a:pt x="9510" y="2799"/>
                  </a:cubicBezTo>
                  <a:cubicBezTo>
                    <a:pt x="9613" y="2433"/>
                    <a:pt x="9767" y="1925"/>
                    <a:pt x="9851" y="1665"/>
                  </a:cubicBezTo>
                  <a:cubicBezTo>
                    <a:pt x="9973" y="1285"/>
                    <a:pt x="9993" y="1178"/>
                    <a:pt x="9952" y="1116"/>
                  </a:cubicBezTo>
                  <a:cubicBezTo>
                    <a:pt x="9913" y="1056"/>
                    <a:pt x="9891" y="1031"/>
                    <a:pt x="9858" y="1031"/>
                  </a:cubicBezTo>
                  <a:cubicBezTo>
                    <a:pt x="9839" y="1031"/>
                    <a:pt x="9818" y="1039"/>
                    <a:pt x="9788" y="1053"/>
                  </a:cubicBezTo>
                  <a:cubicBezTo>
                    <a:pt x="9708" y="1089"/>
                    <a:pt x="9653" y="1235"/>
                    <a:pt x="9525" y="1740"/>
                  </a:cubicBezTo>
                  <a:cubicBezTo>
                    <a:pt x="9471" y="1953"/>
                    <a:pt x="9323" y="2473"/>
                    <a:pt x="9198" y="2892"/>
                  </a:cubicBezTo>
                  <a:cubicBezTo>
                    <a:pt x="9072" y="3309"/>
                    <a:pt x="8961" y="3683"/>
                    <a:pt x="8951" y="3719"/>
                  </a:cubicBezTo>
                  <a:cubicBezTo>
                    <a:pt x="8947" y="3734"/>
                    <a:pt x="8937" y="3743"/>
                    <a:pt x="8912" y="3743"/>
                  </a:cubicBezTo>
                  <a:cubicBezTo>
                    <a:pt x="8851" y="3743"/>
                    <a:pt x="8696" y="3687"/>
                    <a:pt x="8312" y="3533"/>
                  </a:cubicBezTo>
                  <a:cubicBezTo>
                    <a:pt x="7320" y="3135"/>
                    <a:pt x="5605" y="2532"/>
                    <a:pt x="5286" y="2466"/>
                  </a:cubicBezTo>
                  <a:cubicBezTo>
                    <a:pt x="5122" y="2433"/>
                    <a:pt x="4986" y="2393"/>
                    <a:pt x="4977" y="2376"/>
                  </a:cubicBezTo>
                  <a:cubicBezTo>
                    <a:pt x="4959" y="2336"/>
                    <a:pt x="5320" y="1643"/>
                    <a:pt x="5596" y="1189"/>
                  </a:cubicBezTo>
                  <a:cubicBezTo>
                    <a:pt x="5803" y="849"/>
                    <a:pt x="5822" y="801"/>
                    <a:pt x="5788" y="723"/>
                  </a:cubicBezTo>
                  <a:cubicBezTo>
                    <a:pt x="5767" y="675"/>
                    <a:pt x="5754" y="655"/>
                    <a:pt x="5729" y="655"/>
                  </a:cubicBezTo>
                  <a:cubicBezTo>
                    <a:pt x="5713" y="655"/>
                    <a:pt x="5691" y="664"/>
                    <a:pt x="5658" y="679"/>
                  </a:cubicBezTo>
                  <a:cubicBezTo>
                    <a:pt x="5606" y="703"/>
                    <a:pt x="5519" y="803"/>
                    <a:pt x="5461" y="905"/>
                  </a:cubicBezTo>
                  <a:cubicBezTo>
                    <a:pt x="5403" y="1005"/>
                    <a:pt x="5271" y="1233"/>
                    <a:pt x="5167" y="1410"/>
                  </a:cubicBezTo>
                  <a:cubicBezTo>
                    <a:pt x="5064" y="1586"/>
                    <a:pt x="4947" y="1814"/>
                    <a:pt x="4910" y="1913"/>
                  </a:cubicBezTo>
                  <a:cubicBezTo>
                    <a:pt x="4855" y="2061"/>
                    <a:pt x="4792" y="2151"/>
                    <a:pt x="4759" y="2151"/>
                  </a:cubicBezTo>
                  <a:cubicBezTo>
                    <a:pt x="4741" y="2151"/>
                    <a:pt x="4731" y="2126"/>
                    <a:pt x="4735" y="2071"/>
                  </a:cubicBezTo>
                  <a:cubicBezTo>
                    <a:pt x="4744" y="1926"/>
                    <a:pt x="4754" y="786"/>
                    <a:pt x="4748" y="483"/>
                  </a:cubicBezTo>
                  <a:cubicBezTo>
                    <a:pt x="4746" y="350"/>
                    <a:pt x="4761" y="193"/>
                    <a:pt x="4782" y="138"/>
                  </a:cubicBezTo>
                  <a:cubicBezTo>
                    <a:pt x="4815" y="50"/>
                    <a:pt x="4804" y="32"/>
                    <a:pt x="4704" y="7"/>
                  </a:cubicBezTo>
                  <a:cubicBezTo>
                    <a:pt x="4686" y="3"/>
                    <a:pt x="4670" y="1"/>
                    <a:pt x="46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69"/>
            <p:cNvSpPr/>
            <p:nvPr/>
          </p:nvSpPr>
          <p:spPr>
            <a:xfrm>
              <a:off x="6046175" y="914175"/>
              <a:ext cx="96275" cy="69675"/>
            </a:xfrm>
            <a:custGeom>
              <a:avLst/>
              <a:gdLst/>
              <a:ahLst/>
              <a:cxnLst/>
              <a:rect l="l" t="t" r="r" b="b"/>
              <a:pathLst>
                <a:path w="3851" h="2787" extrusionOk="0">
                  <a:moveTo>
                    <a:pt x="1453" y="0"/>
                  </a:moveTo>
                  <a:cubicBezTo>
                    <a:pt x="1256" y="0"/>
                    <a:pt x="1073" y="37"/>
                    <a:pt x="970" y="103"/>
                  </a:cubicBezTo>
                  <a:cubicBezTo>
                    <a:pt x="742" y="252"/>
                    <a:pt x="607" y="696"/>
                    <a:pt x="751" y="823"/>
                  </a:cubicBezTo>
                  <a:cubicBezTo>
                    <a:pt x="780" y="849"/>
                    <a:pt x="1301" y="1065"/>
                    <a:pt x="1913" y="1305"/>
                  </a:cubicBezTo>
                  <a:cubicBezTo>
                    <a:pt x="2995" y="1730"/>
                    <a:pt x="3199" y="1832"/>
                    <a:pt x="3345" y="2019"/>
                  </a:cubicBezTo>
                  <a:cubicBezTo>
                    <a:pt x="3429" y="2128"/>
                    <a:pt x="3369" y="2337"/>
                    <a:pt x="3224" y="2436"/>
                  </a:cubicBezTo>
                  <a:cubicBezTo>
                    <a:pt x="3162" y="2479"/>
                    <a:pt x="2992" y="2501"/>
                    <a:pt x="2779" y="2501"/>
                  </a:cubicBezTo>
                  <a:cubicBezTo>
                    <a:pt x="2582" y="2501"/>
                    <a:pt x="2350" y="2482"/>
                    <a:pt x="2132" y="2445"/>
                  </a:cubicBezTo>
                  <a:cubicBezTo>
                    <a:pt x="1777" y="2384"/>
                    <a:pt x="727" y="2043"/>
                    <a:pt x="446" y="1898"/>
                  </a:cubicBezTo>
                  <a:cubicBezTo>
                    <a:pt x="286" y="1816"/>
                    <a:pt x="278" y="1771"/>
                    <a:pt x="361" y="1420"/>
                  </a:cubicBezTo>
                  <a:cubicBezTo>
                    <a:pt x="406" y="1231"/>
                    <a:pt x="400" y="1202"/>
                    <a:pt x="315" y="1171"/>
                  </a:cubicBezTo>
                  <a:cubicBezTo>
                    <a:pt x="285" y="1160"/>
                    <a:pt x="259" y="1155"/>
                    <a:pt x="235" y="1155"/>
                  </a:cubicBezTo>
                  <a:cubicBezTo>
                    <a:pt x="135" y="1155"/>
                    <a:pt x="83" y="1257"/>
                    <a:pt x="48" y="1506"/>
                  </a:cubicBezTo>
                  <a:cubicBezTo>
                    <a:pt x="1" y="1839"/>
                    <a:pt x="38" y="1959"/>
                    <a:pt x="228" y="2084"/>
                  </a:cubicBezTo>
                  <a:cubicBezTo>
                    <a:pt x="424" y="2212"/>
                    <a:pt x="1771" y="2675"/>
                    <a:pt x="2105" y="2729"/>
                  </a:cubicBezTo>
                  <a:cubicBezTo>
                    <a:pt x="2322" y="2764"/>
                    <a:pt x="2683" y="2787"/>
                    <a:pt x="2940" y="2787"/>
                  </a:cubicBezTo>
                  <a:cubicBezTo>
                    <a:pt x="3060" y="2787"/>
                    <a:pt x="3157" y="2782"/>
                    <a:pt x="3207" y="2771"/>
                  </a:cubicBezTo>
                  <a:cubicBezTo>
                    <a:pt x="3378" y="2734"/>
                    <a:pt x="3514" y="2588"/>
                    <a:pt x="3602" y="2348"/>
                  </a:cubicBezTo>
                  <a:cubicBezTo>
                    <a:pt x="3717" y="2027"/>
                    <a:pt x="3690" y="1925"/>
                    <a:pt x="3424" y="1709"/>
                  </a:cubicBezTo>
                  <a:cubicBezTo>
                    <a:pt x="3228" y="1551"/>
                    <a:pt x="3103" y="1490"/>
                    <a:pt x="2587" y="1298"/>
                  </a:cubicBezTo>
                  <a:cubicBezTo>
                    <a:pt x="2253" y="1173"/>
                    <a:pt x="1756" y="975"/>
                    <a:pt x="1478" y="855"/>
                  </a:cubicBezTo>
                  <a:cubicBezTo>
                    <a:pt x="1024" y="661"/>
                    <a:pt x="976" y="631"/>
                    <a:pt x="984" y="551"/>
                  </a:cubicBezTo>
                  <a:cubicBezTo>
                    <a:pt x="998" y="408"/>
                    <a:pt x="1138" y="306"/>
                    <a:pt x="1346" y="288"/>
                  </a:cubicBezTo>
                  <a:cubicBezTo>
                    <a:pt x="1369" y="286"/>
                    <a:pt x="1394" y="285"/>
                    <a:pt x="1421" y="285"/>
                  </a:cubicBezTo>
                  <a:cubicBezTo>
                    <a:pt x="1714" y="285"/>
                    <a:pt x="2187" y="401"/>
                    <a:pt x="2533" y="563"/>
                  </a:cubicBezTo>
                  <a:cubicBezTo>
                    <a:pt x="3003" y="783"/>
                    <a:pt x="3522" y="1071"/>
                    <a:pt x="3547" y="1128"/>
                  </a:cubicBezTo>
                  <a:cubicBezTo>
                    <a:pt x="3558" y="1153"/>
                    <a:pt x="3557" y="1223"/>
                    <a:pt x="3544" y="1280"/>
                  </a:cubicBezTo>
                  <a:cubicBezTo>
                    <a:pt x="3526" y="1361"/>
                    <a:pt x="3544" y="1394"/>
                    <a:pt x="3621" y="1423"/>
                  </a:cubicBezTo>
                  <a:cubicBezTo>
                    <a:pt x="3646" y="1432"/>
                    <a:pt x="3665" y="1437"/>
                    <a:pt x="3682" y="1437"/>
                  </a:cubicBezTo>
                  <a:cubicBezTo>
                    <a:pt x="3724" y="1437"/>
                    <a:pt x="3748" y="1402"/>
                    <a:pt x="3792" y="1302"/>
                  </a:cubicBezTo>
                  <a:cubicBezTo>
                    <a:pt x="3850" y="1174"/>
                    <a:pt x="3851" y="1119"/>
                    <a:pt x="3799" y="1013"/>
                  </a:cubicBezTo>
                  <a:cubicBezTo>
                    <a:pt x="3673" y="760"/>
                    <a:pt x="2479" y="183"/>
                    <a:pt x="1773" y="33"/>
                  </a:cubicBezTo>
                  <a:cubicBezTo>
                    <a:pt x="1669" y="11"/>
                    <a:pt x="155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69"/>
            <p:cNvSpPr/>
            <p:nvPr/>
          </p:nvSpPr>
          <p:spPr>
            <a:xfrm>
              <a:off x="6025725" y="975450"/>
              <a:ext cx="96250" cy="75375"/>
            </a:xfrm>
            <a:custGeom>
              <a:avLst/>
              <a:gdLst/>
              <a:ahLst/>
              <a:cxnLst/>
              <a:rect l="l" t="t" r="r" b="b"/>
              <a:pathLst>
                <a:path w="3850" h="3015" extrusionOk="0">
                  <a:moveTo>
                    <a:pt x="983" y="0"/>
                  </a:moveTo>
                  <a:cubicBezTo>
                    <a:pt x="635" y="0"/>
                    <a:pt x="492" y="209"/>
                    <a:pt x="298" y="733"/>
                  </a:cubicBezTo>
                  <a:cubicBezTo>
                    <a:pt x="1" y="1534"/>
                    <a:pt x="23" y="2133"/>
                    <a:pt x="360" y="2351"/>
                  </a:cubicBezTo>
                  <a:cubicBezTo>
                    <a:pt x="695" y="2568"/>
                    <a:pt x="1035" y="2717"/>
                    <a:pt x="1333" y="2777"/>
                  </a:cubicBezTo>
                  <a:cubicBezTo>
                    <a:pt x="1508" y="2812"/>
                    <a:pt x="1732" y="2858"/>
                    <a:pt x="1824" y="2879"/>
                  </a:cubicBezTo>
                  <a:cubicBezTo>
                    <a:pt x="1918" y="2901"/>
                    <a:pt x="2104" y="2927"/>
                    <a:pt x="2241" y="2939"/>
                  </a:cubicBezTo>
                  <a:cubicBezTo>
                    <a:pt x="2376" y="2950"/>
                    <a:pt x="2580" y="2977"/>
                    <a:pt x="2696" y="2997"/>
                  </a:cubicBezTo>
                  <a:cubicBezTo>
                    <a:pt x="2759" y="3008"/>
                    <a:pt x="2813" y="3014"/>
                    <a:pt x="2861" y="3014"/>
                  </a:cubicBezTo>
                  <a:cubicBezTo>
                    <a:pt x="3024" y="3014"/>
                    <a:pt x="3114" y="2941"/>
                    <a:pt x="3234" y="2749"/>
                  </a:cubicBezTo>
                  <a:cubicBezTo>
                    <a:pt x="3339" y="2581"/>
                    <a:pt x="3356" y="2528"/>
                    <a:pt x="3326" y="2465"/>
                  </a:cubicBezTo>
                  <a:cubicBezTo>
                    <a:pt x="3307" y="2427"/>
                    <a:pt x="3293" y="2409"/>
                    <a:pt x="3264" y="2409"/>
                  </a:cubicBezTo>
                  <a:cubicBezTo>
                    <a:pt x="3243" y="2409"/>
                    <a:pt x="3214" y="2419"/>
                    <a:pt x="3169" y="2438"/>
                  </a:cubicBezTo>
                  <a:cubicBezTo>
                    <a:pt x="3102" y="2467"/>
                    <a:pt x="3031" y="2539"/>
                    <a:pt x="3008" y="2604"/>
                  </a:cubicBezTo>
                  <a:cubicBezTo>
                    <a:pt x="2970" y="2707"/>
                    <a:pt x="2914" y="2751"/>
                    <a:pt x="2808" y="2751"/>
                  </a:cubicBezTo>
                  <a:cubicBezTo>
                    <a:pt x="2783" y="2751"/>
                    <a:pt x="2755" y="2748"/>
                    <a:pt x="2724" y="2744"/>
                  </a:cubicBezTo>
                  <a:cubicBezTo>
                    <a:pt x="2665" y="2734"/>
                    <a:pt x="2429" y="2701"/>
                    <a:pt x="2200" y="2668"/>
                  </a:cubicBezTo>
                  <a:cubicBezTo>
                    <a:pt x="1488" y="2567"/>
                    <a:pt x="1037" y="2446"/>
                    <a:pt x="734" y="2273"/>
                  </a:cubicBezTo>
                  <a:cubicBezTo>
                    <a:pt x="290" y="2018"/>
                    <a:pt x="240" y="1767"/>
                    <a:pt x="482" y="1002"/>
                  </a:cubicBezTo>
                  <a:cubicBezTo>
                    <a:pt x="651" y="465"/>
                    <a:pt x="768" y="293"/>
                    <a:pt x="974" y="268"/>
                  </a:cubicBezTo>
                  <a:cubicBezTo>
                    <a:pt x="981" y="268"/>
                    <a:pt x="989" y="267"/>
                    <a:pt x="998" y="267"/>
                  </a:cubicBezTo>
                  <a:cubicBezTo>
                    <a:pt x="1217" y="267"/>
                    <a:pt x="2070" y="514"/>
                    <a:pt x="2896" y="816"/>
                  </a:cubicBezTo>
                  <a:lnTo>
                    <a:pt x="3532" y="1050"/>
                  </a:lnTo>
                  <a:lnTo>
                    <a:pt x="3540" y="1219"/>
                  </a:lnTo>
                  <a:cubicBezTo>
                    <a:pt x="3545" y="1340"/>
                    <a:pt x="3570" y="1392"/>
                    <a:pt x="3626" y="1402"/>
                  </a:cubicBezTo>
                  <a:cubicBezTo>
                    <a:pt x="3632" y="1403"/>
                    <a:pt x="3638" y="1403"/>
                    <a:pt x="3643" y="1403"/>
                  </a:cubicBezTo>
                  <a:cubicBezTo>
                    <a:pt x="3799" y="1403"/>
                    <a:pt x="3850" y="1036"/>
                    <a:pt x="3704" y="892"/>
                  </a:cubicBezTo>
                  <a:cubicBezTo>
                    <a:pt x="3615" y="803"/>
                    <a:pt x="2421" y="359"/>
                    <a:pt x="1686" y="142"/>
                  </a:cubicBezTo>
                  <a:cubicBezTo>
                    <a:pt x="1380" y="52"/>
                    <a:pt x="1156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69"/>
            <p:cNvSpPr/>
            <p:nvPr/>
          </p:nvSpPr>
          <p:spPr>
            <a:xfrm>
              <a:off x="6013550" y="1043375"/>
              <a:ext cx="79875" cy="59625"/>
            </a:xfrm>
            <a:custGeom>
              <a:avLst/>
              <a:gdLst/>
              <a:ahLst/>
              <a:cxnLst/>
              <a:rect l="l" t="t" r="r" b="b"/>
              <a:pathLst>
                <a:path w="3195" h="2385" extrusionOk="0">
                  <a:moveTo>
                    <a:pt x="645" y="1"/>
                  </a:moveTo>
                  <a:cubicBezTo>
                    <a:pt x="510" y="1"/>
                    <a:pt x="342" y="346"/>
                    <a:pt x="243" y="851"/>
                  </a:cubicBezTo>
                  <a:cubicBezTo>
                    <a:pt x="217" y="981"/>
                    <a:pt x="156" y="1232"/>
                    <a:pt x="109" y="1403"/>
                  </a:cubicBezTo>
                  <a:cubicBezTo>
                    <a:pt x="3" y="1788"/>
                    <a:pt x="0" y="1958"/>
                    <a:pt x="103" y="1996"/>
                  </a:cubicBezTo>
                  <a:cubicBezTo>
                    <a:pt x="120" y="2002"/>
                    <a:pt x="136" y="2006"/>
                    <a:pt x="150" y="2006"/>
                  </a:cubicBezTo>
                  <a:cubicBezTo>
                    <a:pt x="232" y="2006"/>
                    <a:pt x="280" y="1891"/>
                    <a:pt x="370" y="1530"/>
                  </a:cubicBezTo>
                  <a:cubicBezTo>
                    <a:pt x="422" y="1316"/>
                    <a:pt x="469" y="1138"/>
                    <a:pt x="474" y="1136"/>
                  </a:cubicBezTo>
                  <a:cubicBezTo>
                    <a:pt x="474" y="1135"/>
                    <a:pt x="475" y="1135"/>
                    <a:pt x="476" y="1135"/>
                  </a:cubicBezTo>
                  <a:cubicBezTo>
                    <a:pt x="518" y="1135"/>
                    <a:pt x="1089" y="1305"/>
                    <a:pt x="1735" y="1512"/>
                  </a:cubicBezTo>
                  <a:cubicBezTo>
                    <a:pt x="2480" y="1749"/>
                    <a:pt x="2450" y="1718"/>
                    <a:pt x="2219" y="2019"/>
                  </a:cubicBezTo>
                  <a:cubicBezTo>
                    <a:pt x="2052" y="2237"/>
                    <a:pt x="2036" y="2353"/>
                    <a:pt x="2168" y="2381"/>
                  </a:cubicBezTo>
                  <a:cubicBezTo>
                    <a:pt x="2177" y="2383"/>
                    <a:pt x="2186" y="2384"/>
                    <a:pt x="2195" y="2384"/>
                  </a:cubicBezTo>
                  <a:cubicBezTo>
                    <a:pt x="2259" y="2384"/>
                    <a:pt x="2320" y="2324"/>
                    <a:pt x="2466" y="2131"/>
                  </a:cubicBezTo>
                  <a:cubicBezTo>
                    <a:pt x="2577" y="1984"/>
                    <a:pt x="2713" y="1783"/>
                    <a:pt x="2763" y="1689"/>
                  </a:cubicBezTo>
                  <a:cubicBezTo>
                    <a:pt x="2813" y="1595"/>
                    <a:pt x="2932" y="1394"/>
                    <a:pt x="3025" y="1245"/>
                  </a:cubicBezTo>
                  <a:cubicBezTo>
                    <a:pt x="3119" y="1095"/>
                    <a:pt x="3195" y="943"/>
                    <a:pt x="3195" y="907"/>
                  </a:cubicBezTo>
                  <a:cubicBezTo>
                    <a:pt x="3194" y="846"/>
                    <a:pt x="3161" y="816"/>
                    <a:pt x="3115" y="816"/>
                  </a:cubicBezTo>
                  <a:cubicBezTo>
                    <a:pt x="3071" y="816"/>
                    <a:pt x="3014" y="845"/>
                    <a:pt x="2961" y="903"/>
                  </a:cubicBezTo>
                  <a:cubicBezTo>
                    <a:pt x="2901" y="967"/>
                    <a:pt x="2789" y="1129"/>
                    <a:pt x="2705" y="1269"/>
                  </a:cubicBezTo>
                  <a:cubicBezTo>
                    <a:pt x="2625" y="1404"/>
                    <a:pt x="2541" y="1507"/>
                    <a:pt x="2513" y="1507"/>
                  </a:cubicBezTo>
                  <a:cubicBezTo>
                    <a:pt x="2512" y="1507"/>
                    <a:pt x="2511" y="1506"/>
                    <a:pt x="2510" y="1506"/>
                  </a:cubicBezTo>
                  <a:cubicBezTo>
                    <a:pt x="2485" y="1498"/>
                    <a:pt x="2294" y="1426"/>
                    <a:pt x="2083" y="1346"/>
                  </a:cubicBezTo>
                  <a:cubicBezTo>
                    <a:pt x="1872" y="1266"/>
                    <a:pt x="1530" y="1160"/>
                    <a:pt x="1319" y="1109"/>
                  </a:cubicBezTo>
                  <a:cubicBezTo>
                    <a:pt x="587" y="933"/>
                    <a:pt x="541" y="917"/>
                    <a:pt x="528" y="816"/>
                  </a:cubicBezTo>
                  <a:cubicBezTo>
                    <a:pt x="522" y="768"/>
                    <a:pt x="571" y="582"/>
                    <a:pt x="638" y="402"/>
                  </a:cubicBezTo>
                  <a:cubicBezTo>
                    <a:pt x="736" y="136"/>
                    <a:pt x="748" y="65"/>
                    <a:pt x="702" y="25"/>
                  </a:cubicBezTo>
                  <a:cubicBezTo>
                    <a:pt x="684" y="9"/>
                    <a:pt x="665" y="1"/>
                    <a:pt x="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69"/>
            <p:cNvSpPr/>
            <p:nvPr/>
          </p:nvSpPr>
          <p:spPr>
            <a:xfrm>
              <a:off x="6000100" y="1103725"/>
              <a:ext cx="58625" cy="61700"/>
            </a:xfrm>
            <a:custGeom>
              <a:avLst/>
              <a:gdLst/>
              <a:ahLst/>
              <a:cxnLst/>
              <a:rect l="l" t="t" r="r" b="b"/>
              <a:pathLst>
                <a:path w="2345" h="2468" extrusionOk="0">
                  <a:moveTo>
                    <a:pt x="1241" y="277"/>
                  </a:moveTo>
                  <a:cubicBezTo>
                    <a:pt x="1358" y="277"/>
                    <a:pt x="1470" y="306"/>
                    <a:pt x="1592" y="362"/>
                  </a:cubicBezTo>
                  <a:cubicBezTo>
                    <a:pt x="1711" y="418"/>
                    <a:pt x="1859" y="515"/>
                    <a:pt x="1912" y="574"/>
                  </a:cubicBezTo>
                  <a:cubicBezTo>
                    <a:pt x="1981" y="648"/>
                    <a:pt x="2023" y="783"/>
                    <a:pt x="2047" y="994"/>
                  </a:cubicBezTo>
                  <a:cubicBezTo>
                    <a:pt x="2078" y="1272"/>
                    <a:pt x="2069" y="1327"/>
                    <a:pt x="1970" y="1530"/>
                  </a:cubicBezTo>
                  <a:cubicBezTo>
                    <a:pt x="1819" y="1838"/>
                    <a:pt x="1626" y="2062"/>
                    <a:pt x="1455" y="2125"/>
                  </a:cubicBezTo>
                  <a:cubicBezTo>
                    <a:pt x="1329" y="2171"/>
                    <a:pt x="1171" y="2196"/>
                    <a:pt x="1039" y="2196"/>
                  </a:cubicBezTo>
                  <a:cubicBezTo>
                    <a:pt x="943" y="2196"/>
                    <a:pt x="860" y="2183"/>
                    <a:pt x="813" y="2155"/>
                  </a:cubicBezTo>
                  <a:cubicBezTo>
                    <a:pt x="319" y="1866"/>
                    <a:pt x="184" y="1449"/>
                    <a:pt x="385" y="850"/>
                  </a:cubicBezTo>
                  <a:lnTo>
                    <a:pt x="488" y="541"/>
                  </a:lnTo>
                  <a:lnTo>
                    <a:pt x="739" y="419"/>
                  </a:lnTo>
                  <a:cubicBezTo>
                    <a:pt x="934" y="324"/>
                    <a:pt x="1092" y="277"/>
                    <a:pt x="1241" y="277"/>
                  </a:cubicBezTo>
                  <a:close/>
                  <a:moveTo>
                    <a:pt x="1257" y="0"/>
                  </a:moveTo>
                  <a:cubicBezTo>
                    <a:pt x="1245" y="0"/>
                    <a:pt x="1233" y="0"/>
                    <a:pt x="1222" y="1"/>
                  </a:cubicBezTo>
                  <a:cubicBezTo>
                    <a:pt x="1060" y="13"/>
                    <a:pt x="685" y="120"/>
                    <a:pt x="553" y="193"/>
                  </a:cubicBezTo>
                  <a:cubicBezTo>
                    <a:pt x="259" y="356"/>
                    <a:pt x="58" y="733"/>
                    <a:pt x="25" y="1185"/>
                  </a:cubicBezTo>
                  <a:cubicBezTo>
                    <a:pt x="0" y="1530"/>
                    <a:pt x="73" y="1801"/>
                    <a:pt x="250" y="2018"/>
                  </a:cubicBezTo>
                  <a:cubicBezTo>
                    <a:pt x="500" y="2323"/>
                    <a:pt x="760" y="2468"/>
                    <a:pt x="1068" y="2468"/>
                  </a:cubicBezTo>
                  <a:cubicBezTo>
                    <a:pt x="1128" y="2468"/>
                    <a:pt x="1191" y="2462"/>
                    <a:pt x="1255" y="2451"/>
                  </a:cubicBezTo>
                  <a:cubicBezTo>
                    <a:pt x="1698" y="2374"/>
                    <a:pt x="1971" y="2135"/>
                    <a:pt x="2218" y="1608"/>
                  </a:cubicBezTo>
                  <a:cubicBezTo>
                    <a:pt x="2333" y="1361"/>
                    <a:pt x="2345" y="1301"/>
                    <a:pt x="2322" y="1051"/>
                  </a:cubicBezTo>
                  <a:cubicBezTo>
                    <a:pt x="2270" y="477"/>
                    <a:pt x="2175" y="338"/>
                    <a:pt x="1677" y="120"/>
                  </a:cubicBezTo>
                  <a:cubicBezTo>
                    <a:pt x="1484" y="35"/>
                    <a:pt x="1362" y="0"/>
                    <a:pt x="12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69"/>
            <p:cNvSpPr/>
            <p:nvPr/>
          </p:nvSpPr>
          <p:spPr>
            <a:xfrm>
              <a:off x="5980275" y="1173325"/>
              <a:ext cx="49375" cy="49600"/>
            </a:xfrm>
            <a:custGeom>
              <a:avLst/>
              <a:gdLst/>
              <a:ahLst/>
              <a:cxnLst/>
              <a:rect l="l" t="t" r="r" b="b"/>
              <a:pathLst>
                <a:path w="1975" h="1984" extrusionOk="0">
                  <a:moveTo>
                    <a:pt x="1249" y="91"/>
                  </a:moveTo>
                  <a:cubicBezTo>
                    <a:pt x="1284" y="91"/>
                    <a:pt x="1304" y="129"/>
                    <a:pt x="1282" y="188"/>
                  </a:cubicBezTo>
                  <a:cubicBezTo>
                    <a:pt x="1265" y="234"/>
                    <a:pt x="1281" y="280"/>
                    <a:pt x="1319" y="294"/>
                  </a:cubicBezTo>
                  <a:cubicBezTo>
                    <a:pt x="1541" y="375"/>
                    <a:pt x="1679" y="856"/>
                    <a:pt x="1568" y="1156"/>
                  </a:cubicBezTo>
                  <a:cubicBezTo>
                    <a:pt x="1431" y="1523"/>
                    <a:pt x="1217" y="1687"/>
                    <a:pt x="848" y="1713"/>
                  </a:cubicBezTo>
                  <a:cubicBezTo>
                    <a:pt x="812" y="1715"/>
                    <a:pt x="782" y="1717"/>
                    <a:pt x="757" y="1717"/>
                  </a:cubicBezTo>
                  <a:cubicBezTo>
                    <a:pt x="664" y="1717"/>
                    <a:pt x="633" y="1694"/>
                    <a:pt x="549" y="1608"/>
                  </a:cubicBezTo>
                  <a:cubicBezTo>
                    <a:pt x="324" y="1377"/>
                    <a:pt x="301" y="882"/>
                    <a:pt x="501" y="592"/>
                  </a:cubicBezTo>
                  <a:cubicBezTo>
                    <a:pt x="549" y="523"/>
                    <a:pt x="608" y="422"/>
                    <a:pt x="630" y="374"/>
                  </a:cubicBezTo>
                  <a:cubicBezTo>
                    <a:pt x="648" y="332"/>
                    <a:pt x="680" y="301"/>
                    <a:pt x="704" y="301"/>
                  </a:cubicBezTo>
                  <a:cubicBezTo>
                    <a:pt x="707" y="301"/>
                    <a:pt x="710" y="301"/>
                    <a:pt x="713" y="303"/>
                  </a:cubicBezTo>
                  <a:cubicBezTo>
                    <a:pt x="717" y="304"/>
                    <a:pt x="723" y="305"/>
                    <a:pt x="730" y="305"/>
                  </a:cubicBezTo>
                  <a:cubicBezTo>
                    <a:pt x="763" y="305"/>
                    <a:pt x="826" y="289"/>
                    <a:pt x="882" y="266"/>
                  </a:cubicBezTo>
                  <a:cubicBezTo>
                    <a:pt x="969" y="229"/>
                    <a:pt x="995" y="200"/>
                    <a:pt x="968" y="167"/>
                  </a:cubicBezTo>
                  <a:cubicBezTo>
                    <a:pt x="943" y="135"/>
                    <a:pt x="955" y="120"/>
                    <a:pt x="1009" y="118"/>
                  </a:cubicBezTo>
                  <a:cubicBezTo>
                    <a:pt x="1010" y="118"/>
                    <a:pt x="1012" y="118"/>
                    <a:pt x="1014" y="118"/>
                  </a:cubicBezTo>
                  <a:cubicBezTo>
                    <a:pt x="1056" y="118"/>
                    <a:pt x="1097" y="131"/>
                    <a:pt x="1110" y="149"/>
                  </a:cubicBezTo>
                  <a:cubicBezTo>
                    <a:pt x="1116" y="156"/>
                    <a:pt x="1123" y="159"/>
                    <a:pt x="1132" y="159"/>
                  </a:cubicBezTo>
                  <a:cubicBezTo>
                    <a:pt x="1147" y="159"/>
                    <a:pt x="1166" y="149"/>
                    <a:pt x="1182" y="129"/>
                  </a:cubicBezTo>
                  <a:cubicBezTo>
                    <a:pt x="1206" y="103"/>
                    <a:pt x="1230" y="91"/>
                    <a:pt x="1249" y="91"/>
                  </a:cubicBezTo>
                  <a:close/>
                  <a:moveTo>
                    <a:pt x="1104" y="0"/>
                  </a:moveTo>
                  <a:cubicBezTo>
                    <a:pt x="1032" y="0"/>
                    <a:pt x="960" y="17"/>
                    <a:pt x="938" y="42"/>
                  </a:cubicBezTo>
                  <a:cubicBezTo>
                    <a:pt x="921" y="61"/>
                    <a:pt x="889" y="72"/>
                    <a:pt x="858" y="72"/>
                  </a:cubicBezTo>
                  <a:cubicBezTo>
                    <a:pt x="844" y="72"/>
                    <a:pt x="831" y="70"/>
                    <a:pt x="820" y="65"/>
                  </a:cubicBezTo>
                  <a:cubicBezTo>
                    <a:pt x="812" y="63"/>
                    <a:pt x="803" y="61"/>
                    <a:pt x="793" y="61"/>
                  </a:cubicBezTo>
                  <a:cubicBezTo>
                    <a:pt x="695" y="61"/>
                    <a:pt x="491" y="189"/>
                    <a:pt x="351" y="344"/>
                  </a:cubicBezTo>
                  <a:cubicBezTo>
                    <a:pt x="0" y="732"/>
                    <a:pt x="21" y="1471"/>
                    <a:pt x="392" y="1817"/>
                  </a:cubicBezTo>
                  <a:cubicBezTo>
                    <a:pt x="521" y="1936"/>
                    <a:pt x="617" y="1983"/>
                    <a:pt x="773" y="1983"/>
                  </a:cubicBezTo>
                  <a:cubicBezTo>
                    <a:pt x="822" y="1983"/>
                    <a:pt x="877" y="1979"/>
                    <a:pt x="940" y="1970"/>
                  </a:cubicBezTo>
                  <a:cubicBezTo>
                    <a:pt x="1231" y="1933"/>
                    <a:pt x="1421" y="1834"/>
                    <a:pt x="1592" y="1634"/>
                  </a:cubicBezTo>
                  <a:cubicBezTo>
                    <a:pt x="1936" y="1231"/>
                    <a:pt x="1975" y="577"/>
                    <a:pt x="1674" y="256"/>
                  </a:cubicBezTo>
                  <a:cubicBezTo>
                    <a:pt x="1518" y="89"/>
                    <a:pt x="1371" y="19"/>
                    <a:pt x="1133" y="1"/>
                  </a:cubicBezTo>
                  <a:cubicBezTo>
                    <a:pt x="1123" y="1"/>
                    <a:pt x="1114" y="0"/>
                    <a:pt x="1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0" name="Google Shape;2820;p69"/>
            <p:cNvSpPr/>
            <p:nvPr/>
          </p:nvSpPr>
          <p:spPr>
            <a:xfrm>
              <a:off x="5967075" y="1229925"/>
              <a:ext cx="21075" cy="53150"/>
            </a:xfrm>
            <a:custGeom>
              <a:avLst/>
              <a:gdLst/>
              <a:ahLst/>
              <a:cxnLst/>
              <a:rect l="l" t="t" r="r" b="b"/>
              <a:pathLst>
                <a:path w="843" h="2126" extrusionOk="0">
                  <a:moveTo>
                    <a:pt x="679" y="0"/>
                  </a:moveTo>
                  <a:cubicBezTo>
                    <a:pt x="638" y="0"/>
                    <a:pt x="607" y="21"/>
                    <a:pt x="576" y="66"/>
                  </a:cubicBezTo>
                  <a:cubicBezTo>
                    <a:pt x="494" y="187"/>
                    <a:pt x="56" y="1530"/>
                    <a:pt x="26" y="1751"/>
                  </a:cubicBezTo>
                  <a:cubicBezTo>
                    <a:pt x="1" y="1947"/>
                    <a:pt x="36" y="2009"/>
                    <a:pt x="214" y="2076"/>
                  </a:cubicBezTo>
                  <a:cubicBezTo>
                    <a:pt x="306" y="2110"/>
                    <a:pt x="394" y="2125"/>
                    <a:pt x="469" y="2125"/>
                  </a:cubicBezTo>
                  <a:cubicBezTo>
                    <a:pt x="632" y="2125"/>
                    <a:pt x="735" y="2053"/>
                    <a:pt x="681" y="1936"/>
                  </a:cubicBezTo>
                  <a:cubicBezTo>
                    <a:pt x="650" y="1868"/>
                    <a:pt x="621" y="1857"/>
                    <a:pt x="481" y="1856"/>
                  </a:cubicBezTo>
                  <a:cubicBezTo>
                    <a:pt x="389" y="1854"/>
                    <a:pt x="309" y="1838"/>
                    <a:pt x="301" y="1817"/>
                  </a:cubicBezTo>
                  <a:cubicBezTo>
                    <a:pt x="275" y="1764"/>
                    <a:pt x="489" y="1024"/>
                    <a:pt x="683" y="487"/>
                  </a:cubicBezTo>
                  <a:lnTo>
                    <a:pt x="842" y="51"/>
                  </a:lnTo>
                  <a:lnTo>
                    <a:pt x="740" y="13"/>
                  </a:lnTo>
                  <a:cubicBezTo>
                    <a:pt x="717" y="4"/>
                    <a:pt x="697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1" name="Google Shape;2821;p69"/>
          <p:cNvGrpSpPr/>
          <p:nvPr/>
        </p:nvGrpSpPr>
        <p:grpSpPr>
          <a:xfrm>
            <a:off x="1963281" y="3998887"/>
            <a:ext cx="658812" cy="591885"/>
            <a:chOff x="2927050" y="2256825"/>
            <a:chExt cx="334100" cy="300175"/>
          </a:xfrm>
        </p:grpSpPr>
        <p:sp>
          <p:nvSpPr>
            <p:cNvPr id="2822" name="Google Shape;2822;p69"/>
            <p:cNvSpPr/>
            <p:nvPr/>
          </p:nvSpPr>
          <p:spPr>
            <a:xfrm>
              <a:off x="2927050" y="2256825"/>
              <a:ext cx="334100" cy="300175"/>
            </a:xfrm>
            <a:custGeom>
              <a:avLst/>
              <a:gdLst/>
              <a:ahLst/>
              <a:cxnLst/>
              <a:rect l="l" t="t" r="r" b="b"/>
              <a:pathLst>
                <a:path w="13364" h="12007" extrusionOk="0">
                  <a:moveTo>
                    <a:pt x="10138" y="193"/>
                  </a:moveTo>
                  <a:cubicBezTo>
                    <a:pt x="10168" y="193"/>
                    <a:pt x="10198" y="204"/>
                    <a:pt x="10232" y="227"/>
                  </a:cubicBezTo>
                  <a:cubicBezTo>
                    <a:pt x="10315" y="284"/>
                    <a:pt x="10368" y="385"/>
                    <a:pt x="10372" y="500"/>
                  </a:cubicBezTo>
                  <a:lnTo>
                    <a:pt x="10429" y="1855"/>
                  </a:lnTo>
                  <a:cubicBezTo>
                    <a:pt x="10431" y="1918"/>
                    <a:pt x="10435" y="2036"/>
                    <a:pt x="10515" y="2116"/>
                  </a:cubicBezTo>
                  <a:cubicBezTo>
                    <a:pt x="10575" y="2175"/>
                    <a:pt x="10651" y="2191"/>
                    <a:pt x="10720" y="2191"/>
                  </a:cubicBezTo>
                  <a:cubicBezTo>
                    <a:pt x="10782" y="2191"/>
                    <a:pt x="10838" y="2178"/>
                    <a:pt x="10872" y="2170"/>
                  </a:cubicBezTo>
                  <a:lnTo>
                    <a:pt x="11612" y="2003"/>
                  </a:lnTo>
                  <a:cubicBezTo>
                    <a:pt x="11644" y="1996"/>
                    <a:pt x="11676" y="1992"/>
                    <a:pt x="11708" y="1992"/>
                  </a:cubicBezTo>
                  <a:cubicBezTo>
                    <a:pt x="11808" y="1992"/>
                    <a:pt x="11906" y="2026"/>
                    <a:pt x="11985" y="2091"/>
                  </a:cubicBezTo>
                  <a:cubicBezTo>
                    <a:pt x="12087" y="2174"/>
                    <a:pt x="12143" y="2295"/>
                    <a:pt x="12140" y="2425"/>
                  </a:cubicBezTo>
                  <a:cubicBezTo>
                    <a:pt x="12136" y="2637"/>
                    <a:pt x="12091" y="2863"/>
                    <a:pt x="12047" y="3082"/>
                  </a:cubicBezTo>
                  <a:cubicBezTo>
                    <a:pt x="12030" y="3164"/>
                    <a:pt x="12014" y="3245"/>
                    <a:pt x="12000" y="3326"/>
                  </a:cubicBezTo>
                  <a:cubicBezTo>
                    <a:pt x="11992" y="3379"/>
                    <a:pt x="11977" y="3475"/>
                    <a:pt x="12037" y="3547"/>
                  </a:cubicBezTo>
                  <a:cubicBezTo>
                    <a:pt x="12087" y="3610"/>
                    <a:pt x="12159" y="3625"/>
                    <a:pt x="12220" y="3625"/>
                  </a:cubicBezTo>
                  <a:cubicBezTo>
                    <a:pt x="12260" y="3625"/>
                    <a:pt x="12296" y="3619"/>
                    <a:pt x="12317" y="3615"/>
                  </a:cubicBezTo>
                  <a:lnTo>
                    <a:pt x="12391" y="3600"/>
                  </a:lnTo>
                  <a:cubicBezTo>
                    <a:pt x="12595" y="3561"/>
                    <a:pt x="12800" y="3523"/>
                    <a:pt x="13003" y="3483"/>
                  </a:cubicBezTo>
                  <a:cubicBezTo>
                    <a:pt x="13019" y="3481"/>
                    <a:pt x="13056" y="3474"/>
                    <a:pt x="13089" y="3474"/>
                  </a:cubicBezTo>
                  <a:cubicBezTo>
                    <a:pt x="13114" y="3474"/>
                    <a:pt x="13138" y="3478"/>
                    <a:pt x="13150" y="3491"/>
                  </a:cubicBezTo>
                  <a:cubicBezTo>
                    <a:pt x="13161" y="3501"/>
                    <a:pt x="13166" y="3532"/>
                    <a:pt x="13162" y="3573"/>
                  </a:cubicBezTo>
                  <a:cubicBezTo>
                    <a:pt x="13143" y="3812"/>
                    <a:pt x="12939" y="4005"/>
                    <a:pt x="12732" y="4182"/>
                  </a:cubicBezTo>
                  <a:cubicBezTo>
                    <a:pt x="12005" y="4805"/>
                    <a:pt x="11273" y="5421"/>
                    <a:pt x="10555" y="6015"/>
                  </a:cubicBezTo>
                  <a:cubicBezTo>
                    <a:pt x="10210" y="6304"/>
                    <a:pt x="9834" y="6613"/>
                    <a:pt x="9374" y="6988"/>
                  </a:cubicBezTo>
                  <a:cubicBezTo>
                    <a:pt x="8583" y="7638"/>
                    <a:pt x="7719" y="8335"/>
                    <a:pt x="6659" y="9186"/>
                  </a:cubicBezTo>
                  <a:cubicBezTo>
                    <a:pt x="6261" y="9505"/>
                    <a:pt x="5863" y="9824"/>
                    <a:pt x="5465" y="10141"/>
                  </a:cubicBezTo>
                  <a:cubicBezTo>
                    <a:pt x="5255" y="10309"/>
                    <a:pt x="5046" y="10476"/>
                    <a:pt x="4836" y="10644"/>
                  </a:cubicBezTo>
                  <a:lnTo>
                    <a:pt x="4572" y="10853"/>
                  </a:lnTo>
                  <a:cubicBezTo>
                    <a:pt x="4137" y="11200"/>
                    <a:pt x="3688" y="11557"/>
                    <a:pt x="3175" y="11772"/>
                  </a:cubicBezTo>
                  <a:cubicBezTo>
                    <a:pt x="3128" y="11793"/>
                    <a:pt x="3072" y="11813"/>
                    <a:pt x="3024" y="11813"/>
                  </a:cubicBezTo>
                  <a:cubicBezTo>
                    <a:pt x="3005" y="11813"/>
                    <a:pt x="2987" y="11810"/>
                    <a:pt x="2972" y="11802"/>
                  </a:cubicBezTo>
                  <a:cubicBezTo>
                    <a:pt x="2897" y="11763"/>
                    <a:pt x="2900" y="11622"/>
                    <a:pt x="2918" y="11510"/>
                  </a:cubicBezTo>
                  <a:lnTo>
                    <a:pt x="3033" y="10718"/>
                  </a:lnTo>
                  <a:cubicBezTo>
                    <a:pt x="3055" y="10566"/>
                    <a:pt x="3006" y="10416"/>
                    <a:pt x="2900" y="10305"/>
                  </a:cubicBezTo>
                  <a:cubicBezTo>
                    <a:pt x="2805" y="10206"/>
                    <a:pt x="2676" y="10152"/>
                    <a:pt x="2540" y="10152"/>
                  </a:cubicBezTo>
                  <a:cubicBezTo>
                    <a:pt x="2523" y="10152"/>
                    <a:pt x="2507" y="10152"/>
                    <a:pt x="2490" y="10154"/>
                  </a:cubicBezTo>
                  <a:lnTo>
                    <a:pt x="1920" y="10208"/>
                  </a:lnTo>
                  <a:cubicBezTo>
                    <a:pt x="1873" y="10213"/>
                    <a:pt x="1830" y="10216"/>
                    <a:pt x="1791" y="10216"/>
                  </a:cubicBezTo>
                  <a:cubicBezTo>
                    <a:pt x="1682" y="10216"/>
                    <a:pt x="1602" y="10189"/>
                    <a:pt x="1538" y="10082"/>
                  </a:cubicBezTo>
                  <a:cubicBezTo>
                    <a:pt x="1491" y="10002"/>
                    <a:pt x="1473" y="9904"/>
                    <a:pt x="1488" y="9803"/>
                  </a:cubicBezTo>
                  <a:cubicBezTo>
                    <a:pt x="1511" y="9654"/>
                    <a:pt x="1582" y="9518"/>
                    <a:pt x="1659" y="9376"/>
                  </a:cubicBezTo>
                  <a:cubicBezTo>
                    <a:pt x="1751" y="9203"/>
                    <a:pt x="1847" y="9025"/>
                    <a:pt x="1860" y="8806"/>
                  </a:cubicBezTo>
                  <a:cubicBezTo>
                    <a:pt x="1865" y="8700"/>
                    <a:pt x="1845" y="8599"/>
                    <a:pt x="1802" y="8517"/>
                  </a:cubicBezTo>
                  <a:cubicBezTo>
                    <a:pt x="1731" y="8378"/>
                    <a:pt x="1591" y="8235"/>
                    <a:pt x="1313" y="8235"/>
                  </a:cubicBezTo>
                  <a:cubicBezTo>
                    <a:pt x="1226" y="8235"/>
                    <a:pt x="1125" y="8249"/>
                    <a:pt x="1008" y="8282"/>
                  </a:cubicBezTo>
                  <a:cubicBezTo>
                    <a:pt x="971" y="8292"/>
                    <a:pt x="934" y="8303"/>
                    <a:pt x="897" y="8315"/>
                  </a:cubicBezTo>
                  <a:cubicBezTo>
                    <a:pt x="772" y="8353"/>
                    <a:pt x="651" y="8389"/>
                    <a:pt x="535" y="8389"/>
                  </a:cubicBezTo>
                  <a:cubicBezTo>
                    <a:pt x="486" y="8389"/>
                    <a:pt x="438" y="8383"/>
                    <a:pt x="390" y="8368"/>
                  </a:cubicBezTo>
                  <a:cubicBezTo>
                    <a:pt x="293" y="8335"/>
                    <a:pt x="224" y="8261"/>
                    <a:pt x="216" y="8175"/>
                  </a:cubicBezTo>
                  <a:cubicBezTo>
                    <a:pt x="205" y="8083"/>
                    <a:pt x="265" y="8033"/>
                    <a:pt x="363" y="7960"/>
                  </a:cubicBezTo>
                  <a:cubicBezTo>
                    <a:pt x="661" y="7740"/>
                    <a:pt x="959" y="7520"/>
                    <a:pt x="1258" y="7302"/>
                  </a:cubicBezTo>
                  <a:cubicBezTo>
                    <a:pt x="1523" y="7108"/>
                    <a:pt x="1789" y="6914"/>
                    <a:pt x="2054" y="6720"/>
                  </a:cubicBezTo>
                  <a:lnTo>
                    <a:pt x="2593" y="6326"/>
                  </a:lnTo>
                  <a:cubicBezTo>
                    <a:pt x="3240" y="5852"/>
                    <a:pt x="4002" y="5290"/>
                    <a:pt x="4751" y="4717"/>
                  </a:cubicBezTo>
                  <a:cubicBezTo>
                    <a:pt x="5190" y="4382"/>
                    <a:pt x="5585" y="4074"/>
                    <a:pt x="5958" y="3775"/>
                  </a:cubicBezTo>
                  <a:cubicBezTo>
                    <a:pt x="6174" y="3605"/>
                    <a:pt x="6387" y="3432"/>
                    <a:pt x="6600" y="3257"/>
                  </a:cubicBezTo>
                  <a:cubicBezTo>
                    <a:pt x="6926" y="2989"/>
                    <a:pt x="7223" y="2738"/>
                    <a:pt x="7507" y="2491"/>
                  </a:cubicBezTo>
                  <a:cubicBezTo>
                    <a:pt x="7846" y="2199"/>
                    <a:pt x="8176" y="1905"/>
                    <a:pt x="8488" y="1616"/>
                  </a:cubicBezTo>
                  <a:lnTo>
                    <a:pt x="8532" y="1574"/>
                  </a:lnTo>
                  <a:cubicBezTo>
                    <a:pt x="8561" y="1546"/>
                    <a:pt x="8590" y="1520"/>
                    <a:pt x="8619" y="1492"/>
                  </a:cubicBezTo>
                  <a:cubicBezTo>
                    <a:pt x="8720" y="1394"/>
                    <a:pt x="8823" y="1291"/>
                    <a:pt x="8926" y="1189"/>
                  </a:cubicBezTo>
                  <a:cubicBezTo>
                    <a:pt x="9261" y="852"/>
                    <a:pt x="9608" y="505"/>
                    <a:pt x="9977" y="261"/>
                  </a:cubicBezTo>
                  <a:cubicBezTo>
                    <a:pt x="10042" y="219"/>
                    <a:pt x="10091" y="193"/>
                    <a:pt x="10138" y="193"/>
                  </a:cubicBezTo>
                  <a:close/>
                  <a:moveTo>
                    <a:pt x="10140" y="0"/>
                  </a:moveTo>
                  <a:cubicBezTo>
                    <a:pt x="10023" y="0"/>
                    <a:pt x="9927" y="64"/>
                    <a:pt x="9870" y="101"/>
                  </a:cubicBezTo>
                  <a:cubicBezTo>
                    <a:pt x="9485" y="354"/>
                    <a:pt x="9132" y="709"/>
                    <a:pt x="8789" y="1052"/>
                  </a:cubicBezTo>
                  <a:cubicBezTo>
                    <a:pt x="8687" y="1154"/>
                    <a:pt x="8586" y="1256"/>
                    <a:pt x="8485" y="1353"/>
                  </a:cubicBezTo>
                  <a:cubicBezTo>
                    <a:pt x="8458" y="1380"/>
                    <a:pt x="8429" y="1407"/>
                    <a:pt x="8400" y="1433"/>
                  </a:cubicBezTo>
                  <a:lnTo>
                    <a:pt x="8355" y="1475"/>
                  </a:lnTo>
                  <a:cubicBezTo>
                    <a:pt x="8045" y="1762"/>
                    <a:pt x="7717" y="2055"/>
                    <a:pt x="7381" y="2344"/>
                  </a:cubicBezTo>
                  <a:cubicBezTo>
                    <a:pt x="7097" y="2591"/>
                    <a:pt x="6802" y="2840"/>
                    <a:pt x="6477" y="3107"/>
                  </a:cubicBezTo>
                  <a:cubicBezTo>
                    <a:pt x="6266" y="3281"/>
                    <a:pt x="6053" y="3454"/>
                    <a:pt x="5837" y="3624"/>
                  </a:cubicBezTo>
                  <a:cubicBezTo>
                    <a:pt x="5465" y="3922"/>
                    <a:pt x="5071" y="4230"/>
                    <a:pt x="4633" y="4564"/>
                  </a:cubicBezTo>
                  <a:cubicBezTo>
                    <a:pt x="3885" y="5135"/>
                    <a:pt x="3125" y="5697"/>
                    <a:pt x="2478" y="6170"/>
                  </a:cubicBezTo>
                  <a:lnTo>
                    <a:pt x="1940" y="6564"/>
                  </a:lnTo>
                  <a:cubicBezTo>
                    <a:pt x="1675" y="6759"/>
                    <a:pt x="1409" y="6952"/>
                    <a:pt x="1144" y="7146"/>
                  </a:cubicBezTo>
                  <a:cubicBezTo>
                    <a:pt x="845" y="7364"/>
                    <a:pt x="546" y="7584"/>
                    <a:pt x="249" y="7805"/>
                  </a:cubicBezTo>
                  <a:cubicBezTo>
                    <a:pt x="150" y="7877"/>
                    <a:pt x="0" y="7987"/>
                    <a:pt x="24" y="8196"/>
                  </a:cubicBezTo>
                  <a:cubicBezTo>
                    <a:pt x="41" y="8356"/>
                    <a:pt x="160" y="8496"/>
                    <a:pt x="329" y="8550"/>
                  </a:cubicBezTo>
                  <a:cubicBezTo>
                    <a:pt x="399" y="8573"/>
                    <a:pt x="468" y="8582"/>
                    <a:pt x="536" y="8582"/>
                  </a:cubicBezTo>
                  <a:cubicBezTo>
                    <a:pt x="682" y="8582"/>
                    <a:pt x="824" y="8539"/>
                    <a:pt x="953" y="8500"/>
                  </a:cubicBezTo>
                  <a:cubicBezTo>
                    <a:pt x="989" y="8488"/>
                    <a:pt x="1025" y="8478"/>
                    <a:pt x="1060" y="8468"/>
                  </a:cubicBezTo>
                  <a:cubicBezTo>
                    <a:pt x="1153" y="8442"/>
                    <a:pt x="1236" y="8429"/>
                    <a:pt x="1308" y="8429"/>
                  </a:cubicBezTo>
                  <a:cubicBezTo>
                    <a:pt x="1463" y="8429"/>
                    <a:pt x="1571" y="8488"/>
                    <a:pt x="1630" y="8606"/>
                  </a:cubicBezTo>
                  <a:cubicBezTo>
                    <a:pt x="1658" y="8658"/>
                    <a:pt x="1671" y="8724"/>
                    <a:pt x="1667" y="8795"/>
                  </a:cubicBezTo>
                  <a:cubicBezTo>
                    <a:pt x="1657" y="8971"/>
                    <a:pt x="1575" y="9124"/>
                    <a:pt x="1488" y="9285"/>
                  </a:cubicBezTo>
                  <a:cubicBezTo>
                    <a:pt x="1408" y="9436"/>
                    <a:pt x="1324" y="9593"/>
                    <a:pt x="1297" y="9776"/>
                  </a:cubicBezTo>
                  <a:cubicBezTo>
                    <a:pt x="1276" y="9919"/>
                    <a:pt x="1302" y="10063"/>
                    <a:pt x="1373" y="10181"/>
                  </a:cubicBezTo>
                  <a:cubicBezTo>
                    <a:pt x="1488" y="10373"/>
                    <a:pt x="1653" y="10410"/>
                    <a:pt x="1797" y="10410"/>
                  </a:cubicBezTo>
                  <a:cubicBezTo>
                    <a:pt x="1847" y="10410"/>
                    <a:pt x="1896" y="10405"/>
                    <a:pt x="1938" y="10402"/>
                  </a:cubicBezTo>
                  <a:lnTo>
                    <a:pt x="2509" y="10346"/>
                  </a:lnTo>
                  <a:cubicBezTo>
                    <a:pt x="2520" y="10345"/>
                    <a:pt x="2531" y="10344"/>
                    <a:pt x="2541" y="10344"/>
                  </a:cubicBezTo>
                  <a:cubicBezTo>
                    <a:pt x="2624" y="10344"/>
                    <a:pt x="2703" y="10378"/>
                    <a:pt x="2762" y="10439"/>
                  </a:cubicBezTo>
                  <a:cubicBezTo>
                    <a:pt x="2826" y="10506"/>
                    <a:pt x="2856" y="10598"/>
                    <a:pt x="2843" y="10690"/>
                  </a:cubicBezTo>
                  <a:lnTo>
                    <a:pt x="2726" y="11482"/>
                  </a:lnTo>
                  <a:cubicBezTo>
                    <a:pt x="2689" y="11734"/>
                    <a:pt x="2741" y="11899"/>
                    <a:pt x="2882" y="11974"/>
                  </a:cubicBezTo>
                  <a:cubicBezTo>
                    <a:pt x="2928" y="11998"/>
                    <a:pt x="2975" y="12006"/>
                    <a:pt x="3022" y="12006"/>
                  </a:cubicBezTo>
                  <a:cubicBezTo>
                    <a:pt x="3103" y="12006"/>
                    <a:pt x="3184" y="11978"/>
                    <a:pt x="3251" y="11949"/>
                  </a:cubicBezTo>
                  <a:cubicBezTo>
                    <a:pt x="3787" y="11725"/>
                    <a:pt x="4248" y="11359"/>
                    <a:pt x="4695" y="11003"/>
                  </a:cubicBezTo>
                  <a:lnTo>
                    <a:pt x="4957" y="10795"/>
                  </a:lnTo>
                  <a:cubicBezTo>
                    <a:pt x="5166" y="10627"/>
                    <a:pt x="5377" y="10459"/>
                    <a:pt x="5586" y="10291"/>
                  </a:cubicBezTo>
                  <a:cubicBezTo>
                    <a:pt x="5983" y="9974"/>
                    <a:pt x="6382" y="9656"/>
                    <a:pt x="6780" y="9336"/>
                  </a:cubicBezTo>
                  <a:cubicBezTo>
                    <a:pt x="7841" y="8486"/>
                    <a:pt x="8704" y="7787"/>
                    <a:pt x="9496" y="7138"/>
                  </a:cubicBezTo>
                  <a:cubicBezTo>
                    <a:pt x="9957" y="6762"/>
                    <a:pt x="10332" y="6452"/>
                    <a:pt x="10679" y="6164"/>
                  </a:cubicBezTo>
                  <a:cubicBezTo>
                    <a:pt x="11396" y="5570"/>
                    <a:pt x="12130" y="4952"/>
                    <a:pt x="12858" y="4328"/>
                  </a:cubicBezTo>
                  <a:cubicBezTo>
                    <a:pt x="13085" y="4134"/>
                    <a:pt x="13330" y="3901"/>
                    <a:pt x="13356" y="3588"/>
                  </a:cubicBezTo>
                  <a:cubicBezTo>
                    <a:pt x="13363" y="3485"/>
                    <a:pt x="13340" y="3407"/>
                    <a:pt x="13287" y="3355"/>
                  </a:cubicBezTo>
                  <a:cubicBezTo>
                    <a:pt x="13231" y="3296"/>
                    <a:pt x="13157" y="3280"/>
                    <a:pt x="13090" y="3280"/>
                  </a:cubicBezTo>
                  <a:cubicBezTo>
                    <a:pt x="13042" y="3280"/>
                    <a:pt x="12998" y="3288"/>
                    <a:pt x="12968" y="3294"/>
                  </a:cubicBezTo>
                  <a:cubicBezTo>
                    <a:pt x="12764" y="3333"/>
                    <a:pt x="12560" y="3372"/>
                    <a:pt x="12356" y="3411"/>
                  </a:cubicBezTo>
                  <a:lnTo>
                    <a:pt x="12282" y="3425"/>
                  </a:lnTo>
                  <a:cubicBezTo>
                    <a:pt x="12253" y="3430"/>
                    <a:pt x="12233" y="3432"/>
                    <a:pt x="12219" y="3432"/>
                  </a:cubicBezTo>
                  <a:cubicBezTo>
                    <a:pt x="12196" y="3432"/>
                    <a:pt x="12189" y="3427"/>
                    <a:pt x="12188" y="3426"/>
                  </a:cubicBezTo>
                  <a:cubicBezTo>
                    <a:pt x="12184" y="3418"/>
                    <a:pt x="12185" y="3395"/>
                    <a:pt x="12190" y="3358"/>
                  </a:cubicBezTo>
                  <a:cubicBezTo>
                    <a:pt x="12204" y="3279"/>
                    <a:pt x="12220" y="3200"/>
                    <a:pt x="12236" y="3119"/>
                  </a:cubicBezTo>
                  <a:cubicBezTo>
                    <a:pt x="12281" y="2893"/>
                    <a:pt x="12328" y="2658"/>
                    <a:pt x="12333" y="2429"/>
                  </a:cubicBezTo>
                  <a:cubicBezTo>
                    <a:pt x="12338" y="2240"/>
                    <a:pt x="12255" y="2062"/>
                    <a:pt x="12108" y="1942"/>
                  </a:cubicBezTo>
                  <a:cubicBezTo>
                    <a:pt x="11993" y="1848"/>
                    <a:pt x="11854" y="1799"/>
                    <a:pt x="11710" y="1799"/>
                  </a:cubicBezTo>
                  <a:cubicBezTo>
                    <a:pt x="11663" y="1799"/>
                    <a:pt x="11616" y="1804"/>
                    <a:pt x="11570" y="1815"/>
                  </a:cubicBezTo>
                  <a:lnTo>
                    <a:pt x="10829" y="1981"/>
                  </a:lnTo>
                  <a:cubicBezTo>
                    <a:pt x="10793" y="1990"/>
                    <a:pt x="10752" y="1998"/>
                    <a:pt x="10717" y="1998"/>
                  </a:cubicBezTo>
                  <a:cubicBezTo>
                    <a:pt x="10689" y="1998"/>
                    <a:pt x="10666" y="1993"/>
                    <a:pt x="10652" y="1979"/>
                  </a:cubicBezTo>
                  <a:cubicBezTo>
                    <a:pt x="10628" y="1956"/>
                    <a:pt x="10623" y="1903"/>
                    <a:pt x="10622" y="1849"/>
                  </a:cubicBezTo>
                  <a:lnTo>
                    <a:pt x="10565" y="492"/>
                  </a:lnTo>
                  <a:cubicBezTo>
                    <a:pt x="10558" y="317"/>
                    <a:pt x="10475" y="158"/>
                    <a:pt x="10341" y="67"/>
                  </a:cubicBezTo>
                  <a:cubicBezTo>
                    <a:pt x="10270" y="18"/>
                    <a:pt x="10202" y="0"/>
                    <a:pt x="10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69"/>
            <p:cNvSpPr/>
            <p:nvPr/>
          </p:nvSpPr>
          <p:spPr>
            <a:xfrm>
              <a:off x="2957050" y="2416475"/>
              <a:ext cx="29275" cy="23800"/>
            </a:xfrm>
            <a:custGeom>
              <a:avLst/>
              <a:gdLst/>
              <a:ahLst/>
              <a:cxnLst/>
              <a:rect l="l" t="t" r="r" b="b"/>
              <a:pathLst>
                <a:path w="1171" h="952" extrusionOk="0">
                  <a:moveTo>
                    <a:pt x="1146" y="1"/>
                  </a:moveTo>
                  <a:cubicBezTo>
                    <a:pt x="765" y="280"/>
                    <a:pt x="382" y="559"/>
                    <a:pt x="1" y="838"/>
                  </a:cubicBezTo>
                  <a:cubicBezTo>
                    <a:pt x="118" y="911"/>
                    <a:pt x="255" y="952"/>
                    <a:pt x="402" y="952"/>
                  </a:cubicBezTo>
                  <a:cubicBezTo>
                    <a:pt x="825" y="952"/>
                    <a:pt x="1171" y="611"/>
                    <a:pt x="1171" y="189"/>
                  </a:cubicBezTo>
                  <a:cubicBezTo>
                    <a:pt x="1171" y="124"/>
                    <a:pt x="1163" y="61"/>
                    <a:pt x="1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69"/>
            <p:cNvSpPr/>
            <p:nvPr/>
          </p:nvSpPr>
          <p:spPr>
            <a:xfrm>
              <a:off x="3016175" y="2414850"/>
              <a:ext cx="38475" cy="38150"/>
            </a:xfrm>
            <a:custGeom>
              <a:avLst/>
              <a:gdLst/>
              <a:ahLst/>
              <a:cxnLst/>
              <a:rect l="l" t="t" r="r" b="b"/>
              <a:pathLst>
                <a:path w="1539" h="1526" extrusionOk="0">
                  <a:moveTo>
                    <a:pt x="769" y="1"/>
                  </a:moveTo>
                  <a:cubicBezTo>
                    <a:pt x="345" y="1"/>
                    <a:pt x="1" y="342"/>
                    <a:pt x="1" y="762"/>
                  </a:cubicBezTo>
                  <a:cubicBezTo>
                    <a:pt x="1" y="1184"/>
                    <a:pt x="345" y="1525"/>
                    <a:pt x="769" y="1525"/>
                  </a:cubicBezTo>
                  <a:cubicBezTo>
                    <a:pt x="1194" y="1525"/>
                    <a:pt x="1538" y="1183"/>
                    <a:pt x="1538" y="762"/>
                  </a:cubicBezTo>
                  <a:cubicBezTo>
                    <a:pt x="1538" y="342"/>
                    <a:pt x="1194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69"/>
            <p:cNvSpPr/>
            <p:nvPr/>
          </p:nvSpPr>
          <p:spPr>
            <a:xfrm>
              <a:off x="2991275" y="2469200"/>
              <a:ext cx="38450" cy="38150"/>
            </a:xfrm>
            <a:custGeom>
              <a:avLst/>
              <a:gdLst/>
              <a:ahLst/>
              <a:cxnLst/>
              <a:rect l="l" t="t" r="r" b="b"/>
              <a:pathLst>
                <a:path w="1538" h="1526" extrusionOk="0">
                  <a:moveTo>
                    <a:pt x="769" y="1"/>
                  </a:moveTo>
                  <a:cubicBezTo>
                    <a:pt x="345" y="1"/>
                    <a:pt x="0" y="343"/>
                    <a:pt x="0" y="763"/>
                  </a:cubicBezTo>
                  <a:cubicBezTo>
                    <a:pt x="0" y="1184"/>
                    <a:pt x="345" y="1525"/>
                    <a:pt x="769" y="1525"/>
                  </a:cubicBezTo>
                  <a:cubicBezTo>
                    <a:pt x="1194" y="1525"/>
                    <a:pt x="1538" y="1184"/>
                    <a:pt x="1538" y="763"/>
                  </a:cubicBezTo>
                  <a:cubicBezTo>
                    <a:pt x="1538" y="343"/>
                    <a:pt x="1194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69"/>
            <p:cNvSpPr/>
            <p:nvPr/>
          </p:nvSpPr>
          <p:spPr>
            <a:xfrm>
              <a:off x="3060300" y="2480500"/>
              <a:ext cx="34750" cy="31750"/>
            </a:xfrm>
            <a:custGeom>
              <a:avLst/>
              <a:gdLst/>
              <a:ahLst/>
              <a:cxnLst/>
              <a:rect l="l" t="t" r="r" b="b"/>
              <a:pathLst>
                <a:path w="1390" h="1270" extrusionOk="0">
                  <a:moveTo>
                    <a:pt x="770" y="1"/>
                  </a:moveTo>
                  <a:cubicBezTo>
                    <a:pt x="345" y="1"/>
                    <a:pt x="1" y="341"/>
                    <a:pt x="1" y="763"/>
                  </a:cubicBezTo>
                  <a:cubicBezTo>
                    <a:pt x="1" y="958"/>
                    <a:pt x="73" y="1135"/>
                    <a:pt x="195" y="1270"/>
                  </a:cubicBezTo>
                  <a:cubicBezTo>
                    <a:pt x="594" y="952"/>
                    <a:pt x="991" y="633"/>
                    <a:pt x="1390" y="314"/>
                  </a:cubicBezTo>
                  <a:cubicBezTo>
                    <a:pt x="1250" y="123"/>
                    <a:pt x="1024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69"/>
            <p:cNvSpPr/>
            <p:nvPr/>
          </p:nvSpPr>
          <p:spPr>
            <a:xfrm>
              <a:off x="3090200" y="2416975"/>
              <a:ext cx="38450" cy="38125"/>
            </a:xfrm>
            <a:custGeom>
              <a:avLst/>
              <a:gdLst/>
              <a:ahLst/>
              <a:cxnLst/>
              <a:rect l="l" t="t" r="r" b="b"/>
              <a:pathLst>
                <a:path w="1538" h="1525" extrusionOk="0">
                  <a:moveTo>
                    <a:pt x="768" y="0"/>
                  </a:moveTo>
                  <a:cubicBezTo>
                    <a:pt x="344" y="0"/>
                    <a:pt x="0" y="341"/>
                    <a:pt x="0" y="763"/>
                  </a:cubicBezTo>
                  <a:cubicBezTo>
                    <a:pt x="0" y="1184"/>
                    <a:pt x="344" y="1525"/>
                    <a:pt x="768" y="1525"/>
                  </a:cubicBezTo>
                  <a:cubicBezTo>
                    <a:pt x="1193" y="1525"/>
                    <a:pt x="1537" y="1184"/>
                    <a:pt x="1537" y="763"/>
                  </a:cubicBezTo>
                  <a:cubicBezTo>
                    <a:pt x="1537" y="341"/>
                    <a:pt x="1193" y="0"/>
                    <a:pt x="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69"/>
            <p:cNvSpPr/>
            <p:nvPr/>
          </p:nvSpPr>
          <p:spPr>
            <a:xfrm>
              <a:off x="3044325" y="2349325"/>
              <a:ext cx="34150" cy="30600"/>
            </a:xfrm>
            <a:custGeom>
              <a:avLst/>
              <a:gdLst/>
              <a:ahLst/>
              <a:cxnLst/>
              <a:rect l="l" t="t" r="r" b="b"/>
              <a:pathLst>
                <a:path w="1366" h="1224" extrusionOk="0">
                  <a:moveTo>
                    <a:pt x="1207" y="0"/>
                  </a:moveTo>
                  <a:cubicBezTo>
                    <a:pt x="809" y="319"/>
                    <a:pt x="407" y="632"/>
                    <a:pt x="1" y="941"/>
                  </a:cubicBezTo>
                  <a:cubicBezTo>
                    <a:pt x="141" y="1113"/>
                    <a:pt x="357" y="1223"/>
                    <a:pt x="597" y="1223"/>
                  </a:cubicBezTo>
                  <a:cubicBezTo>
                    <a:pt x="1022" y="1223"/>
                    <a:pt x="1365" y="883"/>
                    <a:pt x="1365" y="461"/>
                  </a:cubicBezTo>
                  <a:cubicBezTo>
                    <a:pt x="1365" y="288"/>
                    <a:pt x="1307" y="127"/>
                    <a:pt x="1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69"/>
            <p:cNvSpPr/>
            <p:nvPr/>
          </p:nvSpPr>
          <p:spPr>
            <a:xfrm>
              <a:off x="3104775" y="2350250"/>
              <a:ext cx="38450" cy="38125"/>
            </a:xfrm>
            <a:custGeom>
              <a:avLst/>
              <a:gdLst/>
              <a:ahLst/>
              <a:cxnLst/>
              <a:rect l="l" t="t" r="r" b="b"/>
              <a:pathLst>
                <a:path w="1538" h="1525" extrusionOk="0">
                  <a:moveTo>
                    <a:pt x="769" y="1"/>
                  </a:moveTo>
                  <a:cubicBezTo>
                    <a:pt x="344" y="1"/>
                    <a:pt x="0" y="341"/>
                    <a:pt x="0" y="763"/>
                  </a:cubicBezTo>
                  <a:cubicBezTo>
                    <a:pt x="0" y="1184"/>
                    <a:pt x="344" y="1525"/>
                    <a:pt x="769" y="1525"/>
                  </a:cubicBezTo>
                  <a:cubicBezTo>
                    <a:pt x="1194" y="1525"/>
                    <a:pt x="1538" y="1184"/>
                    <a:pt x="1538" y="763"/>
                  </a:cubicBezTo>
                  <a:cubicBezTo>
                    <a:pt x="1538" y="341"/>
                    <a:pt x="1194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69"/>
            <p:cNvSpPr/>
            <p:nvPr/>
          </p:nvSpPr>
          <p:spPr>
            <a:xfrm>
              <a:off x="3113125" y="2292375"/>
              <a:ext cx="30100" cy="28250"/>
            </a:xfrm>
            <a:custGeom>
              <a:avLst/>
              <a:gdLst/>
              <a:ahLst/>
              <a:cxnLst/>
              <a:rect l="l" t="t" r="r" b="b"/>
              <a:pathLst>
                <a:path w="1204" h="1130" extrusionOk="0">
                  <a:moveTo>
                    <a:pt x="1109" y="1"/>
                  </a:moveTo>
                  <a:cubicBezTo>
                    <a:pt x="1066" y="42"/>
                    <a:pt x="1021" y="83"/>
                    <a:pt x="977" y="124"/>
                  </a:cubicBezTo>
                  <a:cubicBezTo>
                    <a:pt x="658" y="420"/>
                    <a:pt x="331" y="711"/>
                    <a:pt x="1" y="996"/>
                  </a:cubicBezTo>
                  <a:cubicBezTo>
                    <a:pt x="125" y="1081"/>
                    <a:pt x="274" y="1130"/>
                    <a:pt x="435" y="1130"/>
                  </a:cubicBezTo>
                  <a:cubicBezTo>
                    <a:pt x="860" y="1130"/>
                    <a:pt x="1204" y="788"/>
                    <a:pt x="1204" y="367"/>
                  </a:cubicBezTo>
                  <a:cubicBezTo>
                    <a:pt x="1204" y="233"/>
                    <a:pt x="1170" y="108"/>
                    <a:pt x="1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69"/>
            <p:cNvSpPr/>
            <p:nvPr/>
          </p:nvSpPr>
          <p:spPr>
            <a:xfrm>
              <a:off x="3175925" y="2283350"/>
              <a:ext cx="38100" cy="37275"/>
            </a:xfrm>
            <a:custGeom>
              <a:avLst/>
              <a:gdLst/>
              <a:ahLst/>
              <a:cxnLst/>
              <a:rect l="l" t="t" r="r" b="b"/>
              <a:pathLst>
                <a:path w="1524" h="1491" extrusionOk="0">
                  <a:moveTo>
                    <a:pt x="537" y="0"/>
                  </a:moveTo>
                  <a:cubicBezTo>
                    <a:pt x="226" y="99"/>
                    <a:pt x="0" y="388"/>
                    <a:pt x="0" y="728"/>
                  </a:cubicBezTo>
                  <a:cubicBezTo>
                    <a:pt x="0" y="1149"/>
                    <a:pt x="345" y="1491"/>
                    <a:pt x="770" y="1491"/>
                  </a:cubicBezTo>
                  <a:cubicBezTo>
                    <a:pt x="1143" y="1491"/>
                    <a:pt x="1455" y="1225"/>
                    <a:pt x="1524" y="873"/>
                  </a:cubicBezTo>
                  <a:lnTo>
                    <a:pt x="1524" y="873"/>
                  </a:lnTo>
                  <a:lnTo>
                    <a:pt x="896" y="1015"/>
                  </a:lnTo>
                  <a:cubicBezTo>
                    <a:pt x="853" y="1025"/>
                    <a:pt x="807" y="1034"/>
                    <a:pt x="763" y="1034"/>
                  </a:cubicBezTo>
                  <a:cubicBezTo>
                    <a:pt x="712" y="1034"/>
                    <a:pt x="664" y="1022"/>
                    <a:pt x="629" y="987"/>
                  </a:cubicBezTo>
                  <a:cubicBezTo>
                    <a:pt x="579" y="937"/>
                    <a:pt x="573" y="862"/>
                    <a:pt x="571" y="792"/>
                  </a:cubicBezTo>
                  <a:lnTo>
                    <a:pt x="5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69"/>
            <p:cNvSpPr/>
            <p:nvPr/>
          </p:nvSpPr>
          <p:spPr>
            <a:xfrm>
              <a:off x="3168100" y="2336850"/>
              <a:ext cx="38450" cy="38125"/>
            </a:xfrm>
            <a:custGeom>
              <a:avLst/>
              <a:gdLst/>
              <a:ahLst/>
              <a:cxnLst/>
              <a:rect l="l" t="t" r="r" b="b"/>
              <a:pathLst>
                <a:path w="1538" h="1525" extrusionOk="0">
                  <a:moveTo>
                    <a:pt x="770" y="0"/>
                  </a:moveTo>
                  <a:cubicBezTo>
                    <a:pt x="345" y="0"/>
                    <a:pt x="0" y="341"/>
                    <a:pt x="0" y="762"/>
                  </a:cubicBezTo>
                  <a:cubicBezTo>
                    <a:pt x="0" y="1184"/>
                    <a:pt x="345" y="1525"/>
                    <a:pt x="770" y="1525"/>
                  </a:cubicBezTo>
                  <a:cubicBezTo>
                    <a:pt x="1194" y="1525"/>
                    <a:pt x="1538" y="1183"/>
                    <a:pt x="1538" y="762"/>
                  </a:cubicBezTo>
                  <a:cubicBezTo>
                    <a:pt x="1538" y="341"/>
                    <a:pt x="1194" y="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69"/>
            <p:cNvSpPr/>
            <p:nvPr/>
          </p:nvSpPr>
          <p:spPr>
            <a:xfrm>
              <a:off x="3158150" y="2401800"/>
              <a:ext cx="34325" cy="31625"/>
            </a:xfrm>
            <a:custGeom>
              <a:avLst/>
              <a:gdLst/>
              <a:ahLst/>
              <a:cxnLst/>
              <a:rect l="l" t="t" r="r" b="b"/>
              <a:pathLst>
                <a:path w="1373" h="1265" extrusionOk="0">
                  <a:moveTo>
                    <a:pt x="769" y="0"/>
                  </a:moveTo>
                  <a:cubicBezTo>
                    <a:pt x="345" y="0"/>
                    <a:pt x="1" y="342"/>
                    <a:pt x="1" y="762"/>
                  </a:cubicBezTo>
                  <a:cubicBezTo>
                    <a:pt x="1" y="954"/>
                    <a:pt x="71" y="1131"/>
                    <a:pt x="191" y="1264"/>
                  </a:cubicBezTo>
                  <a:cubicBezTo>
                    <a:pt x="585" y="943"/>
                    <a:pt x="981" y="618"/>
                    <a:pt x="1373" y="291"/>
                  </a:cubicBezTo>
                  <a:cubicBezTo>
                    <a:pt x="1232" y="114"/>
                    <a:pt x="1014" y="0"/>
                    <a:pt x="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787E54E6-549C-444B-BC32-1B01713378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8" t="50000" r="2222" b="27909"/>
          <a:stretch/>
        </p:blipFill>
        <p:spPr>
          <a:xfrm>
            <a:off x="138545" y="2348102"/>
            <a:ext cx="8866909" cy="11362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37"/>
          <p:cNvSpPr txBox="1">
            <a:spLocks noGrp="1"/>
          </p:cNvSpPr>
          <p:nvPr>
            <p:ph type="ctrTitle"/>
          </p:nvPr>
        </p:nvSpPr>
        <p:spPr>
          <a:xfrm flipH="1">
            <a:off x="1602509" y="1181677"/>
            <a:ext cx="5938982" cy="27801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E’tiboringiz</a:t>
            </a: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uchun</a:t>
            </a: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rahmat</a:t>
            </a: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sz="6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am Building Class for Elementary by Slidesgo">
  <a:themeElements>
    <a:clrScheme name="Simple Light">
      <a:dk1>
        <a:srgbClr val="000000"/>
      </a:dk1>
      <a:lt1>
        <a:srgbClr val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122</Words>
  <Application>Microsoft Office PowerPoint</Application>
  <PresentationFormat>Экран (16:9)</PresentationFormat>
  <Paragraphs>62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Gloria Hallelujah</vt:lpstr>
      <vt:lpstr>Fira Sans Extra Condensed</vt:lpstr>
      <vt:lpstr>Raleway SemiBold</vt:lpstr>
      <vt:lpstr>Raleway</vt:lpstr>
      <vt:lpstr>Team Building Class for Elementary by Slidesgo</vt:lpstr>
      <vt:lpstr>Matematika  2-sinf</vt:lpstr>
      <vt:lpstr>Презентация PowerPoint</vt:lpstr>
      <vt:lpstr>Mustaqil topshiriq. (75- bet) 5- topshiriq. Ko‘paytmalarni topamiz.</vt:lpstr>
      <vt:lpstr>1- topshiriq. Hisoblashlarni tushuntiramiz. </vt:lpstr>
      <vt:lpstr>2 – topshiriq. Hisoblaymiz.  Kim chaqqon?  </vt:lpstr>
      <vt:lpstr>3 – topshiriq. Jami konfetlar nechta?</vt:lpstr>
      <vt:lpstr>4 – topshiriq. Mashina massasi nechta koptokcha massasiga teng?</vt:lpstr>
      <vt:lpstr>Mustaqil topshiriq. (76- bet)  5- topshiriq. Ifodalar tuzamiz va qiymatlarini topamiz </vt:lpstr>
      <vt:lpstr>E’tiboringiz uchun rahmat!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 2-sinf</dc:title>
  <cp:lastModifiedBy>Zafar Sharipov</cp:lastModifiedBy>
  <cp:revision>17</cp:revision>
  <dcterms:modified xsi:type="dcterms:W3CDTF">2021-11-04T07:57:24Z</dcterms:modified>
</cp:coreProperties>
</file>