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7" r:id="rId3"/>
    <p:sldId id="266" r:id="rId4"/>
    <p:sldId id="270" r:id="rId5"/>
    <p:sldId id="313" r:id="rId6"/>
    <p:sldId id="314" r:id="rId7"/>
    <p:sldId id="315" r:id="rId8"/>
    <p:sldId id="268" r:id="rId9"/>
    <p:sldId id="285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Pacifico" charset="-52"/>
      <p:regular r:id="rId16"/>
    </p:embeddedFont>
    <p:embeddedFont>
      <p:font typeface="Catamaran Medium" charset="0"/>
      <p:regular r:id="rId17"/>
      <p:bold r:id="rId18"/>
    </p:embeddedFont>
    <p:embeddedFont>
      <p:font typeface="Alfa Slab One" charset="0"/>
      <p:regular r:id="rId19"/>
    </p:embeddedFont>
    <p:embeddedFont>
      <p:font typeface="Catamaran" charset="0"/>
      <p:regular r:id="rId20"/>
      <p:bold r:id="rId21"/>
    </p:embeddedFont>
    <p:embeddedFont>
      <p:font typeface="Catamaran ExtraBold" charset="0"/>
      <p:bold r:id="rId22"/>
    </p:embeddedFont>
    <p:embeddedFont>
      <p:font typeface="Dosis" pitchFamily="2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B6208B-BB06-4E3A-9CB6-41A9047F986C}">
  <a:tblStyle styleId="{52B6208B-BB06-4E3A-9CB6-41A9047F98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602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ddba04b64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ddba04b64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ddba04b64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ddba04b64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21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ddba04b64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ddba04b64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4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ddba04b64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ddba04b64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79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ddba04b644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ddba04b644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Google Shape;3016;gddba04b644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7" name="Google Shape;3017;gddba04b644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3088200" y="3149222"/>
            <a:ext cx="2967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371600" y="1804165"/>
            <a:ext cx="6400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401997" y="380550"/>
            <a:ext cx="381331" cy="703626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425496" y="250875"/>
            <a:ext cx="496337" cy="690084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011597" y="426136"/>
            <a:ext cx="256677" cy="470626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8068431" y="4026281"/>
            <a:ext cx="724700" cy="884585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8160850" y="3225413"/>
            <a:ext cx="539825" cy="5796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2646274" y="-293552"/>
            <a:ext cx="3851452" cy="1263131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502032" y="3053536"/>
            <a:ext cx="1515925" cy="309178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_1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Google Shape;12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17"/>
          <p:cNvSpPr txBox="1">
            <a:spLocks noGrp="1"/>
          </p:cNvSpPr>
          <p:nvPr>
            <p:ph type="title"/>
          </p:nvPr>
        </p:nvSpPr>
        <p:spPr>
          <a:xfrm>
            <a:off x="2360100" y="2955500"/>
            <a:ext cx="4423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9" name="Google Shape;1209;p17"/>
          <p:cNvSpPr txBox="1">
            <a:spLocks noGrp="1"/>
          </p:cNvSpPr>
          <p:nvPr>
            <p:ph type="subTitle" idx="1"/>
          </p:nvPr>
        </p:nvSpPr>
        <p:spPr>
          <a:xfrm>
            <a:off x="2359200" y="3763192"/>
            <a:ext cx="4425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10" name="Google Shape;1210;p17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211" name="Google Shape;1211;p1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17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" name="Google Shape;1214;p17"/>
          <p:cNvGrpSpPr/>
          <p:nvPr/>
        </p:nvGrpSpPr>
        <p:grpSpPr>
          <a:xfrm rot="-1623883">
            <a:off x="8373797" y="3024225"/>
            <a:ext cx="543979" cy="660355"/>
            <a:chOff x="3703100" y="2534450"/>
            <a:chExt cx="543975" cy="660350"/>
          </a:xfrm>
        </p:grpSpPr>
        <p:sp>
          <p:nvSpPr>
            <p:cNvPr id="1215" name="Google Shape;1215;p17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" name="Google Shape;1243;p17"/>
          <p:cNvGrpSpPr/>
          <p:nvPr/>
        </p:nvGrpSpPr>
        <p:grpSpPr>
          <a:xfrm rot="570904">
            <a:off x="8170222" y="3960683"/>
            <a:ext cx="673396" cy="781467"/>
            <a:chOff x="2038000" y="238125"/>
            <a:chExt cx="673425" cy="781500"/>
          </a:xfrm>
        </p:grpSpPr>
        <p:sp>
          <p:nvSpPr>
            <p:cNvPr id="1244" name="Google Shape;1244;p17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48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5" name="Google Shape;1715;p26"/>
          <p:cNvSpPr txBox="1">
            <a:spLocks noGrp="1"/>
          </p:cNvSpPr>
          <p:nvPr>
            <p:ph type="subTitle" idx="1"/>
          </p:nvPr>
        </p:nvSpPr>
        <p:spPr>
          <a:xfrm>
            <a:off x="878663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6" name="Google Shape;1716;p26"/>
          <p:cNvSpPr txBox="1">
            <a:spLocks noGrp="1"/>
          </p:cNvSpPr>
          <p:nvPr>
            <p:ph type="subTitle" idx="2"/>
          </p:nvPr>
        </p:nvSpPr>
        <p:spPr>
          <a:xfrm>
            <a:off x="714563" y="2229437"/>
            <a:ext cx="1791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26"/>
          <p:cNvSpPr txBox="1">
            <a:spLocks noGrp="1"/>
          </p:cNvSpPr>
          <p:nvPr>
            <p:ph type="subTitle" idx="3"/>
          </p:nvPr>
        </p:nvSpPr>
        <p:spPr>
          <a:xfrm>
            <a:off x="3840450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8" name="Google Shape;1718;p26"/>
          <p:cNvSpPr txBox="1">
            <a:spLocks noGrp="1"/>
          </p:cNvSpPr>
          <p:nvPr>
            <p:ph type="subTitle" idx="4"/>
          </p:nvPr>
        </p:nvSpPr>
        <p:spPr>
          <a:xfrm>
            <a:off x="3674700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26"/>
          <p:cNvSpPr txBox="1">
            <a:spLocks noGrp="1"/>
          </p:cNvSpPr>
          <p:nvPr>
            <p:ph type="subTitle" idx="5"/>
          </p:nvPr>
        </p:nvSpPr>
        <p:spPr>
          <a:xfrm>
            <a:off x="6802237" y="1910373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0" name="Google Shape;1720;p26"/>
          <p:cNvSpPr txBox="1">
            <a:spLocks noGrp="1"/>
          </p:cNvSpPr>
          <p:nvPr>
            <p:ph type="subTitle" idx="6"/>
          </p:nvPr>
        </p:nvSpPr>
        <p:spPr>
          <a:xfrm>
            <a:off x="6636487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26"/>
          <p:cNvSpPr txBox="1">
            <a:spLocks noGrp="1"/>
          </p:cNvSpPr>
          <p:nvPr>
            <p:ph type="subTitle" idx="7"/>
          </p:nvPr>
        </p:nvSpPr>
        <p:spPr>
          <a:xfrm>
            <a:off x="878663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2" name="Google Shape;1722;p26"/>
          <p:cNvSpPr txBox="1">
            <a:spLocks noGrp="1"/>
          </p:cNvSpPr>
          <p:nvPr>
            <p:ph type="subTitle" idx="8"/>
          </p:nvPr>
        </p:nvSpPr>
        <p:spPr>
          <a:xfrm>
            <a:off x="712913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26"/>
          <p:cNvSpPr txBox="1">
            <a:spLocks noGrp="1"/>
          </p:cNvSpPr>
          <p:nvPr>
            <p:ph type="subTitle" idx="9"/>
          </p:nvPr>
        </p:nvSpPr>
        <p:spPr>
          <a:xfrm>
            <a:off x="3840450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4" name="Google Shape;1724;p26"/>
          <p:cNvSpPr txBox="1">
            <a:spLocks noGrp="1"/>
          </p:cNvSpPr>
          <p:nvPr>
            <p:ph type="subTitle" idx="13"/>
          </p:nvPr>
        </p:nvSpPr>
        <p:spPr>
          <a:xfrm>
            <a:off x="3674700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4"/>
          </p:nvPr>
        </p:nvSpPr>
        <p:spPr>
          <a:xfrm>
            <a:off x="6802237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15"/>
          </p:nvPr>
        </p:nvSpPr>
        <p:spPr>
          <a:xfrm>
            <a:off x="6636487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28" name="Google Shape;1728;p26"/>
          <p:cNvGrpSpPr/>
          <p:nvPr/>
        </p:nvGrpSpPr>
        <p:grpSpPr>
          <a:xfrm>
            <a:off x="-22062" y="4204800"/>
            <a:ext cx="719750" cy="789225"/>
            <a:chOff x="641925" y="383000"/>
            <a:chExt cx="719750" cy="789225"/>
          </a:xfrm>
        </p:grpSpPr>
        <p:sp>
          <p:nvSpPr>
            <p:cNvPr id="1729" name="Google Shape;1729;p26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26"/>
          <p:cNvGrpSpPr/>
          <p:nvPr/>
        </p:nvGrpSpPr>
        <p:grpSpPr>
          <a:xfrm flipH="1">
            <a:off x="8265313" y="71463"/>
            <a:ext cx="798125" cy="1094450"/>
            <a:chOff x="532675" y="3247050"/>
            <a:chExt cx="798125" cy="1094450"/>
          </a:xfrm>
        </p:grpSpPr>
        <p:sp>
          <p:nvSpPr>
            <p:cNvPr id="1746" name="Google Shape;1746;p26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26"/>
          <p:cNvGrpSpPr/>
          <p:nvPr/>
        </p:nvGrpSpPr>
        <p:grpSpPr>
          <a:xfrm>
            <a:off x="6200249" y="4599414"/>
            <a:ext cx="3851452" cy="1263131"/>
            <a:chOff x="238125" y="548775"/>
            <a:chExt cx="2842400" cy="932200"/>
          </a:xfrm>
        </p:grpSpPr>
        <p:sp>
          <p:nvSpPr>
            <p:cNvPr id="1750" name="Google Shape;1750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26"/>
          <p:cNvGrpSpPr/>
          <p:nvPr/>
        </p:nvGrpSpPr>
        <p:grpSpPr>
          <a:xfrm>
            <a:off x="-1401851" y="-839461"/>
            <a:ext cx="3851452" cy="1263131"/>
            <a:chOff x="238125" y="548775"/>
            <a:chExt cx="2842400" cy="932200"/>
          </a:xfrm>
        </p:grpSpPr>
        <p:sp>
          <p:nvSpPr>
            <p:cNvPr id="1753" name="Google Shape;1753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60" r:id="rId5"/>
    <p:sldLayoutId id="2147483663" r:id="rId6"/>
    <p:sldLayoutId id="2147483672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37"/>
          <p:cNvSpPr/>
          <p:nvPr/>
        </p:nvSpPr>
        <p:spPr>
          <a:xfrm>
            <a:off x="2270249" y="3331945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626772" y="1643877"/>
            <a:ext cx="5890455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6600" dirty="0" err="1">
                <a:ln w="12700">
                  <a:solidFill>
                    <a:schemeClr val="bg1"/>
                  </a:solidFill>
                </a:ln>
                <a:solidFill>
                  <a:schemeClr val="accent5"/>
                </a:solidFill>
              </a:rPr>
              <a:t>Matematika</a:t>
            </a:r>
            <a:r>
              <a:rPr lang="en-US" sz="6600" dirty="0">
                <a:ln w="12700">
                  <a:solidFill>
                    <a:schemeClr val="bg1"/>
                  </a:solidFill>
                </a:ln>
                <a:solidFill>
                  <a:schemeClr val="accent5"/>
                </a:solidFill>
              </a:rPr>
              <a:t> </a:t>
            </a:r>
            <a:br>
              <a:rPr lang="en-US" sz="6600" dirty="0">
                <a:ln w="12700">
                  <a:solidFill>
                    <a:schemeClr val="bg1"/>
                  </a:solidFill>
                </a:ln>
                <a:solidFill>
                  <a:schemeClr val="accent5"/>
                </a:solidFill>
              </a:rPr>
            </a:br>
            <a:r>
              <a:rPr lang="en-US" sz="6600" dirty="0">
                <a:ln w="12700">
                  <a:solidFill>
                    <a:schemeClr val="bg1"/>
                  </a:solidFill>
                </a:ln>
                <a:solidFill>
                  <a:schemeClr val="accent5"/>
                </a:solidFill>
              </a:rPr>
              <a:t>2- </a:t>
            </a:r>
            <a:r>
              <a:rPr lang="en-US" sz="6600" dirty="0" err="1">
                <a:ln w="12700">
                  <a:solidFill>
                    <a:schemeClr val="bg1"/>
                  </a:solidFill>
                </a:ln>
                <a:solidFill>
                  <a:schemeClr val="accent5"/>
                </a:solidFill>
              </a:rPr>
              <a:t>sinf</a:t>
            </a:r>
            <a:endParaRPr sz="6000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2D04885-9B80-4CFF-9F2A-9F43A2841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3" r="53047" b="81250"/>
          <a:stretch/>
        </p:blipFill>
        <p:spPr>
          <a:xfrm>
            <a:off x="4000500" y="0"/>
            <a:ext cx="1143000" cy="964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265937" y="2749543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415;p48">
            <a:extLst>
              <a:ext uri="{FF2B5EF4-FFF2-40B4-BE49-F238E27FC236}">
                <a16:creationId xmlns="" xmlns:a16="http://schemas.microsoft.com/office/drawing/2014/main" id="{D38D12E5-DB16-4D97-9898-C45D399D5D19}"/>
              </a:ext>
            </a:extLst>
          </p:cNvPr>
          <p:cNvSpPr txBox="1">
            <a:spLocks/>
          </p:cNvSpPr>
          <p:nvPr/>
        </p:nvSpPr>
        <p:spPr>
          <a:xfrm>
            <a:off x="957574" y="1771650"/>
            <a:ext cx="802599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Mavzu</a:t>
            </a: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: 5, 6 </a:t>
            </a:r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sonlarini</a:t>
            </a: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bir</a:t>
            </a: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xonali</a:t>
            </a: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songa</a:t>
            </a: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ko‘paytirish</a:t>
            </a: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b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en-US" sz="3600" dirty="0">
              <a:ln w="12700">
                <a:solidFill>
                  <a:schemeClr val="bg1"/>
                </a:solidFill>
              </a:ln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47"/>
          <p:cNvSpPr txBox="1">
            <a:spLocks noGrp="1"/>
          </p:cNvSpPr>
          <p:nvPr>
            <p:ph type="title"/>
          </p:nvPr>
        </p:nvSpPr>
        <p:spPr>
          <a:xfrm>
            <a:off x="993475" y="0"/>
            <a:ext cx="7623568" cy="1482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uz-Cyrl-UZ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bet)</a:t>
            </a:r>
            <a:b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Ifodalar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tuzamiz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qiymatlarini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5" y="1479032"/>
            <a:ext cx="53149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12" y="3012106"/>
            <a:ext cx="53530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78379DE-130E-444A-8940-035A6379690C}"/>
              </a:ext>
            </a:extLst>
          </p:cNvPr>
          <p:cNvSpPr txBox="1"/>
          <p:nvPr/>
        </p:nvSpPr>
        <p:spPr>
          <a:xfrm>
            <a:off x="3738242" y="2029495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</a:t>
            </a:r>
            <a:endParaRPr lang="en-US" sz="22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78379DE-130E-444A-8940-035A6379690C}"/>
              </a:ext>
            </a:extLst>
          </p:cNvPr>
          <p:cNvSpPr txBox="1"/>
          <p:nvPr/>
        </p:nvSpPr>
        <p:spPr>
          <a:xfrm>
            <a:off x="4564411" y="2029494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200" dirty="0"/>
              <a:t>3</a:t>
            </a:r>
            <a:endParaRPr lang="en-US" sz="22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78379DE-130E-444A-8940-035A6379690C}"/>
              </a:ext>
            </a:extLst>
          </p:cNvPr>
          <p:cNvSpPr txBox="1"/>
          <p:nvPr/>
        </p:nvSpPr>
        <p:spPr>
          <a:xfrm>
            <a:off x="5364211" y="201986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</a:t>
            </a:r>
            <a:endParaRPr lang="en-US" sz="22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78379DE-130E-444A-8940-035A6379690C}"/>
              </a:ext>
            </a:extLst>
          </p:cNvPr>
          <p:cNvSpPr txBox="1"/>
          <p:nvPr/>
        </p:nvSpPr>
        <p:spPr>
          <a:xfrm>
            <a:off x="6296258" y="3587182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</a:t>
            </a:r>
            <a:endParaRPr lang="en-US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78379DE-130E-444A-8940-035A6379690C}"/>
              </a:ext>
            </a:extLst>
          </p:cNvPr>
          <p:cNvSpPr txBox="1"/>
          <p:nvPr/>
        </p:nvSpPr>
        <p:spPr>
          <a:xfrm>
            <a:off x="7141658" y="3585582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200" dirty="0" smtClean="0"/>
              <a:t>4</a:t>
            </a:r>
            <a:endParaRPr lang="en-US" sz="22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78379DE-130E-444A-8940-035A6379690C}"/>
              </a:ext>
            </a:extLst>
          </p:cNvPr>
          <p:cNvSpPr txBox="1"/>
          <p:nvPr/>
        </p:nvSpPr>
        <p:spPr>
          <a:xfrm>
            <a:off x="7861950" y="3575956"/>
            <a:ext cx="581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8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51"/>
          <p:cNvSpPr txBox="1">
            <a:spLocks noGrp="1"/>
          </p:cNvSpPr>
          <p:nvPr>
            <p:ph type="subTitle" idx="1"/>
          </p:nvPr>
        </p:nvSpPr>
        <p:spPr>
          <a:xfrm>
            <a:off x="1226543" y="231006"/>
            <a:ext cx="5395638" cy="8973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–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/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Hisoblashlarni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tushuntiramiz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7" y="1371551"/>
            <a:ext cx="570987" cy="124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94" y="1361926"/>
            <a:ext cx="570987" cy="124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81" y="1352301"/>
            <a:ext cx="570987" cy="124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68" y="1342676"/>
            <a:ext cx="570987" cy="124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55" y="1343455"/>
            <a:ext cx="570987" cy="124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503062" y="2571343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810367" y="2585082"/>
            <a:ext cx="5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+4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1313980" y="2584147"/>
            <a:ext cx="5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+4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1788717" y="2584705"/>
            <a:ext cx="5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+4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2176829" y="2575079"/>
            <a:ext cx="5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+4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2589104" y="2583104"/>
            <a:ext cx="74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=20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36882" y="3099331"/>
            <a:ext cx="306084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97730" y="2802175"/>
            <a:ext cx="0" cy="297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44915" y="2802174"/>
            <a:ext cx="0" cy="297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1012323" y="3099332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1289568" y="3060832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1601316" y="3099332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1884967" y="3099332"/>
            <a:ext cx="74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=20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60" y="1526953"/>
            <a:ext cx="606420" cy="10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41" y="1533072"/>
            <a:ext cx="606420" cy="10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59" y="1539992"/>
            <a:ext cx="606420" cy="10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29" y="1526953"/>
            <a:ext cx="606420" cy="10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42" y="1518013"/>
            <a:ext cx="606420" cy="10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62" y="1505956"/>
            <a:ext cx="606420" cy="10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4874664" y="260649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5181969" y="2620233"/>
            <a:ext cx="5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5685582" y="2619298"/>
            <a:ext cx="5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6160319" y="2619856"/>
            <a:ext cx="5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6548431" y="2610230"/>
            <a:ext cx="5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7360256" y="2608449"/>
            <a:ext cx="74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 dirty="0" smtClean="0"/>
              <a:t>=</a:t>
            </a:r>
            <a:r>
              <a:rPr lang="en-US" dirty="0" smtClean="0"/>
              <a:t>18</a:t>
            </a:r>
            <a:endParaRPr lang="en-US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4708484" y="3134482"/>
            <a:ext cx="361736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322888" y="2841062"/>
            <a:ext cx="0" cy="297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716517" y="2837325"/>
            <a:ext cx="0" cy="297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5383925" y="3134483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6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5670795" y="3115233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5972918" y="3134483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6256569" y="3134483"/>
            <a:ext cx="74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=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18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6922206" y="2608630"/>
            <a:ext cx="5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47" grpId="0"/>
      <p:bldP spid="48" grpId="0"/>
      <p:bldP spid="50" grpId="0"/>
      <p:bldP spid="51" grpId="0"/>
      <p:bldP spid="52" grpId="0"/>
      <p:bldP spid="53" grpId="0"/>
      <p:bldP spid="61" grpId="0"/>
      <p:bldP spid="62" grpId="0"/>
      <p:bldP spid="63" grpId="0"/>
      <p:bldP spid="64" grpId="0"/>
      <p:bldP spid="65" grpId="0"/>
      <p:bldP spid="66" grpId="0"/>
      <p:bldP spid="70" grpId="0"/>
      <p:bldP spid="71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51"/>
          <p:cNvSpPr txBox="1">
            <a:spLocks noGrp="1"/>
          </p:cNvSpPr>
          <p:nvPr>
            <p:ph type="subTitle" idx="1"/>
          </p:nvPr>
        </p:nvSpPr>
        <p:spPr>
          <a:xfrm>
            <a:off x="437268" y="103185"/>
            <a:ext cx="4779621" cy="27170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ta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kemaning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birida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tadan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yo‘lovchi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b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tadan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ekipaj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a’zosi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bor.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Kemalarda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necha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nafar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kishi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458;p51"/>
          <p:cNvSpPr txBox="1">
            <a:spLocks/>
          </p:cNvSpPr>
          <p:nvPr/>
        </p:nvSpPr>
        <p:spPr>
          <a:xfrm>
            <a:off x="454918" y="2924076"/>
            <a:ext cx="3510690" cy="212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Kema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4 ta</a:t>
            </a:r>
          </a:p>
          <a:p>
            <a:pPr marL="0" indent="0"/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Yo‘lovchi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endParaRPr lang="en-US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Ekipaj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a’zosi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tadan</a:t>
            </a:r>
            <a:endParaRPr lang="en-US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Jami – ?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kishi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2458;p51"/>
          <p:cNvSpPr txBox="1">
            <a:spLocks/>
          </p:cNvSpPr>
          <p:nvPr/>
        </p:nvSpPr>
        <p:spPr>
          <a:xfrm>
            <a:off x="6130616" y="1898581"/>
            <a:ext cx="1900890" cy="70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l"/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Yechish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2458;p51"/>
          <p:cNvSpPr txBox="1">
            <a:spLocks/>
          </p:cNvSpPr>
          <p:nvPr/>
        </p:nvSpPr>
        <p:spPr>
          <a:xfrm>
            <a:off x="6101741" y="2350570"/>
            <a:ext cx="1900890" cy="70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l"/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6+3=9 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2458;p51"/>
          <p:cNvSpPr txBox="1">
            <a:spLocks/>
          </p:cNvSpPr>
          <p:nvPr/>
        </p:nvSpPr>
        <p:spPr>
          <a:xfrm>
            <a:off x="6101741" y="2753828"/>
            <a:ext cx="2455118" cy="70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l"/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4 x 9 = 36 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2458;p51"/>
          <p:cNvSpPr txBox="1">
            <a:spLocks/>
          </p:cNvSpPr>
          <p:nvPr/>
        </p:nvSpPr>
        <p:spPr>
          <a:xfrm>
            <a:off x="5909235" y="3360017"/>
            <a:ext cx="2840129" cy="151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l"/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Javob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Kemada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36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nafar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kishi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bor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0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" grpId="0" build="p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51"/>
          <p:cNvSpPr txBox="1">
            <a:spLocks noGrp="1"/>
          </p:cNvSpPr>
          <p:nvPr>
            <p:ph type="subTitle" idx="1"/>
          </p:nvPr>
        </p:nvSpPr>
        <p:spPr>
          <a:xfrm>
            <a:off x="1220643" y="86629"/>
            <a:ext cx="4390886" cy="10491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–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/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Kim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chaqqon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2" y="1287339"/>
            <a:ext cx="5138782" cy="148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75" y="3113830"/>
            <a:ext cx="5286673" cy="162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3881529" y="1268090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4775074" y="1287339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4850474" y="1786239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4904656" y="2291159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3970051" y="1766989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4000891" y="2299653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6777128" y="3113830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7709175" y="3089003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6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6842903" y="3680105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7776550" y="3667810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6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7832700" y="4205210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6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6908678" y="4198255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5" grpId="0"/>
      <p:bldP spid="46" grpId="0"/>
      <p:bldP spid="4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51"/>
          <p:cNvSpPr txBox="1">
            <a:spLocks noGrp="1"/>
          </p:cNvSpPr>
          <p:nvPr>
            <p:ph type="subTitle" idx="1"/>
          </p:nvPr>
        </p:nvSpPr>
        <p:spPr>
          <a:xfrm>
            <a:off x="1387223" y="0"/>
            <a:ext cx="5273459" cy="1054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–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/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Bo‘sh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joylarni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to‘ldiramiz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48" y="971952"/>
            <a:ext cx="1800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2" y="1681262"/>
            <a:ext cx="3669647" cy="343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83" y="1053064"/>
            <a:ext cx="17240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43" y="1602903"/>
            <a:ext cx="3373555" cy="339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1072170">
            <a:off x="2474697" y="2391677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10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3418650">
            <a:off x="2893863" y="2681830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1072170">
            <a:off x="6931170" y="2316143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10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3418650">
            <a:off x="7350336" y="2606296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1072170">
            <a:off x="2617472" y="1879952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50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21247562">
            <a:off x="3303401" y="2362802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425428">
            <a:off x="3572794" y="3250602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10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3363274" y="3991027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15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2655736" y="4477845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20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759047">
            <a:off x="1836285" y="4491381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25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1093249" y="4022324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30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372938">
            <a:off x="808081" y="3255106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35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999931">
            <a:off x="1108195" y="2396104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40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20962453">
            <a:off x="1842506" y="1859623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45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21413191">
            <a:off x="7806420" y="2316143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401256">
            <a:off x="8056148" y="3116647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12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6303452" y="4445687"/>
            <a:ext cx="45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30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21365580">
            <a:off x="5343779" y="3166834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42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21365580">
            <a:off x="5576597" y="2366558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48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21365580">
            <a:off x="6276385" y="1816485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54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 rot="21365580">
            <a:off x="7055949" y="1797577"/>
            <a:ext cx="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60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2655737" y="1158042"/>
            <a:ext cx="62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30</a:t>
            </a:r>
            <a:endParaRPr lang="en-US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7708166" y="1093393"/>
            <a:ext cx="62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30</a:t>
            </a:r>
            <a:endParaRPr lang="en-US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B6C9863-50B6-484F-8004-F1EB30487AEF}"/>
              </a:ext>
            </a:extLst>
          </p:cNvPr>
          <p:cNvSpPr/>
          <p:nvPr/>
        </p:nvSpPr>
        <p:spPr>
          <a:xfrm>
            <a:off x="300350" y="240280"/>
            <a:ext cx="1862173" cy="1038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2458;p51">
            <a:extLst>
              <a:ext uri="{FF2B5EF4-FFF2-40B4-BE49-F238E27FC236}">
                <a16:creationId xmlns="" xmlns:a16="http://schemas.microsoft.com/office/drawing/2014/main" id="{5CC392E9-C3AB-441A-B367-3BEDC4E9D5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759345"/>
            <a:ext cx="9144000" cy="1209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sv-S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Mustaqil topshiriq. ( </a:t>
            </a:r>
            <a:r>
              <a:rPr lang="sv-S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77- </a:t>
            </a:r>
            <a:r>
              <a:rPr lang="sv-S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bet) 5- topshiriq. </a:t>
            </a:r>
          </a:p>
          <a:p>
            <a:pPr marL="0" lvl="0" indent="0"/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Ifoda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tuzamiz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qiymatini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E68E5499-8898-455D-96CD-1D853EBCFE13}"/>
              </a:ext>
            </a:extLst>
          </p:cNvPr>
          <p:cNvSpPr/>
          <p:nvPr/>
        </p:nvSpPr>
        <p:spPr>
          <a:xfrm rot="5400000">
            <a:off x="7522107" y="3496300"/>
            <a:ext cx="1862173" cy="1038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" y="2240630"/>
            <a:ext cx="89439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9" name="Google Shape;3019;p66"/>
          <p:cNvGrpSpPr/>
          <p:nvPr/>
        </p:nvGrpSpPr>
        <p:grpSpPr>
          <a:xfrm>
            <a:off x="5105212" y="1159931"/>
            <a:ext cx="3390118" cy="2937367"/>
            <a:chOff x="2888498" y="1239838"/>
            <a:chExt cx="3390118" cy="2937367"/>
          </a:xfrm>
        </p:grpSpPr>
        <p:sp>
          <p:nvSpPr>
            <p:cNvPr id="3020" name="Google Shape;3020;p66"/>
            <p:cNvSpPr/>
            <p:nvPr/>
          </p:nvSpPr>
          <p:spPr>
            <a:xfrm>
              <a:off x="2897554" y="1239838"/>
              <a:ext cx="3381063" cy="2937367"/>
            </a:xfrm>
            <a:custGeom>
              <a:avLst/>
              <a:gdLst/>
              <a:ahLst/>
              <a:cxnLst/>
              <a:rect l="l" t="t" r="r" b="b"/>
              <a:pathLst>
                <a:path w="241203" h="209550" extrusionOk="0">
                  <a:moveTo>
                    <a:pt x="157001" y="66535"/>
                  </a:moveTo>
                  <a:lnTo>
                    <a:pt x="157096" y="66559"/>
                  </a:lnTo>
                  <a:lnTo>
                    <a:pt x="157192" y="66607"/>
                  </a:lnTo>
                  <a:lnTo>
                    <a:pt x="157240" y="66702"/>
                  </a:lnTo>
                  <a:lnTo>
                    <a:pt x="157264" y="66798"/>
                  </a:lnTo>
                  <a:lnTo>
                    <a:pt x="157264" y="79015"/>
                  </a:lnTo>
                  <a:lnTo>
                    <a:pt x="157240" y="79110"/>
                  </a:lnTo>
                  <a:lnTo>
                    <a:pt x="157192" y="79182"/>
                  </a:lnTo>
                  <a:lnTo>
                    <a:pt x="157096" y="79254"/>
                  </a:lnTo>
                  <a:lnTo>
                    <a:pt x="73396" y="79254"/>
                  </a:lnTo>
                  <a:lnTo>
                    <a:pt x="73301" y="79182"/>
                  </a:lnTo>
                  <a:lnTo>
                    <a:pt x="73253" y="79110"/>
                  </a:lnTo>
                  <a:lnTo>
                    <a:pt x="73229" y="79015"/>
                  </a:lnTo>
                  <a:lnTo>
                    <a:pt x="73229" y="66798"/>
                  </a:lnTo>
                  <a:lnTo>
                    <a:pt x="73253" y="66702"/>
                  </a:lnTo>
                  <a:lnTo>
                    <a:pt x="73301" y="66607"/>
                  </a:lnTo>
                  <a:lnTo>
                    <a:pt x="73396" y="66559"/>
                  </a:lnTo>
                  <a:lnTo>
                    <a:pt x="73492" y="66535"/>
                  </a:lnTo>
                  <a:close/>
                  <a:moveTo>
                    <a:pt x="170915" y="79301"/>
                  </a:moveTo>
                  <a:lnTo>
                    <a:pt x="171011" y="79325"/>
                  </a:lnTo>
                  <a:lnTo>
                    <a:pt x="171082" y="79373"/>
                  </a:lnTo>
                  <a:lnTo>
                    <a:pt x="171154" y="79469"/>
                  </a:lnTo>
                  <a:lnTo>
                    <a:pt x="171154" y="79564"/>
                  </a:lnTo>
                  <a:lnTo>
                    <a:pt x="171154" y="91781"/>
                  </a:lnTo>
                  <a:lnTo>
                    <a:pt x="171154" y="91877"/>
                  </a:lnTo>
                  <a:lnTo>
                    <a:pt x="171082" y="91972"/>
                  </a:lnTo>
                  <a:lnTo>
                    <a:pt x="171011" y="92020"/>
                  </a:lnTo>
                  <a:lnTo>
                    <a:pt x="170915" y="92044"/>
                  </a:lnTo>
                  <a:lnTo>
                    <a:pt x="166612" y="92044"/>
                  </a:lnTo>
                  <a:lnTo>
                    <a:pt x="166707" y="92068"/>
                  </a:lnTo>
                  <a:lnTo>
                    <a:pt x="166803" y="92116"/>
                  </a:lnTo>
                  <a:lnTo>
                    <a:pt x="166851" y="92188"/>
                  </a:lnTo>
                  <a:lnTo>
                    <a:pt x="166875" y="92307"/>
                  </a:lnTo>
                  <a:lnTo>
                    <a:pt x="166875" y="104500"/>
                  </a:lnTo>
                  <a:lnTo>
                    <a:pt x="166851" y="104620"/>
                  </a:lnTo>
                  <a:lnTo>
                    <a:pt x="166803" y="104691"/>
                  </a:lnTo>
                  <a:lnTo>
                    <a:pt x="166707" y="104739"/>
                  </a:lnTo>
                  <a:lnTo>
                    <a:pt x="166612" y="104763"/>
                  </a:lnTo>
                  <a:lnTo>
                    <a:pt x="83103" y="104763"/>
                  </a:lnTo>
                  <a:lnTo>
                    <a:pt x="82983" y="104739"/>
                  </a:lnTo>
                  <a:lnTo>
                    <a:pt x="82911" y="104691"/>
                  </a:lnTo>
                  <a:lnTo>
                    <a:pt x="82864" y="104620"/>
                  </a:lnTo>
                  <a:lnTo>
                    <a:pt x="82840" y="104500"/>
                  </a:lnTo>
                  <a:lnTo>
                    <a:pt x="82840" y="92307"/>
                  </a:lnTo>
                  <a:lnTo>
                    <a:pt x="82864" y="92188"/>
                  </a:lnTo>
                  <a:lnTo>
                    <a:pt x="82911" y="92116"/>
                  </a:lnTo>
                  <a:lnTo>
                    <a:pt x="82983" y="92068"/>
                  </a:lnTo>
                  <a:lnTo>
                    <a:pt x="83103" y="92044"/>
                  </a:lnTo>
                  <a:lnTo>
                    <a:pt x="87382" y="92044"/>
                  </a:lnTo>
                  <a:lnTo>
                    <a:pt x="87286" y="92020"/>
                  </a:lnTo>
                  <a:lnTo>
                    <a:pt x="87215" y="91972"/>
                  </a:lnTo>
                  <a:lnTo>
                    <a:pt x="87143" y="91877"/>
                  </a:lnTo>
                  <a:lnTo>
                    <a:pt x="87143" y="91781"/>
                  </a:lnTo>
                  <a:lnTo>
                    <a:pt x="87143" y="79564"/>
                  </a:lnTo>
                  <a:lnTo>
                    <a:pt x="87143" y="79469"/>
                  </a:lnTo>
                  <a:lnTo>
                    <a:pt x="87215" y="79373"/>
                  </a:lnTo>
                  <a:lnTo>
                    <a:pt x="87286" y="79325"/>
                  </a:lnTo>
                  <a:lnTo>
                    <a:pt x="87382" y="79301"/>
                  </a:lnTo>
                  <a:close/>
                  <a:moveTo>
                    <a:pt x="104117" y="0"/>
                  </a:moveTo>
                  <a:lnTo>
                    <a:pt x="102874" y="72"/>
                  </a:lnTo>
                  <a:lnTo>
                    <a:pt x="101655" y="167"/>
                  </a:lnTo>
                  <a:lnTo>
                    <a:pt x="100436" y="311"/>
                  </a:lnTo>
                  <a:lnTo>
                    <a:pt x="99240" y="502"/>
                  </a:lnTo>
                  <a:lnTo>
                    <a:pt x="98045" y="717"/>
                  </a:lnTo>
                  <a:lnTo>
                    <a:pt x="96849" y="980"/>
                  </a:lnTo>
                  <a:lnTo>
                    <a:pt x="95678" y="1291"/>
                  </a:lnTo>
                  <a:lnTo>
                    <a:pt x="94507" y="1626"/>
                  </a:lnTo>
                  <a:lnTo>
                    <a:pt x="93359" y="2008"/>
                  </a:lnTo>
                  <a:lnTo>
                    <a:pt x="92235" y="2415"/>
                  </a:lnTo>
                  <a:lnTo>
                    <a:pt x="91112" y="2845"/>
                  </a:lnTo>
                  <a:lnTo>
                    <a:pt x="90012" y="3323"/>
                  </a:lnTo>
                  <a:lnTo>
                    <a:pt x="88912" y="3849"/>
                  </a:lnTo>
                  <a:lnTo>
                    <a:pt x="87836" y="4375"/>
                  </a:lnTo>
                  <a:lnTo>
                    <a:pt x="86784" y="4949"/>
                  </a:lnTo>
                  <a:lnTo>
                    <a:pt x="85732" y="5570"/>
                  </a:lnTo>
                  <a:lnTo>
                    <a:pt x="84704" y="6216"/>
                  </a:lnTo>
                  <a:lnTo>
                    <a:pt x="83700" y="6885"/>
                  </a:lnTo>
                  <a:lnTo>
                    <a:pt x="82696" y="7579"/>
                  </a:lnTo>
                  <a:lnTo>
                    <a:pt x="81716" y="8296"/>
                  </a:lnTo>
                  <a:lnTo>
                    <a:pt x="80760" y="9061"/>
                  </a:lnTo>
                  <a:lnTo>
                    <a:pt x="79827" y="9826"/>
                  </a:lnTo>
                  <a:lnTo>
                    <a:pt x="78895" y="10639"/>
                  </a:lnTo>
                  <a:lnTo>
                    <a:pt x="78010" y="11476"/>
                  </a:lnTo>
                  <a:lnTo>
                    <a:pt x="77126" y="12336"/>
                  </a:lnTo>
                  <a:lnTo>
                    <a:pt x="76265" y="13221"/>
                  </a:lnTo>
                  <a:lnTo>
                    <a:pt x="75428" y="14129"/>
                  </a:lnTo>
                  <a:lnTo>
                    <a:pt x="74615" y="15062"/>
                  </a:lnTo>
                  <a:lnTo>
                    <a:pt x="73803" y="16018"/>
                  </a:lnTo>
                  <a:lnTo>
                    <a:pt x="73038" y="16998"/>
                  </a:lnTo>
                  <a:lnTo>
                    <a:pt x="72296" y="18002"/>
                  </a:lnTo>
                  <a:lnTo>
                    <a:pt x="71938" y="18457"/>
                  </a:lnTo>
                  <a:lnTo>
                    <a:pt x="71603" y="18911"/>
                  </a:lnTo>
                  <a:lnTo>
                    <a:pt x="71221" y="19341"/>
                  </a:lnTo>
                  <a:lnTo>
                    <a:pt x="70862" y="19748"/>
                  </a:lnTo>
                  <a:lnTo>
                    <a:pt x="70456" y="20154"/>
                  </a:lnTo>
                  <a:lnTo>
                    <a:pt x="70073" y="20537"/>
                  </a:lnTo>
                  <a:lnTo>
                    <a:pt x="69667" y="20919"/>
                  </a:lnTo>
                  <a:lnTo>
                    <a:pt x="69236" y="21278"/>
                  </a:lnTo>
                  <a:lnTo>
                    <a:pt x="68830" y="21636"/>
                  </a:lnTo>
                  <a:lnTo>
                    <a:pt x="68376" y="21971"/>
                  </a:lnTo>
                  <a:lnTo>
                    <a:pt x="67945" y="22306"/>
                  </a:lnTo>
                  <a:lnTo>
                    <a:pt x="67491" y="22617"/>
                  </a:lnTo>
                  <a:lnTo>
                    <a:pt x="66559" y="23214"/>
                  </a:lnTo>
                  <a:lnTo>
                    <a:pt x="65602" y="23764"/>
                  </a:lnTo>
                  <a:lnTo>
                    <a:pt x="64598" y="24266"/>
                  </a:lnTo>
                  <a:lnTo>
                    <a:pt x="63570" y="24744"/>
                  </a:lnTo>
                  <a:lnTo>
                    <a:pt x="62518" y="25175"/>
                  </a:lnTo>
                  <a:lnTo>
                    <a:pt x="61419" y="25557"/>
                  </a:lnTo>
                  <a:lnTo>
                    <a:pt x="60319" y="25916"/>
                  </a:lnTo>
                  <a:lnTo>
                    <a:pt x="59171" y="26251"/>
                  </a:lnTo>
                  <a:lnTo>
                    <a:pt x="58024" y="26537"/>
                  </a:lnTo>
                  <a:lnTo>
                    <a:pt x="56852" y="26776"/>
                  </a:lnTo>
                  <a:lnTo>
                    <a:pt x="55657" y="27016"/>
                  </a:lnTo>
                  <a:lnTo>
                    <a:pt x="54438" y="27207"/>
                  </a:lnTo>
                  <a:lnTo>
                    <a:pt x="53194" y="27398"/>
                  </a:lnTo>
                  <a:lnTo>
                    <a:pt x="51951" y="27542"/>
                  </a:lnTo>
                  <a:lnTo>
                    <a:pt x="50684" y="27685"/>
                  </a:lnTo>
                  <a:lnTo>
                    <a:pt x="49393" y="27781"/>
                  </a:lnTo>
                  <a:lnTo>
                    <a:pt x="48126" y="27876"/>
                  </a:lnTo>
                  <a:lnTo>
                    <a:pt x="46811" y="27948"/>
                  </a:lnTo>
                  <a:lnTo>
                    <a:pt x="44205" y="28068"/>
                  </a:lnTo>
                  <a:lnTo>
                    <a:pt x="41575" y="28115"/>
                  </a:lnTo>
                  <a:lnTo>
                    <a:pt x="38922" y="28139"/>
                  </a:lnTo>
                  <a:lnTo>
                    <a:pt x="31941" y="28139"/>
                  </a:lnTo>
                  <a:lnTo>
                    <a:pt x="29741" y="28163"/>
                  </a:lnTo>
                  <a:lnTo>
                    <a:pt x="27542" y="28211"/>
                  </a:lnTo>
                  <a:lnTo>
                    <a:pt x="25414" y="28259"/>
                  </a:lnTo>
                  <a:lnTo>
                    <a:pt x="23334" y="28378"/>
                  </a:lnTo>
                  <a:lnTo>
                    <a:pt x="22306" y="28450"/>
                  </a:lnTo>
                  <a:lnTo>
                    <a:pt x="21302" y="28522"/>
                  </a:lnTo>
                  <a:lnTo>
                    <a:pt x="20322" y="28641"/>
                  </a:lnTo>
                  <a:lnTo>
                    <a:pt x="19341" y="28737"/>
                  </a:lnTo>
                  <a:lnTo>
                    <a:pt x="18385" y="28880"/>
                  </a:lnTo>
                  <a:lnTo>
                    <a:pt x="17453" y="29024"/>
                  </a:lnTo>
                  <a:lnTo>
                    <a:pt x="16664" y="29167"/>
                  </a:lnTo>
                  <a:lnTo>
                    <a:pt x="15875" y="29359"/>
                  </a:lnTo>
                  <a:lnTo>
                    <a:pt x="15110" y="29550"/>
                  </a:lnTo>
                  <a:lnTo>
                    <a:pt x="14369" y="29789"/>
                  </a:lnTo>
                  <a:lnTo>
                    <a:pt x="13627" y="30052"/>
                  </a:lnTo>
                  <a:lnTo>
                    <a:pt x="12910" y="30339"/>
                  </a:lnTo>
                  <a:lnTo>
                    <a:pt x="12217" y="30673"/>
                  </a:lnTo>
                  <a:lnTo>
                    <a:pt x="11524" y="31008"/>
                  </a:lnTo>
                  <a:lnTo>
                    <a:pt x="10854" y="31367"/>
                  </a:lnTo>
                  <a:lnTo>
                    <a:pt x="10185" y="31773"/>
                  </a:lnTo>
                  <a:lnTo>
                    <a:pt x="9563" y="32180"/>
                  </a:lnTo>
                  <a:lnTo>
                    <a:pt x="8942" y="32634"/>
                  </a:lnTo>
                  <a:lnTo>
                    <a:pt x="8320" y="33088"/>
                  </a:lnTo>
                  <a:lnTo>
                    <a:pt x="7746" y="33566"/>
                  </a:lnTo>
                  <a:lnTo>
                    <a:pt x="7172" y="34092"/>
                  </a:lnTo>
                  <a:lnTo>
                    <a:pt x="6623" y="34618"/>
                  </a:lnTo>
                  <a:lnTo>
                    <a:pt x="6097" y="35168"/>
                  </a:lnTo>
                  <a:lnTo>
                    <a:pt x="5594" y="35742"/>
                  </a:lnTo>
                  <a:lnTo>
                    <a:pt x="5092" y="36316"/>
                  </a:lnTo>
                  <a:lnTo>
                    <a:pt x="4614" y="36937"/>
                  </a:lnTo>
                  <a:lnTo>
                    <a:pt x="4184" y="37559"/>
                  </a:lnTo>
                  <a:lnTo>
                    <a:pt x="3754" y="38204"/>
                  </a:lnTo>
                  <a:lnTo>
                    <a:pt x="3347" y="38874"/>
                  </a:lnTo>
                  <a:lnTo>
                    <a:pt x="2941" y="39543"/>
                  </a:lnTo>
                  <a:lnTo>
                    <a:pt x="2582" y="40260"/>
                  </a:lnTo>
                  <a:lnTo>
                    <a:pt x="2247" y="40954"/>
                  </a:lnTo>
                  <a:lnTo>
                    <a:pt x="1913" y="41695"/>
                  </a:lnTo>
                  <a:lnTo>
                    <a:pt x="1626" y="42436"/>
                  </a:lnTo>
                  <a:lnTo>
                    <a:pt x="1363" y="43177"/>
                  </a:lnTo>
                  <a:lnTo>
                    <a:pt x="1100" y="43966"/>
                  </a:lnTo>
                  <a:lnTo>
                    <a:pt x="885" y="44731"/>
                  </a:lnTo>
                  <a:lnTo>
                    <a:pt x="670" y="45544"/>
                  </a:lnTo>
                  <a:lnTo>
                    <a:pt x="502" y="46333"/>
                  </a:lnTo>
                  <a:lnTo>
                    <a:pt x="359" y="47170"/>
                  </a:lnTo>
                  <a:lnTo>
                    <a:pt x="215" y="47983"/>
                  </a:lnTo>
                  <a:lnTo>
                    <a:pt x="120" y="48843"/>
                  </a:lnTo>
                  <a:lnTo>
                    <a:pt x="48" y="49680"/>
                  </a:lnTo>
                  <a:lnTo>
                    <a:pt x="0" y="50541"/>
                  </a:lnTo>
                  <a:lnTo>
                    <a:pt x="0" y="51401"/>
                  </a:lnTo>
                  <a:lnTo>
                    <a:pt x="0" y="52286"/>
                  </a:lnTo>
                  <a:lnTo>
                    <a:pt x="24" y="53170"/>
                  </a:lnTo>
                  <a:lnTo>
                    <a:pt x="96" y="54055"/>
                  </a:lnTo>
                  <a:lnTo>
                    <a:pt x="191" y="54940"/>
                  </a:lnTo>
                  <a:lnTo>
                    <a:pt x="311" y="55848"/>
                  </a:lnTo>
                  <a:lnTo>
                    <a:pt x="454" y="56757"/>
                  </a:lnTo>
                  <a:lnTo>
                    <a:pt x="646" y="57665"/>
                  </a:lnTo>
                  <a:lnTo>
                    <a:pt x="861" y="58574"/>
                  </a:lnTo>
                  <a:lnTo>
                    <a:pt x="1100" y="59482"/>
                  </a:lnTo>
                  <a:lnTo>
                    <a:pt x="1363" y="60414"/>
                  </a:lnTo>
                  <a:lnTo>
                    <a:pt x="1674" y="61347"/>
                  </a:lnTo>
                  <a:lnTo>
                    <a:pt x="2008" y="62255"/>
                  </a:lnTo>
                  <a:lnTo>
                    <a:pt x="2367" y="63188"/>
                  </a:lnTo>
                  <a:lnTo>
                    <a:pt x="2773" y="64120"/>
                  </a:lnTo>
                  <a:lnTo>
                    <a:pt x="3204" y="65029"/>
                  </a:lnTo>
                  <a:lnTo>
                    <a:pt x="3658" y="65961"/>
                  </a:lnTo>
                  <a:lnTo>
                    <a:pt x="4160" y="66893"/>
                  </a:lnTo>
                  <a:lnTo>
                    <a:pt x="4686" y="67802"/>
                  </a:lnTo>
                  <a:lnTo>
                    <a:pt x="5260" y="68734"/>
                  </a:lnTo>
                  <a:lnTo>
                    <a:pt x="5857" y="69643"/>
                  </a:lnTo>
                  <a:lnTo>
                    <a:pt x="6479" y="70551"/>
                  </a:lnTo>
                  <a:lnTo>
                    <a:pt x="7148" y="71484"/>
                  </a:lnTo>
                  <a:lnTo>
                    <a:pt x="7842" y="72368"/>
                  </a:lnTo>
                  <a:lnTo>
                    <a:pt x="8583" y="73277"/>
                  </a:lnTo>
                  <a:lnTo>
                    <a:pt x="9372" y="74185"/>
                  </a:lnTo>
                  <a:lnTo>
                    <a:pt x="10137" y="75070"/>
                  </a:lnTo>
                  <a:lnTo>
                    <a:pt x="10854" y="75954"/>
                  </a:lnTo>
                  <a:lnTo>
                    <a:pt x="11547" y="76863"/>
                  </a:lnTo>
                  <a:lnTo>
                    <a:pt x="12193" y="77747"/>
                  </a:lnTo>
                  <a:lnTo>
                    <a:pt x="12815" y="78656"/>
                  </a:lnTo>
                  <a:lnTo>
                    <a:pt x="13388" y="79541"/>
                  </a:lnTo>
                  <a:lnTo>
                    <a:pt x="13914" y="80449"/>
                  </a:lnTo>
                  <a:lnTo>
                    <a:pt x="14416" y="81334"/>
                  </a:lnTo>
                  <a:lnTo>
                    <a:pt x="14871" y="82242"/>
                  </a:lnTo>
                  <a:lnTo>
                    <a:pt x="15301" y="83127"/>
                  </a:lnTo>
                  <a:lnTo>
                    <a:pt x="15683" y="84011"/>
                  </a:lnTo>
                  <a:lnTo>
                    <a:pt x="16042" y="84896"/>
                  </a:lnTo>
                  <a:lnTo>
                    <a:pt x="16377" y="85780"/>
                  </a:lnTo>
                  <a:lnTo>
                    <a:pt x="16664" y="86641"/>
                  </a:lnTo>
                  <a:lnTo>
                    <a:pt x="16927" y="87526"/>
                  </a:lnTo>
                  <a:lnTo>
                    <a:pt x="17166" y="88386"/>
                  </a:lnTo>
                  <a:lnTo>
                    <a:pt x="17381" y="89247"/>
                  </a:lnTo>
                  <a:lnTo>
                    <a:pt x="17572" y="90108"/>
                  </a:lnTo>
                  <a:lnTo>
                    <a:pt x="17716" y="90944"/>
                  </a:lnTo>
                  <a:lnTo>
                    <a:pt x="17859" y="91781"/>
                  </a:lnTo>
                  <a:lnTo>
                    <a:pt x="17955" y="92618"/>
                  </a:lnTo>
                  <a:lnTo>
                    <a:pt x="18050" y="93431"/>
                  </a:lnTo>
                  <a:lnTo>
                    <a:pt x="18098" y="94244"/>
                  </a:lnTo>
                  <a:lnTo>
                    <a:pt x="18146" y="95057"/>
                  </a:lnTo>
                  <a:lnTo>
                    <a:pt x="18170" y="95846"/>
                  </a:lnTo>
                  <a:lnTo>
                    <a:pt x="18170" y="96634"/>
                  </a:lnTo>
                  <a:lnTo>
                    <a:pt x="18146" y="97400"/>
                  </a:lnTo>
                  <a:lnTo>
                    <a:pt x="18122" y="98165"/>
                  </a:lnTo>
                  <a:lnTo>
                    <a:pt x="18074" y="98906"/>
                  </a:lnTo>
                  <a:lnTo>
                    <a:pt x="18002" y="99647"/>
                  </a:lnTo>
                  <a:lnTo>
                    <a:pt x="17931" y="100364"/>
                  </a:lnTo>
                  <a:lnTo>
                    <a:pt x="17835" y="101081"/>
                  </a:lnTo>
                  <a:lnTo>
                    <a:pt x="17620" y="102468"/>
                  </a:lnTo>
                  <a:lnTo>
                    <a:pt x="17357" y="103783"/>
                  </a:lnTo>
                  <a:lnTo>
                    <a:pt x="17070" y="105026"/>
                  </a:lnTo>
                  <a:lnTo>
                    <a:pt x="16735" y="106221"/>
                  </a:lnTo>
                  <a:lnTo>
                    <a:pt x="16401" y="107345"/>
                  </a:lnTo>
                  <a:lnTo>
                    <a:pt x="16042" y="108373"/>
                  </a:lnTo>
                  <a:lnTo>
                    <a:pt x="15683" y="109329"/>
                  </a:lnTo>
                  <a:lnTo>
                    <a:pt x="15349" y="110214"/>
                  </a:lnTo>
                  <a:lnTo>
                    <a:pt x="14990" y="111003"/>
                  </a:lnTo>
                  <a:lnTo>
                    <a:pt x="14679" y="111696"/>
                  </a:lnTo>
                  <a:lnTo>
                    <a:pt x="14392" y="112294"/>
                  </a:lnTo>
                  <a:lnTo>
                    <a:pt x="14129" y="112796"/>
                  </a:lnTo>
                  <a:lnTo>
                    <a:pt x="13771" y="113465"/>
                  </a:lnTo>
                  <a:lnTo>
                    <a:pt x="13627" y="113704"/>
                  </a:lnTo>
                  <a:lnTo>
                    <a:pt x="12743" y="115474"/>
                  </a:lnTo>
                  <a:lnTo>
                    <a:pt x="11906" y="117219"/>
                  </a:lnTo>
                  <a:lnTo>
                    <a:pt x="11165" y="118940"/>
                  </a:lnTo>
                  <a:lnTo>
                    <a:pt x="10496" y="120614"/>
                  </a:lnTo>
                  <a:lnTo>
                    <a:pt x="9898" y="122263"/>
                  </a:lnTo>
                  <a:lnTo>
                    <a:pt x="9635" y="123076"/>
                  </a:lnTo>
                  <a:lnTo>
                    <a:pt x="9372" y="123889"/>
                  </a:lnTo>
                  <a:lnTo>
                    <a:pt x="9133" y="124702"/>
                  </a:lnTo>
                  <a:lnTo>
                    <a:pt x="8918" y="125491"/>
                  </a:lnTo>
                  <a:lnTo>
                    <a:pt x="8726" y="126280"/>
                  </a:lnTo>
                  <a:lnTo>
                    <a:pt x="8535" y="127069"/>
                  </a:lnTo>
                  <a:lnTo>
                    <a:pt x="8368" y="127858"/>
                  </a:lnTo>
                  <a:lnTo>
                    <a:pt x="8200" y="128623"/>
                  </a:lnTo>
                  <a:lnTo>
                    <a:pt x="8057" y="129388"/>
                  </a:lnTo>
                  <a:lnTo>
                    <a:pt x="7937" y="130129"/>
                  </a:lnTo>
                  <a:lnTo>
                    <a:pt x="7842" y="130870"/>
                  </a:lnTo>
                  <a:lnTo>
                    <a:pt x="7746" y="131611"/>
                  </a:lnTo>
                  <a:lnTo>
                    <a:pt x="7674" y="132352"/>
                  </a:lnTo>
                  <a:lnTo>
                    <a:pt x="7603" y="133070"/>
                  </a:lnTo>
                  <a:lnTo>
                    <a:pt x="7555" y="133811"/>
                  </a:lnTo>
                  <a:lnTo>
                    <a:pt x="7531" y="134504"/>
                  </a:lnTo>
                  <a:lnTo>
                    <a:pt x="7507" y="135221"/>
                  </a:lnTo>
                  <a:lnTo>
                    <a:pt x="7507" y="135915"/>
                  </a:lnTo>
                  <a:lnTo>
                    <a:pt x="7531" y="136608"/>
                  </a:lnTo>
                  <a:lnTo>
                    <a:pt x="7555" y="137301"/>
                  </a:lnTo>
                  <a:lnTo>
                    <a:pt x="7651" y="138640"/>
                  </a:lnTo>
                  <a:lnTo>
                    <a:pt x="7794" y="139955"/>
                  </a:lnTo>
                  <a:lnTo>
                    <a:pt x="8009" y="141270"/>
                  </a:lnTo>
                  <a:lnTo>
                    <a:pt x="8248" y="142513"/>
                  </a:lnTo>
                  <a:lnTo>
                    <a:pt x="8559" y="143756"/>
                  </a:lnTo>
                  <a:lnTo>
                    <a:pt x="8918" y="144976"/>
                  </a:lnTo>
                  <a:lnTo>
                    <a:pt x="9324" y="146147"/>
                  </a:lnTo>
                  <a:lnTo>
                    <a:pt x="9754" y="147319"/>
                  </a:lnTo>
                  <a:lnTo>
                    <a:pt x="10256" y="148442"/>
                  </a:lnTo>
                  <a:lnTo>
                    <a:pt x="10782" y="149542"/>
                  </a:lnTo>
                  <a:lnTo>
                    <a:pt x="11356" y="150618"/>
                  </a:lnTo>
                  <a:lnTo>
                    <a:pt x="11978" y="151670"/>
                  </a:lnTo>
                  <a:lnTo>
                    <a:pt x="12647" y="152698"/>
                  </a:lnTo>
                  <a:lnTo>
                    <a:pt x="13341" y="153678"/>
                  </a:lnTo>
                  <a:lnTo>
                    <a:pt x="14058" y="154658"/>
                  </a:lnTo>
                  <a:lnTo>
                    <a:pt x="14823" y="155591"/>
                  </a:lnTo>
                  <a:lnTo>
                    <a:pt x="15612" y="156499"/>
                  </a:lnTo>
                  <a:lnTo>
                    <a:pt x="16448" y="157384"/>
                  </a:lnTo>
                  <a:lnTo>
                    <a:pt x="17309" y="158244"/>
                  </a:lnTo>
                  <a:lnTo>
                    <a:pt x="18194" y="159081"/>
                  </a:lnTo>
                  <a:lnTo>
                    <a:pt x="19126" y="159870"/>
                  </a:lnTo>
                  <a:lnTo>
                    <a:pt x="20059" y="160659"/>
                  </a:lnTo>
                  <a:lnTo>
                    <a:pt x="21015" y="161400"/>
                  </a:lnTo>
                  <a:lnTo>
                    <a:pt x="22019" y="162117"/>
                  </a:lnTo>
                  <a:lnTo>
                    <a:pt x="23023" y="162835"/>
                  </a:lnTo>
                  <a:lnTo>
                    <a:pt x="24051" y="163504"/>
                  </a:lnTo>
                  <a:lnTo>
                    <a:pt x="25103" y="164150"/>
                  </a:lnTo>
                  <a:lnTo>
                    <a:pt x="26179" y="164747"/>
                  </a:lnTo>
                  <a:lnTo>
                    <a:pt x="27255" y="165345"/>
                  </a:lnTo>
                  <a:lnTo>
                    <a:pt x="28354" y="165919"/>
                  </a:lnTo>
                  <a:lnTo>
                    <a:pt x="29478" y="166445"/>
                  </a:lnTo>
                  <a:lnTo>
                    <a:pt x="30602" y="166971"/>
                  </a:lnTo>
                  <a:lnTo>
                    <a:pt x="31725" y="167449"/>
                  </a:lnTo>
                  <a:lnTo>
                    <a:pt x="32873" y="167903"/>
                  </a:lnTo>
                  <a:lnTo>
                    <a:pt x="34021" y="168333"/>
                  </a:lnTo>
                  <a:lnTo>
                    <a:pt x="35168" y="168740"/>
                  </a:lnTo>
                  <a:lnTo>
                    <a:pt x="36340" y="169122"/>
                  </a:lnTo>
                  <a:lnTo>
                    <a:pt x="37511" y="169481"/>
                  </a:lnTo>
                  <a:lnTo>
                    <a:pt x="38682" y="169816"/>
                  </a:lnTo>
                  <a:lnTo>
                    <a:pt x="39830" y="170102"/>
                  </a:lnTo>
                  <a:lnTo>
                    <a:pt x="41002" y="170389"/>
                  </a:lnTo>
                  <a:lnTo>
                    <a:pt x="42173" y="170628"/>
                  </a:lnTo>
                  <a:lnTo>
                    <a:pt x="43344" y="170868"/>
                  </a:lnTo>
                  <a:lnTo>
                    <a:pt x="44492" y="171059"/>
                  </a:lnTo>
                  <a:lnTo>
                    <a:pt x="45640" y="171226"/>
                  </a:lnTo>
                  <a:lnTo>
                    <a:pt x="46787" y="171393"/>
                  </a:lnTo>
                  <a:lnTo>
                    <a:pt x="47911" y="171513"/>
                  </a:lnTo>
                  <a:lnTo>
                    <a:pt x="49034" y="171609"/>
                  </a:lnTo>
                  <a:lnTo>
                    <a:pt x="50134" y="171680"/>
                  </a:lnTo>
                  <a:lnTo>
                    <a:pt x="51210" y="171752"/>
                  </a:lnTo>
                  <a:lnTo>
                    <a:pt x="52262" y="171872"/>
                  </a:lnTo>
                  <a:lnTo>
                    <a:pt x="53266" y="172039"/>
                  </a:lnTo>
                  <a:lnTo>
                    <a:pt x="54246" y="172254"/>
                  </a:lnTo>
                  <a:lnTo>
                    <a:pt x="55179" y="172517"/>
                  </a:lnTo>
                  <a:lnTo>
                    <a:pt x="56087" y="172804"/>
                  </a:lnTo>
                  <a:lnTo>
                    <a:pt x="56948" y="173139"/>
                  </a:lnTo>
                  <a:lnTo>
                    <a:pt x="57808" y="173497"/>
                  </a:lnTo>
                  <a:lnTo>
                    <a:pt x="58621" y="173904"/>
                  </a:lnTo>
                  <a:lnTo>
                    <a:pt x="59410" y="174334"/>
                  </a:lnTo>
                  <a:lnTo>
                    <a:pt x="60175" y="174812"/>
                  </a:lnTo>
                  <a:lnTo>
                    <a:pt x="60916" y="175314"/>
                  </a:lnTo>
                  <a:lnTo>
                    <a:pt x="61658" y="175840"/>
                  </a:lnTo>
                  <a:lnTo>
                    <a:pt x="62351" y="176390"/>
                  </a:lnTo>
                  <a:lnTo>
                    <a:pt x="63044" y="176988"/>
                  </a:lnTo>
                  <a:lnTo>
                    <a:pt x="63690" y="177586"/>
                  </a:lnTo>
                  <a:lnTo>
                    <a:pt x="64359" y="178231"/>
                  </a:lnTo>
                  <a:lnTo>
                    <a:pt x="64981" y="178877"/>
                  </a:lnTo>
                  <a:lnTo>
                    <a:pt x="65626" y="179570"/>
                  </a:lnTo>
                  <a:lnTo>
                    <a:pt x="66224" y="180263"/>
                  </a:lnTo>
                  <a:lnTo>
                    <a:pt x="66846" y="180980"/>
                  </a:lnTo>
                  <a:lnTo>
                    <a:pt x="67443" y="181722"/>
                  </a:lnTo>
                  <a:lnTo>
                    <a:pt x="68615" y="183228"/>
                  </a:lnTo>
                  <a:lnTo>
                    <a:pt x="69762" y="184782"/>
                  </a:lnTo>
                  <a:lnTo>
                    <a:pt x="70934" y="186384"/>
                  </a:lnTo>
                  <a:lnTo>
                    <a:pt x="73301" y="189683"/>
                  </a:lnTo>
                  <a:lnTo>
                    <a:pt x="74544" y="191332"/>
                  </a:lnTo>
                  <a:lnTo>
                    <a:pt x="75811" y="192982"/>
                  </a:lnTo>
                  <a:lnTo>
                    <a:pt x="76480" y="193795"/>
                  </a:lnTo>
                  <a:lnTo>
                    <a:pt x="77150" y="194608"/>
                  </a:lnTo>
                  <a:lnTo>
                    <a:pt x="77843" y="195421"/>
                  </a:lnTo>
                  <a:lnTo>
                    <a:pt x="78560" y="196233"/>
                  </a:lnTo>
                  <a:lnTo>
                    <a:pt x="79301" y="197022"/>
                  </a:lnTo>
                  <a:lnTo>
                    <a:pt x="80066" y="197787"/>
                  </a:lnTo>
                  <a:lnTo>
                    <a:pt x="80831" y="198553"/>
                  </a:lnTo>
                  <a:lnTo>
                    <a:pt x="81644" y="199294"/>
                  </a:lnTo>
                  <a:lnTo>
                    <a:pt x="82481" y="200035"/>
                  </a:lnTo>
                  <a:lnTo>
                    <a:pt x="83342" y="200752"/>
                  </a:lnTo>
                  <a:lnTo>
                    <a:pt x="84250" y="201469"/>
                  </a:lnTo>
                  <a:lnTo>
                    <a:pt x="85159" y="202139"/>
                  </a:lnTo>
                  <a:lnTo>
                    <a:pt x="86115" y="202808"/>
                  </a:lnTo>
                  <a:lnTo>
                    <a:pt x="87119" y="203430"/>
                  </a:lnTo>
                  <a:lnTo>
                    <a:pt x="88147" y="204051"/>
                  </a:lnTo>
                  <a:lnTo>
                    <a:pt x="89223" y="204649"/>
                  </a:lnTo>
                  <a:lnTo>
                    <a:pt x="90323" y="205199"/>
                  </a:lnTo>
                  <a:lnTo>
                    <a:pt x="91470" y="205725"/>
                  </a:lnTo>
                  <a:lnTo>
                    <a:pt x="92642" y="206227"/>
                  </a:lnTo>
                  <a:lnTo>
                    <a:pt x="93885" y="206705"/>
                  </a:lnTo>
                  <a:lnTo>
                    <a:pt x="95152" y="207159"/>
                  </a:lnTo>
                  <a:lnTo>
                    <a:pt x="96491" y="207566"/>
                  </a:lnTo>
                  <a:lnTo>
                    <a:pt x="97854" y="207924"/>
                  </a:lnTo>
                  <a:lnTo>
                    <a:pt x="99288" y="208259"/>
                  </a:lnTo>
                  <a:lnTo>
                    <a:pt x="100770" y="208570"/>
                  </a:lnTo>
                  <a:lnTo>
                    <a:pt x="102276" y="208809"/>
                  </a:lnTo>
                  <a:lnTo>
                    <a:pt x="103878" y="209024"/>
                  </a:lnTo>
                  <a:lnTo>
                    <a:pt x="105504" y="209215"/>
                  </a:lnTo>
                  <a:lnTo>
                    <a:pt x="107345" y="209359"/>
                  </a:lnTo>
                  <a:lnTo>
                    <a:pt x="109138" y="209454"/>
                  </a:lnTo>
                  <a:lnTo>
                    <a:pt x="110835" y="209526"/>
                  </a:lnTo>
                  <a:lnTo>
                    <a:pt x="112509" y="209550"/>
                  </a:lnTo>
                  <a:lnTo>
                    <a:pt x="113848" y="209526"/>
                  </a:lnTo>
                  <a:lnTo>
                    <a:pt x="115115" y="209478"/>
                  </a:lnTo>
                  <a:lnTo>
                    <a:pt x="116382" y="209430"/>
                  </a:lnTo>
                  <a:lnTo>
                    <a:pt x="117601" y="209335"/>
                  </a:lnTo>
                  <a:lnTo>
                    <a:pt x="118773" y="209215"/>
                  </a:lnTo>
                  <a:lnTo>
                    <a:pt x="119920" y="209072"/>
                  </a:lnTo>
                  <a:lnTo>
                    <a:pt x="121044" y="208905"/>
                  </a:lnTo>
                  <a:lnTo>
                    <a:pt x="122120" y="208713"/>
                  </a:lnTo>
                  <a:lnTo>
                    <a:pt x="123172" y="208498"/>
                  </a:lnTo>
                  <a:lnTo>
                    <a:pt x="124200" y="208259"/>
                  </a:lnTo>
                  <a:lnTo>
                    <a:pt x="125180" y="208020"/>
                  </a:lnTo>
                  <a:lnTo>
                    <a:pt x="126136" y="207733"/>
                  </a:lnTo>
                  <a:lnTo>
                    <a:pt x="127069" y="207446"/>
                  </a:lnTo>
                  <a:lnTo>
                    <a:pt x="127977" y="207135"/>
                  </a:lnTo>
                  <a:lnTo>
                    <a:pt x="128862" y="206801"/>
                  </a:lnTo>
                  <a:lnTo>
                    <a:pt x="129722" y="206442"/>
                  </a:lnTo>
                  <a:lnTo>
                    <a:pt x="130559" y="206083"/>
                  </a:lnTo>
                  <a:lnTo>
                    <a:pt x="131372" y="205701"/>
                  </a:lnTo>
                  <a:lnTo>
                    <a:pt x="132161" y="205294"/>
                  </a:lnTo>
                  <a:lnTo>
                    <a:pt x="132926" y="204888"/>
                  </a:lnTo>
                  <a:lnTo>
                    <a:pt x="133691" y="204458"/>
                  </a:lnTo>
                  <a:lnTo>
                    <a:pt x="134408" y="204027"/>
                  </a:lnTo>
                  <a:lnTo>
                    <a:pt x="135125" y="203573"/>
                  </a:lnTo>
                  <a:lnTo>
                    <a:pt x="135819" y="203095"/>
                  </a:lnTo>
                  <a:lnTo>
                    <a:pt x="136512" y="202617"/>
                  </a:lnTo>
                  <a:lnTo>
                    <a:pt x="137181" y="202115"/>
                  </a:lnTo>
                  <a:lnTo>
                    <a:pt x="137827" y="201637"/>
                  </a:lnTo>
                  <a:lnTo>
                    <a:pt x="138472" y="201111"/>
                  </a:lnTo>
                  <a:lnTo>
                    <a:pt x="139716" y="200059"/>
                  </a:lnTo>
                  <a:lnTo>
                    <a:pt x="140911" y="198983"/>
                  </a:lnTo>
                  <a:lnTo>
                    <a:pt x="142106" y="197883"/>
                  </a:lnTo>
                  <a:lnTo>
                    <a:pt x="143254" y="196759"/>
                  </a:lnTo>
                  <a:lnTo>
                    <a:pt x="144378" y="195612"/>
                  </a:lnTo>
                  <a:lnTo>
                    <a:pt x="145501" y="194464"/>
                  </a:lnTo>
                  <a:lnTo>
                    <a:pt x="147749" y="192169"/>
                  </a:lnTo>
                  <a:lnTo>
                    <a:pt x="148896" y="191022"/>
                  </a:lnTo>
                  <a:lnTo>
                    <a:pt x="150068" y="189874"/>
                  </a:lnTo>
                  <a:lnTo>
                    <a:pt x="151263" y="188750"/>
                  </a:lnTo>
                  <a:lnTo>
                    <a:pt x="152506" y="187675"/>
                  </a:lnTo>
                  <a:lnTo>
                    <a:pt x="153797" y="186599"/>
                  </a:lnTo>
                  <a:lnTo>
                    <a:pt x="154443" y="186073"/>
                  </a:lnTo>
                  <a:lnTo>
                    <a:pt x="155136" y="185547"/>
                  </a:lnTo>
                  <a:lnTo>
                    <a:pt x="155829" y="185045"/>
                  </a:lnTo>
                  <a:lnTo>
                    <a:pt x="156523" y="184567"/>
                  </a:lnTo>
                  <a:lnTo>
                    <a:pt x="157240" y="184065"/>
                  </a:lnTo>
                  <a:lnTo>
                    <a:pt x="158005" y="183610"/>
                  </a:lnTo>
                  <a:lnTo>
                    <a:pt x="158746" y="183156"/>
                  </a:lnTo>
                  <a:lnTo>
                    <a:pt x="159535" y="182702"/>
                  </a:lnTo>
                  <a:lnTo>
                    <a:pt x="160348" y="182271"/>
                  </a:lnTo>
                  <a:lnTo>
                    <a:pt x="161161" y="181841"/>
                  </a:lnTo>
                  <a:lnTo>
                    <a:pt x="161758" y="181578"/>
                  </a:lnTo>
                  <a:lnTo>
                    <a:pt x="162356" y="181315"/>
                  </a:lnTo>
                  <a:lnTo>
                    <a:pt x="162954" y="181076"/>
                  </a:lnTo>
                  <a:lnTo>
                    <a:pt x="163551" y="180861"/>
                  </a:lnTo>
                  <a:lnTo>
                    <a:pt x="164173" y="180670"/>
                  </a:lnTo>
                  <a:lnTo>
                    <a:pt x="164795" y="180502"/>
                  </a:lnTo>
                  <a:lnTo>
                    <a:pt x="165416" y="180359"/>
                  </a:lnTo>
                  <a:lnTo>
                    <a:pt x="166038" y="180215"/>
                  </a:lnTo>
                  <a:lnTo>
                    <a:pt x="166659" y="180096"/>
                  </a:lnTo>
                  <a:lnTo>
                    <a:pt x="167305" y="180000"/>
                  </a:lnTo>
                  <a:lnTo>
                    <a:pt x="167950" y="179929"/>
                  </a:lnTo>
                  <a:lnTo>
                    <a:pt x="168596" y="179857"/>
                  </a:lnTo>
                  <a:lnTo>
                    <a:pt x="169241" y="179809"/>
                  </a:lnTo>
                  <a:lnTo>
                    <a:pt x="169887" y="179761"/>
                  </a:lnTo>
                  <a:lnTo>
                    <a:pt x="171226" y="179737"/>
                  </a:lnTo>
                  <a:lnTo>
                    <a:pt x="172206" y="179761"/>
                  </a:lnTo>
                  <a:lnTo>
                    <a:pt x="173186" y="179785"/>
                  </a:lnTo>
                  <a:lnTo>
                    <a:pt x="174190" y="179857"/>
                  </a:lnTo>
                  <a:lnTo>
                    <a:pt x="175194" y="179952"/>
                  </a:lnTo>
                  <a:lnTo>
                    <a:pt x="176198" y="180048"/>
                  </a:lnTo>
                  <a:lnTo>
                    <a:pt x="177227" y="180191"/>
                  </a:lnTo>
                  <a:lnTo>
                    <a:pt x="178255" y="180335"/>
                  </a:lnTo>
                  <a:lnTo>
                    <a:pt x="179283" y="180502"/>
                  </a:lnTo>
                  <a:lnTo>
                    <a:pt x="181363" y="180861"/>
                  </a:lnTo>
                  <a:lnTo>
                    <a:pt x="183490" y="181291"/>
                  </a:lnTo>
                  <a:lnTo>
                    <a:pt x="187770" y="182176"/>
                  </a:lnTo>
                  <a:lnTo>
                    <a:pt x="189969" y="182630"/>
                  </a:lnTo>
                  <a:lnTo>
                    <a:pt x="192145" y="183060"/>
                  </a:lnTo>
                  <a:lnTo>
                    <a:pt x="194344" y="183491"/>
                  </a:lnTo>
                  <a:lnTo>
                    <a:pt x="196568" y="183849"/>
                  </a:lnTo>
                  <a:lnTo>
                    <a:pt x="197691" y="184017"/>
                  </a:lnTo>
                  <a:lnTo>
                    <a:pt x="198791" y="184160"/>
                  </a:lnTo>
                  <a:lnTo>
                    <a:pt x="199915" y="184280"/>
                  </a:lnTo>
                  <a:lnTo>
                    <a:pt x="201038" y="184399"/>
                  </a:lnTo>
                  <a:lnTo>
                    <a:pt x="202162" y="184495"/>
                  </a:lnTo>
                  <a:lnTo>
                    <a:pt x="203262" y="184567"/>
                  </a:lnTo>
                  <a:lnTo>
                    <a:pt x="204385" y="184590"/>
                  </a:lnTo>
                  <a:lnTo>
                    <a:pt x="205509" y="184614"/>
                  </a:lnTo>
                  <a:lnTo>
                    <a:pt x="206370" y="184590"/>
                  </a:lnTo>
                  <a:lnTo>
                    <a:pt x="207230" y="184567"/>
                  </a:lnTo>
                  <a:lnTo>
                    <a:pt x="208067" y="184519"/>
                  </a:lnTo>
                  <a:lnTo>
                    <a:pt x="208928" y="184471"/>
                  </a:lnTo>
                  <a:lnTo>
                    <a:pt x="209789" y="184375"/>
                  </a:lnTo>
                  <a:lnTo>
                    <a:pt x="210649" y="184280"/>
                  </a:lnTo>
                  <a:lnTo>
                    <a:pt x="211510" y="184160"/>
                  </a:lnTo>
                  <a:lnTo>
                    <a:pt x="212347" y="184017"/>
                  </a:lnTo>
                  <a:lnTo>
                    <a:pt x="213207" y="183825"/>
                  </a:lnTo>
                  <a:lnTo>
                    <a:pt x="214044" y="183634"/>
                  </a:lnTo>
                  <a:lnTo>
                    <a:pt x="214905" y="183419"/>
                  </a:lnTo>
                  <a:lnTo>
                    <a:pt x="215742" y="183180"/>
                  </a:lnTo>
                  <a:lnTo>
                    <a:pt x="216602" y="182893"/>
                  </a:lnTo>
                  <a:lnTo>
                    <a:pt x="217439" y="182606"/>
                  </a:lnTo>
                  <a:lnTo>
                    <a:pt x="218276" y="182271"/>
                  </a:lnTo>
                  <a:lnTo>
                    <a:pt x="219112" y="181913"/>
                  </a:lnTo>
                  <a:lnTo>
                    <a:pt x="219973" y="181530"/>
                  </a:lnTo>
                  <a:lnTo>
                    <a:pt x="220786" y="181124"/>
                  </a:lnTo>
                  <a:lnTo>
                    <a:pt x="221623" y="180670"/>
                  </a:lnTo>
                  <a:lnTo>
                    <a:pt x="222460" y="180191"/>
                  </a:lnTo>
                  <a:lnTo>
                    <a:pt x="223296" y="179689"/>
                  </a:lnTo>
                  <a:lnTo>
                    <a:pt x="224109" y="179140"/>
                  </a:lnTo>
                  <a:lnTo>
                    <a:pt x="224946" y="178566"/>
                  </a:lnTo>
                  <a:lnTo>
                    <a:pt x="225759" y="177944"/>
                  </a:lnTo>
                  <a:lnTo>
                    <a:pt x="226572" y="177299"/>
                  </a:lnTo>
                  <a:lnTo>
                    <a:pt x="227384" y="176605"/>
                  </a:lnTo>
                  <a:lnTo>
                    <a:pt x="228197" y="175888"/>
                  </a:lnTo>
                  <a:lnTo>
                    <a:pt x="229010" y="175123"/>
                  </a:lnTo>
                  <a:lnTo>
                    <a:pt x="229799" y="174310"/>
                  </a:lnTo>
                  <a:lnTo>
                    <a:pt x="230588" y="173473"/>
                  </a:lnTo>
                  <a:lnTo>
                    <a:pt x="231401" y="172589"/>
                  </a:lnTo>
                  <a:lnTo>
                    <a:pt x="232190" y="171680"/>
                  </a:lnTo>
                  <a:lnTo>
                    <a:pt x="232716" y="171011"/>
                  </a:lnTo>
                  <a:lnTo>
                    <a:pt x="233218" y="170365"/>
                  </a:lnTo>
                  <a:lnTo>
                    <a:pt x="233720" y="169720"/>
                  </a:lnTo>
                  <a:lnTo>
                    <a:pt x="234198" y="169074"/>
                  </a:lnTo>
                  <a:lnTo>
                    <a:pt x="234652" y="168429"/>
                  </a:lnTo>
                  <a:lnTo>
                    <a:pt x="235107" y="167783"/>
                  </a:lnTo>
                  <a:lnTo>
                    <a:pt x="235919" y="166469"/>
                  </a:lnTo>
                  <a:lnTo>
                    <a:pt x="236684" y="165178"/>
                  </a:lnTo>
                  <a:lnTo>
                    <a:pt x="237378" y="163910"/>
                  </a:lnTo>
                  <a:lnTo>
                    <a:pt x="238023" y="162619"/>
                  </a:lnTo>
                  <a:lnTo>
                    <a:pt x="238573" y="161328"/>
                  </a:lnTo>
                  <a:lnTo>
                    <a:pt x="239099" y="160061"/>
                  </a:lnTo>
                  <a:lnTo>
                    <a:pt x="239529" y="158794"/>
                  </a:lnTo>
                  <a:lnTo>
                    <a:pt x="239936" y="157551"/>
                  </a:lnTo>
                  <a:lnTo>
                    <a:pt x="240247" y="156284"/>
                  </a:lnTo>
                  <a:lnTo>
                    <a:pt x="240534" y="155041"/>
                  </a:lnTo>
                  <a:lnTo>
                    <a:pt x="240773" y="153821"/>
                  </a:lnTo>
                  <a:lnTo>
                    <a:pt x="240940" y="152578"/>
                  </a:lnTo>
                  <a:lnTo>
                    <a:pt x="241083" y="151383"/>
                  </a:lnTo>
                  <a:lnTo>
                    <a:pt x="241155" y="150164"/>
                  </a:lnTo>
                  <a:lnTo>
                    <a:pt x="241203" y="148968"/>
                  </a:lnTo>
                  <a:lnTo>
                    <a:pt x="241179" y="147797"/>
                  </a:lnTo>
                  <a:lnTo>
                    <a:pt x="241155" y="146625"/>
                  </a:lnTo>
                  <a:lnTo>
                    <a:pt x="241060" y="145478"/>
                  </a:lnTo>
                  <a:lnTo>
                    <a:pt x="240940" y="144330"/>
                  </a:lnTo>
                  <a:lnTo>
                    <a:pt x="240773" y="143206"/>
                  </a:lnTo>
                  <a:lnTo>
                    <a:pt x="240581" y="142083"/>
                  </a:lnTo>
                  <a:lnTo>
                    <a:pt x="240366" y="140983"/>
                  </a:lnTo>
                  <a:lnTo>
                    <a:pt x="240127" y="139907"/>
                  </a:lnTo>
                  <a:lnTo>
                    <a:pt x="239840" y="138831"/>
                  </a:lnTo>
                  <a:lnTo>
                    <a:pt x="239529" y="137779"/>
                  </a:lnTo>
                  <a:lnTo>
                    <a:pt x="239195" y="136751"/>
                  </a:lnTo>
                  <a:lnTo>
                    <a:pt x="238860" y="135747"/>
                  </a:lnTo>
                  <a:lnTo>
                    <a:pt x="238478" y="134767"/>
                  </a:lnTo>
                  <a:lnTo>
                    <a:pt x="238095" y="133787"/>
                  </a:lnTo>
                  <a:lnTo>
                    <a:pt x="237665" y="132831"/>
                  </a:lnTo>
                  <a:lnTo>
                    <a:pt x="237258" y="131898"/>
                  </a:lnTo>
                  <a:lnTo>
                    <a:pt x="236804" y="130990"/>
                  </a:lnTo>
                  <a:lnTo>
                    <a:pt x="236374" y="130105"/>
                  </a:lnTo>
                  <a:lnTo>
                    <a:pt x="235919" y="129244"/>
                  </a:lnTo>
                  <a:lnTo>
                    <a:pt x="235441" y="128408"/>
                  </a:lnTo>
                  <a:lnTo>
                    <a:pt x="234963" y="127571"/>
                  </a:lnTo>
                  <a:lnTo>
                    <a:pt x="234485" y="126782"/>
                  </a:lnTo>
                  <a:lnTo>
                    <a:pt x="234007" y="126017"/>
                  </a:lnTo>
                  <a:lnTo>
                    <a:pt x="233529" y="125276"/>
                  </a:lnTo>
                  <a:lnTo>
                    <a:pt x="232596" y="123865"/>
                  </a:lnTo>
                  <a:lnTo>
                    <a:pt x="231664" y="122574"/>
                  </a:lnTo>
                  <a:lnTo>
                    <a:pt x="230755" y="121403"/>
                  </a:lnTo>
                  <a:lnTo>
                    <a:pt x="229919" y="120351"/>
                  </a:lnTo>
                  <a:lnTo>
                    <a:pt x="229130" y="119418"/>
                  </a:lnTo>
                  <a:lnTo>
                    <a:pt x="228436" y="118606"/>
                  </a:lnTo>
                  <a:lnTo>
                    <a:pt x="227839" y="117936"/>
                  </a:lnTo>
                  <a:lnTo>
                    <a:pt x="226954" y="117028"/>
                  </a:lnTo>
                  <a:lnTo>
                    <a:pt x="226643" y="116717"/>
                  </a:lnTo>
                  <a:lnTo>
                    <a:pt x="226476" y="116573"/>
                  </a:lnTo>
                  <a:lnTo>
                    <a:pt x="226022" y="116119"/>
                  </a:lnTo>
                  <a:lnTo>
                    <a:pt x="225687" y="115784"/>
                  </a:lnTo>
                  <a:lnTo>
                    <a:pt x="225328" y="115354"/>
                  </a:lnTo>
                  <a:lnTo>
                    <a:pt x="224898" y="114852"/>
                  </a:lnTo>
                  <a:lnTo>
                    <a:pt x="224420" y="114254"/>
                  </a:lnTo>
                  <a:lnTo>
                    <a:pt x="223918" y="113585"/>
                  </a:lnTo>
                  <a:lnTo>
                    <a:pt x="223368" y="112820"/>
                  </a:lnTo>
                  <a:lnTo>
                    <a:pt x="222818" y="111983"/>
                  </a:lnTo>
                  <a:lnTo>
                    <a:pt x="222220" y="111027"/>
                  </a:lnTo>
                  <a:lnTo>
                    <a:pt x="221647" y="109999"/>
                  </a:lnTo>
                  <a:lnTo>
                    <a:pt x="221025" y="108875"/>
                  </a:lnTo>
                  <a:lnTo>
                    <a:pt x="220427" y="107656"/>
                  </a:lnTo>
                  <a:lnTo>
                    <a:pt x="219854" y="106341"/>
                  </a:lnTo>
                  <a:lnTo>
                    <a:pt x="219256" y="104930"/>
                  </a:lnTo>
                  <a:lnTo>
                    <a:pt x="218706" y="103400"/>
                  </a:lnTo>
                  <a:lnTo>
                    <a:pt x="218419" y="102611"/>
                  </a:lnTo>
                  <a:lnTo>
                    <a:pt x="218156" y="101799"/>
                  </a:lnTo>
                  <a:lnTo>
                    <a:pt x="217917" y="100938"/>
                  </a:lnTo>
                  <a:lnTo>
                    <a:pt x="217654" y="100077"/>
                  </a:lnTo>
                  <a:lnTo>
                    <a:pt x="217415" y="99169"/>
                  </a:lnTo>
                  <a:lnTo>
                    <a:pt x="217200" y="98236"/>
                  </a:lnTo>
                  <a:lnTo>
                    <a:pt x="216961" y="97304"/>
                  </a:lnTo>
                  <a:lnTo>
                    <a:pt x="216770" y="96324"/>
                  </a:lnTo>
                  <a:lnTo>
                    <a:pt x="216578" y="95320"/>
                  </a:lnTo>
                  <a:lnTo>
                    <a:pt x="216387" y="94292"/>
                  </a:lnTo>
                  <a:lnTo>
                    <a:pt x="216220" y="93216"/>
                  </a:lnTo>
                  <a:lnTo>
                    <a:pt x="216052" y="92140"/>
                  </a:lnTo>
                  <a:lnTo>
                    <a:pt x="215933" y="91016"/>
                  </a:lnTo>
                  <a:lnTo>
                    <a:pt x="215813" y="89869"/>
                  </a:lnTo>
                  <a:lnTo>
                    <a:pt x="215694" y="88697"/>
                  </a:lnTo>
                  <a:lnTo>
                    <a:pt x="215622" y="87502"/>
                  </a:lnTo>
                  <a:lnTo>
                    <a:pt x="215550" y="86282"/>
                  </a:lnTo>
                  <a:lnTo>
                    <a:pt x="215502" y="85015"/>
                  </a:lnTo>
                  <a:lnTo>
                    <a:pt x="215455" y="83748"/>
                  </a:lnTo>
                  <a:lnTo>
                    <a:pt x="215455" y="82433"/>
                  </a:lnTo>
                  <a:lnTo>
                    <a:pt x="215455" y="81095"/>
                  </a:lnTo>
                  <a:lnTo>
                    <a:pt x="215502" y="79708"/>
                  </a:lnTo>
                  <a:lnTo>
                    <a:pt x="215550" y="78297"/>
                  </a:lnTo>
                  <a:lnTo>
                    <a:pt x="215646" y="76887"/>
                  </a:lnTo>
                  <a:lnTo>
                    <a:pt x="215742" y="75405"/>
                  </a:lnTo>
                  <a:lnTo>
                    <a:pt x="215885" y="73922"/>
                  </a:lnTo>
                  <a:lnTo>
                    <a:pt x="216028" y="72392"/>
                  </a:lnTo>
                  <a:lnTo>
                    <a:pt x="216220" y="70838"/>
                  </a:lnTo>
                  <a:lnTo>
                    <a:pt x="216363" y="69547"/>
                  </a:lnTo>
                  <a:lnTo>
                    <a:pt x="216483" y="68304"/>
                  </a:lnTo>
                  <a:lnTo>
                    <a:pt x="216578" y="67061"/>
                  </a:lnTo>
                  <a:lnTo>
                    <a:pt x="216650" y="65841"/>
                  </a:lnTo>
                  <a:lnTo>
                    <a:pt x="216698" y="64646"/>
                  </a:lnTo>
                  <a:lnTo>
                    <a:pt x="216698" y="63475"/>
                  </a:lnTo>
                  <a:lnTo>
                    <a:pt x="216698" y="62327"/>
                  </a:lnTo>
                  <a:lnTo>
                    <a:pt x="216650" y="61180"/>
                  </a:lnTo>
                  <a:lnTo>
                    <a:pt x="216602" y="60080"/>
                  </a:lnTo>
                  <a:lnTo>
                    <a:pt x="216507" y="59004"/>
                  </a:lnTo>
                  <a:lnTo>
                    <a:pt x="216387" y="57952"/>
                  </a:lnTo>
                  <a:lnTo>
                    <a:pt x="216244" y="56900"/>
                  </a:lnTo>
                  <a:lnTo>
                    <a:pt x="216100" y="55896"/>
                  </a:lnTo>
                  <a:lnTo>
                    <a:pt x="215909" y="54892"/>
                  </a:lnTo>
                  <a:lnTo>
                    <a:pt x="215718" y="53912"/>
                  </a:lnTo>
                  <a:lnTo>
                    <a:pt x="215479" y="52955"/>
                  </a:lnTo>
                  <a:lnTo>
                    <a:pt x="215239" y="52023"/>
                  </a:lnTo>
                  <a:lnTo>
                    <a:pt x="214976" y="51114"/>
                  </a:lnTo>
                  <a:lnTo>
                    <a:pt x="214666" y="50230"/>
                  </a:lnTo>
                  <a:lnTo>
                    <a:pt x="214379" y="49369"/>
                  </a:lnTo>
                  <a:lnTo>
                    <a:pt x="214044" y="48532"/>
                  </a:lnTo>
                  <a:lnTo>
                    <a:pt x="213685" y="47696"/>
                  </a:lnTo>
                  <a:lnTo>
                    <a:pt x="213327" y="46907"/>
                  </a:lnTo>
                  <a:lnTo>
                    <a:pt x="212944" y="46118"/>
                  </a:lnTo>
                  <a:lnTo>
                    <a:pt x="212538" y="45353"/>
                  </a:lnTo>
                  <a:lnTo>
                    <a:pt x="212108" y="44612"/>
                  </a:lnTo>
                  <a:lnTo>
                    <a:pt x="211677" y="43894"/>
                  </a:lnTo>
                  <a:lnTo>
                    <a:pt x="211223" y="43201"/>
                  </a:lnTo>
                  <a:lnTo>
                    <a:pt x="210769" y="42532"/>
                  </a:lnTo>
                  <a:lnTo>
                    <a:pt x="210267" y="41862"/>
                  </a:lnTo>
                  <a:lnTo>
                    <a:pt x="209765" y="41241"/>
                  </a:lnTo>
                  <a:lnTo>
                    <a:pt x="209263" y="40619"/>
                  </a:lnTo>
                  <a:lnTo>
                    <a:pt x="208737" y="40021"/>
                  </a:lnTo>
                  <a:lnTo>
                    <a:pt x="208187" y="39448"/>
                  </a:lnTo>
                  <a:lnTo>
                    <a:pt x="207637" y="38898"/>
                  </a:lnTo>
                  <a:lnTo>
                    <a:pt x="207063" y="38348"/>
                  </a:lnTo>
                  <a:lnTo>
                    <a:pt x="206489" y="37846"/>
                  </a:lnTo>
                  <a:lnTo>
                    <a:pt x="205892" y="37344"/>
                  </a:lnTo>
                  <a:lnTo>
                    <a:pt x="205294" y="36866"/>
                  </a:lnTo>
                  <a:lnTo>
                    <a:pt x="204672" y="36411"/>
                  </a:lnTo>
                  <a:lnTo>
                    <a:pt x="204051" y="35981"/>
                  </a:lnTo>
                  <a:lnTo>
                    <a:pt x="203405" y="35551"/>
                  </a:lnTo>
                  <a:lnTo>
                    <a:pt x="202760" y="35168"/>
                  </a:lnTo>
                  <a:lnTo>
                    <a:pt x="202114" y="34786"/>
                  </a:lnTo>
                  <a:lnTo>
                    <a:pt x="201445" y="34427"/>
                  </a:lnTo>
                  <a:lnTo>
                    <a:pt x="200775" y="34068"/>
                  </a:lnTo>
                  <a:lnTo>
                    <a:pt x="200082" y="33758"/>
                  </a:lnTo>
                  <a:lnTo>
                    <a:pt x="199413" y="33447"/>
                  </a:lnTo>
                  <a:lnTo>
                    <a:pt x="198695" y="33184"/>
                  </a:lnTo>
                  <a:lnTo>
                    <a:pt x="198002" y="32921"/>
                  </a:lnTo>
                  <a:lnTo>
                    <a:pt x="197309" y="32658"/>
                  </a:lnTo>
                  <a:lnTo>
                    <a:pt x="196592" y="32443"/>
                  </a:lnTo>
                  <a:lnTo>
                    <a:pt x="195874" y="32227"/>
                  </a:lnTo>
                  <a:lnTo>
                    <a:pt x="195157" y="32036"/>
                  </a:lnTo>
                  <a:lnTo>
                    <a:pt x="194416" y="31869"/>
                  </a:lnTo>
                  <a:lnTo>
                    <a:pt x="193699" y="31725"/>
                  </a:lnTo>
                  <a:lnTo>
                    <a:pt x="192958" y="31582"/>
                  </a:lnTo>
                  <a:lnTo>
                    <a:pt x="192217" y="31462"/>
                  </a:lnTo>
                  <a:lnTo>
                    <a:pt x="191475" y="31367"/>
                  </a:lnTo>
                  <a:lnTo>
                    <a:pt x="190734" y="31295"/>
                  </a:lnTo>
                  <a:lnTo>
                    <a:pt x="189993" y="31223"/>
                  </a:lnTo>
                  <a:lnTo>
                    <a:pt x="189252" y="31175"/>
                  </a:lnTo>
                  <a:lnTo>
                    <a:pt x="188511" y="31152"/>
                  </a:lnTo>
                  <a:lnTo>
                    <a:pt x="187770" y="31152"/>
                  </a:lnTo>
                  <a:lnTo>
                    <a:pt x="186527" y="31175"/>
                  </a:lnTo>
                  <a:lnTo>
                    <a:pt x="185283" y="31247"/>
                  </a:lnTo>
                  <a:lnTo>
                    <a:pt x="184040" y="31367"/>
                  </a:lnTo>
                  <a:lnTo>
                    <a:pt x="182821" y="31534"/>
                  </a:lnTo>
                  <a:lnTo>
                    <a:pt x="181602" y="31749"/>
                  </a:lnTo>
                  <a:lnTo>
                    <a:pt x="180382" y="32012"/>
                  </a:lnTo>
                  <a:lnTo>
                    <a:pt x="179187" y="32347"/>
                  </a:lnTo>
                  <a:lnTo>
                    <a:pt x="178015" y="32706"/>
                  </a:lnTo>
                  <a:lnTo>
                    <a:pt x="176724" y="33112"/>
                  </a:lnTo>
                  <a:lnTo>
                    <a:pt x="175457" y="33495"/>
                  </a:lnTo>
                  <a:lnTo>
                    <a:pt x="174262" y="33853"/>
                  </a:lnTo>
                  <a:lnTo>
                    <a:pt x="173091" y="34188"/>
                  </a:lnTo>
                  <a:lnTo>
                    <a:pt x="171967" y="34475"/>
                  </a:lnTo>
                  <a:lnTo>
                    <a:pt x="170891" y="34738"/>
                  </a:lnTo>
                  <a:lnTo>
                    <a:pt x="169839" y="34977"/>
                  </a:lnTo>
                  <a:lnTo>
                    <a:pt x="168835" y="35192"/>
                  </a:lnTo>
                  <a:lnTo>
                    <a:pt x="167855" y="35383"/>
                  </a:lnTo>
                  <a:lnTo>
                    <a:pt x="166922" y="35527"/>
                  </a:lnTo>
                  <a:lnTo>
                    <a:pt x="166014" y="35670"/>
                  </a:lnTo>
                  <a:lnTo>
                    <a:pt x="165129" y="35766"/>
                  </a:lnTo>
                  <a:lnTo>
                    <a:pt x="164293" y="35861"/>
                  </a:lnTo>
                  <a:lnTo>
                    <a:pt x="163456" y="35909"/>
                  </a:lnTo>
                  <a:lnTo>
                    <a:pt x="162667" y="35933"/>
                  </a:lnTo>
                  <a:lnTo>
                    <a:pt x="161902" y="35957"/>
                  </a:lnTo>
                  <a:lnTo>
                    <a:pt x="160754" y="35933"/>
                  </a:lnTo>
                  <a:lnTo>
                    <a:pt x="159654" y="35861"/>
                  </a:lnTo>
                  <a:lnTo>
                    <a:pt x="158603" y="35718"/>
                  </a:lnTo>
                  <a:lnTo>
                    <a:pt x="157575" y="35551"/>
                  </a:lnTo>
                  <a:lnTo>
                    <a:pt x="156594" y="35335"/>
                  </a:lnTo>
                  <a:lnTo>
                    <a:pt x="155614" y="35072"/>
                  </a:lnTo>
                  <a:lnTo>
                    <a:pt x="154682" y="34786"/>
                  </a:lnTo>
                  <a:lnTo>
                    <a:pt x="153749" y="34451"/>
                  </a:lnTo>
                  <a:lnTo>
                    <a:pt x="152817" y="34068"/>
                  </a:lnTo>
                  <a:lnTo>
                    <a:pt x="151908" y="33686"/>
                  </a:lnTo>
                  <a:lnTo>
                    <a:pt x="150976" y="33255"/>
                  </a:lnTo>
                  <a:lnTo>
                    <a:pt x="150044" y="32777"/>
                  </a:lnTo>
                  <a:lnTo>
                    <a:pt x="148131" y="31797"/>
                  </a:lnTo>
                  <a:lnTo>
                    <a:pt x="146099" y="30721"/>
                  </a:lnTo>
                  <a:lnTo>
                    <a:pt x="145669" y="30482"/>
                  </a:lnTo>
                  <a:lnTo>
                    <a:pt x="145262" y="30243"/>
                  </a:lnTo>
                  <a:lnTo>
                    <a:pt x="144880" y="29980"/>
                  </a:lnTo>
                  <a:lnTo>
                    <a:pt x="144497" y="29693"/>
                  </a:lnTo>
                  <a:lnTo>
                    <a:pt x="144139" y="29406"/>
                  </a:lnTo>
                  <a:lnTo>
                    <a:pt x="143780" y="29096"/>
                  </a:lnTo>
                  <a:lnTo>
                    <a:pt x="143445" y="28785"/>
                  </a:lnTo>
                  <a:lnTo>
                    <a:pt x="143110" y="28450"/>
                  </a:lnTo>
                  <a:lnTo>
                    <a:pt x="142800" y="28115"/>
                  </a:lnTo>
                  <a:lnTo>
                    <a:pt x="142513" y="27757"/>
                  </a:lnTo>
                  <a:lnTo>
                    <a:pt x="141915" y="27016"/>
                  </a:lnTo>
                  <a:lnTo>
                    <a:pt x="141365" y="26251"/>
                  </a:lnTo>
                  <a:lnTo>
                    <a:pt x="140863" y="25438"/>
                  </a:lnTo>
                  <a:lnTo>
                    <a:pt x="140361" y="24601"/>
                  </a:lnTo>
                  <a:lnTo>
                    <a:pt x="139859" y="23716"/>
                  </a:lnTo>
                  <a:lnTo>
                    <a:pt x="139381" y="22808"/>
                  </a:lnTo>
                  <a:lnTo>
                    <a:pt x="138903" y="21875"/>
                  </a:lnTo>
                  <a:lnTo>
                    <a:pt x="137923" y="19963"/>
                  </a:lnTo>
                  <a:lnTo>
                    <a:pt x="137421" y="18983"/>
                  </a:lnTo>
                  <a:lnTo>
                    <a:pt x="136871" y="17979"/>
                  </a:lnTo>
                  <a:lnTo>
                    <a:pt x="136321" y="16974"/>
                  </a:lnTo>
                  <a:lnTo>
                    <a:pt x="135723" y="15970"/>
                  </a:lnTo>
                  <a:lnTo>
                    <a:pt x="135078" y="14942"/>
                  </a:lnTo>
                  <a:lnTo>
                    <a:pt x="134384" y="13938"/>
                  </a:lnTo>
                  <a:lnTo>
                    <a:pt x="133643" y="12934"/>
                  </a:lnTo>
                  <a:lnTo>
                    <a:pt x="132854" y="11930"/>
                  </a:lnTo>
                  <a:lnTo>
                    <a:pt x="132424" y="11428"/>
                  </a:lnTo>
                  <a:lnTo>
                    <a:pt x="131993" y="10926"/>
                  </a:lnTo>
                  <a:lnTo>
                    <a:pt x="131539" y="10448"/>
                  </a:lnTo>
                  <a:lnTo>
                    <a:pt x="131061" y="9969"/>
                  </a:lnTo>
                  <a:lnTo>
                    <a:pt x="130559" y="9467"/>
                  </a:lnTo>
                  <a:lnTo>
                    <a:pt x="130033" y="8989"/>
                  </a:lnTo>
                  <a:lnTo>
                    <a:pt x="129507" y="8535"/>
                  </a:lnTo>
                  <a:lnTo>
                    <a:pt x="128933" y="8057"/>
                  </a:lnTo>
                  <a:lnTo>
                    <a:pt x="128360" y="7603"/>
                  </a:lnTo>
                  <a:lnTo>
                    <a:pt x="127762" y="7148"/>
                  </a:lnTo>
                  <a:lnTo>
                    <a:pt x="127116" y="6694"/>
                  </a:lnTo>
                  <a:lnTo>
                    <a:pt x="126471" y="6264"/>
                  </a:lnTo>
                  <a:lnTo>
                    <a:pt x="125801" y="5810"/>
                  </a:lnTo>
                  <a:lnTo>
                    <a:pt x="125084" y="5403"/>
                  </a:lnTo>
                  <a:lnTo>
                    <a:pt x="124367" y="4973"/>
                  </a:lnTo>
                  <a:lnTo>
                    <a:pt x="123602" y="4566"/>
                  </a:lnTo>
                  <a:lnTo>
                    <a:pt x="122813" y="4160"/>
                  </a:lnTo>
                  <a:lnTo>
                    <a:pt x="122000" y="3777"/>
                  </a:lnTo>
                  <a:lnTo>
                    <a:pt x="121139" y="3395"/>
                  </a:lnTo>
                  <a:lnTo>
                    <a:pt x="120255" y="3012"/>
                  </a:lnTo>
                  <a:lnTo>
                    <a:pt x="119323" y="2630"/>
                  </a:lnTo>
                  <a:lnTo>
                    <a:pt x="118366" y="2295"/>
                  </a:lnTo>
                  <a:lnTo>
                    <a:pt x="117410" y="1960"/>
                  </a:lnTo>
                  <a:lnTo>
                    <a:pt x="116478" y="1674"/>
                  </a:lnTo>
                  <a:lnTo>
                    <a:pt x="115521" y="1387"/>
                  </a:lnTo>
                  <a:lnTo>
                    <a:pt x="114589" y="1148"/>
                  </a:lnTo>
                  <a:lnTo>
                    <a:pt x="113656" y="932"/>
                  </a:lnTo>
                  <a:lnTo>
                    <a:pt x="112724" y="717"/>
                  </a:lnTo>
                  <a:lnTo>
                    <a:pt x="111792" y="550"/>
                  </a:lnTo>
                  <a:lnTo>
                    <a:pt x="110859" y="406"/>
                  </a:lnTo>
                  <a:lnTo>
                    <a:pt x="109927" y="263"/>
                  </a:lnTo>
                  <a:lnTo>
                    <a:pt x="109018" y="167"/>
                  </a:lnTo>
                  <a:lnTo>
                    <a:pt x="108086" y="96"/>
                  </a:lnTo>
                  <a:lnTo>
                    <a:pt x="107178" y="24"/>
                  </a:lnTo>
                  <a:lnTo>
                    <a:pt x="106269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6"/>
            <p:cNvSpPr/>
            <p:nvPr/>
          </p:nvSpPr>
          <p:spPr>
            <a:xfrm>
              <a:off x="4058749" y="2530065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fill="none" extrusionOk="0">
                  <a:moveTo>
                    <a:pt x="264" y="12719"/>
                  </a:moveTo>
                  <a:lnTo>
                    <a:pt x="264" y="12719"/>
                  </a:lnTo>
                  <a:lnTo>
                    <a:pt x="144" y="12695"/>
                  </a:lnTo>
                  <a:lnTo>
                    <a:pt x="72" y="12647"/>
                  </a:lnTo>
                  <a:lnTo>
                    <a:pt x="25" y="12576"/>
                  </a:lnTo>
                  <a:lnTo>
                    <a:pt x="1" y="12456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25" y="144"/>
                  </a:lnTo>
                  <a:lnTo>
                    <a:pt x="72" y="72"/>
                  </a:lnTo>
                  <a:lnTo>
                    <a:pt x="144" y="24"/>
                  </a:lnTo>
                  <a:lnTo>
                    <a:pt x="264" y="0"/>
                  </a:lnTo>
                  <a:lnTo>
                    <a:pt x="83773" y="0"/>
                  </a:lnTo>
                  <a:lnTo>
                    <a:pt x="83773" y="0"/>
                  </a:lnTo>
                  <a:lnTo>
                    <a:pt x="83868" y="24"/>
                  </a:lnTo>
                  <a:lnTo>
                    <a:pt x="83964" y="72"/>
                  </a:lnTo>
                  <a:lnTo>
                    <a:pt x="84012" y="144"/>
                  </a:lnTo>
                  <a:lnTo>
                    <a:pt x="84036" y="263"/>
                  </a:lnTo>
                  <a:lnTo>
                    <a:pt x="84036" y="12456"/>
                  </a:lnTo>
                  <a:lnTo>
                    <a:pt x="84036" y="12456"/>
                  </a:lnTo>
                  <a:lnTo>
                    <a:pt x="84012" y="12576"/>
                  </a:lnTo>
                  <a:lnTo>
                    <a:pt x="83964" y="12647"/>
                  </a:lnTo>
                  <a:lnTo>
                    <a:pt x="83868" y="12695"/>
                  </a:lnTo>
                  <a:lnTo>
                    <a:pt x="83773" y="12719"/>
                  </a:lnTo>
                  <a:lnTo>
                    <a:pt x="264" y="127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6"/>
            <p:cNvSpPr/>
            <p:nvPr/>
          </p:nvSpPr>
          <p:spPr>
            <a:xfrm>
              <a:off x="4119081" y="2351440"/>
              <a:ext cx="1177624" cy="178639"/>
            </a:xfrm>
            <a:custGeom>
              <a:avLst/>
              <a:gdLst/>
              <a:ahLst/>
              <a:cxnLst/>
              <a:rect l="l" t="t" r="r" b="b"/>
              <a:pathLst>
                <a:path w="84011" h="12744" fill="none" extrusionOk="0">
                  <a:moveTo>
                    <a:pt x="23190" y="0"/>
                  </a:moveTo>
                  <a:lnTo>
                    <a:pt x="83772" y="0"/>
                  </a:lnTo>
                  <a:lnTo>
                    <a:pt x="83772" y="0"/>
                  </a:lnTo>
                  <a:lnTo>
                    <a:pt x="83868" y="24"/>
                  </a:lnTo>
                  <a:lnTo>
                    <a:pt x="83939" y="72"/>
                  </a:lnTo>
                  <a:lnTo>
                    <a:pt x="84011" y="168"/>
                  </a:lnTo>
                  <a:lnTo>
                    <a:pt x="84011" y="263"/>
                  </a:lnTo>
                  <a:lnTo>
                    <a:pt x="84011" y="12480"/>
                  </a:lnTo>
                  <a:lnTo>
                    <a:pt x="84011" y="12480"/>
                  </a:lnTo>
                  <a:lnTo>
                    <a:pt x="84011" y="12576"/>
                  </a:lnTo>
                  <a:lnTo>
                    <a:pt x="83939" y="12671"/>
                  </a:lnTo>
                  <a:lnTo>
                    <a:pt x="83868" y="12719"/>
                  </a:lnTo>
                  <a:lnTo>
                    <a:pt x="83772" y="12743"/>
                  </a:lnTo>
                  <a:lnTo>
                    <a:pt x="239" y="12743"/>
                  </a:lnTo>
                  <a:lnTo>
                    <a:pt x="239" y="12743"/>
                  </a:lnTo>
                  <a:lnTo>
                    <a:pt x="143" y="12719"/>
                  </a:lnTo>
                  <a:lnTo>
                    <a:pt x="72" y="12671"/>
                  </a:lnTo>
                  <a:lnTo>
                    <a:pt x="0" y="12576"/>
                  </a:lnTo>
                  <a:lnTo>
                    <a:pt x="0" y="1248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168"/>
                  </a:lnTo>
                  <a:lnTo>
                    <a:pt x="72" y="72"/>
                  </a:lnTo>
                  <a:lnTo>
                    <a:pt x="143" y="24"/>
                  </a:lnTo>
                  <a:lnTo>
                    <a:pt x="239" y="0"/>
                  </a:lnTo>
                  <a:lnTo>
                    <a:pt x="14536" y="0"/>
                  </a:lnTo>
                  <a:lnTo>
                    <a:pt x="231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6"/>
            <p:cNvSpPr/>
            <p:nvPr/>
          </p:nvSpPr>
          <p:spPr>
            <a:xfrm>
              <a:off x="3924027" y="2172479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fill="none" extrusionOk="0">
                  <a:moveTo>
                    <a:pt x="264" y="12720"/>
                  </a:moveTo>
                  <a:lnTo>
                    <a:pt x="264" y="12720"/>
                  </a:lnTo>
                  <a:lnTo>
                    <a:pt x="168" y="12720"/>
                  </a:lnTo>
                  <a:lnTo>
                    <a:pt x="73" y="12648"/>
                  </a:lnTo>
                  <a:lnTo>
                    <a:pt x="25" y="12576"/>
                  </a:lnTo>
                  <a:lnTo>
                    <a:pt x="1" y="12481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25" y="168"/>
                  </a:lnTo>
                  <a:lnTo>
                    <a:pt x="73" y="73"/>
                  </a:lnTo>
                  <a:lnTo>
                    <a:pt x="168" y="25"/>
                  </a:lnTo>
                  <a:lnTo>
                    <a:pt x="264" y="1"/>
                  </a:lnTo>
                  <a:lnTo>
                    <a:pt x="83773" y="1"/>
                  </a:lnTo>
                  <a:lnTo>
                    <a:pt x="83773" y="1"/>
                  </a:lnTo>
                  <a:lnTo>
                    <a:pt x="83868" y="25"/>
                  </a:lnTo>
                  <a:lnTo>
                    <a:pt x="83964" y="73"/>
                  </a:lnTo>
                  <a:lnTo>
                    <a:pt x="84012" y="168"/>
                  </a:lnTo>
                  <a:lnTo>
                    <a:pt x="84036" y="264"/>
                  </a:lnTo>
                  <a:lnTo>
                    <a:pt x="84036" y="12481"/>
                  </a:lnTo>
                  <a:lnTo>
                    <a:pt x="84036" y="12481"/>
                  </a:lnTo>
                  <a:lnTo>
                    <a:pt x="84012" y="12576"/>
                  </a:lnTo>
                  <a:lnTo>
                    <a:pt x="83964" y="12648"/>
                  </a:lnTo>
                  <a:lnTo>
                    <a:pt x="83868" y="12720"/>
                  </a:lnTo>
                  <a:lnTo>
                    <a:pt x="83773" y="12720"/>
                  </a:lnTo>
                  <a:lnTo>
                    <a:pt x="264" y="12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6"/>
            <p:cNvSpPr/>
            <p:nvPr/>
          </p:nvSpPr>
          <p:spPr>
            <a:xfrm>
              <a:off x="2897554" y="1239838"/>
              <a:ext cx="3381063" cy="2937367"/>
            </a:xfrm>
            <a:custGeom>
              <a:avLst/>
              <a:gdLst/>
              <a:ahLst/>
              <a:cxnLst/>
              <a:rect l="l" t="t" r="r" b="b"/>
              <a:pathLst>
                <a:path w="241203" h="209550" fill="none" extrusionOk="0">
                  <a:moveTo>
                    <a:pt x="105361" y="0"/>
                  </a:moveTo>
                  <a:lnTo>
                    <a:pt x="105361" y="0"/>
                  </a:lnTo>
                  <a:lnTo>
                    <a:pt x="104117" y="0"/>
                  </a:lnTo>
                  <a:lnTo>
                    <a:pt x="102874" y="72"/>
                  </a:lnTo>
                  <a:lnTo>
                    <a:pt x="101655" y="167"/>
                  </a:lnTo>
                  <a:lnTo>
                    <a:pt x="100436" y="311"/>
                  </a:lnTo>
                  <a:lnTo>
                    <a:pt x="99240" y="502"/>
                  </a:lnTo>
                  <a:lnTo>
                    <a:pt x="98045" y="717"/>
                  </a:lnTo>
                  <a:lnTo>
                    <a:pt x="96849" y="980"/>
                  </a:lnTo>
                  <a:lnTo>
                    <a:pt x="95678" y="1291"/>
                  </a:lnTo>
                  <a:lnTo>
                    <a:pt x="94507" y="1626"/>
                  </a:lnTo>
                  <a:lnTo>
                    <a:pt x="93359" y="2008"/>
                  </a:lnTo>
                  <a:lnTo>
                    <a:pt x="92235" y="2415"/>
                  </a:lnTo>
                  <a:lnTo>
                    <a:pt x="91112" y="2845"/>
                  </a:lnTo>
                  <a:lnTo>
                    <a:pt x="90012" y="3323"/>
                  </a:lnTo>
                  <a:lnTo>
                    <a:pt x="88912" y="3849"/>
                  </a:lnTo>
                  <a:lnTo>
                    <a:pt x="87836" y="4375"/>
                  </a:lnTo>
                  <a:lnTo>
                    <a:pt x="86784" y="4949"/>
                  </a:lnTo>
                  <a:lnTo>
                    <a:pt x="85732" y="5570"/>
                  </a:lnTo>
                  <a:lnTo>
                    <a:pt x="84704" y="6216"/>
                  </a:lnTo>
                  <a:lnTo>
                    <a:pt x="83700" y="6885"/>
                  </a:lnTo>
                  <a:lnTo>
                    <a:pt x="82696" y="7579"/>
                  </a:lnTo>
                  <a:lnTo>
                    <a:pt x="81716" y="8296"/>
                  </a:lnTo>
                  <a:lnTo>
                    <a:pt x="80760" y="9061"/>
                  </a:lnTo>
                  <a:lnTo>
                    <a:pt x="79827" y="9826"/>
                  </a:lnTo>
                  <a:lnTo>
                    <a:pt x="78895" y="10639"/>
                  </a:lnTo>
                  <a:lnTo>
                    <a:pt x="78010" y="11476"/>
                  </a:lnTo>
                  <a:lnTo>
                    <a:pt x="77126" y="12336"/>
                  </a:lnTo>
                  <a:lnTo>
                    <a:pt x="76265" y="13221"/>
                  </a:lnTo>
                  <a:lnTo>
                    <a:pt x="75428" y="14129"/>
                  </a:lnTo>
                  <a:lnTo>
                    <a:pt x="74615" y="15062"/>
                  </a:lnTo>
                  <a:lnTo>
                    <a:pt x="73803" y="16018"/>
                  </a:lnTo>
                  <a:lnTo>
                    <a:pt x="73038" y="16998"/>
                  </a:lnTo>
                  <a:lnTo>
                    <a:pt x="72296" y="18002"/>
                  </a:lnTo>
                  <a:lnTo>
                    <a:pt x="72296" y="18002"/>
                  </a:lnTo>
                  <a:lnTo>
                    <a:pt x="71938" y="18457"/>
                  </a:lnTo>
                  <a:lnTo>
                    <a:pt x="71603" y="18911"/>
                  </a:lnTo>
                  <a:lnTo>
                    <a:pt x="71221" y="19341"/>
                  </a:lnTo>
                  <a:lnTo>
                    <a:pt x="70862" y="19748"/>
                  </a:lnTo>
                  <a:lnTo>
                    <a:pt x="70456" y="20154"/>
                  </a:lnTo>
                  <a:lnTo>
                    <a:pt x="70073" y="20537"/>
                  </a:lnTo>
                  <a:lnTo>
                    <a:pt x="69667" y="20919"/>
                  </a:lnTo>
                  <a:lnTo>
                    <a:pt x="69236" y="21278"/>
                  </a:lnTo>
                  <a:lnTo>
                    <a:pt x="68830" y="21636"/>
                  </a:lnTo>
                  <a:lnTo>
                    <a:pt x="68376" y="21971"/>
                  </a:lnTo>
                  <a:lnTo>
                    <a:pt x="67945" y="22306"/>
                  </a:lnTo>
                  <a:lnTo>
                    <a:pt x="67491" y="22617"/>
                  </a:lnTo>
                  <a:lnTo>
                    <a:pt x="66559" y="23214"/>
                  </a:lnTo>
                  <a:lnTo>
                    <a:pt x="65602" y="23764"/>
                  </a:lnTo>
                  <a:lnTo>
                    <a:pt x="64598" y="24266"/>
                  </a:lnTo>
                  <a:lnTo>
                    <a:pt x="63570" y="24744"/>
                  </a:lnTo>
                  <a:lnTo>
                    <a:pt x="62518" y="25175"/>
                  </a:lnTo>
                  <a:lnTo>
                    <a:pt x="61419" y="25557"/>
                  </a:lnTo>
                  <a:lnTo>
                    <a:pt x="60319" y="25916"/>
                  </a:lnTo>
                  <a:lnTo>
                    <a:pt x="59171" y="26251"/>
                  </a:lnTo>
                  <a:lnTo>
                    <a:pt x="58024" y="26537"/>
                  </a:lnTo>
                  <a:lnTo>
                    <a:pt x="56852" y="26776"/>
                  </a:lnTo>
                  <a:lnTo>
                    <a:pt x="55657" y="27016"/>
                  </a:lnTo>
                  <a:lnTo>
                    <a:pt x="54438" y="27207"/>
                  </a:lnTo>
                  <a:lnTo>
                    <a:pt x="53194" y="27398"/>
                  </a:lnTo>
                  <a:lnTo>
                    <a:pt x="51951" y="27542"/>
                  </a:lnTo>
                  <a:lnTo>
                    <a:pt x="50684" y="27685"/>
                  </a:lnTo>
                  <a:lnTo>
                    <a:pt x="49393" y="27781"/>
                  </a:lnTo>
                  <a:lnTo>
                    <a:pt x="48126" y="27876"/>
                  </a:lnTo>
                  <a:lnTo>
                    <a:pt x="46811" y="27948"/>
                  </a:lnTo>
                  <a:lnTo>
                    <a:pt x="44205" y="28068"/>
                  </a:lnTo>
                  <a:lnTo>
                    <a:pt x="41575" y="28115"/>
                  </a:lnTo>
                  <a:lnTo>
                    <a:pt x="38922" y="28139"/>
                  </a:lnTo>
                  <a:lnTo>
                    <a:pt x="36292" y="28139"/>
                  </a:lnTo>
                  <a:lnTo>
                    <a:pt x="36292" y="28139"/>
                  </a:lnTo>
                  <a:lnTo>
                    <a:pt x="35216" y="28139"/>
                  </a:lnTo>
                  <a:lnTo>
                    <a:pt x="35216" y="28139"/>
                  </a:lnTo>
                  <a:lnTo>
                    <a:pt x="34188" y="28139"/>
                  </a:lnTo>
                  <a:lnTo>
                    <a:pt x="34188" y="28139"/>
                  </a:lnTo>
                  <a:lnTo>
                    <a:pt x="31941" y="28139"/>
                  </a:lnTo>
                  <a:lnTo>
                    <a:pt x="29741" y="28163"/>
                  </a:lnTo>
                  <a:lnTo>
                    <a:pt x="27542" y="28211"/>
                  </a:lnTo>
                  <a:lnTo>
                    <a:pt x="25414" y="28259"/>
                  </a:lnTo>
                  <a:lnTo>
                    <a:pt x="23334" y="28378"/>
                  </a:lnTo>
                  <a:lnTo>
                    <a:pt x="22306" y="28450"/>
                  </a:lnTo>
                  <a:lnTo>
                    <a:pt x="21302" y="28522"/>
                  </a:lnTo>
                  <a:lnTo>
                    <a:pt x="20322" y="28641"/>
                  </a:lnTo>
                  <a:lnTo>
                    <a:pt x="19341" y="28737"/>
                  </a:lnTo>
                  <a:lnTo>
                    <a:pt x="18385" y="28880"/>
                  </a:lnTo>
                  <a:lnTo>
                    <a:pt x="17453" y="29024"/>
                  </a:lnTo>
                  <a:lnTo>
                    <a:pt x="17453" y="29024"/>
                  </a:lnTo>
                  <a:lnTo>
                    <a:pt x="16664" y="29167"/>
                  </a:lnTo>
                  <a:lnTo>
                    <a:pt x="15875" y="29359"/>
                  </a:lnTo>
                  <a:lnTo>
                    <a:pt x="15110" y="29550"/>
                  </a:lnTo>
                  <a:lnTo>
                    <a:pt x="14369" y="29789"/>
                  </a:lnTo>
                  <a:lnTo>
                    <a:pt x="13627" y="30052"/>
                  </a:lnTo>
                  <a:lnTo>
                    <a:pt x="12910" y="30339"/>
                  </a:lnTo>
                  <a:lnTo>
                    <a:pt x="12217" y="30673"/>
                  </a:lnTo>
                  <a:lnTo>
                    <a:pt x="11524" y="31008"/>
                  </a:lnTo>
                  <a:lnTo>
                    <a:pt x="10854" y="31367"/>
                  </a:lnTo>
                  <a:lnTo>
                    <a:pt x="10185" y="31773"/>
                  </a:lnTo>
                  <a:lnTo>
                    <a:pt x="9563" y="32180"/>
                  </a:lnTo>
                  <a:lnTo>
                    <a:pt x="8942" y="32634"/>
                  </a:lnTo>
                  <a:lnTo>
                    <a:pt x="8320" y="33088"/>
                  </a:lnTo>
                  <a:lnTo>
                    <a:pt x="7746" y="33566"/>
                  </a:lnTo>
                  <a:lnTo>
                    <a:pt x="7172" y="34092"/>
                  </a:lnTo>
                  <a:lnTo>
                    <a:pt x="6623" y="34618"/>
                  </a:lnTo>
                  <a:lnTo>
                    <a:pt x="6097" y="35168"/>
                  </a:lnTo>
                  <a:lnTo>
                    <a:pt x="5594" y="35742"/>
                  </a:lnTo>
                  <a:lnTo>
                    <a:pt x="5092" y="36316"/>
                  </a:lnTo>
                  <a:lnTo>
                    <a:pt x="4614" y="36937"/>
                  </a:lnTo>
                  <a:lnTo>
                    <a:pt x="4184" y="37559"/>
                  </a:lnTo>
                  <a:lnTo>
                    <a:pt x="3754" y="38204"/>
                  </a:lnTo>
                  <a:lnTo>
                    <a:pt x="3347" y="38874"/>
                  </a:lnTo>
                  <a:lnTo>
                    <a:pt x="2941" y="39543"/>
                  </a:lnTo>
                  <a:lnTo>
                    <a:pt x="2582" y="40260"/>
                  </a:lnTo>
                  <a:lnTo>
                    <a:pt x="2247" y="40954"/>
                  </a:lnTo>
                  <a:lnTo>
                    <a:pt x="1913" y="41695"/>
                  </a:lnTo>
                  <a:lnTo>
                    <a:pt x="1626" y="42436"/>
                  </a:lnTo>
                  <a:lnTo>
                    <a:pt x="1363" y="43177"/>
                  </a:lnTo>
                  <a:lnTo>
                    <a:pt x="1100" y="43966"/>
                  </a:lnTo>
                  <a:lnTo>
                    <a:pt x="885" y="44731"/>
                  </a:lnTo>
                  <a:lnTo>
                    <a:pt x="670" y="45544"/>
                  </a:lnTo>
                  <a:lnTo>
                    <a:pt x="502" y="46333"/>
                  </a:lnTo>
                  <a:lnTo>
                    <a:pt x="359" y="47170"/>
                  </a:lnTo>
                  <a:lnTo>
                    <a:pt x="215" y="47983"/>
                  </a:lnTo>
                  <a:lnTo>
                    <a:pt x="120" y="48843"/>
                  </a:lnTo>
                  <a:lnTo>
                    <a:pt x="48" y="49680"/>
                  </a:lnTo>
                  <a:lnTo>
                    <a:pt x="0" y="50541"/>
                  </a:lnTo>
                  <a:lnTo>
                    <a:pt x="0" y="51401"/>
                  </a:lnTo>
                  <a:lnTo>
                    <a:pt x="0" y="52286"/>
                  </a:lnTo>
                  <a:lnTo>
                    <a:pt x="24" y="53170"/>
                  </a:lnTo>
                  <a:lnTo>
                    <a:pt x="96" y="54055"/>
                  </a:lnTo>
                  <a:lnTo>
                    <a:pt x="191" y="54940"/>
                  </a:lnTo>
                  <a:lnTo>
                    <a:pt x="311" y="55848"/>
                  </a:lnTo>
                  <a:lnTo>
                    <a:pt x="454" y="56757"/>
                  </a:lnTo>
                  <a:lnTo>
                    <a:pt x="646" y="57665"/>
                  </a:lnTo>
                  <a:lnTo>
                    <a:pt x="861" y="58574"/>
                  </a:lnTo>
                  <a:lnTo>
                    <a:pt x="1100" y="59482"/>
                  </a:lnTo>
                  <a:lnTo>
                    <a:pt x="1363" y="60414"/>
                  </a:lnTo>
                  <a:lnTo>
                    <a:pt x="1674" y="61347"/>
                  </a:lnTo>
                  <a:lnTo>
                    <a:pt x="2008" y="62255"/>
                  </a:lnTo>
                  <a:lnTo>
                    <a:pt x="2367" y="63188"/>
                  </a:lnTo>
                  <a:lnTo>
                    <a:pt x="2773" y="64120"/>
                  </a:lnTo>
                  <a:lnTo>
                    <a:pt x="3204" y="65029"/>
                  </a:lnTo>
                  <a:lnTo>
                    <a:pt x="3658" y="65961"/>
                  </a:lnTo>
                  <a:lnTo>
                    <a:pt x="4160" y="66893"/>
                  </a:lnTo>
                  <a:lnTo>
                    <a:pt x="4686" y="67802"/>
                  </a:lnTo>
                  <a:lnTo>
                    <a:pt x="5260" y="68734"/>
                  </a:lnTo>
                  <a:lnTo>
                    <a:pt x="5857" y="69643"/>
                  </a:lnTo>
                  <a:lnTo>
                    <a:pt x="6479" y="70551"/>
                  </a:lnTo>
                  <a:lnTo>
                    <a:pt x="7148" y="71484"/>
                  </a:lnTo>
                  <a:lnTo>
                    <a:pt x="7842" y="72368"/>
                  </a:lnTo>
                  <a:lnTo>
                    <a:pt x="8583" y="73277"/>
                  </a:lnTo>
                  <a:lnTo>
                    <a:pt x="9372" y="74185"/>
                  </a:lnTo>
                  <a:lnTo>
                    <a:pt x="9372" y="74185"/>
                  </a:lnTo>
                  <a:lnTo>
                    <a:pt x="10137" y="75070"/>
                  </a:lnTo>
                  <a:lnTo>
                    <a:pt x="10854" y="75954"/>
                  </a:lnTo>
                  <a:lnTo>
                    <a:pt x="11547" y="76863"/>
                  </a:lnTo>
                  <a:lnTo>
                    <a:pt x="12193" y="77747"/>
                  </a:lnTo>
                  <a:lnTo>
                    <a:pt x="12815" y="78656"/>
                  </a:lnTo>
                  <a:lnTo>
                    <a:pt x="13388" y="79541"/>
                  </a:lnTo>
                  <a:lnTo>
                    <a:pt x="13914" y="80449"/>
                  </a:lnTo>
                  <a:lnTo>
                    <a:pt x="14416" y="81334"/>
                  </a:lnTo>
                  <a:lnTo>
                    <a:pt x="14871" y="82242"/>
                  </a:lnTo>
                  <a:lnTo>
                    <a:pt x="15301" y="83127"/>
                  </a:lnTo>
                  <a:lnTo>
                    <a:pt x="15683" y="84011"/>
                  </a:lnTo>
                  <a:lnTo>
                    <a:pt x="16042" y="84896"/>
                  </a:lnTo>
                  <a:lnTo>
                    <a:pt x="16377" y="85780"/>
                  </a:lnTo>
                  <a:lnTo>
                    <a:pt x="16664" y="86641"/>
                  </a:lnTo>
                  <a:lnTo>
                    <a:pt x="16927" y="87526"/>
                  </a:lnTo>
                  <a:lnTo>
                    <a:pt x="17166" y="88386"/>
                  </a:lnTo>
                  <a:lnTo>
                    <a:pt x="17381" y="89247"/>
                  </a:lnTo>
                  <a:lnTo>
                    <a:pt x="17572" y="90108"/>
                  </a:lnTo>
                  <a:lnTo>
                    <a:pt x="17716" y="90944"/>
                  </a:lnTo>
                  <a:lnTo>
                    <a:pt x="17859" y="91781"/>
                  </a:lnTo>
                  <a:lnTo>
                    <a:pt x="17955" y="92618"/>
                  </a:lnTo>
                  <a:lnTo>
                    <a:pt x="18050" y="93431"/>
                  </a:lnTo>
                  <a:lnTo>
                    <a:pt x="18098" y="94244"/>
                  </a:lnTo>
                  <a:lnTo>
                    <a:pt x="18146" y="95057"/>
                  </a:lnTo>
                  <a:lnTo>
                    <a:pt x="18170" y="95846"/>
                  </a:lnTo>
                  <a:lnTo>
                    <a:pt x="18170" y="96634"/>
                  </a:lnTo>
                  <a:lnTo>
                    <a:pt x="18146" y="97400"/>
                  </a:lnTo>
                  <a:lnTo>
                    <a:pt x="18122" y="98165"/>
                  </a:lnTo>
                  <a:lnTo>
                    <a:pt x="18074" y="98906"/>
                  </a:lnTo>
                  <a:lnTo>
                    <a:pt x="18002" y="99647"/>
                  </a:lnTo>
                  <a:lnTo>
                    <a:pt x="17931" y="100364"/>
                  </a:lnTo>
                  <a:lnTo>
                    <a:pt x="17835" y="101081"/>
                  </a:lnTo>
                  <a:lnTo>
                    <a:pt x="17620" y="102468"/>
                  </a:lnTo>
                  <a:lnTo>
                    <a:pt x="17357" y="103783"/>
                  </a:lnTo>
                  <a:lnTo>
                    <a:pt x="17070" y="105026"/>
                  </a:lnTo>
                  <a:lnTo>
                    <a:pt x="16735" y="106221"/>
                  </a:lnTo>
                  <a:lnTo>
                    <a:pt x="16401" y="107345"/>
                  </a:lnTo>
                  <a:lnTo>
                    <a:pt x="16042" y="108373"/>
                  </a:lnTo>
                  <a:lnTo>
                    <a:pt x="15683" y="109329"/>
                  </a:lnTo>
                  <a:lnTo>
                    <a:pt x="15349" y="110214"/>
                  </a:lnTo>
                  <a:lnTo>
                    <a:pt x="14990" y="111003"/>
                  </a:lnTo>
                  <a:lnTo>
                    <a:pt x="14679" y="111696"/>
                  </a:lnTo>
                  <a:lnTo>
                    <a:pt x="14392" y="112294"/>
                  </a:lnTo>
                  <a:lnTo>
                    <a:pt x="14129" y="112796"/>
                  </a:lnTo>
                  <a:lnTo>
                    <a:pt x="13771" y="113465"/>
                  </a:lnTo>
                  <a:lnTo>
                    <a:pt x="13627" y="113704"/>
                  </a:lnTo>
                  <a:lnTo>
                    <a:pt x="13627" y="113704"/>
                  </a:lnTo>
                  <a:lnTo>
                    <a:pt x="12743" y="115474"/>
                  </a:lnTo>
                  <a:lnTo>
                    <a:pt x="11906" y="117219"/>
                  </a:lnTo>
                  <a:lnTo>
                    <a:pt x="11165" y="118940"/>
                  </a:lnTo>
                  <a:lnTo>
                    <a:pt x="10496" y="120614"/>
                  </a:lnTo>
                  <a:lnTo>
                    <a:pt x="9898" y="122263"/>
                  </a:lnTo>
                  <a:lnTo>
                    <a:pt x="9635" y="123076"/>
                  </a:lnTo>
                  <a:lnTo>
                    <a:pt x="9372" y="123889"/>
                  </a:lnTo>
                  <a:lnTo>
                    <a:pt x="9133" y="124702"/>
                  </a:lnTo>
                  <a:lnTo>
                    <a:pt x="8918" y="125491"/>
                  </a:lnTo>
                  <a:lnTo>
                    <a:pt x="8726" y="126280"/>
                  </a:lnTo>
                  <a:lnTo>
                    <a:pt x="8535" y="127069"/>
                  </a:lnTo>
                  <a:lnTo>
                    <a:pt x="8368" y="127858"/>
                  </a:lnTo>
                  <a:lnTo>
                    <a:pt x="8200" y="128623"/>
                  </a:lnTo>
                  <a:lnTo>
                    <a:pt x="8057" y="129388"/>
                  </a:lnTo>
                  <a:lnTo>
                    <a:pt x="7937" y="130129"/>
                  </a:lnTo>
                  <a:lnTo>
                    <a:pt x="7842" y="130870"/>
                  </a:lnTo>
                  <a:lnTo>
                    <a:pt x="7746" y="131611"/>
                  </a:lnTo>
                  <a:lnTo>
                    <a:pt x="7674" y="132352"/>
                  </a:lnTo>
                  <a:lnTo>
                    <a:pt x="7603" y="133070"/>
                  </a:lnTo>
                  <a:lnTo>
                    <a:pt x="7555" y="133811"/>
                  </a:lnTo>
                  <a:lnTo>
                    <a:pt x="7531" y="134504"/>
                  </a:lnTo>
                  <a:lnTo>
                    <a:pt x="7507" y="135221"/>
                  </a:lnTo>
                  <a:lnTo>
                    <a:pt x="7507" y="135915"/>
                  </a:lnTo>
                  <a:lnTo>
                    <a:pt x="7531" y="136608"/>
                  </a:lnTo>
                  <a:lnTo>
                    <a:pt x="7555" y="137301"/>
                  </a:lnTo>
                  <a:lnTo>
                    <a:pt x="7651" y="138640"/>
                  </a:lnTo>
                  <a:lnTo>
                    <a:pt x="7794" y="139955"/>
                  </a:lnTo>
                  <a:lnTo>
                    <a:pt x="8009" y="141270"/>
                  </a:lnTo>
                  <a:lnTo>
                    <a:pt x="8248" y="142513"/>
                  </a:lnTo>
                  <a:lnTo>
                    <a:pt x="8559" y="143756"/>
                  </a:lnTo>
                  <a:lnTo>
                    <a:pt x="8918" y="144976"/>
                  </a:lnTo>
                  <a:lnTo>
                    <a:pt x="9324" y="146147"/>
                  </a:lnTo>
                  <a:lnTo>
                    <a:pt x="9754" y="147319"/>
                  </a:lnTo>
                  <a:lnTo>
                    <a:pt x="10256" y="148442"/>
                  </a:lnTo>
                  <a:lnTo>
                    <a:pt x="10782" y="149542"/>
                  </a:lnTo>
                  <a:lnTo>
                    <a:pt x="11356" y="150618"/>
                  </a:lnTo>
                  <a:lnTo>
                    <a:pt x="11978" y="151670"/>
                  </a:lnTo>
                  <a:lnTo>
                    <a:pt x="12647" y="152698"/>
                  </a:lnTo>
                  <a:lnTo>
                    <a:pt x="13341" y="153678"/>
                  </a:lnTo>
                  <a:lnTo>
                    <a:pt x="14058" y="154658"/>
                  </a:lnTo>
                  <a:lnTo>
                    <a:pt x="14823" y="155591"/>
                  </a:lnTo>
                  <a:lnTo>
                    <a:pt x="15612" y="156499"/>
                  </a:lnTo>
                  <a:lnTo>
                    <a:pt x="16448" y="157384"/>
                  </a:lnTo>
                  <a:lnTo>
                    <a:pt x="17309" y="158244"/>
                  </a:lnTo>
                  <a:lnTo>
                    <a:pt x="18194" y="159081"/>
                  </a:lnTo>
                  <a:lnTo>
                    <a:pt x="19126" y="159870"/>
                  </a:lnTo>
                  <a:lnTo>
                    <a:pt x="20059" y="160659"/>
                  </a:lnTo>
                  <a:lnTo>
                    <a:pt x="21015" y="161400"/>
                  </a:lnTo>
                  <a:lnTo>
                    <a:pt x="22019" y="162117"/>
                  </a:lnTo>
                  <a:lnTo>
                    <a:pt x="23023" y="162835"/>
                  </a:lnTo>
                  <a:lnTo>
                    <a:pt x="24051" y="163504"/>
                  </a:lnTo>
                  <a:lnTo>
                    <a:pt x="25103" y="164150"/>
                  </a:lnTo>
                  <a:lnTo>
                    <a:pt x="26179" y="164747"/>
                  </a:lnTo>
                  <a:lnTo>
                    <a:pt x="27255" y="165345"/>
                  </a:lnTo>
                  <a:lnTo>
                    <a:pt x="28354" y="165919"/>
                  </a:lnTo>
                  <a:lnTo>
                    <a:pt x="29478" y="166445"/>
                  </a:lnTo>
                  <a:lnTo>
                    <a:pt x="30602" y="166971"/>
                  </a:lnTo>
                  <a:lnTo>
                    <a:pt x="31725" y="167449"/>
                  </a:lnTo>
                  <a:lnTo>
                    <a:pt x="32873" y="167903"/>
                  </a:lnTo>
                  <a:lnTo>
                    <a:pt x="34021" y="168333"/>
                  </a:lnTo>
                  <a:lnTo>
                    <a:pt x="35168" y="168740"/>
                  </a:lnTo>
                  <a:lnTo>
                    <a:pt x="36340" y="169122"/>
                  </a:lnTo>
                  <a:lnTo>
                    <a:pt x="37511" y="169481"/>
                  </a:lnTo>
                  <a:lnTo>
                    <a:pt x="38682" y="169816"/>
                  </a:lnTo>
                  <a:lnTo>
                    <a:pt x="39830" y="170102"/>
                  </a:lnTo>
                  <a:lnTo>
                    <a:pt x="41002" y="170389"/>
                  </a:lnTo>
                  <a:lnTo>
                    <a:pt x="42173" y="170628"/>
                  </a:lnTo>
                  <a:lnTo>
                    <a:pt x="43344" y="170868"/>
                  </a:lnTo>
                  <a:lnTo>
                    <a:pt x="44492" y="171059"/>
                  </a:lnTo>
                  <a:lnTo>
                    <a:pt x="45640" y="171226"/>
                  </a:lnTo>
                  <a:lnTo>
                    <a:pt x="46787" y="171393"/>
                  </a:lnTo>
                  <a:lnTo>
                    <a:pt x="47911" y="171513"/>
                  </a:lnTo>
                  <a:lnTo>
                    <a:pt x="49034" y="171609"/>
                  </a:lnTo>
                  <a:lnTo>
                    <a:pt x="50134" y="171680"/>
                  </a:lnTo>
                  <a:lnTo>
                    <a:pt x="50134" y="171680"/>
                  </a:lnTo>
                  <a:lnTo>
                    <a:pt x="51210" y="171752"/>
                  </a:lnTo>
                  <a:lnTo>
                    <a:pt x="52262" y="171872"/>
                  </a:lnTo>
                  <a:lnTo>
                    <a:pt x="53266" y="172039"/>
                  </a:lnTo>
                  <a:lnTo>
                    <a:pt x="54246" y="172254"/>
                  </a:lnTo>
                  <a:lnTo>
                    <a:pt x="55179" y="172517"/>
                  </a:lnTo>
                  <a:lnTo>
                    <a:pt x="56087" y="172804"/>
                  </a:lnTo>
                  <a:lnTo>
                    <a:pt x="56948" y="173139"/>
                  </a:lnTo>
                  <a:lnTo>
                    <a:pt x="57808" y="173497"/>
                  </a:lnTo>
                  <a:lnTo>
                    <a:pt x="58621" y="173904"/>
                  </a:lnTo>
                  <a:lnTo>
                    <a:pt x="59410" y="174334"/>
                  </a:lnTo>
                  <a:lnTo>
                    <a:pt x="60175" y="174812"/>
                  </a:lnTo>
                  <a:lnTo>
                    <a:pt x="60916" y="175314"/>
                  </a:lnTo>
                  <a:lnTo>
                    <a:pt x="61658" y="175840"/>
                  </a:lnTo>
                  <a:lnTo>
                    <a:pt x="62351" y="176390"/>
                  </a:lnTo>
                  <a:lnTo>
                    <a:pt x="63044" y="176988"/>
                  </a:lnTo>
                  <a:lnTo>
                    <a:pt x="63690" y="177586"/>
                  </a:lnTo>
                  <a:lnTo>
                    <a:pt x="64359" y="178231"/>
                  </a:lnTo>
                  <a:lnTo>
                    <a:pt x="64981" y="178877"/>
                  </a:lnTo>
                  <a:lnTo>
                    <a:pt x="65626" y="179570"/>
                  </a:lnTo>
                  <a:lnTo>
                    <a:pt x="66224" y="180263"/>
                  </a:lnTo>
                  <a:lnTo>
                    <a:pt x="66846" y="180980"/>
                  </a:lnTo>
                  <a:lnTo>
                    <a:pt x="67443" y="181722"/>
                  </a:lnTo>
                  <a:lnTo>
                    <a:pt x="68615" y="183228"/>
                  </a:lnTo>
                  <a:lnTo>
                    <a:pt x="69762" y="184782"/>
                  </a:lnTo>
                  <a:lnTo>
                    <a:pt x="70934" y="186384"/>
                  </a:lnTo>
                  <a:lnTo>
                    <a:pt x="73301" y="189683"/>
                  </a:lnTo>
                  <a:lnTo>
                    <a:pt x="74544" y="191332"/>
                  </a:lnTo>
                  <a:lnTo>
                    <a:pt x="75811" y="192982"/>
                  </a:lnTo>
                  <a:lnTo>
                    <a:pt x="76480" y="193795"/>
                  </a:lnTo>
                  <a:lnTo>
                    <a:pt x="77150" y="194608"/>
                  </a:lnTo>
                  <a:lnTo>
                    <a:pt x="77843" y="195421"/>
                  </a:lnTo>
                  <a:lnTo>
                    <a:pt x="78560" y="196233"/>
                  </a:lnTo>
                  <a:lnTo>
                    <a:pt x="79301" y="197022"/>
                  </a:lnTo>
                  <a:lnTo>
                    <a:pt x="80066" y="197787"/>
                  </a:lnTo>
                  <a:lnTo>
                    <a:pt x="80831" y="198553"/>
                  </a:lnTo>
                  <a:lnTo>
                    <a:pt x="81644" y="199294"/>
                  </a:lnTo>
                  <a:lnTo>
                    <a:pt x="82481" y="200035"/>
                  </a:lnTo>
                  <a:lnTo>
                    <a:pt x="83342" y="200752"/>
                  </a:lnTo>
                  <a:lnTo>
                    <a:pt x="84250" y="201469"/>
                  </a:lnTo>
                  <a:lnTo>
                    <a:pt x="85159" y="202139"/>
                  </a:lnTo>
                  <a:lnTo>
                    <a:pt x="86115" y="202808"/>
                  </a:lnTo>
                  <a:lnTo>
                    <a:pt x="87119" y="203430"/>
                  </a:lnTo>
                  <a:lnTo>
                    <a:pt x="88147" y="204051"/>
                  </a:lnTo>
                  <a:lnTo>
                    <a:pt x="89223" y="204649"/>
                  </a:lnTo>
                  <a:lnTo>
                    <a:pt x="90323" y="205199"/>
                  </a:lnTo>
                  <a:lnTo>
                    <a:pt x="91470" y="205725"/>
                  </a:lnTo>
                  <a:lnTo>
                    <a:pt x="92642" y="206227"/>
                  </a:lnTo>
                  <a:lnTo>
                    <a:pt x="93885" y="206705"/>
                  </a:lnTo>
                  <a:lnTo>
                    <a:pt x="95152" y="207159"/>
                  </a:lnTo>
                  <a:lnTo>
                    <a:pt x="96491" y="207566"/>
                  </a:lnTo>
                  <a:lnTo>
                    <a:pt x="97854" y="207924"/>
                  </a:lnTo>
                  <a:lnTo>
                    <a:pt x="99288" y="208259"/>
                  </a:lnTo>
                  <a:lnTo>
                    <a:pt x="100770" y="208570"/>
                  </a:lnTo>
                  <a:lnTo>
                    <a:pt x="102276" y="208809"/>
                  </a:lnTo>
                  <a:lnTo>
                    <a:pt x="103878" y="209024"/>
                  </a:lnTo>
                  <a:lnTo>
                    <a:pt x="105504" y="209215"/>
                  </a:lnTo>
                  <a:lnTo>
                    <a:pt x="105504" y="209215"/>
                  </a:lnTo>
                  <a:lnTo>
                    <a:pt x="107345" y="209359"/>
                  </a:lnTo>
                  <a:lnTo>
                    <a:pt x="109138" y="209454"/>
                  </a:lnTo>
                  <a:lnTo>
                    <a:pt x="110835" y="209526"/>
                  </a:lnTo>
                  <a:lnTo>
                    <a:pt x="112509" y="209550"/>
                  </a:lnTo>
                  <a:lnTo>
                    <a:pt x="112509" y="209550"/>
                  </a:lnTo>
                  <a:lnTo>
                    <a:pt x="113848" y="209526"/>
                  </a:lnTo>
                  <a:lnTo>
                    <a:pt x="115115" y="209478"/>
                  </a:lnTo>
                  <a:lnTo>
                    <a:pt x="116382" y="209430"/>
                  </a:lnTo>
                  <a:lnTo>
                    <a:pt x="117601" y="209335"/>
                  </a:lnTo>
                  <a:lnTo>
                    <a:pt x="118773" y="209215"/>
                  </a:lnTo>
                  <a:lnTo>
                    <a:pt x="119920" y="209072"/>
                  </a:lnTo>
                  <a:lnTo>
                    <a:pt x="121044" y="208905"/>
                  </a:lnTo>
                  <a:lnTo>
                    <a:pt x="122120" y="208713"/>
                  </a:lnTo>
                  <a:lnTo>
                    <a:pt x="123172" y="208498"/>
                  </a:lnTo>
                  <a:lnTo>
                    <a:pt x="124200" y="208259"/>
                  </a:lnTo>
                  <a:lnTo>
                    <a:pt x="125180" y="208020"/>
                  </a:lnTo>
                  <a:lnTo>
                    <a:pt x="126136" y="207733"/>
                  </a:lnTo>
                  <a:lnTo>
                    <a:pt x="127069" y="207446"/>
                  </a:lnTo>
                  <a:lnTo>
                    <a:pt x="127977" y="207135"/>
                  </a:lnTo>
                  <a:lnTo>
                    <a:pt x="128862" y="206801"/>
                  </a:lnTo>
                  <a:lnTo>
                    <a:pt x="129722" y="206442"/>
                  </a:lnTo>
                  <a:lnTo>
                    <a:pt x="130559" y="206083"/>
                  </a:lnTo>
                  <a:lnTo>
                    <a:pt x="131372" y="205701"/>
                  </a:lnTo>
                  <a:lnTo>
                    <a:pt x="132161" y="205294"/>
                  </a:lnTo>
                  <a:lnTo>
                    <a:pt x="132926" y="204888"/>
                  </a:lnTo>
                  <a:lnTo>
                    <a:pt x="133691" y="204458"/>
                  </a:lnTo>
                  <a:lnTo>
                    <a:pt x="134408" y="204027"/>
                  </a:lnTo>
                  <a:lnTo>
                    <a:pt x="135125" y="203573"/>
                  </a:lnTo>
                  <a:lnTo>
                    <a:pt x="135819" y="203095"/>
                  </a:lnTo>
                  <a:lnTo>
                    <a:pt x="136512" y="202617"/>
                  </a:lnTo>
                  <a:lnTo>
                    <a:pt x="137181" y="202115"/>
                  </a:lnTo>
                  <a:lnTo>
                    <a:pt x="137827" y="201637"/>
                  </a:lnTo>
                  <a:lnTo>
                    <a:pt x="138472" y="201111"/>
                  </a:lnTo>
                  <a:lnTo>
                    <a:pt x="139716" y="200059"/>
                  </a:lnTo>
                  <a:lnTo>
                    <a:pt x="140911" y="198983"/>
                  </a:lnTo>
                  <a:lnTo>
                    <a:pt x="142106" y="197883"/>
                  </a:lnTo>
                  <a:lnTo>
                    <a:pt x="143254" y="196759"/>
                  </a:lnTo>
                  <a:lnTo>
                    <a:pt x="144378" y="195612"/>
                  </a:lnTo>
                  <a:lnTo>
                    <a:pt x="145501" y="194464"/>
                  </a:lnTo>
                  <a:lnTo>
                    <a:pt x="147749" y="192169"/>
                  </a:lnTo>
                  <a:lnTo>
                    <a:pt x="148896" y="191022"/>
                  </a:lnTo>
                  <a:lnTo>
                    <a:pt x="150068" y="189874"/>
                  </a:lnTo>
                  <a:lnTo>
                    <a:pt x="151263" y="188750"/>
                  </a:lnTo>
                  <a:lnTo>
                    <a:pt x="152506" y="187675"/>
                  </a:lnTo>
                  <a:lnTo>
                    <a:pt x="153797" y="186599"/>
                  </a:lnTo>
                  <a:lnTo>
                    <a:pt x="154443" y="186073"/>
                  </a:lnTo>
                  <a:lnTo>
                    <a:pt x="155136" y="185547"/>
                  </a:lnTo>
                  <a:lnTo>
                    <a:pt x="155829" y="185045"/>
                  </a:lnTo>
                  <a:lnTo>
                    <a:pt x="156523" y="184567"/>
                  </a:lnTo>
                  <a:lnTo>
                    <a:pt x="157240" y="184065"/>
                  </a:lnTo>
                  <a:lnTo>
                    <a:pt x="158005" y="183610"/>
                  </a:lnTo>
                  <a:lnTo>
                    <a:pt x="158746" y="183156"/>
                  </a:lnTo>
                  <a:lnTo>
                    <a:pt x="159535" y="182702"/>
                  </a:lnTo>
                  <a:lnTo>
                    <a:pt x="160348" y="182271"/>
                  </a:lnTo>
                  <a:lnTo>
                    <a:pt x="161161" y="181841"/>
                  </a:lnTo>
                  <a:lnTo>
                    <a:pt x="161161" y="181841"/>
                  </a:lnTo>
                  <a:lnTo>
                    <a:pt x="161758" y="181578"/>
                  </a:lnTo>
                  <a:lnTo>
                    <a:pt x="162356" y="181315"/>
                  </a:lnTo>
                  <a:lnTo>
                    <a:pt x="162954" y="181076"/>
                  </a:lnTo>
                  <a:lnTo>
                    <a:pt x="163551" y="180861"/>
                  </a:lnTo>
                  <a:lnTo>
                    <a:pt x="164173" y="180670"/>
                  </a:lnTo>
                  <a:lnTo>
                    <a:pt x="164795" y="180502"/>
                  </a:lnTo>
                  <a:lnTo>
                    <a:pt x="165416" y="180359"/>
                  </a:lnTo>
                  <a:lnTo>
                    <a:pt x="166038" y="180215"/>
                  </a:lnTo>
                  <a:lnTo>
                    <a:pt x="166659" y="180096"/>
                  </a:lnTo>
                  <a:lnTo>
                    <a:pt x="167305" y="180000"/>
                  </a:lnTo>
                  <a:lnTo>
                    <a:pt x="167950" y="179929"/>
                  </a:lnTo>
                  <a:lnTo>
                    <a:pt x="168596" y="179857"/>
                  </a:lnTo>
                  <a:lnTo>
                    <a:pt x="169241" y="179809"/>
                  </a:lnTo>
                  <a:lnTo>
                    <a:pt x="169887" y="179761"/>
                  </a:lnTo>
                  <a:lnTo>
                    <a:pt x="171226" y="179737"/>
                  </a:lnTo>
                  <a:lnTo>
                    <a:pt x="171226" y="179737"/>
                  </a:lnTo>
                  <a:lnTo>
                    <a:pt x="172206" y="179761"/>
                  </a:lnTo>
                  <a:lnTo>
                    <a:pt x="173186" y="179785"/>
                  </a:lnTo>
                  <a:lnTo>
                    <a:pt x="174190" y="179857"/>
                  </a:lnTo>
                  <a:lnTo>
                    <a:pt x="175194" y="179952"/>
                  </a:lnTo>
                  <a:lnTo>
                    <a:pt x="176198" y="180048"/>
                  </a:lnTo>
                  <a:lnTo>
                    <a:pt x="177227" y="180191"/>
                  </a:lnTo>
                  <a:lnTo>
                    <a:pt x="178255" y="180335"/>
                  </a:lnTo>
                  <a:lnTo>
                    <a:pt x="179283" y="180502"/>
                  </a:lnTo>
                  <a:lnTo>
                    <a:pt x="181363" y="180861"/>
                  </a:lnTo>
                  <a:lnTo>
                    <a:pt x="183490" y="181291"/>
                  </a:lnTo>
                  <a:lnTo>
                    <a:pt x="187770" y="182176"/>
                  </a:lnTo>
                  <a:lnTo>
                    <a:pt x="187770" y="182176"/>
                  </a:lnTo>
                  <a:lnTo>
                    <a:pt x="189969" y="182630"/>
                  </a:lnTo>
                  <a:lnTo>
                    <a:pt x="192145" y="183060"/>
                  </a:lnTo>
                  <a:lnTo>
                    <a:pt x="194344" y="183491"/>
                  </a:lnTo>
                  <a:lnTo>
                    <a:pt x="196568" y="183849"/>
                  </a:lnTo>
                  <a:lnTo>
                    <a:pt x="197691" y="184017"/>
                  </a:lnTo>
                  <a:lnTo>
                    <a:pt x="198791" y="184160"/>
                  </a:lnTo>
                  <a:lnTo>
                    <a:pt x="199915" y="184280"/>
                  </a:lnTo>
                  <a:lnTo>
                    <a:pt x="201038" y="184399"/>
                  </a:lnTo>
                  <a:lnTo>
                    <a:pt x="202162" y="184495"/>
                  </a:lnTo>
                  <a:lnTo>
                    <a:pt x="203262" y="184567"/>
                  </a:lnTo>
                  <a:lnTo>
                    <a:pt x="204385" y="184590"/>
                  </a:lnTo>
                  <a:lnTo>
                    <a:pt x="205509" y="184614"/>
                  </a:lnTo>
                  <a:lnTo>
                    <a:pt x="205509" y="184614"/>
                  </a:lnTo>
                  <a:lnTo>
                    <a:pt x="206370" y="184590"/>
                  </a:lnTo>
                  <a:lnTo>
                    <a:pt x="207230" y="184567"/>
                  </a:lnTo>
                  <a:lnTo>
                    <a:pt x="208067" y="184519"/>
                  </a:lnTo>
                  <a:lnTo>
                    <a:pt x="208928" y="184471"/>
                  </a:lnTo>
                  <a:lnTo>
                    <a:pt x="209789" y="184375"/>
                  </a:lnTo>
                  <a:lnTo>
                    <a:pt x="210649" y="184280"/>
                  </a:lnTo>
                  <a:lnTo>
                    <a:pt x="211510" y="184160"/>
                  </a:lnTo>
                  <a:lnTo>
                    <a:pt x="212347" y="184017"/>
                  </a:lnTo>
                  <a:lnTo>
                    <a:pt x="213207" y="183825"/>
                  </a:lnTo>
                  <a:lnTo>
                    <a:pt x="214044" y="183634"/>
                  </a:lnTo>
                  <a:lnTo>
                    <a:pt x="214905" y="183419"/>
                  </a:lnTo>
                  <a:lnTo>
                    <a:pt x="215742" y="183180"/>
                  </a:lnTo>
                  <a:lnTo>
                    <a:pt x="216602" y="182893"/>
                  </a:lnTo>
                  <a:lnTo>
                    <a:pt x="217439" y="182606"/>
                  </a:lnTo>
                  <a:lnTo>
                    <a:pt x="218276" y="182271"/>
                  </a:lnTo>
                  <a:lnTo>
                    <a:pt x="219112" y="181913"/>
                  </a:lnTo>
                  <a:lnTo>
                    <a:pt x="219973" y="181530"/>
                  </a:lnTo>
                  <a:lnTo>
                    <a:pt x="220786" y="181124"/>
                  </a:lnTo>
                  <a:lnTo>
                    <a:pt x="221623" y="180670"/>
                  </a:lnTo>
                  <a:lnTo>
                    <a:pt x="222460" y="180191"/>
                  </a:lnTo>
                  <a:lnTo>
                    <a:pt x="223296" y="179689"/>
                  </a:lnTo>
                  <a:lnTo>
                    <a:pt x="224109" y="179140"/>
                  </a:lnTo>
                  <a:lnTo>
                    <a:pt x="224946" y="178566"/>
                  </a:lnTo>
                  <a:lnTo>
                    <a:pt x="225759" y="177944"/>
                  </a:lnTo>
                  <a:lnTo>
                    <a:pt x="226572" y="177299"/>
                  </a:lnTo>
                  <a:lnTo>
                    <a:pt x="227384" y="176605"/>
                  </a:lnTo>
                  <a:lnTo>
                    <a:pt x="228197" y="175888"/>
                  </a:lnTo>
                  <a:lnTo>
                    <a:pt x="229010" y="175123"/>
                  </a:lnTo>
                  <a:lnTo>
                    <a:pt x="229799" y="174310"/>
                  </a:lnTo>
                  <a:lnTo>
                    <a:pt x="230588" y="173473"/>
                  </a:lnTo>
                  <a:lnTo>
                    <a:pt x="231401" y="172589"/>
                  </a:lnTo>
                  <a:lnTo>
                    <a:pt x="232190" y="171680"/>
                  </a:lnTo>
                  <a:lnTo>
                    <a:pt x="232190" y="171680"/>
                  </a:lnTo>
                  <a:lnTo>
                    <a:pt x="232716" y="171011"/>
                  </a:lnTo>
                  <a:lnTo>
                    <a:pt x="233218" y="170365"/>
                  </a:lnTo>
                  <a:lnTo>
                    <a:pt x="233720" y="169720"/>
                  </a:lnTo>
                  <a:lnTo>
                    <a:pt x="234198" y="169074"/>
                  </a:lnTo>
                  <a:lnTo>
                    <a:pt x="234652" y="168429"/>
                  </a:lnTo>
                  <a:lnTo>
                    <a:pt x="235107" y="167783"/>
                  </a:lnTo>
                  <a:lnTo>
                    <a:pt x="235919" y="166469"/>
                  </a:lnTo>
                  <a:lnTo>
                    <a:pt x="236684" y="165178"/>
                  </a:lnTo>
                  <a:lnTo>
                    <a:pt x="237378" y="163910"/>
                  </a:lnTo>
                  <a:lnTo>
                    <a:pt x="238023" y="162619"/>
                  </a:lnTo>
                  <a:lnTo>
                    <a:pt x="238573" y="161328"/>
                  </a:lnTo>
                  <a:lnTo>
                    <a:pt x="239099" y="160061"/>
                  </a:lnTo>
                  <a:lnTo>
                    <a:pt x="239529" y="158794"/>
                  </a:lnTo>
                  <a:lnTo>
                    <a:pt x="239936" y="157551"/>
                  </a:lnTo>
                  <a:lnTo>
                    <a:pt x="240247" y="156284"/>
                  </a:lnTo>
                  <a:lnTo>
                    <a:pt x="240534" y="155041"/>
                  </a:lnTo>
                  <a:lnTo>
                    <a:pt x="240773" y="153821"/>
                  </a:lnTo>
                  <a:lnTo>
                    <a:pt x="240940" y="152578"/>
                  </a:lnTo>
                  <a:lnTo>
                    <a:pt x="241083" y="151383"/>
                  </a:lnTo>
                  <a:lnTo>
                    <a:pt x="241155" y="150164"/>
                  </a:lnTo>
                  <a:lnTo>
                    <a:pt x="241203" y="148968"/>
                  </a:lnTo>
                  <a:lnTo>
                    <a:pt x="241179" y="147797"/>
                  </a:lnTo>
                  <a:lnTo>
                    <a:pt x="241155" y="146625"/>
                  </a:lnTo>
                  <a:lnTo>
                    <a:pt x="241060" y="145478"/>
                  </a:lnTo>
                  <a:lnTo>
                    <a:pt x="240940" y="144330"/>
                  </a:lnTo>
                  <a:lnTo>
                    <a:pt x="240773" y="143206"/>
                  </a:lnTo>
                  <a:lnTo>
                    <a:pt x="240581" y="142083"/>
                  </a:lnTo>
                  <a:lnTo>
                    <a:pt x="240366" y="140983"/>
                  </a:lnTo>
                  <a:lnTo>
                    <a:pt x="240127" y="139907"/>
                  </a:lnTo>
                  <a:lnTo>
                    <a:pt x="239840" y="138831"/>
                  </a:lnTo>
                  <a:lnTo>
                    <a:pt x="239529" y="137779"/>
                  </a:lnTo>
                  <a:lnTo>
                    <a:pt x="239195" y="136751"/>
                  </a:lnTo>
                  <a:lnTo>
                    <a:pt x="238860" y="135747"/>
                  </a:lnTo>
                  <a:lnTo>
                    <a:pt x="238478" y="134767"/>
                  </a:lnTo>
                  <a:lnTo>
                    <a:pt x="238095" y="133787"/>
                  </a:lnTo>
                  <a:lnTo>
                    <a:pt x="237665" y="132831"/>
                  </a:lnTo>
                  <a:lnTo>
                    <a:pt x="237258" y="131898"/>
                  </a:lnTo>
                  <a:lnTo>
                    <a:pt x="236804" y="130990"/>
                  </a:lnTo>
                  <a:lnTo>
                    <a:pt x="236374" y="130105"/>
                  </a:lnTo>
                  <a:lnTo>
                    <a:pt x="235919" y="129244"/>
                  </a:lnTo>
                  <a:lnTo>
                    <a:pt x="235441" y="128408"/>
                  </a:lnTo>
                  <a:lnTo>
                    <a:pt x="234963" y="127571"/>
                  </a:lnTo>
                  <a:lnTo>
                    <a:pt x="234485" y="126782"/>
                  </a:lnTo>
                  <a:lnTo>
                    <a:pt x="234007" y="126017"/>
                  </a:lnTo>
                  <a:lnTo>
                    <a:pt x="233529" y="125276"/>
                  </a:lnTo>
                  <a:lnTo>
                    <a:pt x="232596" y="123865"/>
                  </a:lnTo>
                  <a:lnTo>
                    <a:pt x="231664" y="122574"/>
                  </a:lnTo>
                  <a:lnTo>
                    <a:pt x="230755" y="121403"/>
                  </a:lnTo>
                  <a:lnTo>
                    <a:pt x="229919" y="120351"/>
                  </a:lnTo>
                  <a:lnTo>
                    <a:pt x="229130" y="119418"/>
                  </a:lnTo>
                  <a:lnTo>
                    <a:pt x="228436" y="118606"/>
                  </a:lnTo>
                  <a:lnTo>
                    <a:pt x="227839" y="117936"/>
                  </a:lnTo>
                  <a:lnTo>
                    <a:pt x="226954" y="117028"/>
                  </a:lnTo>
                  <a:lnTo>
                    <a:pt x="226643" y="116717"/>
                  </a:lnTo>
                  <a:lnTo>
                    <a:pt x="226643" y="116717"/>
                  </a:lnTo>
                  <a:lnTo>
                    <a:pt x="226476" y="116573"/>
                  </a:lnTo>
                  <a:lnTo>
                    <a:pt x="226022" y="116119"/>
                  </a:lnTo>
                  <a:lnTo>
                    <a:pt x="225687" y="115784"/>
                  </a:lnTo>
                  <a:lnTo>
                    <a:pt x="225328" y="115354"/>
                  </a:lnTo>
                  <a:lnTo>
                    <a:pt x="224898" y="114852"/>
                  </a:lnTo>
                  <a:lnTo>
                    <a:pt x="224420" y="114254"/>
                  </a:lnTo>
                  <a:lnTo>
                    <a:pt x="223918" y="113585"/>
                  </a:lnTo>
                  <a:lnTo>
                    <a:pt x="223368" y="112820"/>
                  </a:lnTo>
                  <a:lnTo>
                    <a:pt x="222818" y="111983"/>
                  </a:lnTo>
                  <a:lnTo>
                    <a:pt x="222220" y="111027"/>
                  </a:lnTo>
                  <a:lnTo>
                    <a:pt x="221647" y="109999"/>
                  </a:lnTo>
                  <a:lnTo>
                    <a:pt x="221025" y="108875"/>
                  </a:lnTo>
                  <a:lnTo>
                    <a:pt x="220427" y="107656"/>
                  </a:lnTo>
                  <a:lnTo>
                    <a:pt x="219854" y="106341"/>
                  </a:lnTo>
                  <a:lnTo>
                    <a:pt x="219256" y="104930"/>
                  </a:lnTo>
                  <a:lnTo>
                    <a:pt x="218706" y="103400"/>
                  </a:lnTo>
                  <a:lnTo>
                    <a:pt x="218419" y="102611"/>
                  </a:lnTo>
                  <a:lnTo>
                    <a:pt x="218156" y="101799"/>
                  </a:lnTo>
                  <a:lnTo>
                    <a:pt x="217917" y="100938"/>
                  </a:lnTo>
                  <a:lnTo>
                    <a:pt x="217654" y="100077"/>
                  </a:lnTo>
                  <a:lnTo>
                    <a:pt x="217415" y="99169"/>
                  </a:lnTo>
                  <a:lnTo>
                    <a:pt x="217200" y="98236"/>
                  </a:lnTo>
                  <a:lnTo>
                    <a:pt x="216961" y="97304"/>
                  </a:lnTo>
                  <a:lnTo>
                    <a:pt x="216770" y="96324"/>
                  </a:lnTo>
                  <a:lnTo>
                    <a:pt x="216578" y="95320"/>
                  </a:lnTo>
                  <a:lnTo>
                    <a:pt x="216387" y="94292"/>
                  </a:lnTo>
                  <a:lnTo>
                    <a:pt x="216220" y="93216"/>
                  </a:lnTo>
                  <a:lnTo>
                    <a:pt x="216052" y="92140"/>
                  </a:lnTo>
                  <a:lnTo>
                    <a:pt x="215933" y="91016"/>
                  </a:lnTo>
                  <a:lnTo>
                    <a:pt x="215813" y="89869"/>
                  </a:lnTo>
                  <a:lnTo>
                    <a:pt x="215694" y="88697"/>
                  </a:lnTo>
                  <a:lnTo>
                    <a:pt x="215622" y="87502"/>
                  </a:lnTo>
                  <a:lnTo>
                    <a:pt x="215550" y="86282"/>
                  </a:lnTo>
                  <a:lnTo>
                    <a:pt x="215502" y="85015"/>
                  </a:lnTo>
                  <a:lnTo>
                    <a:pt x="215455" y="83748"/>
                  </a:lnTo>
                  <a:lnTo>
                    <a:pt x="215455" y="82433"/>
                  </a:lnTo>
                  <a:lnTo>
                    <a:pt x="215455" y="81095"/>
                  </a:lnTo>
                  <a:lnTo>
                    <a:pt x="215502" y="79708"/>
                  </a:lnTo>
                  <a:lnTo>
                    <a:pt x="215550" y="78297"/>
                  </a:lnTo>
                  <a:lnTo>
                    <a:pt x="215646" y="76887"/>
                  </a:lnTo>
                  <a:lnTo>
                    <a:pt x="215742" y="75405"/>
                  </a:lnTo>
                  <a:lnTo>
                    <a:pt x="215885" y="73922"/>
                  </a:lnTo>
                  <a:lnTo>
                    <a:pt x="216028" y="72392"/>
                  </a:lnTo>
                  <a:lnTo>
                    <a:pt x="216220" y="70838"/>
                  </a:lnTo>
                  <a:lnTo>
                    <a:pt x="216220" y="70838"/>
                  </a:lnTo>
                  <a:lnTo>
                    <a:pt x="216363" y="69547"/>
                  </a:lnTo>
                  <a:lnTo>
                    <a:pt x="216483" y="68304"/>
                  </a:lnTo>
                  <a:lnTo>
                    <a:pt x="216578" y="67061"/>
                  </a:lnTo>
                  <a:lnTo>
                    <a:pt x="216650" y="65841"/>
                  </a:lnTo>
                  <a:lnTo>
                    <a:pt x="216698" y="64646"/>
                  </a:lnTo>
                  <a:lnTo>
                    <a:pt x="216698" y="63475"/>
                  </a:lnTo>
                  <a:lnTo>
                    <a:pt x="216698" y="62327"/>
                  </a:lnTo>
                  <a:lnTo>
                    <a:pt x="216650" y="61180"/>
                  </a:lnTo>
                  <a:lnTo>
                    <a:pt x="216602" y="60080"/>
                  </a:lnTo>
                  <a:lnTo>
                    <a:pt x="216507" y="59004"/>
                  </a:lnTo>
                  <a:lnTo>
                    <a:pt x="216387" y="57952"/>
                  </a:lnTo>
                  <a:lnTo>
                    <a:pt x="216244" y="56900"/>
                  </a:lnTo>
                  <a:lnTo>
                    <a:pt x="216100" y="55896"/>
                  </a:lnTo>
                  <a:lnTo>
                    <a:pt x="215909" y="54892"/>
                  </a:lnTo>
                  <a:lnTo>
                    <a:pt x="215718" y="53912"/>
                  </a:lnTo>
                  <a:lnTo>
                    <a:pt x="215479" y="52955"/>
                  </a:lnTo>
                  <a:lnTo>
                    <a:pt x="215239" y="52023"/>
                  </a:lnTo>
                  <a:lnTo>
                    <a:pt x="214976" y="51114"/>
                  </a:lnTo>
                  <a:lnTo>
                    <a:pt x="214666" y="50230"/>
                  </a:lnTo>
                  <a:lnTo>
                    <a:pt x="214379" y="49369"/>
                  </a:lnTo>
                  <a:lnTo>
                    <a:pt x="214044" y="48532"/>
                  </a:lnTo>
                  <a:lnTo>
                    <a:pt x="213685" y="47696"/>
                  </a:lnTo>
                  <a:lnTo>
                    <a:pt x="213327" y="46907"/>
                  </a:lnTo>
                  <a:lnTo>
                    <a:pt x="212944" y="46118"/>
                  </a:lnTo>
                  <a:lnTo>
                    <a:pt x="212538" y="45353"/>
                  </a:lnTo>
                  <a:lnTo>
                    <a:pt x="212108" y="44612"/>
                  </a:lnTo>
                  <a:lnTo>
                    <a:pt x="211677" y="43894"/>
                  </a:lnTo>
                  <a:lnTo>
                    <a:pt x="211223" y="43201"/>
                  </a:lnTo>
                  <a:lnTo>
                    <a:pt x="210769" y="42532"/>
                  </a:lnTo>
                  <a:lnTo>
                    <a:pt x="210267" y="41862"/>
                  </a:lnTo>
                  <a:lnTo>
                    <a:pt x="209765" y="41241"/>
                  </a:lnTo>
                  <a:lnTo>
                    <a:pt x="209263" y="40619"/>
                  </a:lnTo>
                  <a:lnTo>
                    <a:pt x="208737" y="40021"/>
                  </a:lnTo>
                  <a:lnTo>
                    <a:pt x="208187" y="39448"/>
                  </a:lnTo>
                  <a:lnTo>
                    <a:pt x="207637" y="38898"/>
                  </a:lnTo>
                  <a:lnTo>
                    <a:pt x="207063" y="38348"/>
                  </a:lnTo>
                  <a:lnTo>
                    <a:pt x="206489" y="37846"/>
                  </a:lnTo>
                  <a:lnTo>
                    <a:pt x="205892" y="37344"/>
                  </a:lnTo>
                  <a:lnTo>
                    <a:pt x="205294" y="36866"/>
                  </a:lnTo>
                  <a:lnTo>
                    <a:pt x="204672" y="36411"/>
                  </a:lnTo>
                  <a:lnTo>
                    <a:pt x="204051" y="35981"/>
                  </a:lnTo>
                  <a:lnTo>
                    <a:pt x="203405" y="35551"/>
                  </a:lnTo>
                  <a:lnTo>
                    <a:pt x="202760" y="35168"/>
                  </a:lnTo>
                  <a:lnTo>
                    <a:pt x="202114" y="34786"/>
                  </a:lnTo>
                  <a:lnTo>
                    <a:pt x="201445" y="34427"/>
                  </a:lnTo>
                  <a:lnTo>
                    <a:pt x="200775" y="34068"/>
                  </a:lnTo>
                  <a:lnTo>
                    <a:pt x="200082" y="33758"/>
                  </a:lnTo>
                  <a:lnTo>
                    <a:pt x="199413" y="33447"/>
                  </a:lnTo>
                  <a:lnTo>
                    <a:pt x="198695" y="33184"/>
                  </a:lnTo>
                  <a:lnTo>
                    <a:pt x="198002" y="32921"/>
                  </a:lnTo>
                  <a:lnTo>
                    <a:pt x="197309" y="32658"/>
                  </a:lnTo>
                  <a:lnTo>
                    <a:pt x="196592" y="32443"/>
                  </a:lnTo>
                  <a:lnTo>
                    <a:pt x="195874" y="32227"/>
                  </a:lnTo>
                  <a:lnTo>
                    <a:pt x="195157" y="32036"/>
                  </a:lnTo>
                  <a:lnTo>
                    <a:pt x="194416" y="31869"/>
                  </a:lnTo>
                  <a:lnTo>
                    <a:pt x="193699" y="31725"/>
                  </a:lnTo>
                  <a:lnTo>
                    <a:pt x="192958" y="31582"/>
                  </a:lnTo>
                  <a:lnTo>
                    <a:pt x="192217" y="31462"/>
                  </a:lnTo>
                  <a:lnTo>
                    <a:pt x="191475" y="31367"/>
                  </a:lnTo>
                  <a:lnTo>
                    <a:pt x="190734" y="31295"/>
                  </a:lnTo>
                  <a:lnTo>
                    <a:pt x="189993" y="31223"/>
                  </a:lnTo>
                  <a:lnTo>
                    <a:pt x="189252" y="31175"/>
                  </a:lnTo>
                  <a:lnTo>
                    <a:pt x="188511" y="31152"/>
                  </a:lnTo>
                  <a:lnTo>
                    <a:pt x="187770" y="31152"/>
                  </a:lnTo>
                  <a:lnTo>
                    <a:pt x="187770" y="31152"/>
                  </a:lnTo>
                  <a:lnTo>
                    <a:pt x="186527" y="31175"/>
                  </a:lnTo>
                  <a:lnTo>
                    <a:pt x="185283" y="31247"/>
                  </a:lnTo>
                  <a:lnTo>
                    <a:pt x="184040" y="31367"/>
                  </a:lnTo>
                  <a:lnTo>
                    <a:pt x="182821" y="31534"/>
                  </a:lnTo>
                  <a:lnTo>
                    <a:pt x="181602" y="31749"/>
                  </a:lnTo>
                  <a:lnTo>
                    <a:pt x="180382" y="32012"/>
                  </a:lnTo>
                  <a:lnTo>
                    <a:pt x="179187" y="32347"/>
                  </a:lnTo>
                  <a:lnTo>
                    <a:pt x="178015" y="32706"/>
                  </a:lnTo>
                  <a:lnTo>
                    <a:pt x="178015" y="32706"/>
                  </a:lnTo>
                  <a:lnTo>
                    <a:pt x="176724" y="33112"/>
                  </a:lnTo>
                  <a:lnTo>
                    <a:pt x="175457" y="33495"/>
                  </a:lnTo>
                  <a:lnTo>
                    <a:pt x="174262" y="33853"/>
                  </a:lnTo>
                  <a:lnTo>
                    <a:pt x="173091" y="34188"/>
                  </a:lnTo>
                  <a:lnTo>
                    <a:pt x="171967" y="34475"/>
                  </a:lnTo>
                  <a:lnTo>
                    <a:pt x="170891" y="34738"/>
                  </a:lnTo>
                  <a:lnTo>
                    <a:pt x="169839" y="34977"/>
                  </a:lnTo>
                  <a:lnTo>
                    <a:pt x="168835" y="35192"/>
                  </a:lnTo>
                  <a:lnTo>
                    <a:pt x="167855" y="35383"/>
                  </a:lnTo>
                  <a:lnTo>
                    <a:pt x="166922" y="35527"/>
                  </a:lnTo>
                  <a:lnTo>
                    <a:pt x="166014" y="35670"/>
                  </a:lnTo>
                  <a:lnTo>
                    <a:pt x="165129" y="35766"/>
                  </a:lnTo>
                  <a:lnTo>
                    <a:pt x="164293" y="35861"/>
                  </a:lnTo>
                  <a:lnTo>
                    <a:pt x="163456" y="35909"/>
                  </a:lnTo>
                  <a:lnTo>
                    <a:pt x="162667" y="35933"/>
                  </a:lnTo>
                  <a:lnTo>
                    <a:pt x="161902" y="35957"/>
                  </a:lnTo>
                  <a:lnTo>
                    <a:pt x="161902" y="35957"/>
                  </a:lnTo>
                  <a:lnTo>
                    <a:pt x="160754" y="35933"/>
                  </a:lnTo>
                  <a:lnTo>
                    <a:pt x="159654" y="35861"/>
                  </a:lnTo>
                  <a:lnTo>
                    <a:pt x="158603" y="35718"/>
                  </a:lnTo>
                  <a:lnTo>
                    <a:pt x="157575" y="35551"/>
                  </a:lnTo>
                  <a:lnTo>
                    <a:pt x="156594" y="35335"/>
                  </a:lnTo>
                  <a:lnTo>
                    <a:pt x="155614" y="35072"/>
                  </a:lnTo>
                  <a:lnTo>
                    <a:pt x="154682" y="34786"/>
                  </a:lnTo>
                  <a:lnTo>
                    <a:pt x="153749" y="34451"/>
                  </a:lnTo>
                  <a:lnTo>
                    <a:pt x="152817" y="34068"/>
                  </a:lnTo>
                  <a:lnTo>
                    <a:pt x="151908" y="33686"/>
                  </a:lnTo>
                  <a:lnTo>
                    <a:pt x="150976" y="33255"/>
                  </a:lnTo>
                  <a:lnTo>
                    <a:pt x="150044" y="32777"/>
                  </a:lnTo>
                  <a:lnTo>
                    <a:pt x="148131" y="31797"/>
                  </a:lnTo>
                  <a:lnTo>
                    <a:pt x="146099" y="30721"/>
                  </a:lnTo>
                  <a:lnTo>
                    <a:pt x="146099" y="30721"/>
                  </a:lnTo>
                  <a:lnTo>
                    <a:pt x="145669" y="30482"/>
                  </a:lnTo>
                  <a:lnTo>
                    <a:pt x="145262" y="30243"/>
                  </a:lnTo>
                  <a:lnTo>
                    <a:pt x="144880" y="29980"/>
                  </a:lnTo>
                  <a:lnTo>
                    <a:pt x="144497" y="29693"/>
                  </a:lnTo>
                  <a:lnTo>
                    <a:pt x="144139" y="29406"/>
                  </a:lnTo>
                  <a:lnTo>
                    <a:pt x="143780" y="29096"/>
                  </a:lnTo>
                  <a:lnTo>
                    <a:pt x="143445" y="28785"/>
                  </a:lnTo>
                  <a:lnTo>
                    <a:pt x="143110" y="28450"/>
                  </a:lnTo>
                  <a:lnTo>
                    <a:pt x="142800" y="28115"/>
                  </a:lnTo>
                  <a:lnTo>
                    <a:pt x="142513" y="27757"/>
                  </a:lnTo>
                  <a:lnTo>
                    <a:pt x="141915" y="27016"/>
                  </a:lnTo>
                  <a:lnTo>
                    <a:pt x="141365" y="26251"/>
                  </a:lnTo>
                  <a:lnTo>
                    <a:pt x="140863" y="25438"/>
                  </a:lnTo>
                  <a:lnTo>
                    <a:pt x="140361" y="24601"/>
                  </a:lnTo>
                  <a:lnTo>
                    <a:pt x="139859" y="23716"/>
                  </a:lnTo>
                  <a:lnTo>
                    <a:pt x="139381" y="22808"/>
                  </a:lnTo>
                  <a:lnTo>
                    <a:pt x="138903" y="21875"/>
                  </a:lnTo>
                  <a:lnTo>
                    <a:pt x="137923" y="19963"/>
                  </a:lnTo>
                  <a:lnTo>
                    <a:pt x="137421" y="18983"/>
                  </a:lnTo>
                  <a:lnTo>
                    <a:pt x="136871" y="17979"/>
                  </a:lnTo>
                  <a:lnTo>
                    <a:pt x="136321" y="16974"/>
                  </a:lnTo>
                  <a:lnTo>
                    <a:pt x="135723" y="15970"/>
                  </a:lnTo>
                  <a:lnTo>
                    <a:pt x="135078" y="14942"/>
                  </a:lnTo>
                  <a:lnTo>
                    <a:pt x="134384" y="13938"/>
                  </a:lnTo>
                  <a:lnTo>
                    <a:pt x="133643" y="12934"/>
                  </a:lnTo>
                  <a:lnTo>
                    <a:pt x="132854" y="11930"/>
                  </a:lnTo>
                  <a:lnTo>
                    <a:pt x="132424" y="11428"/>
                  </a:lnTo>
                  <a:lnTo>
                    <a:pt x="131993" y="10926"/>
                  </a:lnTo>
                  <a:lnTo>
                    <a:pt x="131539" y="10448"/>
                  </a:lnTo>
                  <a:lnTo>
                    <a:pt x="131061" y="9969"/>
                  </a:lnTo>
                  <a:lnTo>
                    <a:pt x="130559" y="9467"/>
                  </a:lnTo>
                  <a:lnTo>
                    <a:pt x="130033" y="8989"/>
                  </a:lnTo>
                  <a:lnTo>
                    <a:pt x="129507" y="8535"/>
                  </a:lnTo>
                  <a:lnTo>
                    <a:pt x="128933" y="8057"/>
                  </a:lnTo>
                  <a:lnTo>
                    <a:pt x="128360" y="7603"/>
                  </a:lnTo>
                  <a:lnTo>
                    <a:pt x="127762" y="7148"/>
                  </a:lnTo>
                  <a:lnTo>
                    <a:pt x="127116" y="6694"/>
                  </a:lnTo>
                  <a:lnTo>
                    <a:pt x="126471" y="6264"/>
                  </a:lnTo>
                  <a:lnTo>
                    <a:pt x="125801" y="5810"/>
                  </a:lnTo>
                  <a:lnTo>
                    <a:pt x="125084" y="5403"/>
                  </a:lnTo>
                  <a:lnTo>
                    <a:pt x="124367" y="4973"/>
                  </a:lnTo>
                  <a:lnTo>
                    <a:pt x="123602" y="4566"/>
                  </a:lnTo>
                  <a:lnTo>
                    <a:pt x="122813" y="4160"/>
                  </a:lnTo>
                  <a:lnTo>
                    <a:pt x="122000" y="3777"/>
                  </a:lnTo>
                  <a:lnTo>
                    <a:pt x="121139" y="3395"/>
                  </a:lnTo>
                  <a:lnTo>
                    <a:pt x="120255" y="3012"/>
                  </a:lnTo>
                  <a:lnTo>
                    <a:pt x="120255" y="3012"/>
                  </a:lnTo>
                  <a:lnTo>
                    <a:pt x="119323" y="2630"/>
                  </a:lnTo>
                  <a:lnTo>
                    <a:pt x="118366" y="2295"/>
                  </a:lnTo>
                  <a:lnTo>
                    <a:pt x="117410" y="1960"/>
                  </a:lnTo>
                  <a:lnTo>
                    <a:pt x="116478" y="1674"/>
                  </a:lnTo>
                  <a:lnTo>
                    <a:pt x="115521" y="1387"/>
                  </a:lnTo>
                  <a:lnTo>
                    <a:pt x="114589" y="1148"/>
                  </a:lnTo>
                  <a:lnTo>
                    <a:pt x="113656" y="932"/>
                  </a:lnTo>
                  <a:lnTo>
                    <a:pt x="112724" y="717"/>
                  </a:lnTo>
                  <a:lnTo>
                    <a:pt x="111792" y="550"/>
                  </a:lnTo>
                  <a:lnTo>
                    <a:pt x="110859" y="406"/>
                  </a:lnTo>
                  <a:lnTo>
                    <a:pt x="109927" y="263"/>
                  </a:lnTo>
                  <a:lnTo>
                    <a:pt x="109018" y="167"/>
                  </a:lnTo>
                  <a:lnTo>
                    <a:pt x="108086" y="96"/>
                  </a:lnTo>
                  <a:lnTo>
                    <a:pt x="107178" y="24"/>
                  </a:lnTo>
                  <a:lnTo>
                    <a:pt x="106269" y="0"/>
                  </a:lnTo>
                  <a:lnTo>
                    <a:pt x="1053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6"/>
            <p:cNvSpPr/>
            <p:nvPr/>
          </p:nvSpPr>
          <p:spPr>
            <a:xfrm>
              <a:off x="4058749" y="2530065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extrusionOk="0">
                  <a:moveTo>
                    <a:pt x="264" y="0"/>
                  </a:moveTo>
                  <a:lnTo>
                    <a:pt x="144" y="24"/>
                  </a:lnTo>
                  <a:lnTo>
                    <a:pt x="72" y="72"/>
                  </a:lnTo>
                  <a:lnTo>
                    <a:pt x="25" y="144"/>
                  </a:lnTo>
                  <a:lnTo>
                    <a:pt x="1" y="263"/>
                  </a:lnTo>
                  <a:lnTo>
                    <a:pt x="1" y="12456"/>
                  </a:lnTo>
                  <a:lnTo>
                    <a:pt x="25" y="12576"/>
                  </a:lnTo>
                  <a:lnTo>
                    <a:pt x="72" y="12647"/>
                  </a:lnTo>
                  <a:lnTo>
                    <a:pt x="144" y="12695"/>
                  </a:lnTo>
                  <a:lnTo>
                    <a:pt x="264" y="12719"/>
                  </a:lnTo>
                  <a:lnTo>
                    <a:pt x="83773" y="12719"/>
                  </a:lnTo>
                  <a:lnTo>
                    <a:pt x="83868" y="12695"/>
                  </a:lnTo>
                  <a:lnTo>
                    <a:pt x="83964" y="12647"/>
                  </a:lnTo>
                  <a:lnTo>
                    <a:pt x="84012" y="12576"/>
                  </a:lnTo>
                  <a:lnTo>
                    <a:pt x="84036" y="12456"/>
                  </a:lnTo>
                  <a:lnTo>
                    <a:pt x="84036" y="263"/>
                  </a:lnTo>
                  <a:lnTo>
                    <a:pt x="84012" y="144"/>
                  </a:lnTo>
                  <a:lnTo>
                    <a:pt x="83964" y="72"/>
                  </a:lnTo>
                  <a:lnTo>
                    <a:pt x="83868" y="24"/>
                  </a:lnTo>
                  <a:lnTo>
                    <a:pt x="8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6"/>
            <p:cNvSpPr/>
            <p:nvPr/>
          </p:nvSpPr>
          <p:spPr>
            <a:xfrm>
              <a:off x="4058749" y="2530065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fill="none" extrusionOk="0">
                  <a:moveTo>
                    <a:pt x="83773" y="12719"/>
                  </a:moveTo>
                  <a:lnTo>
                    <a:pt x="264" y="12719"/>
                  </a:lnTo>
                  <a:lnTo>
                    <a:pt x="264" y="12719"/>
                  </a:lnTo>
                  <a:lnTo>
                    <a:pt x="144" y="12695"/>
                  </a:lnTo>
                  <a:lnTo>
                    <a:pt x="72" y="12647"/>
                  </a:lnTo>
                  <a:lnTo>
                    <a:pt x="25" y="12576"/>
                  </a:lnTo>
                  <a:lnTo>
                    <a:pt x="1" y="12456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25" y="144"/>
                  </a:lnTo>
                  <a:lnTo>
                    <a:pt x="72" y="72"/>
                  </a:lnTo>
                  <a:lnTo>
                    <a:pt x="144" y="24"/>
                  </a:lnTo>
                  <a:lnTo>
                    <a:pt x="264" y="0"/>
                  </a:lnTo>
                  <a:lnTo>
                    <a:pt x="83773" y="0"/>
                  </a:lnTo>
                  <a:lnTo>
                    <a:pt x="83773" y="0"/>
                  </a:lnTo>
                  <a:lnTo>
                    <a:pt x="83868" y="24"/>
                  </a:lnTo>
                  <a:lnTo>
                    <a:pt x="83964" y="72"/>
                  </a:lnTo>
                  <a:lnTo>
                    <a:pt x="84012" y="144"/>
                  </a:lnTo>
                  <a:lnTo>
                    <a:pt x="84036" y="263"/>
                  </a:lnTo>
                  <a:lnTo>
                    <a:pt x="84036" y="12456"/>
                  </a:lnTo>
                  <a:lnTo>
                    <a:pt x="84036" y="12456"/>
                  </a:lnTo>
                  <a:lnTo>
                    <a:pt x="84012" y="12576"/>
                  </a:lnTo>
                  <a:lnTo>
                    <a:pt x="83964" y="12647"/>
                  </a:lnTo>
                  <a:lnTo>
                    <a:pt x="83868" y="12695"/>
                  </a:lnTo>
                  <a:lnTo>
                    <a:pt x="83773" y="127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6"/>
            <p:cNvSpPr/>
            <p:nvPr/>
          </p:nvSpPr>
          <p:spPr>
            <a:xfrm>
              <a:off x="4119081" y="2351440"/>
              <a:ext cx="1177624" cy="178639"/>
            </a:xfrm>
            <a:custGeom>
              <a:avLst/>
              <a:gdLst/>
              <a:ahLst/>
              <a:cxnLst/>
              <a:rect l="l" t="t" r="r" b="b"/>
              <a:pathLst>
                <a:path w="84011" h="12744" extrusionOk="0">
                  <a:moveTo>
                    <a:pt x="239" y="0"/>
                  </a:moveTo>
                  <a:lnTo>
                    <a:pt x="143" y="24"/>
                  </a:lnTo>
                  <a:lnTo>
                    <a:pt x="72" y="72"/>
                  </a:lnTo>
                  <a:lnTo>
                    <a:pt x="0" y="168"/>
                  </a:lnTo>
                  <a:lnTo>
                    <a:pt x="0" y="263"/>
                  </a:lnTo>
                  <a:lnTo>
                    <a:pt x="0" y="12480"/>
                  </a:lnTo>
                  <a:lnTo>
                    <a:pt x="0" y="12576"/>
                  </a:lnTo>
                  <a:lnTo>
                    <a:pt x="72" y="12671"/>
                  </a:lnTo>
                  <a:lnTo>
                    <a:pt x="143" y="12719"/>
                  </a:lnTo>
                  <a:lnTo>
                    <a:pt x="239" y="12743"/>
                  </a:lnTo>
                  <a:lnTo>
                    <a:pt x="83772" y="12743"/>
                  </a:lnTo>
                  <a:lnTo>
                    <a:pt x="83868" y="12719"/>
                  </a:lnTo>
                  <a:lnTo>
                    <a:pt x="83939" y="12671"/>
                  </a:lnTo>
                  <a:lnTo>
                    <a:pt x="84011" y="12576"/>
                  </a:lnTo>
                  <a:lnTo>
                    <a:pt x="84011" y="12480"/>
                  </a:lnTo>
                  <a:lnTo>
                    <a:pt x="84011" y="263"/>
                  </a:lnTo>
                  <a:lnTo>
                    <a:pt x="84011" y="168"/>
                  </a:lnTo>
                  <a:lnTo>
                    <a:pt x="83939" y="72"/>
                  </a:lnTo>
                  <a:lnTo>
                    <a:pt x="83868" y="24"/>
                  </a:lnTo>
                  <a:lnTo>
                    <a:pt x="83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6"/>
            <p:cNvSpPr/>
            <p:nvPr/>
          </p:nvSpPr>
          <p:spPr>
            <a:xfrm>
              <a:off x="4119081" y="2351440"/>
              <a:ext cx="1177624" cy="178639"/>
            </a:xfrm>
            <a:custGeom>
              <a:avLst/>
              <a:gdLst/>
              <a:ahLst/>
              <a:cxnLst/>
              <a:rect l="l" t="t" r="r" b="b"/>
              <a:pathLst>
                <a:path w="84011" h="12744" fill="none" extrusionOk="0">
                  <a:moveTo>
                    <a:pt x="83772" y="12743"/>
                  </a:moveTo>
                  <a:lnTo>
                    <a:pt x="239" y="12743"/>
                  </a:lnTo>
                  <a:lnTo>
                    <a:pt x="239" y="12743"/>
                  </a:lnTo>
                  <a:lnTo>
                    <a:pt x="143" y="12719"/>
                  </a:lnTo>
                  <a:lnTo>
                    <a:pt x="72" y="12671"/>
                  </a:lnTo>
                  <a:lnTo>
                    <a:pt x="0" y="12576"/>
                  </a:lnTo>
                  <a:lnTo>
                    <a:pt x="0" y="1248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168"/>
                  </a:lnTo>
                  <a:lnTo>
                    <a:pt x="72" y="72"/>
                  </a:lnTo>
                  <a:lnTo>
                    <a:pt x="143" y="24"/>
                  </a:lnTo>
                  <a:lnTo>
                    <a:pt x="239" y="0"/>
                  </a:lnTo>
                  <a:lnTo>
                    <a:pt x="83772" y="0"/>
                  </a:lnTo>
                  <a:lnTo>
                    <a:pt x="83772" y="0"/>
                  </a:lnTo>
                  <a:lnTo>
                    <a:pt x="83868" y="24"/>
                  </a:lnTo>
                  <a:lnTo>
                    <a:pt x="83939" y="72"/>
                  </a:lnTo>
                  <a:lnTo>
                    <a:pt x="84011" y="168"/>
                  </a:lnTo>
                  <a:lnTo>
                    <a:pt x="84011" y="263"/>
                  </a:lnTo>
                  <a:lnTo>
                    <a:pt x="84011" y="12480"/>
                  </a:lnTo>
                  <a:lnTo>
                    <a:pt x="84011" y="12480"/>
                  </a:lnTo>
                  <a:lnTo>
                    <a:pt x="84011" y="12576"/>
                  </a:lnTo>
                  <a:lnTo>
                    <a:pt x="83939" y="12671"/>
                  </a:lnTo>
                  <a:lnTo>
                    <a:pt x="83868" y="12719"/>
                  </a:lnTo>
                  <a:lnTo>
                    <a:pt x="83772" y="127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6"/>
            <p:cNvSpPr/>
            <p:nvPr/>
          </p:nvSpPr>
          <p:spPr>
            <a:xfrm>
              <a:off x="3924027" y="2172479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extrusionOk="0">
                  <a:moveTo>
                    <a:pt x="264" y="1"/>
                  </a:moveTo>
                  <a:lnTo>
                    <a:pt x="168" y="25"/>
                  </a:lnTo>
                  <a:lnTo>
                    <a:pt x="73" y="73"/>
                  </a:lnTo>
                  <a:lnTo>
                    <a:pt x="25" y="168"/>
                  </a:lnTo>
                  <a:lnTo>
                    <a:pt x="1" y="264"/>
                  </a:lnTo>
                  <a:lnTo>
                    <a:pt x="1" y="12481"/>
                  </a:lnTo>
                  <a:lnTo>
                    <a:pt x="25" y="12576"/>
                  </a:lnTo>
                  <a:lnTo>
                    <a:pt x="73" y="12648"/>
                  </a:lnTo>
                  <a:lnTo>
                    <a:pt x="168" y="12720"/>
                  </a:lnTo>
                  <a:lnTo>
                    <a:pt x="83868" y="12720"/>
                  </a:lnTo>
                  <a:lnTo>
                    <a:pt x="83964" y="12648"/>
                  </a:lnTo>
                  <a:lnTo>
                    <a:pt x="84012" y="12576"/>
                  </a:lnTo>
                  <a:lnTo>
                    <a:pt x="84036" y="12481"/>
                  </a:lnTo>
                  <a:lnTo>
                    <a:pt x="84036" y="264"/>
                  </a:lnTo>
                  <a:lnTo>
                    <a:pt x="84012" y="168"/>
                  </a:lnTo>
                  <a:lnTo>
                    <a:pt x="83964" y="73"/>
                  </a:lnTo>
                  <a:lnTo>
                    <a:pt x="83868" y="25"/>
                  </a:lnTo>
                  <a:lnTo>
                    <a:pt x="83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3924027" y="2172479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fill="none" extrusionOk="0">
                  <a:moveTo>
                    <a:pt x="83773" y="12720"/>
                  </a:moveTo>
                  <a:lnTo>
                    <a:pt x="264" y="12720"/>
                  </a:lnTo>
                  <a:lnTo>
                    <a:pt x="264" y="12720"/>
                  </a:lnTo>
                  <a:lnTo>
                    <a:pt x="168" y="12720"/>
                  </a:lnTo>
                  <a:lnTo>
                    <a:pt x="73" y="12648"/>
                  </a:lnTo>
                  <a:lnTo>
                    <a:pt x="25" y="12576"/>
                  </a:lnTo>
                  <a:lnTo>
                    <a:pt x="1" y="12481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25" y="168"/>
                  </a:lnTo>
                  <a:lnTo>
                    <a:pt x="73" y="73"/>
                  </a:lnTo>
                  <a:lnTo>
                    <a:pt x="168" y="25"/>
                  </a:lnTo>
                  <a:lnTo>
                    <a:pt x="264" y="1"/>
                  </a:lnTo>
                  <a:lnTo>
                    <a:pt x="83773" y="1"/>
                  </a:lnTo>
                  <a:lnTo>
                    <a:pt x="83773" y="1"/>
                  </a:lnTo>
                  <a:lnTo>
                    <a:pt x="83868" y="25"/>
                  </a:lnTo>
                  <a:lnTo>
                    <a:pt x="83964" y="73"/>
                  </a:lnTo>
                  <a:lnTo>
                    <a:pt x="84012" y="168"/>
                  </a:lnTo>
                  <a:lnTo>
                    <a:pt x="84036" y="264"/>
                  </a:lnTo>
                  <a:lnTo>
                    <a:pt x="84036" y="12481"/>
                  </a:lnTo>
                  <a:lnTo>
                    <a:pt x="84036" y="12481"/>
                  </a:lnTo>
                  <a:lnTo>
                    <a:pt x="84012" y="12576"/>
                  </a:lnTo>
                  <a:lnTo>
                    <a:pt x="83964" y="12648"/>
                  </a:lnTo>
                  <a:lnTo>
                    <a:pt x="83868" y="12720"/>
                  </a:lnTo>
                  <a:lnTo>
                    <a:pt x="83773" y="12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6"/>
            <p:cNvSpPr/>
            <p:nvPr/>
          </p:nvSpPr>
          <p:spPr>
            <a:xfrm>
              <a:off x="4091592" y="2172479"/>
              <a:ext cx="121335" cy="178303"/>
            </a:xfrm>
            <a:custGeom>
              <a:avLst/>
              <a:gdLst/>
              <a:ahLst/>
              <a:cxnLst/>
              <a:rect l="l" t="t" r="r" b="b"/>
              <a:pathLst>
                <a:path w="8656" h="12720" extrusionOk="0">
                  <a:moveTo>
                    <a:pt x="1" y="1"/>
                  </a:moveTo>
                  <a:lnTo>
                    <a:pt x="1" y="12720"/>
                  </a:lnTo>
                  <a:lnTo>
                    <a:pt x="8655" y="12720"/>
                  </a:lnTo>
                  <a:lnTo>
                    <a:pt x="8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6"/>
            <p:cNvSpPr/>
            <p:nvPr/>
          </p:nvSpPr>
          <p:spPr>
            <a:xfrm>
              <a:off x="4322825" y="2351440"/>
              <a:ext cx="121335" cy="178639"/>
            </a:xfrm>
            <a:custGeom>
              <a:avLst/>
              <a:gdLst/>
              <a:ahLst/>
              <a:cxnLst/>
              <a:rect l="l" t="t" r="r" b="b"/>
              <a:pathLst>
                <a:path w="8656" h="12744" extrusionOk="0">
                  <a:moveTo>
                    <a:pt x="1" y="0"/>
                  </a:moveTo>
                  <a:lnTo>
                    <a:pt x="1" y="12743"/>
                  </a:lnTo>
                  <a:lnTo>
                    <a:pt x="8655" y="12743"/>
                  </a:lnTo>
                  <a:lnTo>
                    <a:pt x="8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6"/>
            <p:cNvSpPr/>
            <p:nvPr/>
          </p:nvSpPr>
          <p:spPr>
            <a:xfrm>
              <a:off x="4322825" y="2351440"/>
              <a:ext cx="121335" cy="178639"/>
            </a:xfrm>
            <a:custGeom>
              <a:avLst/>
              <a:gdLst/>
              <a:ahLst/>
              <a:cxnLst/>
              <a:rect l="l" t="t" r="r" b="b"/>
              <a:pathLst>
                <a:path w="8656" h="12744" fill="none" extrusionOk="0">
                  <a:moveTo>
                    <a:pt x="8655" y="0"/>
                  </a:moveTo>
                  <a:lnTo>
                    <a:pt x="1" y="0"/>
                  </a:lnTo>
                  <a:lnTo>
                    <a:pt x="1" y="12743"/>
                  </a:lnTo>
                  <a:lnTo>
                    <a:pt x="8655" y="12743"/>
                  </a:lnTo>
                  <a:lnTo>
                    <a:pt x="86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6"/>
            <p:cNvSpPr/>
            <p:nvPr/>
          </p:nvSpPr>
          <p:spPr>
            <a:xfrm>
              <a:off x="4207881" y="2530065"/>
              <a:ext cx="121335" cy="178303"/>
            </a:xfrm>
            <a:custGeom>
              <a:avLst/>
              <a:gdLst/>
              <a:ahLst/>
              <a:cxnLst/>
              <a:rect l="l" t="t" r="r" b="b"/>
              <a:pathLst>
                <a:path w="8656" h="12720" extrusionOk="0">
                  <a:moveTo>
                    <a:pt x="0" y="0"/>
                  </a:moveTo>
                  <a:lnTo>
                    <a:pt x="0" y="12719"/>
                  </a:lnTo>
                  <a:lnTo>
                    <a:pt x="8655" y="12719"/>
                  </a:lnTo>
                  <a:lnTo>
                    <a:pt x="8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6"/>
            <p:cNvSpPr/>
            <p:nvPr/>
          </p:nvSpPr>
          <p:spPr>
            <a:xfrm>
              <a:off x="3636837" y="2984484"/>
              <a:ext cx="1210145" cy="628040"/>
            </a:xfrm>
            <a:custGeom>
              <a:avLst/>
              <a:gdLst/>
              <a:ahLst/>
              <a:cxnLst/>
              <a:rect l="l" t="t" r="r" b="b"/>
              <a:pathLst>
                <a:path w="86331" h="44804" extrusionOk="0">
                  <a:moveTo>
                    <a:pt x="60582" y="13987"/>
                  </a:moveTo>
                  <a:lnTo>
                    <a:pt x="60701" y="14011"/>
                  </a:lnTo>
                  <a:lnTo>
                    <a:pt x="60821" y="14059"/>
                  </a:lnTo>
                  <a:lnTo>
                    <a:pt x="60916" y="14106"/>
                  </a:lnTo>
                  <a:lnTo>
                    <a:pt x="61012" y="14202"/>
                  </a:lnTo>
                  <a:lnTo>
                    <a:pt x="61108" y="14322"/>
                  </a:lnTo>
                  <a:lnTo>
                    <a:pt x="68543" y="25439"/>
                  </a:lnTo>
                  <a:lnTo>
                    <a:pt x="68639" y="25606"/>
                  </a:lnTo>
                  <a:lnTo>
                    <a:pt x="68662" y="25773"/>
                  </a:lnTo>
                  <a:lnTo>
                    <a:pt x="68662" y="25941"/>
                  </a:lnTo>
                  <a:lnTo>
                    <a:pt x="68639" y="26084"/>
                  </a:lnTo>
                  <a:lnTo>
                    <a:pt x="68567" y="26204"/>
                  </a:lnTo>
                  <a:lnTo>
                    <a:pt x="68447" y="26323"/>
                  </a:lnTo>
                  <a:lnTo>
                    <a:pt x="68328" y="26395"/>
                  </a:lnTo>
                  <a:lnTo>
                    <a:pt x="68160" y="26419"/>
                  </a:lnTo>
                  <a:lnTo>
                    <a:pt x="40715" y="28666"/>
                  </a:lnTo>
                  <a:lnTo>
                    <a:pt x="40619" y="28666"/>
                  </a:lnTo>
                  <a:lnTo>
                    <a:pt x="40499" y="28642"/>
                  </a:lnTo>
                  <a:lnTo>
                    <a:pt x="40404" y="28594"/>
                  </a:lnTo>
                  <a:lnTo>
                    <a:pt x="40308" y="28547"/>
                  </a:lnTo>
                  <a:lnTo>
                    <a:pt x="40213" y="28475"/>
                  </a:lnTo>
                  <a:lnTo>
                    <a:pt x="40141" y="28403"/>
                  </a:lnTo>
                  <a:lnTo>
                    <a:pt x="40093" y="28307"/>
                  </a:lnTo>
                  <a:lnTo>
                    <a:pt x="40045" y="28212"/>
                  </a:lnTo>
                  <a:lnTo>
                    <a:pt x="39997" y="28092"/>
                  </a:lnTo>
                  <a:lnTo>
                    <a:pt x="39973" y="27997"/>
                  </a:lnTo>
                  <a:lnTo>
                    <a:pt x="39973" y="27901"/>
                  </a:lnTo>
                  <a:lnTo>
                    <a:pt x="39997" y="27782"/>
                  </a:lnTo>
                  <a:lnTo>
                    <a:pt x="40021" y="27686"/>
                  </a:lnTo>
                  <a:lnTo>
                    <a:pt x="40069" y="27590"/>
                  </a:lnTo>
                  <a:lnTo>
                    <a:pt x="40141" y="27519"/>
                  </a:lnTo>
                  <a:lnTo>
                    <a:pt x="40236" y="27447"/>
                  </a:lnTo>
                  <a:lnTo>
                    <a:pt x="60223" y="14082"/>
                  </a:lnTo>
                  <a:lnTo>
                    <a:pt x="60343" y="14011"/>
                  </a:lnTo>
                  <a:lnTo>
                    <a:pt x="60462" y="13987"/>
                  </a:lnTo>
                  <a:close/>
                  <a:moveTo>
                    <a:pt x="64263" y="1"/>
                  </a:moveTo>
                  <a:lnTo>
                    <a:pt x="64072" y="25"/>
                  </a:lnTo>
                  <a:lnTo>
                    <a:pt x="63905" y="73"/>
                  </a:lnTo>
                  <a:lnTo>
                    <a:pt x="63714" y="120"/>
                  </a:lnTo>
                  <a:lnTo>
                    <a:pt x="63546" y="216"/>
                  </a:lnTo>
                  <a:lnTo>
                    <a:pt x="63379" y="312"/>
                  </a:lnTo>
                  <a:lnTo>
                    <a:pt x="837" y="41409"/>
                  </a:lnTo>
                  <a:lnTo>
                    <a:pt x="693" y="41504"/>
                  </a:lnTo>
                  <a:lnTo>
                    <a:pt x="574" y="41624"/>
                  </a:lnTo>
                  <a:lnTo>
                    <a:pt x="454" y="41744"/>
                  </a:lnTo>
                  <a:lnTo>
                    <a:pt x="359" y="41863"/>
                  </a:lnTo>
                  <a:lnTo>
                    <a:pt x="263" y="42007"/>
                  </a:lnTo>
                  <a:lnTo>
                    <a:pt x="191" y="42150"/>
                  </a:lnTo>
                  <a:lnTo>
                    <a:pt x="72" y="42437"/>
                  </a:lnTo>
                  <a:lnTo>
                    <a:pt x="24" y="42724"/>
                  </a:lnTo>
                  <a:lnTo>
                    <a:pt x="0" y="43011"/>
                  </a:lnTo>
                  <a:lnTo>
                    <a:pt x="48" y="43321"/>
                  </a:lnTo>
                  <a:lnTo>
                    <a:pt x="120" y="43608"/>
                  </a:lnTo>
                  <a:lnTo>
                    <a:pt x="263" y="43871"/>
                  </a:lnTo>
                  <a:lnTo>
                    <a:pt x="407" y="44110"/>
                  </a:lnTo>
                  <a:lnTo>
                    <a:pt x="622" y="44326"/>
                  </a:lnTo>
                  <a:lnTo>
                    <a:pt x="861" y="44517"/>
                  </a:lnTo>
                  <a:lnTo>
                    <a:pt x="1124" y="44660"/>
                  </a:lnTo>
                  <a:lnTo>
                    <a:pt x="1267" y="44732"/>
                  </a:lnTo>
                  <a:lnTo>
                    <a:pt x="1411" y="44756"/>
                  </a:lnTo>
                  <a:lnTo>
                    <a:pt x="1578" y="44804"/>
                  </a:lnTo>
                  <a:lnTo>
                    <a:pt x="2104" y="44804"/>
                  </a:lnTo>
                  <a:lnTo>
                    <a:pt x="84704" y="34237"/>
                  </a:lnTo>
                  <a:lnTo>
                    <a:pt x="84967" y="34189"/>
                  </a:lnTo>
                  <a:lnTo>
                    <a:pt x="85183" y="34093"/>
                  </a:lnTo>
                  <a:lnTo>
                    <a:pt x="85398" y="33997"/>
                  </a:lnTo>
                  <a:lnTo>
                    <a:pt x="85589" y="33878"/>
                  </a:lnTo>
                  <a:lnTo>
                    <a:pt x="85780" y="33711"/>
                  </a:lnTo>
                  <a:lnTo>
                    <a:pt x="85924" y="33543"/>
                  </a:lnTo>
                  <a:lnTo>
                    <a:pt x="86067" y="33376"/>
                  </a:lnTo>
                  <a:lnTo>
                    <a:pt x="86163" y="33161"/>
                  </a:lnTo>
                  <a:lnTo>
                    <a:pt x="86258" y="32946"/>
                  </a:lnTo>
                  <a:lnTo>
                    <a:pt x="86306" y="32730"/>
                  </a:lnTo>
                  <a:lnTo>
                    <a:pt x="86330" y="32515"/>
                  </a:lnTo>
                  <a:lnTo>
                    <a:pt x="86330" y="32276"/>
                  </a:lnTo>
                  <a:lnTo>
                    <a:pt x="86306" y="32037"/>
                  </a:lnTo>
                  <a:lnTo>
                    <a:pt x="86234" y="31822"/>
                  </a:lnTo>
                  <a:lnTo>
                    <a:pt x="86163" y="31583"/>
                  </a:lnTo>
                  <a:lnTo>
                    <a:pt x="86019" y="31368"/>
                  </a:lnTo>
                  <a:lnTo>
                    <a:pt x="65961" y="838"/>
                  </a:lnTo>
                  <a:lnTo>
                    <a:pt x="65841" y="670"/>
                  </a:lnTo>
                  <a:lnTo>
                    <a:pt x="65722" y="551"/>
                  </a:lnTo>
                  <a:lnTo>
                    <a:pt x="65578" y="407"/>
                  </a:lnTo>
                  <a:lnTo>
                    <a:pt x="65435" y="312"/>
                  </a:lnTo>
                  <a:lnTo>
                    <a:pt x="65292" y="216"/>
                  </a:lnTo>
                  <a:lnTo>
                    <a:pt x="65124" y="144"/>
                  </a:lnTo>
                  <a:lnTo>
                    <a:pt x="64957" y="73"/>
                  </a:lnTo>
                  <a:lnTo>
                    <a:pt x="64789" y="25"/>
                  </a:lnTo>
                  <a:lnTo>
                    <a:pt x="64598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6"/>
            <p:cNvSpPr/>
            <p:nvPr/>
          </p:nvSpPr>
          <p:spPr>
            <a:xfrm>
              <a:off x="4823166" y="2380260"/>
              <a:ext cx="835821" cy="916913"/>
            </a:xfrm>
            <a:custGeom>
              <a:avLst/>
              <a:gdLst/>
              <a:ahLst/>
              <a:cxnLst/>
              <a:rect l="l" t="t" r="r" b="b"/>
              <a:pathLst>
                <a:path w="59627" h="65412" extrusionOk="0">
                  <a:moveTo>
                    <a:pt x="52000" y="1"/>
                  </a:moveTo>
                  <a:lnTo>
                    <a:pt x="51904" y="24"/>
                  </a:lnTo>
                  <a:lnTo>
                    <a:pt x="51856" y="72"/>
                  </a:lnTo>
                  <a:lnTo>
                    <a:pt x="49" y="58502"/>
                  </a:lnTo>
                  <a:lnTo>
                    <a:pt x="1" y="58574"/>
                  </a:lnTo>
                  <a:lnTo>
                    <a:pt x="1" y="58646"/>
                  </a:lnTo>
                  <a:lnTo>
                    <a:pt x="25" y="58741"/>
                  </a:lnTo>
                  <a:lnTo>
                    <a:pt x="72" y="58813"/>
                  </a:lnTo>
                  <a:lnTo>
                    <a:pt x="7460" y="65364"/>
                  </a:lnTo>
                  <a:lnTo>
                    <a:pt x="7532" y="65412"/>
                  </a:lnTo>
                  <a:lnTo>
                    <a:pt x="7603" y="65412"/>
                  </a:lnTo>
                  <a:lnTo>
                    <a:pt x="7699" y="65388"/>
                  </a:lnTo>
                  <a:lnTo>
                    <a:pt x="7771" y="65340"/>
                  </a:lnTo>
                  <a:lnTo>
                    <a:pt x="59554" y="6910"/>
                  </a:lnTo>
                  <a:lnTo>
                    <a:pt x="59602" y="6838"/>
                  </a:lnTo>
                  <a:lnTo>
                    <a:pt x="59626" y="6742"/>
                  </a:lnTo>
                  <a:lnTo>
                    <a:pt x="59602" y="6671"/>
                  </a:lnTo>
                  <a:lnTo>
                    <a:pt x="59554" y="6599"/>
                  </a:lnTo>
                  <a:lnTo>
                    <a:pt x="52143" y="48"/>
                  </a:lnTo>
                  <a:lnTo>
                    <a:pt x="5207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6"/>
            <p:cNvSpPr/>
            <p:nvPr/>
          </p:nvSpPr>
          <p:spPr>
            <a:xfrm>
              <a:off x="5086905" y="2846412"/>
              <a:ext cx="914572" cy="943728"/>
            </a:xfrm>
            <a:custGeom>
              <a:avLst/>
              <a:gdLst/>
              <a:ahLst/>
              <a:cxnLst/>
              <a:rect l="l" t="t" r="r" b="b"/>
              <a:pathLst>
                <a:path w="65245" h="67325" extrusionOk="0">
                  <a:moveTo>
                    <a:pt x="21135" y="1"/>
                  </a:moveTo>
                  <a:lnTo>
                    <a:pt x="21063" y="73"/>
                  </a:lnTo>
                  <a:lnTo>
                    <a:pt x="20992" y="168"/>
                  </a:lnTo>
                  <a:lnTo>
                    <a:pt x="25" y="47601"/>
                  </a:lnTo>
                  <a:lnTo>
                    <a:pt x="1" y="47721"/>
                  </a:lnTo>
                  <a:lnTo>
                    <a:pt x="25" y="47840"/>
                  </a:lnTo>
                  <a:lnTo>
                    <a:pt x="97" y="47912"/>
                  </a:lnTo>
                  <a:lnTo>
                    <a:pt x="192" y="47984"/>
                  </a:lnTo>
                  <a:lnTo>
                    <a:pt x="43871" y="67301"/>
                  </a:lnTo>
                  <a:lnTo>
                    <a:pt x="43991" y="67325"/>
                  </a:lnTo>
                  <a:lnTo>
                    <a:pt x="44110" y="67301"/>
                  </a:lnTo>
                  <a:lnTo>
                    <a:pt x="44206" y="67229"/>
                  </a:lnTo>
                  <a:lnTo>
                    <a:pt x="44254" y="67133"/>
                  </a:lnTo>
                  <a:lnTo>
                    <a:pt x="65221" y="19701"/>
                  </a:lnTo>
                  <a:lnTo>
                    <a:pt x="65244" y="19581"/>
                  </a:lnTo>
                  <a:lnTo>
                    <a:pt x="65221" y="19486"/>
                  </a:lnTo>
                  <a:lnTo>
                    <a:pt x="65173" y="19390"/>
                  </a:lnTo>
                  <a:lnTo>
                    <a:pt x="65077" y="19318"/>
                  </a:lnTo>
                  <a:lnTo>
                    <a:pt x="21374" y="25"/>
                  </a:lnTo>
                  <a:lnTo>
                    <a:pt x="2125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6"/>
            <p:cNvSpPr/>
            <p:nvPr/>
          </p:nvSpPr>
          <p:spPr>
            <a:xfrm>
              <a:off x="5362040" y="2926844"/>
              <a:ext cx="565704" cy="326762"/>
            </a:xfrm>
            <a:custGeom>
              <a:avLst/>
              <a:gdLst/>
              <a:ahLst/>
              <a:cxnLst/>
              <a:rect l="l" t="t" r="r" b="b"/>
              <a:pathLst>
                <a:path w="40357" h="23311" extrusionOk="0">
                  <a:moveTo>
                    <a:pt x="3013" y="1"/>
                  </a:moveTo>
                  <a:lnTo>
                    <a:pt x="1" y="6838"/>
                  </a:lnTo>
                  <a:lnTo>
                    <a:pt x="37344" y="23311"/>
                  </a:lnTo>
                  <a:lnTo>
                    <a:pt x="40357" y="16473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6"/>
            <p:cNvSpPr/>
            <p:nvPr/>
          </p:nvSpPr>
          <p:spPr>
            <a:xfrm>
              <a:off x="5262180" y="3113515"/>
              <a:ext cx="126017" cy="123004"/>
            </a:xfrm>
            <a:custGeom>
              <a:avLst/>
              <a:gdLst/>
              <a:ahLst/>
              <a:cxnLst/>
              <a:rect l="l" t="t" r="r" b="b"/>
              <a:pathLst>
                <a:path w="8990" h="8775" extrusionOk="0">
                  <a:moveTo>
                    <a:pt x="2630" y="0"/>
                  </a:moveTo>
                  <a:lnTo>
                    <a:pt x="2606" y="24"/>
                  </a:lnTo>
                  <a:lnTo>
                    <a:pt x="1" y="5929"/>
                  </a:lnTo>
                  <a:lnTo>
                    <a:pt x="1" y="5953"/>
                  </a:lnTo>
                  <a:lnTo>
                    <a:pt x="24" y="5977"/>
                  </a:lnTo>
                  <a:lnTo>
                    <a:pt x="6336" y="8774"/>
                  </a:lnTo>
                  <a:lnTo>
                    <a:pt x="6360" y="8774"/>
                  </a:lnTo>
                  <a:lnTo>
                    <a:pt x="6384" y="8751"/>
                  </a:lnTo>
                  <a:lnTo>
                    <a:pt x="8990" y="2845"/>
                  </a:lnTo>
                  <a:lnTo>
                    <a:pt x="8990" y="2821"/>
                  </a:lnTo>
                  <a:lnTo>
                    <a:pt x="8966" y="279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6"/>
            <p:cNvSpPr/>
            <p:nvPr/>
          </p:nvSpPr>
          <p:spPr>
            <a:xfrm>
              <a:off x="5380137" y="3165787"/>
              <a:ext cx="126031" cy="122681"/>
            </a:xfrm>
            <a:custGeom>
              <a:avLst/>
              <a:gdLst/>
              <a:ahLst/>
              <a:cxnLst/>
              <a:rect l="l" t="t" r="r" b="b"/>
              <a:pathLst>
                <a:path w="8991" h="8752" extrusionOk="0">
                  <a:moveTo>
                    <a:pt x="2631" y="1"/>
                  </a:moveTo>
                  <a:lnTo>
                    <a:pt x="2631" y="25"/>
                  </a:lnTo>
                  <a:lnTo>
                    <a:pt x="1" y="5930"/>
                  </a:lnTo>
                  <a:lnTo>
                    <a:pt x="1" y="5954"/>
                  </a:lnTo>
                  <a:lnTo>
                    <a:pt x="25" y="5978"/>
                  </a:lnTo>
                  <a:lnTo>
                    <a:pt x="6336" y="8751"/>
                  </a:lnTo>
                  <a:lnTo>
                    <a:pt x="6360" y="8751"/>
                  </a:lnTo>
                  <a:lnTo>
                    <a:pt x="6384" y="8727"/>
                  </a:lnTo>
                  <a:lnTo>
                    <a:pt x="8990" y="2846"/>
                  </a:lnTo>
                  <a:lnTo>
                    <a:pt x="8990" y="2798"/>
                  </a:lnTo>
                  <a:lnTo>
                    <a:pt x="8966" y="2774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6"/>
            <p:cNvSpPr/>
            <p:nvPr/>
          </p:nvSpPr>
          <p:spPr>
            <a:xfrm>
              <a:off x="5498445" y="3218072"/>
              <a:ext cx="126017" cy="122667"/>
            </a:xfrm>
            <a:custGeom>
              <a:avLst/>
              <a:gdLst/>
              <a:ahLst/>
              <a:cxnLst/>
              <a:rect l="l" t="t" r="r" b="b"/>
              <a:pathLst>
                <a:path w="8990" h="8751" extrusionOk="0">
                  <a:moveTo>
                    <a:pt x="2606" y="0"/>
                  </a:moveTo>
                  <a:lnTo>
                    <a:pt x="0" y="5906"/>
                  </a:lnTo>
                  <a:lnTo>
                    <a:pt x="0" y="5953"/>
                  </a:lnTo>
                  <a:lnTo>
                    <a:pt x="24" y="5953"/>
                  </a:lnTo>
                  <a:lnTo>
                    <a:pt x="6312" y="8751"/>
                  </a:lnTo>
                  <a:lnTo>
                    <a:pt x="6360" y="8751"/>
                  </a:lnTo>
                  <a:lnTo>
                    <a:pt x="6384" y="8727"/>
                  </a:lnTo>
                  <a:lnTo>
                    <a:pt x="8990" y="2822"/>
                  </a:lnTo>
                  <a:lnTo>
                    <a:pt x="8990" y="2798"/>
                  </a:lnTo>
                  <a:lnTo>
                    <a:pt x="8966" y="277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5616402" y="3270021"/>
              <a:ext cx="126017" cy="123004"/>
            </a:xfrm>
            <a:custGeom>
              <a:avLst/>
              <a:gdLst/>
              <a:ahLst/>
              <a:cxnLst/>
              <a:rect l="l" t="t" r="r" b="b"/>
              <a:pathLst>
                <a:path w="8990" h="8775" extrusionOk="0">
                  <a:moveTo>
                    <a:pt x="2631" y="0"/>
                  </a:moveTo>
                  <a:lnTo>
                    <a:pt x="2607" y="24"/>
                  </a:lnTo>
                  <a:lnTo>
                    <a:pt x="1" y="5929"/>
                  </a:lnTo>
                  <a:lnTo>
                    <a:pt x="1" y="5953"/>
                  </a:lnTo>
                  <a:lnTo>
                    <a:pt x="25" y="5977"/>
                  </a:lnTo>
                  <a:lnTo>
                    <a:pt x="6336" y="8774"/>
                  </a:lnTo>
                  <a:lnTo>
                    <a:pt x="6360" y="8774"/>
                  </a:lnTo>
                  <a:lnTo>
                    <a:pt x="6384" y="8750"/>
                  </a:lnTo>
                  <a:lnTo>
                    <a:pt x="8990" y="2845"/>
                  </a:lnTo>
                  <a:lnTo>
                    <a:pt x="8990" y="2821"/>
                  </a:lnTo>
                  <a:lnTo>
                    <a:pt x="8966" y="2797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5734710" y="3322292"/>
              <a:ext cx="125681" cy="122667"/>
            </a:xfrm>
            <a:custGeom>
              <a:avLst/>
              <a:gdLst/>
              <a:ahLst/>
              <a:cxnLst/>
              <a:rect l="l" t="t" r="r" b="b"/>
              <a:pathLst>
                <a:path w="8966" h="8751" extrusionOk="0">
                  <a:moveTo>
                    <a:pt x="2630" y="1"/>
                  </a:moveTo>
                  <a:lnTo>
                    <a:pt x="2606" y="25"/>
                  </a:lnTo>
                  <a:lnTo>
                    <a:pt x="0" y="5906"/>
                  </a:lnTo>
                  <a:lnTo>
                    <a:pt x="0" y="5954"/>
                  </a:lnTo>
                  <a:lnTo>
                    <a:pt x="24" y="5978"/>
                  </a:lnTo>
                  <a:lnTo>
                    <a:pt x="6312" y="8751"/>
                  </a:lnTo>
                  <a:lnTo>
                    <a:pt x="6336" y="8751"/>
                  </a:lnTo>
                  <a:lnTo>
                    <a:pt x="6360" y="8727"/>
                  </a:lnTo>
                  <a:lnTo>
                    <a:pt x="8965" y="2822"/>
                  </a:lnTo>
                  <a:lnTo>
                    <a:pt x="8965" y="2798"/>
                  </a:lnTo>
                  <a:lnTo>
                    <a:pt x="8965" y="2774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5198176" y="3258625"/>
              <a:ext cx="126017" cy="123004"/>
            </a:xfrm>
            <a:custGeom>
              <a:avLst/>
              <a:gdLst/>
              <a:ahLst/>
              <a:cxnLst/>
              <a:rect l="l" t="t" r="r" b="b"/>
              <a:pathLst>
                <a:path w="8990" h="8775" extrusionOk="0">
                  <a:moveTo>
                    <a:pt x="2630" y="0"/>
                  </a:moveTo>
                  <a:lnTo>
                    <a:pt x="2606" y="24"/>
                  </a:lnTo>
                  <a:lnTo>
                    <a:pt x="0" y="5929"/>
                  </a:lnTo>
                  <a:lnTo>
                    <a:pt x="0" y="5953"/>
                  </a:lnTo>
                  <a:lnTo>
                    <a:pt x="24" y="5977"/>
                  </a:lnTo>
                  <a:lnTo>
                    <a:pt x="6312" y="8750"/>
                  </a:lnTo>
                  <a:lnTo>
                    <a:pt x="6360" y="8774"/>
                  </a:lnTo>
                  <a:lnTo>
                    <a:pt x="6383" y="8750"/>
                  </a:lnTo>
                  <a:lnTo>
                    <a:pt x="8989" y="2845"/>
                  </a:lnTo>
                  <a:lnTo>
                    <a:pt x="8989" y="2821"/>
                  </a:lnTo>
                  <a:lnTo>
                    <a:pt x="8966" y="2797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5316133" y="3310896"/>
              <a:ext cx="126017" cy="122681"/>
            </a:xfrm>
            <a:custGeom>
              <a:avLst/>
              <a:gdLst/>
              <a:ahLst/>
              <a:cxnLst/>
              <a:rect l="l" t="t" r="r" b="b"/>
              <a:pathLst>
                <a:path w="8990" h="8752" extrusionOk="0">
                  <a:moveTo>
                    <a:pt x="2630" y="1"/>
                  </a:moveTo>
                  <a:lnTo>
                    <a:pt x="2607" y="25"/>
                  </a:lnTo>
                  <a:lnTo>
                    <a:pt x="1" y="5906"/>
                  </a:lnTo>
                  <a:lnTo>
                    <a:pt x="1" y="5954"/>
                  </a:lnTo>
                  <a:lnTo>
                    <a:pt x="25" y="5978"/>
                  </a:lnTo>
                  <a:lnTo>
                    <a:pt x="6336" y="8751"/>
                  </a:lnTo>
                  <a:lnTo>
                    <a:pt x="6360" y="8751"/>
                  </a:lnTo>
                  <a:lnTo>
                    <a:pt x="6384" y="8727"/>
                  </a:lnTo>
                  <a:lnTo>
                    <a:pt x="8990" y="2822"/>
                  </a:lnTo>
                  <a:lnTo>
                    <a:pt x="8990" y="2798"/>
                  </a:lnTo>
                  <a:lnTo>
                    <a:pt x="8966" y="2774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5434427" y="3362845"/>
              <a:ext cx="125695" cy="123004"/>
            </a:xfrm>
            <a:custGeom>
              <a:avLst/>
              <a:gdLst/>
              <a:ahLst/>
              <a:cxnLst/>
              <a:rect l="l" t="t" r="r" b="b"/>
              <a:pathLst>
                <a:path w="8967" h="8775" extrusionOk="0">
                  <a:moveTo>
                    <a:pt x="2631" y="1"/>
                  </a:moveTo>
                  <a:lnTo>
                    <a:pt x="2607" y="24"/>
                  </a:lnTo>
                  <a:lnTo>
                    <a:pt x="1" y="5930"/>
                  </a:lnTo>
                  <a:lnTo>
                    <a:pt x="1" y="5954"/>
                  </a:lnTo>
                  <a:lnTo>
                    <a:pt x="25" y="5977"/>
                  </a:lnTo>
                  <a:lnTo>
                    <a:pt x="6313" y="8775"/>
                  </a:lnTo>
                  <a:lnTo>
                    <a:pt x="6360" y="8775"/>
                  </a:lnTo>
                  <a:lnTo>
                    <a:pt x="6360" y="8751"/>
                  </a:lnTo>
                  <a:lnTo>
                    <a:pt x="8966" y="2846"/>
                  </a:lnTo>
                  <a:lnTo>
                    <a:pt x="8966" y="2822"/>
                  </a:lnTo>
                  <a:lnTo>
                    <a:pt x="8966" y="2798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5552398" y="3415130"/>
              <a:ext cx="126017" cy="122667"/>
            </a:xfrm>
            <a:custGeom>
              <a:avLst/>
              <a:gdLst/>
              <a:ahLst/>
              <a:cxnLst/>
              <a:rect l="l" t="t" r="r" b="b"/>
              <a:pathLst>
                <a:path w="8990" h="8751" extrusionOk="0">
                  <a:moveTo>
                    <a:pt x="2630" y="0"/>
                  </a:moveTo>
                  <a:lnTo>
                    <a:pt x="2606" y="24"/>
                  </a:lnTo>
                  <a:lnTo>
                    <a:pt x="0" y="5929"/>
                  </a:lnTo>
                  <a:lnTo>
                    <a:pt x="0" y="5953"/>
                  </a:lnTo>
                  <a:lnTo>
                    <a:pt x="24" y="5977"/>
                  </a:lnTo>
                  <a:lnTo>
                    <a:pt x="6336" y="8750"/>
                  </a:lnTo>
                  <a:lnTo>
                    <a:pt x="6384" y="8750"/>
                  </a:lnTo>
                  <a:lnTo>
                    <a:pt x="8990" y="2845"/>
                  </a:lnTo>
                  <a:lnTo>
                    <a:pt x="8990" y="2797"/>
                  </a:lnTo>
                  <a:lnTo>
                    <a:pt x="8966" y="277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5670355" y="3467401"/>
              <a:ext cx="126031" cy="122667"/>
            </a:xfrm>
            <a:custGeom>
              <a:avLst/>
              <a:gdLst/>
              <a:ahLst/>
              <a:cxnLst/>
              <a:rect l="l" t="t" r="r" b="b"/>
              <a:pathLst>
                <a:path w="8991" h="8751" extrusionOk="0">
                  <a:moveTo>
                    <a:pt x="2631" y="1"/>
                  </a:moveTo>
                  <a:lnTo>
                    <a:pt x="2631" y="25"/>
                  </a:lnTo>
                  <a:lnTo>
                    <a:pt x="25" y="5906"/>
                  </a:lnTo>
                  <a:lnTo>
                    <a:pt x="1" y="5954"/>
                  </a:lnTo>
                  <a:lnTo>
                    <a:pt x="25" y="5978"/>
                  </a:lnTo>
                  <a:lnTo>
                    <a:pt x="6336" y="8751"/>
                  </a:lnTo>
                  <a:lnTo>
                    <a:pt x="6360" y="8751"/>
                  </a:lnTo>
                  <a:lnTo>
                    <a:pt x="6384" y="8727"/>
                  </a:lnTo>
                  <a:lnTo>
                    <a:pt x="8990" y="2822"/>
                  </a:lnTo>
                  <a:lnTo>
                    <a:pt x="8990" y="2798"/>
                  </a:lnTo>
                  <a:lnTo>
                    <a:pt x="8966" y="2774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5372441" y="3503258"/>
              <a:ext cx="126017" cy="123004"/>
            </a:xfrm>
            <a:custGeom>
              <a:avLst/>
              <a:gdLst/>
              <a:ahLst/>
              <a:cxnLst/>
              <a:rect l="l" t="t" r="r" b="b"/>
              <a:pathLst>
                <a:path w="8990" h="8775" extrusionOk="0">
                  <a:moveTo>
                    <a:pt x="2630" y="1"/>
                  </a:moveTo>
                  <a:lnTo>
                    <a:pt x="2606" y="25"/>
                  </a:lnTo>
                  <a:lnTo>
                    <a:pt x="0" y="5930"/>
                  </a:lnTo>
                  <a:lnTo>
                    <a:pt x="0" y="5954"/>
                  </a:lnTo>
                  <a:lnTo>
                    <a:pt x="24" y="5978"/>
                  </a:lnTo>
                  <a:lnTo>
                    <a:pt x="6312" y="8775"/>
                  </a:lnTo>
                  <a:lnTo>
                    <a:pt x="6359" y="8775"/>
                  </a:lnTo>
                  <a:lnTo>
                    <a:pt x="6359" y="8751"/>
                  </a:lnTo>
                  <a:lnTo>
                    <a:pt x="8965" y="2846"/>
                  </a:lnTo>
                  <a:lnTo>
                    <a:pt x="8989" y="2822"/>
                  </a:lnTo>
                  <a:lnTo>
                    <a:pt x="8965" y="2798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5133821" y="3398029"/>
              <a:ext cx="226565" cy="167243"/>
            </a:xfrm>
            <a:custGeom>
              <a:avLst/>
              <a:gdLst/>
              <a:ahLst/>
              <a:cxnLst/>
              <a:rect l="l" t="t" r="r" b="b"/>
              <a:pathLst>
                <a:path w="16163" h="11931" extrusionOk="0">
                  <a:moveTo>
                    <a:pt x="2631" y="1"/>
                  </a:moveTo>
                  <a:lnTo>
                    <a:pt x="2607" y="25"/>
                  </a:lnTo>
                  <a:lnTo>
                    <a:pt x="1" y="5930"/>
                  </a:lnTo>
                  <a:lnTo>
                    <a:pt x="1" y="5954"/>
                  </a:lnTo>
                  <a:lnTo>
                    <a:pt x="25" y="5978"/>
                  </a:lnTo>
                  <a:lnTo>
                    <a:pt x="13509" y="11931"/>
                  </a:lnTo>
                  <a:lnTo>
                    <a:pt x="13533" y="11931"/>
                  </a:lnTo>
                  <a:lnTo>
                    <a:pt x="13557" y="11907"/>
                  </a:lnTo>
                  <a:lnTo>
                    <a:pt x="16162" y="6002"/>
                  </a:lnTo>
                  <a:lnTo>
                    <a:pt x="16162" y="5978"/>
                  </a:lnTo>
                  <a:lnTo>
                    <a:pt x="16139" y="595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5490399" y="3555543"/>
              <a:ext cx="126017" cy="122667"/>
            </a:xfrm>
            <a:custGeom>
              <a:avLst/>
              <a:gdLst/>
              <a:ahLst/>
              <a:cxnLst/>
              <a:rect l="l" t="t" r="r" b="b"/>
              <a:pathLst>
                <a:path w="8990" h="8751" extrusionOk="0">
                  <a:moveTo>
                    <a:pt x="2630" y="0"/>
                  </a:moveTo>
                  <a:lnTo>
                    <a:pt x="2606" y="24"/>
                  </a:lnTo>
                  <a:lnTo>
                    <a:pt x="1" y="5930"/>
                  </a:lnTo>
                  <a:lnTo>
                    <a:pt x="1" y="5953"/>
                  </a:lnTo>
                  <a:lnTo>
                    <a:pt x="24" y="5977"/>
                  </a:lnTo>
                  <a:lnTo>
                    <a:pt x="6336" y="8751"/>
                  </a:lnTo>
                  <a:lnTo>
                    <a:pt x="6360" y="8751"/>
                  </a:lnTo>
                  <a:lnTo>
                    <a:pt x="6384" y="8727"/>
                  </a:lnTo>
                  <a:lnTo>
                    <a:pt x="8990" y="2845"/>
                  </a:lnTo>
                  <a:lnTo>
                    <a:pt x="8990" y="2798"/>
                  </a:lnTo>
                  <a:lnTo>
                    <a:pt x="8966" y="277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5608692" y="3607492"/>
              <a:ext cx="125695" cy="123004"/>
            </a:xfrm>
            <a:custGeom>
              <a:avLst/>
              <a:gdLst/>
              <a:ahLst/>
              <a:cxnLst/>
              <a:rect l="l" t="t" r="r" b="b"/>
              <a:pathLst>
                <a:path w="8967" h="8775" extrusionOk="0">
                  <a:moveTo>
                    <a:pt x="2607" y="0"/>
                  </a:moveTo>
                  <a:lnTo>
                    <a:pt x="2607" y="24"/>
                  </a:lnTo>
                  <a:lnTo>
                    <a:pt x="1" y="5929"/>
                  </a:lnTo>
                  <a:lnTo>
                    <a:pt x="1" y="5953"/>
                  </a:lnTo>
                  <a:lnTo>
                    <a:pt x="1" y="5977"/>
                  </a:lnTo>
                  <a:lnTo>
                    <a:pt x="6312" y="8774"/>
                  </a:lnTo>
                  <a:lnTo>
                    <a:pt x="6336" y="8774"/>
                  </a:lnTo>
                  <a:lnTo>
                    <a:pt x="6360" y="8750"/>
                  </a:lnTo>
                  <a:lnTo>
                    <a:pt x="8966" y="2845"/>
                  </a:lnTo>
                  <a:lnTo>
                    <a:pt x="8966" y="2821"/>
                  </a:lnTo>
                  <a:lnTo>
                    <a:pt x="8942" y="2797"/>
                  </a:lnTo>
                  <a:lnTo>
                    <a:pt x="2655" y="24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2888498" y="2354454"/>
              <a:ext cx="1118989" cy="698744"/>
            </a:xfrm>
            <a:custGeom>
              <a:avLst/>
              <a:gdLst/>
              <a:ahLst/>
              <a:cxnLst/>
              <a:rect l="l" t="t" r="r" b="b"/>
              <a:pathLst>
                <a:path w="79828" h="49848" extrusionOk="0">
                  <a:moveTo>
                    <a:pt x="40165" y="10209"/>
                  </a:moveTo>
                  <a:lnTo>
                    <a:pt x="41002" y="10257"/>
                  </a:lnTo>
                  <a:lnTo>
                    <a:pt x="41815" y="10329"/>
                  </a:lnTo>
                  <a:lnTo>
                    <a:pt x="42652" y="10424"/>
                  </a:lnTo>
                  <a:lnTo>
                    <a:pt x="43464" y="10568"/>
                  </a:lnTo>
                  <a:lnTo>
                    <a:pt x="44253" y="10735"/>
                  </a:lnTo>
                  <a:lnTo>
                    <a:pt x="45042" y="10950"/>
                  </a:lnTo>
                  <a:lnTo>
                    <a:pt x="45831" y="11189"/>
                  </a:lnTo>
                  <a:lnTo>
                    <a:pt x="46620" y="11452"/>
                  </a:lnTo>
                  <a:lnTo>
                    <a:pt x="47385" y="11739"/>
                  </a:lnTo>
                  <a:lnTo>
                    <a:pt x="48126" y="12050"/>
                  </a:lnTo>
                  <a:lnTo>
                    <a:pt x="48868" y="12409"/>
                  </a:lnTo>
                  <a:lnTo>
                    <a:pt x="49585" y="12791"/>
                  </a:lnTo>
                  <a:lnTo>
                    <a:pt x="50302" y="13198"/>
                  </a:lnTo>
                  <a:lnTo>
                    <a:pt x="50995" y="13628"/>
                  </a:lnTo>
                  <a:lnTo>
                    <a:pt x="51665" y="14082"/>
                  </a:lnTo>
                  <a:lnTo>
                    <a:pt x="52334" y="14584"/>
                  </a:lnTo>
                  <a:lnTo>
                    <a:pt x="52980" y="15086"/>
                  </a:lnTo>
                  <a:lnTo>
                    <a:pt x="53577" y="15636"/>
                  </a:lnTo>
                  <a:lnTo>
                    <a:pt x="54199" y="16210"/>
                  </a:lnTo>
                  <a:lnTo>
                    <a:pt x="54773" y="16784"/>
                  </a:lnTo>
                  <a:lnTo>
                    <a:pt x="55323" y="17405"/>
                  </a:lnTo>
                  <a:lnTo>
                    <a:pt x="55849" y="18051"/>
                  </a:lnTo>
                  <a:lnTo>
                    <a:pt x="56375" y="18720"/>
                  </a:lnTo>
                  <a:lnTo>
                    <a:pt x="56470" y="18888"/>
                  </a:lnTo>
                  <a:lnTo>
                    <a:pt x="56566" y="19079"/>
                  </a:lnTo>
                  <a:lnTo>
                    <a:pt x="56638" y="19270"/>
                  </a:lnTo>
                  <a:lnTo>
                    <a:pt x="56685" y="19461"/>
                  </a:lnTo>
                  <a:lnTo>
                    <a:pt x="56709" y="19653"/>
                  </a:lnTo>
                  <a:lnTo>
                    <a:pt x="56685" y="19868"/>
                  </a:lnTo>
                  <a:lnTo>
                    <a:pt x="56661" y="20059"/>
                  </a:lnTo>
                  <a:lnTo>
                    <a:pt x="56614" y="20250"/>
                  </a:lnTo>
                  <a:lnTo>
                    <a:pt x="56542" y="20418"/>
                  </a:lnTo>
                  <a:lnTo>
                    <a:pt x="56470" y="20609"/>
                  </a:lnTo>
                  <a:lnTo>
                    <a:pt x="56351" y="20752"/>
                  </a:lnTo>
                  <a:lnTo>
                    <a:pt x="56231" y="20920"/>
                  </a:lnTo>
                  <a:lnTo>
                    <a:pt x="56088" y="21063"/>
                  </a:lnTo>
                  <a:lnTo>
                    <a:pt x="55920" y="21183"/>
                  </a:lnTo>
                  <a:lnTo>
                    <a:pt x="55753" y="21278"/>
                  </a:lnTo>
                  <a:lnTo>
                    <a:pt x="55538" y="21350"/>
                  </a:lnTo>
                  <a:lnTo>
                    <a:pt x="21039" y="33519"/>
                  </a:lnTo>
                  <a:lnTo>
                    <a:pt x="20824" y="33567"/>
                  </a:lnTo>
                  <a:lnTo>
                    <a:pt x="20633" y="33615"/>
                  </a:lnTo>
                  <a:lnTo>
                    <a:pt x="20418" y="33615"/>
                  </a:lnTo>
                  <a:lnTo>
                    <a:pt x="20226" y="33591"/>
                  </a:lnTo>
                  <a:lnTo>
                    <a:pt x="20035" y="33567"/>
                  </a:lnTo>
                  <a:lnTo>
                    <a:pt x="19844" y="33495"/>
                  </a:lnTo>
                  <a:lnTo>
                    <a:pt x="19677" y="33423"/>
                  </a:lnTo>
                  <a:lnTo>
                    <a:pt x="19509" y="33328"/>
                  </a:lnTo>
                  <a:lnTo>
                    <a:pt x="19342" y="33208"/>
                  </a:lnTo>
                  <a:lnTo>
                    <a:pt x="19198" y="33065"/>
                  </a:lnTo>
                  <a:lnTo>
                    <a:pt x="19079" y="32921"/>
                  </a:lnTo>
                  <a:lnTo>
                    <a:pt x="18959" y="32754"/>
                  </a:lnTo>
                  <a:lnTo>
                    <a:pt x="18888" y="32563"/>
                  </a:lnTo>
                  <a:lnTo>
                    <a:pt x="18816" y="32372"/>
                  </a:lnTo>
                  <a:lnTo>
                    <a:pt x="18768" y="32180"/>
                  </a:lnTo>
                  <a:lnTo>
                    <a:pt x="18744" y="31965"/>
                  </a:lnTo>
                  <a:lnTo>
                    <a:pt x="18720" y="31128"/>
                  </a:lnTo>
                  <a:lnTo>
                    <a:pt x="18744" y="30292"/>
                  </a:lnTo>
                  <a:lnTo>
                    <a:pt x="18792" y="29479"/>
                  </a:lnTo>
                  <a:lnTo>
                    <a:pt x="18864" y="28642"/>
                  </a:lnTo>
                  <a:lnTo>
                    <a:pt x="18983" y="27829"/>
                  </a:lnTo>
                  <a:lnTo>
                    <a:pt x="19127" y="27016"/>
                  </a:lnTo>
                  <a:lnTo>
                    <a:pt x="19294" y="26203"/>
                  </a:lnTo>
                  <a:lnTo>
                    <a:pt x="19509" y="25414"/>
                  </a:lnTo>
                  <a:lnTo>
                    <a:pt x="19748" y="24625"/>
                  </a:lnTo>
                  <a:lnTo>
                    <a:pt x="20011" y="23860"/>
                  </a:lnTo>
                  <a:lnTo>
                    <a:pt x="20298" y="23095"/>
                  </a:lnTo>
                  <a:lnTo>
                    <a:pt x="20633" y="22354"/>
                  </a:lnTo>
                  <a:lnTo>
                    <a:pt x="20991" y="21613"/>
                  </a:lnTo>
                  <a:lnTo>
                    <a:pt x="21374" y="20896"/>
                  </a:lnTo>
                  <a:lnTo>
                    <a:pt x="21780" y="20179"/>
                  </a:lnTo>
                  <a:lnTo>
                    <a:pt x="22211" y="19485"/>
                  </a:lnTo>
                  <a:lnTo>
                    <a:pt x="22689" y="18816"/>
                  </a:lnTo>
                  <a:lnTo>
                    <a:pt x="23191" y="18170"/>
                  </a:lnTo>
                  <a:lnTo>
                    <a:pt x="23693" y="17525"/>
                  </a:lnTo>
                  <a:lnTo>
                    <a:pt x="24243" y="16903"/>
                  </a:lnTo>
                  <a:lnTo>
                    <a:pt x="24817" y="16306"/>
                  </a:lnTo>
                  <a:lnTo>
                    <a:pt x="25414" y="15732"/>
                  </a:lnTo>
                  <a:lnTo>
                    <a:pt x="26036" y="15182"/>
                  </a:lnTo>
                  <a:lnTo>
                    <a:pt x="26681" y="14656"/>
                  </a:lnTo>
                  <a:lnTo>
                    <a:pt x="27351" y="14154"/>
                  </a:lnTo>
                  <a:lnTo>
                    <a:pt x="28044" y="13676"/>
                  </a:lnTo>
                  <a:lnTo>
                    <a:pt x="28737" y="13222"/>
                  </a:lnTo>
                  <a:lnTo>
                    <a:pt x="29479" y="12791"/>
                  </a:lnTo>
                  <a:lnTo>
                    <a:pt x="30244" y="12409"/>
                  </a:lnTo>
                  <a:lnTo>
                    <a:pt x="31009" y="12026"/>
                  </a:lnTo>
                  <a:lnTo>
                    <a:pt x="31822" y="11691"/>
                  </a:lnTo>
                  <a:lnTo>
                    <a:pt x="32634" y="11381"/>
                  </a:lnTo>
                  <a:lnTo>
                    <a:pt x="33471" y="11118"/>
                  </a:lnTo>
                  <a:lnTo>
                    <a:pt x="34308" y="10879"/>
                  </a:lnTo>
                  <a:lnTo>
                    <a:pt x="35145" y="10663"/>
                  </a:lnTo>
                  <a:lnTo>
                    <a:pt x="35981" y="10496"/>
                  </a:lnTo>
                  <a:lnTo>
                    <a:pt x="36818" y="10377"/>
                  </a:lnTo>
                  <a:lnTo>
                    <a:pt x="37655" y="10281"/>
                  </a:lnTo>
                  <a:lnTo>
                    <a:pt x="38492" y="10233"/>
                  </a:lnTo>
                  <a:lnTo>
                    <a:pt x="39328" y="10209"/>
                  </a:lnTo>
                  <a:close/>
                  <a:moveTo>
                    <a:pt x="38826" y="1"/>
                  </a:moveTo>
                  <a:lnTo>
                    <a:pt x="38133" y="25"/>
                  </a:lnTo>
                  <a:lnTo>
                    <a:pt x="37464" y="72"/>
                  </a:lnTo>
                  <a:lnTo>
                    <a:pt x="36770" y="120"/>
                  </a:lnTo>
                  <a:lnTo>
                    <a:pt x="36077" y="192"/>
                  </a:lnTo>
                  <a:lnTo>
                    <a:pt x="35408" y="264"/>
                  </a:lnTo>
                  <a:lnTo>
                    <a:pt x="34714" y="383"/>
                  </a:lnTo>
                  <a:lnTo>
                    <a:pt x="34021" y="479"/>
                  </a:lnTo>
                  <a:lnTo>
                    <a:pt x="33352" y="622"/>
                  </a:lnTo>
                  <a:lnTo>
                    <a:pt x="32658" y="766"/>
                  </a:lnTo>
                  <a:lnTo>
                    <a:pt x="31965" y="933"/>
                  </a:lnTo>
                  <a:lnTo>
                    <a:pt x="31296" y="1124"/>
                  </a:lnTo>
                  <a:lnTo>
                    <a:pt x="30602" y="1316"/>
                  </a:lnTo>
                  <a:lnTo>
                    <a:pt x="29933" y="1531"/>
                  </a:lnTo>
                  <a:lnTo>
                    <a:pt x="29240" y="1746"/>
                  </a:lnTo>
                  <a:lnTo>
                    <a:pt x="28570" y="2009"/>
                  </a:lnTo>
                  <a:lnTo>
                    <a:pt x="27901" y="2272"/>
                  </a:lnTo>
                  <a:lnTo>
                    <a:pt x="27255" y="2535"/>
                  </a:lnTo>
                  <a:lnTo>
                    <a:pt x="26610" y="2822"/>
                  </a:lnTo>
                  <a:lnTo>
                    <a:pt x="25964" y="3133"/>
                  </a:lnTo>
                  <a:lnTo>
                    <a:pt x="25343" y="3443"/>
                  </a:lnTo>
                  <a:lnTo>
                    <a:pt x="24721" y="3754"/>
                  </a:lnTo>
                  <a:lnTo>
                    <a:pt x="24123" y="4113"/>
                  </a:lnTo>
                  <a:lnTo>
                    <a:pt x="23526" y="4447"/>
                  </a:lnTo>
                  <a:lnTo>
                    <a:pt x="22928" y="4806"/>
                  </a:lnTo>
                  <a:lnTo>
                    <a:pt x="22354" y="5189"/>
                  </a:lnTo>
                  <a:lnTo>
                    <a:pt x="21780" y="5571"/>
                  </a:lnTo>
                  <a:lnTo>
                    <a:pt x="21230" y="5978"/>
                  </a:lnTo>
                  <a:lnTo>
                    <a:pt x="20681" y="6384"/>
                  </a:lnTo>
                  <a:lnTo>
                    <a:pt x="20155" y="6814"/>
                  </a:lnTo>
                  <a:lnTo>
                    <a:pt x="19629" y="7245"/>
                  </a:lnTo>
                  <a:lnTo>
                    <a:pt x="19103" y="7675"/>
                  </a:lnTo>
                  <a:lnTo>
                    <a:pt x="18601" y="8129"/>
                  </a:lnTo>
                  <a:lnTo>
                    <a:pt x="18099" y="8607"/>
                  </a:lnTo>
                  <a:lnTo>
                    <a:pt x="17620" y="9062"/>
                  </a:lnTo>
                  <a:lnTo>
                    <a:pt x="17166" y="9564"/>
                  </a:lnTo>
                  <a:lnTo>
                    <a:pt x="16688" y="10042"/>
                  </a:lnTo>
                  <a:lnTo>
                    <a:pt x="16258" y="10544"/>
                  </a:lnTo>
                  <a:lnTo>
                    <a:pt x="15803" y="11046"/>
                  </a:lnTo>
                  <a:lnTo>
                    <a:pt x="15397" y="11572"/>
                  </a:lnTo>
                  <a:lnTo>
                    <a:pt x="14967" y="12098"/>
                  </a:lnTo>
                  <a:lnTo>
                    <a:pt x="14560" y="12648"/>
                  </a:lnTo>
                  <a:lnTo>
                    <a:pt x="14178" y="13174"/>
                  </a:lnTo>
                  <a:lnTo>
                    <a:pt x="13437" y="14297"/>
                  </a:lnTo>
                  <a:lnTo>
                    <a:pt x="12743" y="15445"/>
                  </a:lnTo>
                  <a:lnTo>
                    <a:pt x="12098" y="16593"/>
                  </a:lnTo>
                  <a:lnTo>
                    <a:pt x="11500" y="17788"/>
                  </a:lnTo>
                  <a:lnTo>
                    <a:pt x="10950" y="19007"/>
                  </a:lnTo>
                  <a:lnTo>
                    <a:pt x="10472" y="20250"/>
                  </a:lnTo>
                  <a:lnTo>
                    <a:pt x="10018" y="21517"/>
                  </a:lnTo>
                  <a:lnTo>
                    <a:pt x="9635" y="22808"/>
                  </a:lnTo>
                  <a:lnTo>
                    <a:pt x="9468" y="23454"/>
                  </a:lnTo>
                  <a:lnTo>
                    <a:pt x="9301" y="24099"/>
                  </a:lnTo>
                  <a:lnTo>
                    <a:pt x="9157" y="24769"/>
                  </a:lnTo>
                  <a:lnTo>
                    <a:pt x="9038" y="25414"/>
                  </a:lnTo>
                  <a:lnTo>
                    <a:pt x="8918" y="26084"/>
                  </a:lnTo>
                  <a:lnTo>
                    <a:pt x="8822" y="26753"/>
                  </a:lnTo>
                  <a:lnTo>
                    <a:pt x="8727" y="27423"/>
                  </a:lnTo>
                  <a:lnTo>
                    <a:pt x="8655" y="28092"/>
                  </a:lnTo>
                  <a:lnTo>
                    <a:pt x="8607" y="28761"/>
                  </a:lnTo>
                  <a:lnTo>
                    <a:pt x="8560" y="29431"/>
                  </a:lnTo>
                  <a:lnTo>
                    <a:pt x="8536" y="30100"/>
                  </a:lnTo>
                  <a:lnTo>
                    <a:pt x="8512" y="30794"/>
                  </a:lnTo>
                  <a:lnTo>
                    <a:pt x="8512" y="31463"/>
                  </a:lnTo>
                  <a:lnTo>
                    <a:pt x="8536" y="32156"/>
                  </a:lnTo>
                  <a:lnTo>
                    <a:pt x="8560" y="32826"/>
                  </a:lnTo>
                  <a:lnTo>
                    <a:pt x="8607" y="33519"/>
                  </a:lnTo>
                  <a:lnTo>
                    <a:pt x="8679" y="34212"/>
                  </a:lnTo>
                  <a:lnTo>
                    <a:pt x="8751" y="34882"/>
                  </a:lnTo>
                  <a:lnTo>
                    <a:pt x="8846" y="35575"/>
                  </a:lnTo>
                  <a:lnTo>
                    <a:pt x="8966" y="36268"/>
                  </a:lnTo>
                  <a:lnTo>
                    <a:pt x="8990" y="36579"/>
                  </a:lnTo>
                  <a:lnTo>
                    <a:pt x="8942" y="36866"/>
                  </a:lnTo>
                  <a:lnTo>
                    <a:pt x="8870" y="37153"/>
                  </a:lnTo>
                  <a:lnTo>
                    <a:pt x="8751" y="37416"/>
                  </a:lnTo>
                  <a:lnTo>
                    <a:pt x="8560" y="37655"/>
                  </a:lnTo>
                  <a:lnTo>
                    <a:pt x="8368" y="37870"/>
                  </a:lnTo>
                  <a:lnTo>
                    <a:pt x="8105" y="38038"/>
                  </a:lnTo>
                  <a:lnTo>
                    <a:pt x="7842" y="38157"/>
                  </a:lnTo>
                  <a:lnTo>
                    <a:pt x="1148" y="40524"/>
                  </a:lnTo>
                  <a:lnTo>
                    <a:pt x="981" y="40572"/>
                  </a:lnTo>
                  <a:lnTo>
                    <a:pt x="837" y="40667"/>
                  </a:lnTo>
                  <a:lnTo>
                    <a:pt x="694" y="40763"/>
                  </a:lnTo>
                  <a:lnTo>
                    <a:pt x="574" y="40859"/>
                  </a:lnTo>
                  <a:lnTo>
                    <a:pt x="455" y="40978"/>
                  </a:lnTo>
                  <a:lnTo>
                    <a:pt x="335" y="41122"/>
                  </a:lnTo>
                  <a:lnTo>
                    <a:pt x="240" y="41241"/>
                  </a:lnTo>
                  <a:lnTo>
                    <a:pt x="168" y="41409"/>
                  </a:lnTo>
                  <a:lnTo>
                    <a:pt x="96" y="41552"/>
                  </a:lnTo>
                  <a:lnTo>
                    <a:pt x="48" y="41695"/>
                  </a:lnTo>
                  <a:lnTo>
                    <a:pt x="25" y="41863"/>
                  </a:lnTo>
                  <a:lnTo>
                    <a:pt x="1" y="42030"/>
                  </a:lnTo>
                  <a:lnTo>
                    <a:pt x="1" y="42198"/>
                  </a:lnTo>
                  <a:lnTo>
                    <a:pt x="25" y="42365"/>
                  </a:lnTo>
                  <a:lnTo>
                    <a:pt x="48" y="42556"/>
                  </a:lnTo>
                  <a:lnTo>
                    <a:pt x="96" y="42724"/>
                  </a:lnTo>
                  <a:lnTo>
                    <a:pt x="2200" y="48676"/>
                  </a:lnTo>
                  <a:lnTo>
                    <a:pt x="2272" y="48844"/>
                  </a:lnTo>
                  <a:lnTo>
                    <a:pt x="2344" y="49011"/>
                  </a:lnTo>
                  <a:lnTo>
                    <a:pt x="2439" y="49155"/>
                  </a:lnTo>
                  <a:lnTo>
                    <a:pt x="2559" y="49274"/>
                  </a:lnTo>
                  <a:lnTo>
                    <a:pt x="2678" y="49394"/>
                  </a:lnTo>
                  <a:lnTo>
                    <a:pt x="2798" y="49489"/>
                  </a:lnTo>
                  <a:lnTo>
                    <a:pt x="2941" y="49585"/>
                  </a:lnTo>
                  <a:lnTo>
                    <a:pt x="3085" y="49681"/>
                  </a:lnTo>
                  <a:lnTo>
                    <a:pt x="3228" y="49728"/>
                  </a:lnTo>
                  <a:lnTo>
                    <a:pt x="3395" y="49776"/>
                  </a:lnTo>
                  <a:lnTo>
                    <a:pt x="3563" y="49824"/>
                  </a:lnTo>
                  <a:lnTo>
                    <a:pt x="3730" y="49824"/>
                  </a:lnTo>
                  <a:lnTo>
                    <a:pt x="3898" y="49848"/>
                  </a:lnTo>
                  <a:lnTo>
                    <a:pt x="4065" y="49824"/>
                  </a:lnTo>
                  <a:lnTo>
                    <a:pt x="4232" y="49800"/>
                  </a:lnTo>
                  <a:lnTo>
                    <a:pt x="4400" y="49728"/>
                  </a:lnTo>
                  <a:lnTo>
                    <a:pt x="78680" y="23574"/>
                  </a:lnTo>
                  <a:lnTo>
                    <a:pt x="78848" y="23526"/>
                  </a:lnTo>
                  <a:lnTo>
                    <a:pt x="78991" y="23430"/>
                  </a:lnTo>
                  <a:lnTo>
                    <a:pt x="79134" y="23334"/>
                  </a:lnTo>
                  <a:lnTo>
                    <a:pt x="79254" y="23239"/>
                  </a:lnTo>
                  <a:lnTo>
                    <a:pt x="79374" y="23119"/>
                  </a:lnTo>
                  <a:lnTo>
                    <a:pt x="79493" y="22976"/>
                  </a:lnTo>
                  <a:lnTo>
                    <a:pt x="79589" y="22856"/>
                  </a:lnTo>
                  <a:lnTo>
                    <a:pt x="79660" y="22689"/>
                  </a:lnTo>
                  <a:lnTo>
                    <a:pt x="79732" y="22545"/>
                  </a:lnTo>
                  <a:lnTo>
                    <a:pt x="79780" y="22402"/>
                  </a:lnTo>
                  <a:lnTo>
                    <a:pt x="79804" y="22235"/>
                  </a:lnTo>
                  <a:lnTo>
                    <a:pt x="79828" y="22067"/>
                  </a:lnTo>
                  <a:lnTo>
                    <a:pt x="79828" y="21900"/>
                  </a:lnTo>
                  <a:lnTo>
                    <a:pt x="79804" y="21733"/>
                  </a:lnTo>
                  <a:lnTo>
                    <a:pt x="79780" y="21565"/>
                  </a:lnTo>
                  <a:lnTo>
                    <a:pt x="79732" y="21374"/>
                  </a:lnTo>
                  <a:lnTo>
                    <a:pt x="77628" y="15421"/>
                  </a:lnTo>
                  <a:lnTo>
                    <a:pt x="77557" y="15254"/>
                  </a:lnTo>
                  <a:lnTo>
                    <a:pt x="77485" y="15086"/>
                  </a:lnTo>
                  <a:lnTo>
                    <a:pt x="77389" y="14943"/>
                  </a:lnTo>
                  <a:lnTo>
                    <a:pt x="77270" y="14823"/>
                  </a:lnTo>
                  <a:lnTo>
                    <a:pt x="77150" y="14704"/>
                  </a:lnTo>
                  <a:lnTo>
                    <a:pt x="77031" y="14608"/>
                  </a:lnTo>
                  <a:lnTo>
                    <a:pt x="76887" y="14513"/>
                  </a:lnTo>
                  <a:lnTo>
                    <a:pt x="76744" y="14441"/>
                  </a:lnTo>
                  <a:lnTo>
                    <a:pt x="76600" y="14369"/>
                  </a:lnTo>
                  <a:lnTo>
                    <a:pt x="76433" y="14321"/>
                  </a:lnTo>
                  <a:lnTo>
                    <a:pt x="76266" y="14273"/>
                  </a:lnTo>
                  <a:lnTo>
                    <a:pt x="76098" y="14273"/>
                  </a:lnTo>
                  <a:lnTo>
                    <a:pt x="75931" y="14250"/>
                  </a:lnTo>
                  <a:lnTo>
                    <a:pt x="75764" y="14273"/>
                  </a:lnTo>
                  <a:lnTo>
                    <a:pt x="75596" y="14297"/>
                  </a:lnTo>
                  <a:lnTo>
                    <a:pt x="75429" y="14369"/>
                  </a:lnTo>
                  <a:lnTo>
                    <a:pt x="68759" y="16712"/>
                  </a:lnTo>
                  <a:lnTo>
                    <a:pt x="68448" y="16784"/>
                  </a:lnTo>
                  <a:lnTo>
                    <a:pt x="68161" y="16808"/>
                  </a:lnTo>
                  <a:lnTo>
                    <a:pt x="67850" y="16784"/>
                  </a:lnTo>
                  <a:lnTo>
                    <a:pt x="67563" y="16688"/>
                  </a:lnTo>
                  <a:lnTo>
                    <a:pt x="67300" y="16569"/>
                  </a:lnTo>
                  <a:lnTo>
                    <a:pt x="67061" y="16401"/>
                  </a:lnTo>
                  <a:lnTo>
                    <a:pt x="66846" y="16186"/>
                  </a:lnTo>
                  <a:lnTo>
                    <a:pt x="66679" y="15947"/>
                  </a:lnTo>
                  <a:lnTo>
                    <a:pt x="66344" y="15325"/>
                  </a:lnTo>
                  <a:lnTo>
                    <a:pt x="65985" y="14728"/>
                  </a:lnTo>
                  <a:lnTo>
                    <a:pt x="65603" y="14154"/>
                  </a:lnTo>
                  <a:lnTo>
                    <a:pt x="65220" y="13580"/>
                  </a:lnTo>
                  <a:lnTo>
                    <a:pt x="64838" y="13030"/>
                  </a:lnTo>
                  <a:lnTo>
                    <a:pt x="64431" y="12456"/>
                  </a:lnTo>
                  <a:lnTo>
                    <a:pt x="64025" y="11931"/>
                  </a:lnTo>
                  <a:lnTo>
                    <a:pt x="63595" y="11405"/>
                  </a:lnTo>
                  <a:lnTo>
                    <a:pt x="63164" y="10879"/>
                  </a:lnTo>
                  <a:lnTo>
                    <a:pt x="62710" y="10353"/>
                  </a:lnTo>
                  <a:lnTo>
                    <a:pt x="62256" y="9851"/>
                  </a:lnTo>
                  <a:lnTo>
                    <a:pt x="61778" y="9372"/>
                  </a:lnTo>
                  <a:lnTo>
                    <a:pt x="61299" y="8894"/>
                  </a:lnTo>
                  <a:lnTo>
                    <a:pt x="60821" y="8440"/>
                  </a:lnTo>
                  <a:lnTo>
                    <a:pt x="60319" y="7986"/>
                  </a:lnTo>
                  <a:lnTo>
                    <a:pt x="59817" y="7532"/>
                  </a:lnTo>
                  <a:lnTo>
                    <a:pt x="59315" y="7101"/>
                  </a:lnTo>
                  <a:lnTo>
                    <a:pt x="58789" y="6671"/>
                  </a:lnTo>
                  <a:lnTo>
                    <a:pt x="58263" y="6264"/>
                  </a:lnTo>
                  <a:lnTo>
                    <a:pt x="57713" y="5882"/>
                  </a:lnTo>
                  <a:lnTo>
                    <a:pt x="56614" y="5117"/>
                  </a:lnTo>
                  <a:lnTo>
                    <a:pt x="55490" y="4400"/>
                  </a:lnTo>
                  <a:lnTo>
                    <a:pt x="54318" y="3754"/>
                  </a:lnTo>
                  <a:lnTo>
                    <a:pt x="53123" y="3133"/>
                  </a:lnTo>
                  <a:lnTo>
                    <a:pt x="51928" y="2583"/>
                  </a:lnTo>
                  <a:lnTo>
                    <a:pt x="50685" y="2081"/>
                  </a:lnTo>
                  <a:lnTo>
                    <a:pt x="49417" y="1626"/>
                  </a:lnTo>
                  <a:lnTo>
                    <a:pt x="48150" y="1220"/>
                  </a:lnTo>
                  <a:lnTo>
                    <a:pt x="47505" y="1029"/>
                  </a:lnTo>
                  <a:lnTo>
                    <a:pt x="46859" y="885"/>
                  </a:lnTo>
                  <a:lnTo>
                    <a:pt x="46190" y="718"/>
                  </a:lnTo>
                  <a:lnTo>
                    <a:pt x="45544" y="574"/>
                  </a:lnTo>
                  <a:lnTo>
                    <a:pt x="44875" y="455"/>
                  </a:lnTo>
                  <a:lnTo>
                    <a:pt x="44230" y="359"/>
                  </a:lnTo>
                  <a:lnTo>
                    <a:pt x="43560" y="264"/>
                  </a:lnTo>
                  <a:lnTo>
                    <a:pt x="42891" y="168"/>
                  </a:lnTo>
                  <a:lnTo>
                    <a:pt x="42221" y="120"/>
                  </a:lnTo>
                  <a:lnTo>
                    <a:pt x="41528" y="48"/>
                  </a:lnTo>
                  <a:lnTo>
                    <a:pt x="40859" y="25"/>
                  </a:lnTo>
                  <a:lnTo>
                    <a:pt x="40189" y="1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3190113" y="3537110"/>
              <a:ext cx="294914" cy="316375"/>
            </a:xfrm>
            <a:custGeom>
              <a:avLst/>
              <a:gdLst/>
              <a:ahLst/>
              <a:cxnLst/>
              <a:rect l="l" t="t" r="r" b="b"/>
              <a:pathLst>
                <a:path w="21039" h="22570" extrusionOk="0">
                  <a:moveTo>
                    <a:pt x="15325" y="1"/>
                  </a:moveTo>
                  <a:lnTo>
                    <a:pt x="0" y="4423"/>
                  </a:lnTo>
                  <a:lnTo>
                    <a:pt x="1052" y="7221"/>
                  </a:lnTo>
                  <a:lnTo>
                    <a:pt x="1746" y="7651"/>
                  </a:lnTo>
                  <a:lnTo>
                    <a:pt x="2367" y="8105"/>
                  </a:lnTo>
                  <a:lnTo>
                    <a:pt x="2917" y="8559"/>
                  </a:lnTo>
                  <a:lnTo>
                    <a:pt x="3395" y="9014"/>
                  </a:lnTo>
                  <a:lnTo>
                    <a:pt x="3826" y="9492"/>
                  </a:lnTo>
                  <a:lnTo>
                    <a:pt x="4184" y="9994"/>
                  </a:lnTo>
                  <a:lnTo>
                    <a:pt x="4495" y="10472"/>
                  </a:lnTo>
                  <a:lnTo>
                    <a:pt x="4758" y="10974"/>
                  </a:lnTo>
                  <a:lnTo>
                    <a:pt x="4973" y="11476"/>
                  </a:lnTo>
                  <a:lnTo>
                    <a:pt x="5117" y="11978"/>
                  </a:lnTo>
                  <a:lnTo>
                    <a:pt x="5236" y="12480"/>
                  </a:lnTo>
                  <a:lnTo>
                    <a:pt x="5332" y="12958"/>
                  </a:lnTo>
                  <a:lnTo>
                    <a:pt x="5380" y="13460"/>
                  </a:lnTo>
                  <a:lnTo>
                    <a:pt x="5380" y="13939"/>
                  </a:lnTo>
                  <a:lnTo>
                    <a:pt x="5380" y="14393"/>
                  </a:lnTo>
                  <a:lnTo>
                    <a:pt x="5332" y="14871"/>
                  </a:lnTo>
                  <a:lnTo>
                    <a:pt x="5260" y="15301"/>
                  </a:lnTo>
                  <a:lnTo>
                    <a:pt x="5188" y="15732"/>
                  </a:lnTo>
                  <a:lnTo>
                    <a:pt x="5093" y="16162"/>
                  </a:lnTo>
                  <a:lnTo>
                    <a:pt x="4973" y="16545"/>
                  </a:lnTo>
                  <a:lnTo>
                    <a:pt x="4710" y="17286"/>
                  </a:lnTo>
                  <a:lnTo>
                    <a:pt x="4447" y="17907"/>
                  </a:lnTo>
                  <a:lnTo>
                    <a:pt x="4208" y="18433"/>
                  </a:lnTo>
                  <a:lnTo>
                    <a:pt x="3993" y="18816"/>
                  </a:lnTo>
                  <a:lnTo>
                    <a:pt x="3802" y="19150"/>
                  </a:lnTo>
                  <a:lnTo>
                    <a:pt x="4854" y="22569"/>
                  </a:lnTo>
                  <a:lnTo>
                    <a:pt x="21039" y="17859"/>
                  </a:lnTo>
                  <a:lnTo>
                    <a:pt x="19963" y="14584"/>
                  </a:lnTo>
                  <a:lnTo>
                    <a:pt x="19318" y="14273"/>
                  </a:lnTo>
                  <a:lnTo>
                    <a:pt x="18696" y="13939"/>
                  </a:lnTo>
                  <a:lnTo>
                    <a:pt x="18170" y="13556"/>
                  </a:lnTo>
                  <a:lnTo>
                    <a:pt x="17692" y="13150"/>
                  </a:lnTo>
                  <a:lnTo>
                    <a:pt x="17238" y="12743"/>
                  </a:lnTo>
                  <a:lnTo>
                    <a:pt x="16855" y="12313"/>
                  </a:lnTo>
                  <a:lnTo>
                    <a:pt x="16520" y="11859"/>
                  </a:lnTo>
                  <a:lnTo>
                    <a:pt x="16234" y="11381"/>
                  </a:lnTo>
                  <a:lnTo>
                    <a:pt x="15995" y="10902"/>
                  </a:lnTo>
                  <a:lnTo>
                    <a:pt x="15779" y="10400"/>
                  </a:lnTo>
                  <a:lnTo>
                    <a:pt x="15612" y="9922"/>
                  </a:lnTo>
                  <a:lnTo>
                    <a:pt x="15469" y="9420"/>
                  </a:lnTo>
                  <a:lnTo>
                    <a:pt x="15373" y="8918"/>
                  </a:lnTo>
                  <a:lnTo>
                    <a:pt x="15301" y="8416"/>
                  </a:lnTo>
                  <a:lnTo>
                    <a:pt x="15253" y="7914"/>
                  </a:lnTo>
                  <a:lnTo>
                    <a:pt x="15229" y="7436"/>
                  </a:lnTo>
                  <a:lnTo>
                    <a:pt x="15229" y="6958"/>
                  </a:lnTo>
                  <a:lnTo>
                    <a:pt x="15253" y="6479"/>
                  </a:lnTo>
                  <a:lnTo>
                    <a:pt x="15277" y="6025"/>
                  </a:lnTo>
                  <a:lnTo>
                    <a:pt x="15325" y="5595"/>
                  </a:lnTo>
                  <a:lnTo>
                    <a:pt x="15445" y="4782"/>
                  </a:lnTo>
                  <a:lnTo>
                    <a:pt x="15588" y="4089"/>
                  </a:lnTo>
                  <a:lnTo>
                    <a:pt x="15755" y="3491"/>
                  </a:lnTo>
                  <a:lnTo>
                    <a:pt x="15875" y="3037"/>
                  </a:lnTo>
                  <a:lnTo>
                    <a:pt x="16018" y="2654"/>
                  </a:lnTo>
                  <a:lnTo>
                    <a:pt x="15325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3599999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3327512" y="3679879"/>
              <a:ext cx="25484" cy="25484"/>
            </a:xfrm>
            <a:custGeom>
              <a:avLst/>
              <a:gdLst/>
              <a:ahLst/>
              <a:cxnLst/>
              <a:rect l="l" t="t" r="r" b="b"/>
              <a:pathLst>
                <a:path w="1818" h="1818" extrusionOk="0">
                  <a:moveTo>
                    <a:pt x="909" y="0"/>
                  </a:moveTo>
                  <a:lnTo>
                    <a:pt x="718" y="24"/>
                  </a:lnTo>
                  <a:lnTo>
                    <a:pt x="550" y="72"/>
                  </a:lnTo>
                  <a:lnTo>
                    <a:pt x="383" y="144"/>
                  </a:lnTo>
                  <a:lnTo>
                    <a:pt x="263" y="263"/>
                  </a:lnTo>
                  <a:lnTo>
                    <a:pt x="144" y="407"/>
                  </a:lnTo>
                  <a:lnTo>
                    <a:pt x="72" y="550"/>
                  </a:lnTo>
                  <a:lnTo>
                    <a:pt x="0" y="717"/>
                  </a:lnTo>
                  <a:lnTo>
                    <a:pt x="0" y="909"/>
                  </a:lnTo>
                  <a:lnTo>
                    <a:pt x="0" y="1100"/>
                  </a:lnTo>
                  <a:lnTo>
                    <a:pt x="72" y="1267"/>
                  </a:lnTo>
                  <a:lnTo>
                    <a:pt x="144" y="1411"/>
                  </a:lnTo>
                  <a:lnTo>
                    <a:pt x="263" y="1554"/>
                  </a:lnTo>
                  <a:lnTo>
                    <a:pt x="383" y="1674"/>
                  </a:lnTo>
                  <a:lnTo>
                    <a:pt x="550" y="1745"/>
                  </a:lnTo>
                  <a:lnTo>
                    <a:pt x="718" y="1793"/>
                  </a:lnTo>
                  <a:lnTo>
                    <a:pt x="909" y="1817"/>
                  </a:lnTo>
                  <a:lnTo>
                    <a:pt x="1076" y="1793"/>
                  </a:lnTo>
                  <a:lnTo>
                    <a:pt x="1244" y="1745"/>
                  </a:lnTo>
                  <a:lnTo>
                    <a:pt x="1411" y="1674"/>
                  </a:lnTo>
                  <a:lnTo>
                    <a:pt x="1554" y="1554"/>
                  </a:lnTo>
                  <a:lnTo>
                    <a:pt x="1650" y="1411"/>
                  </a:lnTo>
                  <a:lnTo>
                    <a:pt x="1746" y="1267"/>
                  </a:lnTo>
                  <a:lnTo>
                    <a:pt x="1794" y="1100"/>
                  </a:lnTo>
                  <a:lnTo>
                    <a:pt x="1817" y="909"/>
                  </a:lnTo>
                  <a:lnTo>
                    <a:pt x="1794" y="717"/>
                  </a:lnTo>
                  <a:lnTo>
                    <a:pt x="1746" y="550"/>
                  </a:lnTo>
                  <a:lnTo>
                    <a:pt x="1650" y="407"/>
                  </a:lnTo>
                  <a:lnTo>
                    <a:pt x="1554" y="263"/>
                  </a:lnTo>
                  <a:lnTo>
                    <a:pt x="1411" y="144"/>
                  </a:lnTo>
                  <a:lnTo>
                    <a:pt x="1244" y="72"/>
                  </a:lnTo>
                  <a:lnTo>
                    <a:pt x="1076" y="2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F5F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3279923" y="3599110"/>
              <a:ext cx="114958" cy="192376"/>
            </a:xfrm>
            <a:custGeom>
              <a:avLst/>
              <a:gdLst/>
              <a:ahLst/>
              <a:cxnLst/>
              <a:rect l="l" t="t" r="r" b="b"/>
              <a:pathLst>
                <a:path w="8201" h="13724" extrusionOk="0">
                  <a:moveTo>
                    <a:pt x="4447" y="0"/>
                  </a:moveTo>
                  <a:lnTo>
                    <a:pt x="2320" y="646"/>
                  </a:lnTo>
                  <a:lnTo>
                    <a:pt x="790" y="1100"/>
                  </a:lnTo>
                  <a:lnTo>
                    <a:pt x="264" y="1244"/>
                  </a:lnTo>
                  <a:lnTo>
                    <a:pt x="1" y="1291"/>
                  </a:lnTo>
                  <a:lnTo>
                    <a:pt x="3443" y="13723"/>
                  </a:lnTo>
                  <a:lnTo>
                    <a:pt x="8201" y="12217"/>
                  </a:lnTo>
                  <a:lnTo>
                    <a:pt x="4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3310425" y="3596769"/>
              <a:ext cx="88478" cy="185003"/>
            </a:xfrm>
            <a:custGeom>
              <a:avLst/>
              <a:gdLst/>
              <a:ahLst/>
              <a:cxnLst/>
              <a:rect l="l" t="t" r="r" b="b"/>
              <a:pathLst>
                <a:path w="6312" h="13198" fill="none" extrusionOk="0">
                  <a:moveTo>
                    <a:pt x="0" y="861"/>
                  </a:moveTo>
                  <a:lnTo>
                    <a:pt x="2606" y="0"/>
                  </a:lnTo>
                  <a:lnTo>
                    <a:pt x="6312" y="12312"/>
                  </a:lnTo>
                  <a:lnTo>
                    <a:pt x="3586" y="131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3331535" y="3692270"/>
              <a:ext cx="23129" cy="23143"/>
            </a:xfrm>
            <a:custGeom>
              <a:avLst/>
              <a:gdLst/>
              <a:ahLst/>
              <a:cxnLst/>
              <a:rect l="l" t="t" r="r" b="b"/>
              <a:pathLst>
                <a:path w="1650" h="1651" extrusionOk="0">
                  <a:moveTo>
                    <a:pt x="837" y="1"/>
                  </a:moveTo>
                  <a:lnTo>
                    <a:pt x="670" y="25"/>
                  </a:lnTo>
                  <a:lnTo>
                    <a:pt x="502" y="72"/>
                  </a:lnTo>
                  <a:lnTo>
                    <a:pt x="359" y="144"/>
                  </a:lnTo>
                  <a:lnTo>
                    <a:pt x="239" y="240"/>
                  </a:lnTo>
                  <a:lnTo>
                    <a:pt x="144" y="359"/>
                  </a:lnTo>
                  <a:lnTo>
                    <a:pt x="72" y="503"/>
                  </a:lnTo>
                  <a:lnTo>
                    <a:pt x="24" y="646"/>
                  </a:lnTo>
                  <a:lnTo>
                    <a:pt x="0" y="814"/>
                  </a:lnTo>
                  <a:lnTo>
                    <a:pt x="24" y="981"/>
                  </a:lnTo>
                  <a:lnTo>
                    <a:pt x="72" y="1148"/>
                  </a:lnTo>
                  <a:lnTo>
                    <a:pt x="144" y="1268"/>
                  </a:lnTo>
                  <a:lnTo>
                    <a:pt x="239" y="1411"/>
                  </a:lnTo>
                  <a:lnTo>
                    <a:pt x="359" y="1507"/>
                  </a:lnTo>
                  <a:lnTo>
                    <a:pt x="502" y="1579"/>
                  </a:lnTo>
                  <a:lnTo>
                    <a:pt x="670" y="1626"/>
                  </a:lnTo>
                  <a:lnTo>
                    <a:pt x="837" y="1650"/>
                  </a:lnTo>
                  <a:lnTo>
                    <a:pt x="1004" y="1626"/>
                  </a:lnTo>
                  <a:lnTo>
                    <a:pt x="1148" y="1579"/>
                  </a:lnTo>
                  <a:lnTo>
                    <a:pt x="1291" y="1507"/>
                  </a:lnTo>
                  <a:lnTo>
                    <a:pt x="1411" y="1411"/>
                  </a:lnTo>
                  <a:lnTo>
                    <a:pt x="1507" y="1268"/>
                  </a:lnTo>
                  <a:lnTo>
                    <a:pt x="1578" y="1148"/>
                  </a:lnTo>
                  <a:lnTo>
                    <a:pt x="1626" y="981"/>
                  </a:lnTo>
                  <a:lnTo>
                    <a:pt x="1650" y="814"/>
                  </a:lnTo>
                  <a:lnTo>
                    <a:pt x="1626" y="646"/>
                  </a:lnTo>
                  <a:lnTo>
                    <a:pt x="1578" y="503"/>
                  </a:lnTo>
                  <a:lnTo>
                    <a:pt x="1507" y="359"/>
                  </a:lnTo>
                  <a:lnTo>
                    <a:pt x="1411" y="240"/>
                  </a:lnTo>
                  <a:lnTo>
                    <a:pt x="1291" y="144"/>
                  </a:lnTo>
                  <a:lnTo>
                    <a:pt x="1148" y="72"/>
                  </a:lnTo>
                  <a:lnTo>
                    <a:pt x="1004" y="25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080532" y="3564585"/>
              <a:ext cx="788568" cy="360614"/>
            </a:xfrm>
            <a:custGeom>
              <a:avLst/>
              <a:gdLst/>
              <a:ahLst/>
              <a:cxnLst/>
              <a:rect l="l" t="t" r="r" b="b"/>
              <a:pathLst>
                <a:path w="56256" h="25726" extrusionOk="0">
                  <a:moveTo>
                    <a:pt x="2846" y="1"/>
                  </a:moveTo>
                  <a:lnTo>
                    <a:pt x="2654" y="25"/>
                  </a:lnTo>
                  <a:lnTo>
                    <a:pt x="2487" y="73"/>
                  </a:lnTo>
                  <a:lnTo>
                    <a:pt x="2320" y="144"/>
                  </a:lnTo>
                  <a:lnTo>
                    <a:pt x="2176" y="216"/>
                  </a:lnTo>
                  <a:lnTo>
                    <a:pt x="2033" y="336"/>
                  </a:lnTo>
                  <a:lnTo>
                    <a:pt x="1602" y="718"/>
                  </a:lnTo>
                  <a:lnTo>
                    <a:pt x="1387" y="957"/>
                  </a:lnTo>
                  <a:lnTo>
                    <a:pt x="1148" y="1220"/>
                  </a:lnTo>
                  <a:lnTo>
                    <a:pt x="933" y="1483"/>
                  </a:lnTo>
                  <a:lnTo>
                    <a:pt x="718" y="1794"/>
                  </a:lnTo>
                  <a:lnTo>
                    <a:pt x="527" y="2105"/>
                  </a:lnTo>
                  <a:lnTo>
                    <a:pt x="359" y="2440"/>
                  </a:lnTo>
                  <a:lnTo>
                    <a:pt x="216" y="2774"/>
                  </a:lnTo>
                  <a:lnTo>
                    <a:pt x="96" y="3133"/>
                  </a:lnTo>
                  <a:lnTo>
                    <a:pt x="25" y="3515"/>
                  </a:lnTo>
                  <a:lnTo>
                    <a:pt x="1" y="3898"/>
                  </a:lnTo>
                  <a:lnTo>
                    <a:pt x="25" y="4280"/>
                  </a:lnTo>
                  <a:lnTo>
                    <a:pt x="48" y="4496"/>
                  </a:lnTo>
                  <a:lnTo>
                    <a:pt x="96" y="4687"/>
                  </a:lnTo>
                  <a:lnTo>
                    <a:pt x="168" y="4902"/>
                  </a:lnTo>
                  <a:lnTo>
                    <a:pt x="240" y="5093"/>
                  </a:lnTo>
                  <a:lnTo>
                    <a:pt x="335" y="5308"/>
                  </a:lnTo>
                  <a:lnTo>
                    <a:pt x="455" y="5524"/>
                  </a:lnTo>
                  <a:lnTo>
                    <a:pt x="574" y="5691"/>
                  </a:lnTo>
                  <a:lnTo>
                    <a:pt x="742" y="5858"/>
                  </a:lnTo>
                  <a:lnTo>
                    <a:pt x="933" y="5978"/>
                  </a:lnTo>
                  <a:lnTo>
                    <a:pt x="1124" y="6097"/>
                  </a:lnTo>
                  <a:lnTo>
                    <a:pt x="53195" y="25654"/>
                  </a:lnTo>
                  <a:lnTo>
                    <a:pt x="53434" y="25726"/>
                  </a:lnTo>
                  <a:lnTo>
                    <a:pt x="53697" y="25726"/>
                  </a:lnTo>
                  <a:lnTo>
                    <a:pt x="53936" y="25702"/>
                  </a:lnTo>
                  <a:lnTo>
                    <a:pt x="54175" y="25630"/>
                  </a:lnTo>
                  <a:lnTo>
                    <a:pt x="54390" y="25510"/>
                  </a:lnTo>
                  <a:lnTo>
                    <a:pt x="54605" y="25343"/>
                  </a:lnTo>
                  <a:lnTo>
                    <a:pt x="54749" y="25128"/>
                  </a:lnTo>
                  <a:lnTo>
                    <a:pt x="54868" y="24913"/>
                  </a:lnTo>
                  <a:lnTo>
                    <a:pt x="56159" y="21781"/>
                  </a:lnTo>
                  <a:lnTo>
                    <a:pt x="56231" y="21518"/>
                  </a:lnTo>
                  <a:lnTo>
                    <a:pt x="56255" y="21255"/>
                  </a:lnTo>
                  <a:lnTo>
                    <a:pt x="56231" y="20992"/>
                  </a:lnTo>
                  <a:lnTo>
                    <a:pt x="56159" y="20753"/>
                  </a:lnTo>
                  <a:lnTo>
                    <a:pt x="56016" y="20514"/>
                  </a:lnTo>
                  <a:lnTo>
                    <a:pt x="55849" y="20322"/>
                  </a:lnTo>
                  <a:lnTo>
                    <a:pt x="55657" y="20155"/>
                  </a:lnTo>
                  <a:lnTo>
                    <a:pt x="55418" y="20035"/>
                  </a:lnTo>
                  <a:lnTo>
                    <a:pt x="3372" y="97"/>
                  </a:lnTo>
                  <a:lnTo>
                    <a:pt x="3204" y="49"/>
                  </a:lnTo>
                  <a:lnTo>
                    <a:pt x="3013" y="25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184F7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4835571" y="3846098"/>
              <a:ext cx="157178" cy="100548"/>
            </a:xfrm>
            <a:custGeom>
              <a:avLst/>
              <a:gdLst/>
              <a:ahLst/>
              <a:cxnLst/>
              <a:rect l="l" t="t" r="r" b="b"/>
              <a:pathLst>
                <a:path w="11213" h="7173" extrusionOk="0">
                  <a:moveTo>
                    <a:pt x="1674" y="0"/>
                  </a:moveTo>
                  <a:lnTo>
                    <a:pt x="0" y="5619"/>
                  </a:lnTo>
                  <a:lnTo>
                    <a:pt x="10830" y="7173"/>
                  </a:lnTo>
                  <a:lnTo>
                    <a:pt x="10950" y="7173"/>
                  </a:lnTo>
                  <a:lnTo>
                    <a:pt x="11069" y="7125"/>
                  </a:lnTo>
                  <a:lnTo>
                    <a:pt x="11141" y="7053"/>
                  </a:lnTo>
                  <a:lnTo>
                    <a:pt x="11189" y="6957"/>
                  </a:lnTo>
                  <a:lnTo>
                    <a:pt x="11213" y="6838"/>
                  </a:lnTo>
                  <a:lnTo>
                    <a:pt x="11213" y="6742"/>
                  </a:lnTo>
                  <a:lnTo>
                    <a:pt x="11165" y="6623"/>
                  </a:lnTo>
                  <a:lnTo>
                    <a:pt x="11069" y="6551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rgbClr val="EFC4A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4931072" y="3905406"/>
              <a:ext cx="61677" cy="41239"/>
            </a:xfrm>
            <a:custGeom>
              <a:avLst/>
              <a:gdLst/>
              <a:ahLst/>
              <a:cxnLst/>
              <a:rect l="l" t="t" r="r" b="b"/>
              <a:pathLst>
                <a:path w="4400" h="2942" extrusionOk="0">
                  <a:moveTo>
                    <a:pt x="933" y="1"/>
                  </a:moveTo>
                  <a:lnTo>
                    <a:pt x="623" y="360"/>
                  </a:lnTo>
                  <a:lnTo>
                    <a:pt x="360" y="694"/>
                  </a:lnTo>
                  <a:lnTo>
                    <a:pt x="168" y="1029"/>
                  </a:lnTo>
                  <a:lnTo>
                    <a:pt x="73" y="1340"/>
                  </a:lnTo>
                  <a:lnTo>
                    <a:pt x="1" y="1627"/>
                  </a:lnTo>
                  <a:lnTo>
                    <a:pt x="1" y="1890"/>
                  </a:lnTo>
                  <a:lnTo>
                    <a:pt x="25" y="2153"/>
                  </a:lnTo>
                  <a:lnTo>
                    <a:pt x="73" y="2368"/>
                  </a:lnTo>
                  <a:lnTo>
                    <a:pt x="4017" y="2942"/>
                  </a:lnTo>
                  <a:lnTo>
                    <a:pt x="4137" y="2942"/>
                  </a:lnTo>
                  <a:lnTo>
                    <a:pt x="4256" y="2894"/>
                  </a:lnTo>
                  <a:lnTo>
                    <a:pt x="4328" y="2822"/>
                  </a:lnTo>
                  <a:lnTo>
                    <a:pt x="4376" y="2726"/>
                  </a:lnTo>
                  <a:lnTo>
                    <a:pt x="4400" y="2607"/>
                  </a:lnTo>
                  <a:lnTo>
                    <a:pt x="4400" y="2511"/>
                  </a:lnTo>
                  <a:lnTo>
                    <a:pt x="4352" y="2392"/>
                  </a:lnTo>
                  <a:lnTo>
                    <a:pt x="4256" y="2320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rgbClr val="184F7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2" name="Google Shape;3062;p66"/>
          <p:cNvSpPr txBox="1">
            <a:spLocks noGrp="1"/>
          </p:cNvSpPr>
          <p:nvPr>
            <p:ph type="title"/>
          </p:nvPr>
        </p:nvSpPr>
        <p:spPr>
          <a:xfrm>
            <a:off x="-2930" y="2488594"/>
            <a:ext cx="5108142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E’t</a:t>
            </a:r>
            <a:r>
              <a:rPr lang="en-US" sz="4400" dirty="0" err="1"/>
              <a:t>iboringiz</a:t>
            </a:r>
            <a:r>
              <a:rPr lang="en-US" sz="4400" dirty="0"/>
              <a:t> </a:t>
            </a:r>
            <a:r>
              <a:rPr lang="en-US" sz="4400" dirty="0" err="1"/>
              <a:t>uchun</a:t>
            </a:r>
            <a:r>
              <a:rPr lang="en-US" sz="4400" dirty="0"/>
              <a:t> </a:t>
            </a:r>
            <a:r>
              <a:rPr lang="en-US" sz="4400" dirty="0" err="1"/>
              <a:t>rahmat</a:t>
            </a:r>
            <a:r>
              <a:rPr lang="en-US" sz="4400" dirty="0"/>
              <a:t>!</a:t>
            </a:r>
            <a:endParaRPr sz="4400" dirty="0"/>
          </a:p>
        </p:txBody>
      </p:sp>
      <p:sp>
        <p:nvSpPr>
          <p:cNvPr id="3071" name="Google Shape;3071;p66"/>
          <p:cNvSpPr/>
          <p:nvPr/>
        </p:nvSpPr>
        <p:spPr>
          <a:xfrm>
            <a:off x="6590571" y="2129515"/>
            <a:ext cx="100500" cy="1005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66"/>
          <p:cNvSpPr/>
          <p:nvPr/>
        </p:nvSpPr>
        <p:spPr>
          <a:xfrm>
            <a:off x="7696596" y="2382415"/>
            <a:ext cx="100500" cy="1005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EEB758-6558-458D-95E2-BD624657B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9" t="17115" r="49802" b="70060"/>
          <a:stretch/>
        </p:blipFill>
        <p:spPr>
          <a:xfrm>
            <a:off x="0" y="-1"/>
            <a:ext cx="1842448" cy="92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190</Words>
  <Application>Microsoft Office PowerPoint</Application>
  <PresentationFormat>Экран (16:9)</PresentationFormat>
  <Paragraphs>84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Pacifico</vt:lpstr>
      <vt:lpstr>Catamaran Medium</vt:lpstr>
      <vt:lpstr>Alfa Slab One</vt:lpstr>
      <vt:lpstr>Catamaran</vt:lpstr>
      <vt:lpstr>Catamaran ExtraBold</vt:lpstr>
      <vt:lpstr>Dosis</vt:lpstr>
      <vt:lpstr>Math Subject for Elementary - 3rd Grade: Practice Standards by Slidesgo</vt:lpstr>
      <vt:lpstr>Matematika  2- sinf</vt:lpstr>
      <vt:lpstr>Презентация PowerPoint</vt:lpstr>
      <vt:lpstr>Mustaqil topshiriq. (76- bet) 5- topshiriq. Ifodalar tuzamiz va qiymatlarini topamiz.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Grade</dc:title>
  <dc:creator>Zafar Sharipov</dc:creator>
  <cp:lastModifiedBy>Zafar Sharipov</cp:lastModifiedBy>
  <cp:revision>32</cp:revision>
  <dcterms:modified xsi:type="dcterms:W3CDTF">2021-11-02T20:52:06Z</dcterms:modified>
</cp:coreProperties>
</file>