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8" r:id="rId3"/>
    <p:sldId id="262" r:id="rId4"/>
    <p:sldId id="271" r:id="rId5"/>
    <p:sldId id="311" r:id="rId6"/>
    <p:sldId id="257" r:id="rId7"/>
    <p:sldId id="312" r:id="rId8"/>
    <p:sldId id="263" r:id="rId9"/>
    <p:sldId id="270" r:id="rId10"/>
  </p:sldIdLst>
  <p:sldSz cx="9144000" cy="5143500" type="screen16x9"/>
  <p:notesSz cx="6858000" cy="9144000"/>
  <p:embeddedFontLst>
    <p:embeddedFont>
      <p:font typeface="Raleway" charset="-52"/>
      <p:regular r:id="rId12"/>
      <p:bold r:id="rId13"/>
      <p:italic r:id="rId14"/>
      <p:boldItalic r:id="rId15"/>
    </p:embeddedFont>
    <p:embeddedFont>
      <p:font typeface="Josefin Sans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DC7A41-2FB1-485A-9B26-7C8F5B7C5EA3}">
  <a:tblStyle styleId="{2CDC7A41-2FB1-485A-9B26-7C8F5B7C5E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4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d6e563917c_0_5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d6e563917c_0_5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d72c1aea9c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d72c1aea9c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d72c1aea9c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d72c1aea9c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98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d72c1aea9c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d72c1aea9c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69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623774" y="-308113"/>
            <a:ext cx="2449210" cy="3023416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2571487" y="-1518746"/>
            <a:ext cx="3447216" cy="2782028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3470443" y="4472761"/>
            <a:ext cx="3447280" cy="278207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954979" y="-634053"/>
            <a:ext cx="2743809" cy="2699664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8069153" y="-193177"/>
            <a:ext cx="1855790" cy="1819886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8039094" y="971709"/>
            <a:ext cx="1916587" cy="2062600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7416467" y="3716414"/>
            <a:ext cx="1617325" cy="2466075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709144" y="1137300"/>
            <a:ext cx="7726200" cy="35463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859363" y="1225688"/>
            <a:ext cx="74256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7718601" y="-618193"/>
            <a:ext cx="2157219" cy="2662969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859375" y="572075"/>
            <a:ext cx="52422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671839" y="-655443"/>
            <a:ext cx="1828155" cy="1924300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8059719" y="-770833"/>
            <a:ext cx="1713041" cy="2612246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1981650" y="583850"/>
            <a:ext cx="51807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8"/>
          <p:cNvGrpSpPr/>
          <p:nvPr/>
        </p:nvGrpSpPr>
        <p:grpSpPr>
          <a:xfrm rot="-5400000">
            <a:off x="5929244" y="4196565"/>
            <a:ext cx="1864421" cy="1723531"/>
            <a:chOff x="-1181840" y="1435015"/>
            <a:chExt cx="1864421" cy="1723531"/>
          </a:xfrm>
        </p:grpSpPr>
        <p:sp>
          <p:nvSpPr>
            <p:cNvPr id="277" name="Google Shape;277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8"/>
          <p:cNvGrpSpPr/>
          <p:nvPr/>
        </p:nvGrpSpPr>
        <p:grpSpPr>
          <a:xfrm rot="2207578">
            <a:off x="4703522" y="4075356"/>
            <a:ext cx="1540339" cy="2251730"/>
            <a:chOff x="-2055400" y="2385325"/>
            <a:chExt cx="1520600" cy="2222875"/>
          </a:xfrm>
        </p:grpSpPr>
        <p:grpSp>
          <p:nvGrpSpPr>
            <p:cNvPr id="282" name="Google Shape;282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93" name="Google Shape;293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" name="Google Shape;296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4579839">
            <a:off x="7187388" y="-829101"/>
            <a:ext cx="1916506" cy="2062513"/>
            <a:chOff x="-700138" y="3808702"/>
            <a:chExt cx="1916655" cy="2062674"/>
          </a:xfrm>
        </p:grpSpPr>
        <p:sp>
          <p:nvSpPr>
            <p:cNvPr id="298" name="Google Shape;298;p8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-1128775">
              <a:off x="358644" y="5086771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-1128775">
              <a:off x="-294085" y="4308425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 rot="-1128677">
              <a:off x="394277" y="5550608"/>
              <a:ext cx="125012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8"/>
          <p:cNvGrpSpPr/>
          <p:nvPr/>
        </p:nvGrpSpPr>
        <p:grpSpPr>
          <a:xfrm rot="8100000">
            <a:off x="4108867" y="-1140883"/>
            <a:ext cx="1540370" cy="2251775"/>
            <a:chOff x="-2055400" y="2385325"/>
            <a:chExt cx="1520600" cy="2222875"/>
          </a:xfrm>
        </p:grpSpPr>
        <p:grpSp>
          <p:nvGrpSpPr>
            <p:cNvPr id="308" name="Google Shape;308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09" name="Google Shape;309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314" name="Google Shape;314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319" name="Google Shape;319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2" name="Google Shape;322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8"/>
          <p:cNvGrpSpPr/>
          <p:nvPr/>
        </p:nvGrpSpPr>
        <p:grpSpPr>
          <a:xfrm rot="-618237" flipH="1">
            <a:off x="776441" y="4366572"/>
            <a:ext cx="2237788" cy="1755910"/>
            <a:chOff x="-2415600" y="2986400"/>
            <a:chExt cx="1943075" cy="1524659"/>
          </a:xfrm>
        </p:grpSpPr>
        <p:sp>
          <p:nvSpPr>
            <p:cNvPr id="324" name="Google Shape;324;p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330" name="Google Shape;330;p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>
            <a:off x="-867391" y="2039854"/>
            <a:ext cx="2384559" cy="2086245"/>
            <a:chOff x="-867391" y="2039854"/>
            <a:chExt cx="2384559" cy="2086245"/>
          </a:xfrm>
        </p:grpSpPr>
        <p:grpSp>
          <p:nvGrpSpPr>
            <p:cNvPr id="333" name="Google Shape;333;p8"/>
            <p:cNvGrpSpPr/>
            <p:nvPr/>
          </p:nvGrpSpPr>
          <p:grpSpPr>
            <a:xfrm rot="-10337279" flipH="1">
              <a:off x="-487925" y="2160875"/>
              <a:ext cx="1908935" cy="1561796"/>
              <a:chOff x="-586370" y="1929070"/>
              <a:chExt cx="1908848" cy="1561725"/>
            </a:xfrm>
          </p:grpSpPr>
          <p:sp>
            <p:nvSpPr>
              <p:cNvPr id="334" name="Google Shape;334;p8"/>
              <p:cNvSpPr/>
              <p:nvPr/>
            </p:nvSpPr>
            <p:spPr>
              <a:xfrm rot="7018065">
                <a:off x="-142978" y="1921291"/>
                <a:ext cx="949275" cy="1577284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 rot="7018065">
                <a:off x="-45665" y="1912137"/>
                <a:ext cx="894703" cy="1611253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 rot="7018065">
                <a:off x="710586" y="3008131"/>
                <a:ext cx="369724" cy="293122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 rot="7018065">
                <a:off x="26288" y="1891085"/>
                <a:ext cx="730647" cy="1461766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10718516" flipH="1">
              <a:off x="-847229" y="2380751"/>
              <a:ext cx="1864385" cy="1723498"/>
              <a:chOff x="-1181840" y="1435015"/>
              <a:chExt cx="1864421" cy="1723531"/>
            </a:xfrm>
          </p:grpSpPr>
          <p:sp>
            <p:nvSpPr>
              <p:cNvPr id="339" name="Google Shape;339;p8"/>
              <p:cNvSpPr/>
              <p:nvPr/>
            </p:nvSpPr>
            <p:spPr>
              <a:xfrm rot="7018065">
                <a:off x="-856508" y="1589854"/>
                <a:ext cx="1164422" cy="144426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 rot="7018065">
                <a:off x="-807037" y="1559505"/>
                <a:ext cx="1164398" cy="1443996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rot="7018065">
                <a:off x="-77650" y="2737347"/>
                <a:ext cx="428383" cy="209953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rot="7018065">
                <a:off x="-731525" y="1533356"/>
                <a:ext cx="961945" cy="1237331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3" name="Google Shape;343;p8"/>
          <p:cNvGrpSpPr/>
          <p:nvPr/>
        </p:nvGrpSpPr>
        <p:grpSpPr>
          <a:xfrm flipH="1">
            <a:off x="3290447" y="-931640"/>
            <a:ext cx="1864421" cy="1723531"/>
            <a:chOff x="-1181840" y="1435015"/>
            <a:chExt cx="1864421" cy="1723531"/>
          </a:xfrm>
        </p:grpSpPr>
        <p:sp>
          <p:nvSpPr>
            <p:cNvPr id="344" name="Google Shape;344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7200044">
            <a:off x="3546971" y="4126082"/>
            <a:ext cx="1864380" cy="1723493"/>
            <a:chOff x="-1181840" y="1435015"/>
            <a:chExt cx="1864421" cy="1723531"/>
          </a:xfrm>
        </p:grpSpPr>
        <p:sp>
          <p:nvSpPr>
            <p:cNvPr id="349" name="Google Shape;349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8"/>
          <p:cNvGrpSpPr/>
          <p:nvPr/>
        </p:nvGrpSpPr>
        <p:grpSpPr>
          <a:xfrm rot="610151" flipH="1">
            <a:off x="53089" y="-693022"/>
            <a:ext cx="2643372" cy="2133296"/>
            <a:chOff x="-729163" y="3851975"/>
            <a:chExt cx="2464103" cy="1988620"/>
          </a:xfrm>
        </p:grpSpPr>
        <p:sp>
          <p:nvSpPr>
            <p:cNvPr id="354" name="Google Shape;354;p8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8"/>
          <p:cNvGrpSpPr/>
          <p:nvPr/>
        </p:nvGrpSpPr>
        <p:grpSpPr>
          <a:xfrm rot="-731256">
            <a:off x="7818806" y="2736618"/>
            <a:ext cx="1810870" cy="1871653"/>
            <a:chOff x="334100" y="971800"/>
            <a:chExt cx="1810984" cy="1871771"/>
          </a:xfrm>
        </p:grpSpPr>
        <p:sp>
          <p:nvSpPr>
            <p:cNvPr id="369" name="Google Shape;369;p8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" name="Google Shape;371;p8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372" name="Google Shape;372;p8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4" name="Google Shape;374;p8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8"/>
          <p:cNvGrpSpPr/>
          <p:nvPr/>
        </p:nvGrpSpPr>
        <p:grpSpPr>
          <a:xfrm rot="-1946306">
            <a:off x="-443426" y="4002944"/>
            <a:ext cx="1827637" cy="1923754"/>
            <a:chOff x="1526600" y="450800"/>
            <a:chExt cx="4540675" cy="4779475"/>
          </a:xfrm>
        </p:grpSpPr>
        <p:sp>
          <p:nvSpPr>
            <p:cNvPr id="378" name="Google Shape;378;p8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8"/>
          <p:cNvSpPr txBox="1">
            <a:spLocks noGrp="1"/>
          </p:cNvSpPr>
          <p:nvPr>
            <p:ph type="title"/>
          </p:nvPr>
        </p:nvSpPr>
        <p:spPr>
          <a:xfrm>
            <a:off x="1929738" y="1480638"/>
            <a:ext cx="5284500" cy="21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0"/>
          <p:cNvSpPr txBox="1">
            <a:spLocks noGrp="1"/>
          </p:cNvSpPr>
          <p:nvPr>
            <p:ph type="title"/>
          </p:nvPr>
        </p:nvSpPr>
        <p:spPr>
          <a:xfrm>
            <a:off x="1620900" y="4104950"/>
            <a:ext cx="59022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454" name="Google Shape;454;p10"/>
          <p:cNvGrpSpPr/>
          <p:nvPr/>
        </p:nvGrpSpPr>
        <p:grpSpPr>
          <a:xfrm rot="3599958" flipH="1">
            <a:off x="-818659" y="3799251"/>
            <a:ext cx="2061947" cy="1617726"/>
            <a:chOff x="-2415600" y="2986400"/>
            <a:chExt cx="1943075" cy="1524659"/>
          </a:xfrm>
        </p:grpSpPr>
        <p:sp>
          <p:nvSpPr>
            <p:cNvPr id="455" name="Google Shape;455;p10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10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61" name="Google Shape;461;p10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0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3" name="Google Shape;463;p10"/>
          <p:cNvGrpSpPr/>
          <p:nvPr/>
        </p:nvGrpSpPr>
        <p:grpSpPr>
          <a:xfrm rot="-5914838">
            <a:off x="7481996" y="3202126"/>
            <a:ext cx="2044289" cy="1580074"/>
            <a:chOff x="-874852" y="3661982"/>
            <a:chExt cx="2044303" cy="1580085"/>
          </a:xfrm>
        </p:grpSpPr>
        <p:grpSp>
          <p:nvGrpSpPr>
            <p:cNvPr id="464" name="Google Shape;464;p10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465" name="Google Shape;465;p1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" name="Google Shape;469;p10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470" name="Google Shape;470;p10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0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0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0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" name="Google Shape;474;p10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475" name="Google Shape;475;p10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0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0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0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9" name="Google Shape;479;p10"/>
          <p:cNvGrpSpPr/>
          <p:nvPr/>
        </p:nvGrpSpPr>
        <p:grpSpPr>
          <a:xfrm rot="447316">
            <a:off x="7953495" y="-619306"/>
            <a:ext cx="1739251" cy="1830721"/>
            <a:chOff x="1526600" y="450800"/>
            <a:chExt cx="4540675" cy="4779475"/>
          </a:xfrm>
        </p:grpSpPr>
        <p:sp>
          <p:nvSpPr>
            <p:cNvPr id="480" name="Google Shape;480;p10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10"/>
          <p:cNvGrpSpPr/>
          <p:nvPr/>
        </p:nvGrpSpPr>
        <p:grpSpPr>
          <a:xfrm rot="622317">
            <a:off x="-269962" y="-872898"/>
            <a:ext cx="2156975" cy="2503081"/>
            <a:chOff x="-541436" y="-437990"/>
            <a:chExt cx="2296492" cy="2664706"/>
          </a:xfrm>
        </p:grpSpPr>
        <p:grpSp>
          <p:nvGrpSpPr>
            <p:cNvPr id="489" name="Google Shape;489;p10"/>
            <p:cNvGrpSpPr/>
            <p:nvPr/>
          </p:nvGrpSpPr>
          <p:grpSpPr>
            <a:xfrm rot="776972">
              <a:off x="-340300" y="29944"/>
              <a:ext cx="1894219" cy="2010093"/>
              <a:chOff x="-649353" y="169949"/>
              <a:chExt cx="1894156" cy="2010027"/>
            </a:xfrm>
          </p:grpSpPr>
          <p:sp>
            <p:nvSpPr>
              <p:cNvPr id="490" name="Google Shape;490;p10"/>
              <p:cNvSpPr/>
              <p:nvPr/>
            </p:nvSpPr>
            <p:spPr>
              <a:xfrm rot="1980264">
                <a:off x="-305688" y="437770"/>
                <a:ext cx="1233339" cy="1529755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0"/>
              <p:cNvSpPr/>
              <p:nvPr/>
            </p:nvSpPr>
            <p:spPr>
              <a:xfrm rot="1980264">
                <a:off x="-332275" y="382415"/>
                <a:ext cx="1233313" cy="1529473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0"/>
              <p:cNvSpPr/>
              <p:nvPr/>
            </p:nvSpPr>
            <p:spPr>
              <a:xfrm rot="1980264">
                <a:off x="688345" y="717707"/>
                <a:ext cx="453737" cy="222381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0"/>
              <p:cNvSpPr/>
              <p:nvPr/>
            </p:nvSpPr>
            <p:spPr>
              <a:xfrm rot="1980264">
                <a:off x="-364306" y="504544"/>
                <a:ext cx="1018879" cy="1310575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4" name="Google Shape;494;p10"/>
            <p:cNvSpPr/>
            <p:nvPr/>
          </p:nvSpPr>
          <p:spPr>
            <a:xfrm rot="1980264">
              <a:off x="294830" y="-226731"/>
              <a:ext cx="1005459" cy="1670651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0"/>
            <p:cNvSpPr/>
            <p:nvPr/>
          </p:nvSpPr>
          <p:spPr>
            <a:xfrm rot="1980264">
              <a:off x="339774" y="-317619"/>
              <a:ext cx="947657" cy="1706631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0"/>
            <p:cNvSpPr/>
            <p:nvPr/>
          </p:nvSpPr>
          <p:spPr>
            <a:xfrm rot="1980264">
              <a:off x="1132879" y="-91043"/>
              <a:ext cx="391607" cy="310473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0"/>
            <p:cNvSpPr/>
            <p:nvPr/>
          </p:nvSpPr>
          <p:spPr>
            <a:xfrm rot="1980264">
              <a:off x="324631" y="-238499"/>
              <a:ext cx="773891" cy="1548295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422582" y="3175579"/>
            <a:ext cx="2744011" cy="2153124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6996818" y="3737723"/>
            <a:ext cx="3031017" cy="2982250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7471946" y="-477752"/>
            <a:ext cx="1924872" cy="2026103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235487" y="-315742"/>
            <a:ext cx="1712976" cy="2612273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1949100" y="1587225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2436600" y="2732775"/>
            <a:ext cx="42708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480528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26420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452569" y="-612192"/>
            <a:ext cx="1827168" cy="1923261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7293399" y="4425390"/>
            <a:ext cx="2281940" cy="1790554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7967420" y="-586470"/>
            <a:ext cx="1811026" cy="1871814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261770" y="-757972"/>
            <a:ext cx="2643664" cy="2133532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07463" y="3361067"/>
            <a:ext cx="2535050" cy="2494263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6" r:id="rId5"/>
    <p:sldLayoutId id="2147483658" r:id="rId6"/>
    <p:sldLayoutId id="2147483663" r:id="rId7"/>
    <p:sldLayoutId id="2147483667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68370" y="2918869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843301" y="148773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288500" y="2027431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8000" dirty="0">
                <a:solidFill>
                  <a:schemeClr val="accent3"/>
                </a:solidFill>
              </a:rPr>
              <a:t>Matematika </a:t>
            </a:r>
            <a:br>
              <a:rPr lang="en" sz="8000" dirty="0">
                <a:solidFill>
                  <a:schemeClr val="accent3"/>
                </a:solidFill>
              </a:rPr>
            </a:br>
            <a:r>
              <a:rPr lang="en" sz="8000" dirty="0"/>
              <a:t>2 - </a:t>
            </a:r>
            <a:r>
              <a:rPr lang="en-US" sz="8000" dirty="0" err="1"/>
              <a:t>sinf</a:t>
            </a:r>
            <a:endParaRPr sz="8000" dirty="0"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445291" y="1164612"/>
            <a:ext cx="6253425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949100" y="1169925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r>
              <a:rPr lang="en" dirty="0"/>
              <a:t>avzu:</a:t>
            </a:r>
            <a:endParaRPr dirty="0"/>
          </a:p>
        </p:txBody>
      </p:sp>
      <p:sp>
        <p:nvSpPr>
          <p:cNvPr id="1937" name="Google Shape;1937;p41"/>
          <p:cNvSpPr txBox="1">
            <a:spLocks noGrp="1"/>
          </p:cNvSpPr>
          <p:nvPr>
            <p:ph type="subTitle" idx="1"/>
          </p:nvPr>
        </p:nvSpPr>
        <p:spPr>
          <a:xfrm>
            <a:off x="1521416" y="2362756"/>
            <a:ext cx="6054087" cy="13136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4000" b="1" dirty="0"/>
              <a:t>9 </a:t>
            </a:r>
            <a:r>
              <a:rPr lang="en-US" sz="4000" b="1" dirty="0" err="1"/>
              <a:t>sonini</a:t>
            </a:r>
            <a:r>
              <a:rPr lang="en-US" sz="4000" b="1" dirty="0"/>
              <a:t> </a:t>
            </a:r>
            <a:r>
              <a:rPr lang="en-US" sz="4000" b="1" dirty="0" err="1"/>
              <a:t>bir</a:t>
            </a:r>
            <a:r>
              <a:rPr lang="en-US" sz="4000" b="1" dirty="0"/>
              <a:t> </a:t>
            </a:r>
            <a:r>
              <a:rPr lang="en-US" sz="4000" b="1" dirty="0" err="1"/>
              <a:t>xonali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/>
              <a:t>songa</a:t>
            </a:r>
            <a:r>
              <a:rPr lang="en-US" sz="4000" b="1" dirty="0"/>
              <a:t> </a:t>
            </a:r>
            <a:r>
              <a:rPr lang="en-US" sz="4000" b="1" dirty="0" err="1"/>
              <a:t>ko‘paytirish</a:t>
            </a:r>
            <a:r>
              <a:rPr lang="en-US" sz="4000" dirty="0"/>
              <a:t>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45"/>
          <p:cNvSpPr/>
          <p:nvPr/>
        </p:nvSpPr>
        <p:spPr>
          <a:xfrm>
            <a:off x="863600" y="413658"/>
            <a:ext cx="7300686" cy="490696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45"/>
          <p:cNvSpPr txBox="1">
            <a:spLocks noGrp="1"/>
          </p:cNvSpPr>
          <p:nvPr>
            <p:ph type="title"/>
          </p:nvPr>
        </p:nvSpPr>
        <p:spPr>
          <a:xfrm>
            <a:off x="947057" y="456206"/>
            <a:ext cx="7249886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 err="1"/>
              <a:t>Mustaqil</a:t>
            </a:r>
            <a:r>
              <a:rPr lang="en-US" sz="2800" dirty="0"/>
              <a:t> </a:t>
            </a:r>
            <a:r>
              <a:rPr lang="en-US" sz="2800" dirty="0" err="1"/>
              <a:t>topshiriq</a:t>
            </a:r>
            <a:r>
              <a:rPr lang="en-US" sz="2800" dirty="0"/>
              <a:t>. (78-bet) 5- </a:t>
            </a:r>
            <a:r>
              <a:rPr lang="en-US" sz="2800" dirty="0" err="1"/>
              <a:t>topshiriq</a:t>
            </a:r>
            <a:r>
              <a:rPr lang="en-US" sz="2800" dirty="0"/>
              <a:t>.</a:t>
            </a:r>
            <a:endParaRPr sz="2800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A5D99DA3-6CDF-47D5-902D-93F02104DD12}"/>
              </a:ext>
            </a:extLst>
          </p:cNvPr>
          <p:cNvSpPr/>
          <p:nvPr/>
        </p:nvSpPr>
        <p:spPr>
          <a:xfrm>
            <a:off x="711200" y="1265383"/>
            <a:ext cx="7638473" cy="3343562"/>
          </a:xfrm>
          <a:prstGeom prst="roundRect">
            <a:avLst>
              <a:gd name="adj" fmla="val 8425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460F59B-7854-449D-936D-65DC59C24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" t="37531" r="1516" b="16319"/>
          <a:stretch/>
        </p:blipFill>
        <p:spPr>
          <a:xfrm>
            <a:off x="794326" y="2364509"/>
            <a:ext cx="7530605" cy="203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C83468-19B2-49A1-8C7F-FD1E898CC03C}"/>
              </a:ext>
            </a:extLst>
          </p:cNvPr>
          <p:cNvSpPr txBox="1"/>
          <p:nvPr/>
        </p:nvSpPr>
        <p:spPr>
          <a:xfrm>
            <a:off x="794327" y="1348509"/>
            <a:ext cx="75306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Har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rasmga</a:t>
            </a:r>
            <a:r>
              <a:rPr lang="en-US" sz="2800" dirty="0"/>
              <a:t> </a:t>
            </a:r>
            <a:r>
              <a:rPr lang="en-US" sz="2800" dirty="0" err="1"/>
              <a:t>mos</a:t>
            </a:r>
            <a:r>
              <a:rPr lang="en-US" sz="2800" dirty="0"/>
              <a:t> </a:t>
            </a:r>
            <a:r>
              <a:rPr lang="en-US" sz="2800" dirty="0" err="1"/>
              <a:t>ifodaning</a:t>
            </a:r>
            <a:r>
              <a:rPr lang="en-US" sz="2800" dirty="0"/>
              <a:t> </a:t>
            </a:r>
            <a:r>
              <a:rPr lang="en-US" sz="2800" dirty="0" err="1"/>
              <a:t>qiymatini</a:t>
            </a:r>
            <a:r>
              <a:rPr lang="en-US" sz="2800" dirty="0"/>
              <a:t> </a:t>
            </a:r>
            <a:r>
              <a:rPr lang="en-US" sz="2800" dirty="0" err="1"/>
              <a:t>topamiz</a:t>
            </a:r>
            <a:r>
              <a:rPr lang="en-US" sz="2800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0CC48B7-D97F-47FB-82FA-4DD9F6B50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504" y="3873608"/>
            <a:ext cx="355167" cy="3551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8289497-41E9-4171-888C-165C611B5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017" y="3518441"/>
            <a:ext cx="355167" cy="3551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CB7EC27-0D9C-4CF5-A4E3-33D7767CE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190" y="3518441"/>
            <a:ext cx="355167" cy="35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579F0D6-162F-48FA-BAEF-512CAE567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3" t="50000" r="2110" b="9444"/>
          <a:stretch/>
        </p:blipFill>
        <p:spPr>
          <a:xfrm>
            <a:off x="0" y="1743898"/>
            <a:ext cx="9144000" cy="2163734"/>
          </a:xfrm>
          <a:prstGeom prst="rect">
            <a:avLst/>
          </a:prstGeom>
        </p:spPr>
      </p:pic>
      <p:sp>
        <p:nvSpPr>
          <p:cNvPr id="2205" name="Google Shape;2205;p54"/>
          <p:cNvSpPr/>
          <p:nvPr/>
        </p:nvSpPr>
        <p:spPr>
          <a:xfrm>
            <a:off x="1648590" y="563377"/>
            <a:ext cx="6641080" cy="577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54"/>
          <p:cNvSpPr txBox="1">
            <a:spLocks noGrp="1"/>
          </p:cNvSpPr>
          <p:nvPr>
            <p:ph type="title"/>
          </p:nvPr>
        </p:nvSpPr>
        <p:spPr>
          <a:xfrm>
            <a:off x="1701985" y="637627"/>
            <a:ext cx="6587685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3"/>
                </a:solidFill>
              </a:rPr>
              <a:t>1 – topshiri</a:t>
            </a:r>
            <a:r>
              <a:rPr lang="en-US" sz="2500" smtClean="0">
                <a:solidFill>
                  <a:schemeClr val="accent3"/>
                </a:solidFill>
              </a:rPr>
              <a:t>q.</a:t>
            </a:r>
            <a:r>
              <a:rPr lang="en" sz="2500" smtClean="0"/>
              <a:t> </a:t>
            </a:r>
            <a:r>
              <a:rPr lang="en-US" sz="2500" dirty="0" err="1"/>
              <a:t>Hisoblashlarni</a:t>
            </a:r>
            <a:r>
              <a:rPr lang="en-US" sz="2500" dirty="0"/>
              <a:t> </a:t>
            </a:r>
            <a:r>
              <a:rPr lang="en-US" sz="2500" dirty="0" err="1"/>
              <a:t>tushuntiramiz</a:t>
            </a:r>
            <a:endParaRPr sz="25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FA28C7-F5BA-45D3-950F-99B03EEE7020}"/>
              </a:ext>
            </a:extLst>
          </p:cNvPr>
          <p:cNvSpPr txBox="1"/>
          <p:nvPr/>
        </p:nvSpPr>
        <p:spPr>
          <a:xfrm>
            <a:off x="2611969" y="3445967"/>
            <a:ext cx="58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255D82-5BCC-4C69-8C48-7EA24EDC1652}"/>
              </a:ext>
            </a:extLst>
          </p:cNvPr>
          <p:cNvSpPr txBox="1"/>
          <p:nvPr/>
        </p:nvSpPr>
        <p:spPr>
          <a:xfrm>
            <a:off x="4370686" y="2930910"/>
            <a:ext cx="58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63D2BD-7D92-4906-887C-8F72B97180CF}"/>
              </a:ext>
            </a:extLst>
          </p:cNvPr>
          <p:cNvSpPr txBox="1"/>
          <p:nvPr/>
        </p:nvSpPr>
        <p:spPr>
          <a:xfrm>
            <a:off x="7633381" y="3161742"/>
            <a:ext cx="58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D079CE1-683A-423E-9C8E-6F3478026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20" t="50000" r="38625" b="27226"/>
          <a:stretch/>
        </p:blipFill>
        <p:spPr>
          <a:xfrm flipH="1">
            <a:off x="7633380" y="3623407"/>
            <a:ext cx="1510619" cy="1215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629A2DCA-8187-4A19-9873-C5527B8473B4}"/>
              </a:ext>
            </a:extLst>
          </p:cNvPr>
          <p:cNvSpPr txBox="1"/>
          <p:nvPr/>
        </p:nvSpPr>
        <p:spPr>
          <a:xfrm>
            <a:off x="4925492" y="3843093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3FE0C45-AB92-4BAB-9658-52F4E961D3A5}"/>
              </a:ext>
            </a:extLst>
          </p:cNvPr>
          <p:cNvSpPr txBox="1"/>
          <p:nvPr/>
        </p:nvSpPr>
        <p:spPr>
          <a:xfrm>
            <a:off x="5213712" y="3843093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C89450F-C685-4572-A2D0-E117E9AEA41F}"/>
              </a:ext>
            </a:extLst>
          </p:cNvPr>
          <p:cNvSpPr txBox="1"/>
          <p:nvPr/>
        </p:nvSpPr>
        <p:spPr>
          <a:xfrm>
            <a:off x="5474296" y="3843093"/>
            <a:ext cx="32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53E7FE06-526F-4E37-9311-BCE2C1423AA4}"/>
              </a:ext>
            </a:extLst>
          </p:cNvPr>
          <p:cNvSpPr txBox="1"/>
          <p:nvPr/>
        </p:nvSpPr>
        <p:spPr>
          <a:xfrm>
            <a:off x="6193629" y="3843093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BA2CDD2-0CAB-4BC8-8B5A-1EC2F98ABCFB}"/>
              </a:ext>
            </a:extLst>
          </p:cNvPr>
          <p:cNvSpPr txBox="1"/>
          <p:nvPr/>
        </p:nvSpPr>
        <p:spPr>
          <a:xfrm>
            <a:off x="6365336" y="3835328"/>
            <a:ext cx="56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E15CFF97-BCA6-4D99-8A80-58048EC2E2B3}"/>
              </a:ext>
            </a:extLst>
          </p:cNvPr>
          <p:cNvSpPr txBox="1"/>
          <p:nvPr/>
        </p:nvSpPr>
        <p:spPr>
          <a:xfrm>
            <a:off x="5707827" y="3846106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E423C04F-03A4-4574-BD16-FF633C069480}"/>
              </a:ext>
            </a:extLst>
          </p:cNvPr>
          <p:cNvSpPr txBox="1"/>
          <p:nvPr/>
        </p:nvSpPr>
        <p:spPr>
          <a:xfrm>
            <a:off x="5928730" y="3843093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205" name="Google Shape;2205;p54"/>
          <p:cNvSpPr/>
          <p:nvPr/>
        </p:nvSpPr>
        <p:spPr>
          <a:xfrm>
            <a:off x="1604952" y="458041"/>
            <a:ext cx="6641080" cy="790215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54"/>
          <p:cNvSpPr txBox="1">
            <a:spLocks noGrp="1"/>
          </p:cNvSpPr>
          <p:nvPr>
            <p:ph type="title"/>
          </p:nvPr>
        </p:nvSpPr>
        <p:spPr>
          <a:xfrm>
            <a:off x="1701985" y="637627"/>
            <a:ext cx="6587685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500" dirty="0">
                <a:solidFill>
                  <a:schemeClr val="accent3"/>
                </a:solidFill>
              </a:rPr>
              <a:t>2 – topshiri</a:t>
            </a:r>
            <a:r>
              <a:rPr lang="en-US" sz="2500" dirty="0" smtClean="0">
                <a:solidFill>
                  <a:schemeClr val="accent3"/>
                </a:solidFill>
              </a:rPr>
              <a:t>q.</a:t>
            </a:r>
            <a:r>
              <a:rPr lang="en" sz="2500" dirty="0" smtClean="0"/>
              <a:t> </a:t>
            </a:r>
            <a:r>
              <a:rPr lang="en-US" sz="2500" dirty="0"/>
              <a:t>Model </a:t>
            </a:r>
            <a:r>
              <a:rPr lang="en-US" sz="2500" dirty="0" err="1"/>
              <a:t>asosida</a:t>
            </a:r>
            <a:r>
              <a:rPr lang="en-US" sz="2500" dirty="0"/>
              <a:t> </a:t>
            </a:r>
            <a:r>
              <a:rPr lang="en-US" sz="2500" dirty="0" err="1"/>
              <a:t>ifodalar</a:t>
            </a:r>
            <a:r>
              <a:rPr lang="en-US" sz="2500" dirty="0"/>
              <a:t> </a:t>
            </a:r>
            <a:r>
              <a:rPr lang="en-US" sz="2500" dirty="0" err="1"/>
              <a:t>tuzamiz</a:t>
            </a:r>
            <a:r>
              <a:rPr lang="en-US" sz="2500" dirty="0"/>
              <a:t> </a:t>
            </a:r>
            <a:r>
              <a:rPr lang="en-US" sz="2500" dirty="0" err="1"/>
              <a:t>va</a:t>
            </a:r>
            <a:r>
              <a:rPr lang="en-US" sz="2500" dirty="0"/>
              <a:t> </a:t>
            </a:r>
            <a:r>
              <a:rPr lang="en-US" sz="2500" dirty="0" err="1"/>
              <a:t>qiymatini</a:t>
            </a:r>
            <a:r>
              <a:rPr lang="en-US" sz="2500" dirty="0"/>
              <a:t> </a:t>
            </a:r>
            <a:r>
              <a:rPr lang="en-US" sz="2500" dirty="0" err="1"/>
              <a:t>topamiz</a:t>
            </a:r>
            <a:endParaRPr sz="25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0ABF0F-C354-45C2-9F10-E8CB5B1D712D}"/>
              </a:ext>
            </a:extLst>
          </p:cNvPr>
          <p:cNvSpPr txBox="1"/>
          <p:nvPr/>
        </p:nvSpPr>
        <p:spPr>
          <a:xfrm>
            <a:off x="367795" y="1668613"/>
            <a:ext cx="627399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  <a:p>
            <a:pPr algn="ctr"/>
            <a:r>
              <a:rPr lang="en-US" sz="3200" dirty="0"/>
              <a:t>3</a:t>
            </a:r>
          </a:p>
          <a:p>
            <a:pPr algn="ctr"/>
            <a:r>
              <a:rPr lang="en-US" sz="3200" dirty="0"/>
              <a:t>5</a:t>
            </a:r>
          </a:p>
          <a:p>
            <a:pPr algn="ctr"/>
            <a:r>
              <a:rPr lang="en-US" sz="3200" dirty="0"/>
              <a:t>7</a:t>
            </a:r>
          </a:p>
          <a:p>
            <a:pPr algn="ctr"/>
            <a:r>
              <a:rPr lang="en-US" sz="3200" dirty="0"/>
              <a:t>9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DBAF22-EA7C-46B0-9281-EF7245F28B25}"/>
              </a:ext>
            </a:extLst>
          </p:cNvPr>
          <p:cNvSpPr txBox="1"/>
          <p:nvPr/>
        </p:nvSpPr>
        <p:spPr>
          <a:xfrm>
            <a:off x="1594781" y="2745830"/>
            <a:ext cx="62739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X 9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7DE7647-740F-486F-9854-26C3FFE4FD18}"/>
              </a:ext>
            </a:extLst>
          </p:cNvPr>
          <p:cNvSpPr/>
          <p:nvPr/>
        </p:nvSpPr>
        <p:spPr>
          <a:xfrm>
            <a:off x="2821767" y="1668613"/>
            <a:ext cx="627399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3D1CCE5F-AA09-4E75-9B76-803358097F18}"/>
              </a:ext>
            </a:extLst>
          </p:cNvPr>
          <p:cNvCxnSpPr/>
          <p:nvPr/>
        </p:nvCxnSpPr>
        <p:spPr>
          <a:xfrm>
            <a:off x="995194" y="1955615"/>
            <a:ext cx="599587" cy="790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8E1F7CF8-BD65-45C3-9C62-42E55B06571B}"/>
              </a:ext>
            </a:extLst>
          </p:cNvPr>
          <p:cNvCxnSpPr>
            <a:cxnSpLocks/>
          </p:cNvCxnSpPr>
          <p:nvPr/>
        </p:nvCxnSpPr>
        <p:spPr>
          <a:xfrm>
            <a:off x="995194" y="2397670"/>
            <a:ext cx="599587" cy="348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5D3DBCAE-C8FD-4CC9-A593-2FC4B39A0DE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995194" y="2945886"/>
            <a:ext cx="599587" cy="17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2488F5E6-C931-4B13-A89A-4F58C8C2676E}"/>
              </a:ext>
            </a:extLst>
          </p:cNvPr>
          <p:cNvCxnSpPr>
            <a:cxnSpLocks/>
          </p:cNvCxnSpPr>
          <p:nvPr/>
        </p:nvCxnSpPr>
        <p:spPr>
          <a:xfrm flipV="1">
            <a:off x="995194" y="3157799"/>
            <a:ext cx="613493" cy="3481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767B0A30-8770-4B86-BA17-241F1AF140DB}"/>
              </a:ext>
            </a:extLst>
          </p:cNvPr>
          <p:cNvCxnSpPr>
            <a:cxnSpLocks/>
          </p:cNvCxnSpPr>
          <p:nvPr/>
        </p:nvCxnSpPr>
        <p:spPr>
          <a:xfrm flipV="1">
            <a:off x="995193" y="3165460"/>
            <a:ext cx="599587" cy="790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68F0E1F3-B1E4-4C28-A72E-752077189E24}"/>
              </a:ext>
            </a:extLst>
          </p:cNvPr>
          <p:cNvCxnSpPr>
            <a:cxnSpLocks/>
          </p:cNvCxnSpPr>
          <p:nvPr/>
        </p:nvCxnSpPr>
        <p:spPr>
          <a:xfrm flipV="1">
            <a:off x="2222180" y="1970378"/>
            <a:ext cx="599587" cy="790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007788E9-2C0D-4325-A383-60A774513E5E}"/>
              </a:ext>
            </a:extLst>
          </p:cNvPr>
          <p:cNvCxnSpPr>
            <a:cxnSpLocks/>
          </p:cNvCxnSpPr>
          <p:nvPr/>
        </p:nvCxnSpPr>
        <p:spPr>
          <a:xfrm flipV="1">
            <a:off x="2220510" y="2412433"/>
            <a:ext cx="599587" cy="348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EB3F311F-4A87-467E-9589-80FA8A0E347E}"/>
              </a:ext>
            </a:extLst>
          </p:cNvPr>
          <p:cNvCxnSpPr>
            <a:cxnSpLocks/>
          </p:cNvCxnSpPr>
          <p:nvPr/>
        </p:nvCxnSpPr>
        <p:spPr>
          <a:xfrm>
            <a:off x="2220510" y="2937492"/>
            <a:ext cx="599587" cy="17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63918511-2719-4452-83AD-030E6899AC9D}"/>
              </a:ext>
            </a:extLst>
          </p:cNvPr>
          <p:cNvCxnSpPr>
            <a:cxnSpLocks/>
          </p:cNvCxnSpPr>
          <p:nvPr/>
        </p:nvCxnSpPr>
        <p:spPr>
          <a:xfrm>
            <a:off x="2215227" y="3145940"/>
            <a:ext cx="613493" cy="3481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F4E067CB-2389-452C-AE57-1DF9AA80DF91}"/>
              </a:ext>
            </a:extLst>
          </p:cNvPr>
          <p:cNvCxnSpPr>
            <a:cxnSpLocks/>
          </p:cNvCxnSpPr>
          <p:nvPr/>
        </p:nvCxnSpPr>
        <p:spPr>
          <a:xfrm>
            <a:off x="2222179" y="3140937"/>
            <a:ext cx="599587" cy="790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60C630F-FD6B-48E6-9D9F-D9DA79075420}"/>
              </a:ext>
            </a:extLst>
          </p:cNvPr>
          <p:cNvSpPr txBox="1"/>
          <p:nvPr/>
        </p:nvSpPr>
        <p:spPr>
          <a:xfrm>
            <a:off x="2859613" y="1712521"/>
            <a:ext cx="55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2C9D77E-C125-4804-8FC6-0675AABD1066}"/>
              </a:ext>
            </a:extLst>
          </p:cNvPr>
          <p:cNvSpPr txBox="1"/>
          <p:nvPr/>
        </p:nvSpPr>
        <p:spPr>
          <a:xfrm>
            <a:off x="2859613" y="2204328"/>
            <a:ext cx="55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4B8A2A1-2CD9-4417-ADEC-6CD71B46FDEE}"/>
              </a:ext>
            </a:extLst>
          </p:cNvPr>
          <p:cNvSpPr txBox="1"/>
          <p:nvPr/>
        </p:nvSpPr>
        <p:spPr>
          <a:xfrm>
            <a:off x="2859613" y="2696134"/>
            <a:ext cx="55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13AB553-CD29-435C-9D19-A4FB47A4F09D}"/>
              </a:ext>
            </a:extLst>
          </p:cNvPr>
          <p:cNvSpPr txBox="1"/>
          <p:nvPr/>
        </p:nvSpPr>
        <p:spPr>
          <a:xfrm>
            <a:off x="2859613" y="3187940"/>
            <a:ext cx="55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53A6D9E-E32D-43FE-8774-7BD50E2CD8CE}"/>
              </a:ext>
            </a:extLst>
          </p:cNvPr>
          <p:cNvSpPr txBox="1"/>
          <p:nvPr/>
        </p:nvSpPr>
        <p:spPr>
          <a:xfrm>
            <a:off x="2859613" y="3679747"/>
            <a:ext cx="55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27ECDFD-7A79-4595-942E-DD4BEA792875}"/>
              </a:ext>
            </a:extLst>
          </p:cNvPr>
          <p:cNvSpPr txBox="1"/>
          <p:nvPr/>
        </p:nvSpPr>
        <p:spPr>
          <a:xfrm>
            <a:off x="3938308" y="1668613"/>
            <a:ext cx="627399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  <a:p>
            <a:pPr algn="ctr"/>
            <a:r>
              <a:rPr lang="en-US" sz="3200" dirty="0"/>
              <a:t>3</a:t>
            </a:r>
          </a:p>
          <a:p>
            <a:pPr algn="ctr"/>
            <a:r>
              <a:rPr lang="en-US" sz="3200" dirty="0"/>
              <a:t>5</a:t>
            </a:r>
          </a:p>
          <a:p>
            <a:pPr algn="ctr"/>
            <a:r>
              <a:rPr lang="en-US" sz="3200" dirty="0"/>
              <a:t>7</a:t>
            </a:r>
          </a:p>
          <a:p>
            <a:pPr algn="ctr"/>
            <a:r>
              <a:rPr lang="en-US" sz="3200" dirty="0"/>
              <a:t>9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62792A4-8420-4C31-B6B6-7CE7BE02C5DB}"/>
              </a:ext>
            </a:extLst>
          </p:cNvPr>
          <p:cNvSpPr txBox="1"/>
          <p:nvPr/>
        </p:nvSpPr>
        <p:spPr>
          <a:xfrm>
            <a:off x="5165294" y="2745830"/>
            <a:ext cx="62739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X 9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937F9E49-E1C7-4D7B-A252-9C89258E53BF}"/>
              </a:ext>
            </a:extLst>
          </p:cNvPr>
          <p:cNvSpPr/>
          <p:nvPr/>
        </p:nvSpPr>
        <p:spPr>
          <a:xfrm>
            <a:off x="7306666" y="1668613"/>
            <a:ext cx="627399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BB6DC11C-FCDE-406D-A1BA-DD39BEF84AAF}"/>
              </a:ext>
            </a:extLst>
          </p:cNvPr>
          <p:cNvCxnSpPr/>
          <p:nvPr/>
        </p:nvCxnSpPr>
        <p:spPr>
          <a:xfrm>
            <a:off x="4565707" y="1955615"/>
            <a:ext cx="599587" cy="790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8CD73056-F7EA-4CFB-9ADE-63C07F96F963}"/>
              </a:ext>
            </a:extLst>
          </p:cNvPr>
          <p:cNvCxnSpPr>
            <a:cxnSpLocks/>
          </p:cNvCxnSpPr>
          <p:nvPr/>
        </p:nvCxnSpPr>
        <p:spPr>
          <a:xfrm>
            <a:off x="4565707" y="2397670"/>
            <a:ext cx="599587" cy="348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766E3F8C-7067-46A5-ADC5-9A6D8E672BCB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4565707" y="2945886"/>
            <a:ext cx="599587" cy="17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20A34A8E-768E-4EA6-B87B-E692224A829E}"/>
              </a:ext>
            </a:extLst>
          </p:cNvPr>
          <p:cNvCxnSpPr>
            <a:cxnSpLocks/>
          </p:cNvCxnSpPr>
          <p:nvPr/>
        </p:nvCxnSpPr>
        <p:spPr>
          <a:xfrm flipV="1">
            <a:off x="4565707" y="3157799"/>
            <a:ext cx="613493" cy="3481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0C2EC871-9AFF-4B98-9F3D-AC628FA4A1AF}"/>
              </a:ext>
            </a:extLst>
          </p:cNvPr>
          <p:cNvCxnSpPr>
            <a:cxnSpLocks/>
          </p:cNvCxnSpPr>
          <p:nvPr/>
        </p:nvCxnSpPr>
        <p:spPr>
          <a:xfrm flipV="1">
            <a:off x="4565706" y="3165460"/>
            <a:ext cx="599587" cy="790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2E3D1F7C-4232-4C5D-AAB9-D1CB41A03144}"/>
              </a:ext>
            </a:extLst>
          </p:cNvPr>
          <p:cNvCxnSpPr>
            <a:cxnSpLocks/>
          </p:cNvCxnSpPr>
          <p:nvPr/>
        </p:nvCxnSpPr>
        <p:spPr>
          <a:xfrm flipV="1">
            <a:off x="6707079" y="1970378"/>
            <a:ext cx="599587" cy="790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5D36AB5C-EE9B-4C04-AF0C-CFFC010E4F8D}"/>
              </a:ext>
            </a:extLst>
          </p:cNvPr>
          <p:cNvCxnSpPr>
            <a:cxnSpLocks/>
          </p:cNvCxnSpPr>
          <p:nvPr/>
        </p:nvCxnSpPr>
        <p:spPr>
          <a:xfrm flipV="1">
            <a:off x="6705409" y="2412433"/>
            <a:ext cx="599587" cy="348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005FAE83-F473-47CA-AA6C-2A6B020CE13A}"/>
              </a:ext>
            </a:extLst>
          </p:cNvPr>
          <p:cNvCxnSpPr>
            <a:cxnSpLocks/>
          </p:cNvCxnSpPr>
          <p:nvPr/>
        </p:nvCxnSpPr>
        <p:spPr>
          <a:xfrm>
            <a:off x="6705409" y="2937492"/>
            <a:ext cx="599587" cy="17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="" xmlns:a16="http://schemas.microsoft.com/office/drawing/2014/main" id="{CD2A66AE-E659-4DE2-9B13-6CD982882693}"/>
              </a:ext>
            </a:extLst>
          </p:cNvPr>
          <p:cNvCxnSpPr>
            <a:cxnSpLocks/>
          </p:cNvCxnSpPr>
          <p:nvPr/>
        </p:nvCxnSpPr>
        <p:spPr>
          <a:xfrm>
            <a:off x="6700126" y="3145940"/>
            <a:ext cx="613493" cy="34816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E7B9E451-2BC9-4A1D-8709-60332CE2F0E4}"/>
              </a:ext>
            </a:extLst>
          </p:cNvPr>
          <p:cNvCxnSpPr>
            <a:cxnSpLocks/>
          </p:cNvCxnSpPr>
          <p:nvPr/>
        </p:nvCxnSpPr>
        <p:spPr>
          <a:xfrm>
            <a:off x="6707078" y="3140937"/>
            <a:ext cx="599587" cy="790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28668D4-73B2-4188-84B0-0B6B08415033}"/>
              </a:ext>
            </a:extLst>
          </p:cNvPr>
          <p:cNvSpPr txBox="1"/>
          <p:nvPr/>
        </p:nvSpPr>
        <p:spPr>
          <a:xfrm>
            <a:off x="7344512" y="1712521"/>
            <a:ext cx="55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DBE91A3-BC29-4DE8-9DCD-407F29A2A269}"/>
              </a:ext>
            </a:extLst>
          </p:cNvPr>
          <p:cNvSpPr txBox="1"/>
          <p:nvPr/>
        </p:nvSpPr>
        <p:spPr>
          <a:xfrm>
            <a:off x="7344512" y="2204328"/>
            <a:ext cx="55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BA0F253-09BA-4736-A94D-E9411540C34F}"/>
              </a:ext>
            </a:extLst>
          </p:cNvPr>
          <p:cNvSpPr txBox="1"/>
          <p:nvPr/>
        </p:nvSpPr>
        <p:spPr>
          <a:xfrm>
            <a:off x="7344512" y="2696134"/>
            <a:ext cx="55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B9E2E9B-D2E9-49AF-9CE1-AC9DC4641DAE}"/>
              </a:ext>
            </a:extLst>
          </p:cNvPr>
          <p:cNvSpPr txBox="1"/>
          <p:nvPr/>
        </p:nvSpPr>
        <p:spPr>
          <a:xfrm>
            <a:off x="7344512" y="3187940"/>
            <a:ext cx="55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64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EB5A113-AC65-4575-AAAC-F3ABBBB7AF28}"/>
              </a:ext>
            </a:extLst>
          </p:cNvPr>
          <p:cNvSpPr txBox="1"/>
          <p:nvPr/>
        </p:nvSpPr>
        <p:spPr>
          <a:xfrm>
            <a:off x="7344512" y="3679747"/>
            <a:ext cx="550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FAB54DC-C6A5-45E4-9B6C-A3929F2CA1FE}"/>
              </a:ext>
            </a:extLst>
          </p:cNvPr>
          <p:cNvSpPr txBox="1"/>
          <p:nvPr/>
        </p:nvSpPr>
        <p:spPr>
          <a:xfrm>
            <a:off x="6088440" y="2745830"/>
            <a:ext cx="62739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+ 1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E9BFF77-906A-436A-9968-CACE6CACACE7}"/>
              </a:ext>
            </a:extLst>
          </p:cNvPr>
          <p:cNvCxnSpPr/>
          <p:nvPr/>
        </p:nvCxnSpPr>
        <p:spPr>
          <a:xfrm>
            <a:off x="5792693" y="2753087"/>
            <a:ext cx="2957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6E709D2F-7A50-4184-9B3F-2ACF40DDB0DD}"/>
              </a:ext>
            </a:extLst>
          </p:cNvPr>
          <p:cNvCxnSpPr/>
          <p:nvPr/>
        </p:nvCxnSpPr>
        <p:spPr>
          <a:xfrm>
            <a:off x="5792693" y="2847430"/>
            <a:ext cx="2957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A81A13A9-EE58-4051-A041-3AE0C6CAE4F9}"/>
              </a:ext>
            </a:extLst>
          </p:cNvPr>
          <p:cNvCxnSpPr/>
          <p:nvPr/>
        </p:nvCxnSpPr>
        <p:spPr>
          <a:xfrm>
            <a:off x="5792693" y="2945885"/>
            <a:ext cx="2957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EFD7B92C-6222-4685-BFB4-BF15EB58C1F7}"/>
              </a:ext>
            </a:extLst>
          </p:cNvPr>
          <p:cNvCxnSpPr/>
          <p:nvPr/>
        </p:nvCxnSpPr>
        <p:spPr>
          <a:xfrm>
            <a:off x="5792693" y="3047485"/>
            <a:ext cx="29574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0FE18A0C-8974-415C-A022-490C1940841F}"/>
              </a:ext>
            </a:extLst>
          </p:cNvPr>
          <p:cNvCxnSpPr/>
          <p:nvPr/>
        </p:nvCxnSpPr>
        <p:spPr>
          <a:xfrm>
            <a:off x="5792693" y="3133165"/>
            <a:ext cx="2957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09968D-CE5A-4A03-89BE-7850720C441C}"/>
              </a:ext>
            </a:extLst>
          </p:cNvPr>
          <p:cNvSpPr txBox="1"/>
          <p:nvPr/>
        </p:nvSpPr>
        <p:spPr>
          <a:xfrm>
            <a:off x="1103028" y="3937549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8CC68EF8-39B7-4B51-8865-39E9AA205BEF}"/>
              </a:ext>
            </a:extLst>
          </p:cNvPr>
          <p:cNvSpPr txBox="1"/>
          <p:nvPr/>
        </p:nvSpPr>
        <p:spPr>
          <a:xfrm>
            <a:off x="1391248" y="3937549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EDA00F16-7DEC-4359-8207-3C62DACC7250}"/>
              </a:ext>
            </a:extLst>
          </p:cNvPr>
          <p:cNvSpPr/>
          <p:nvPr/>
        </p:nvSpPr>
        <p:spPr>
          <a:xfrm>
            <a:off x="3759200" y="1323480"/>
            <a:ext cx="5384800" cy="32448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A2F2DB7-2553-410F-A62F-281178A737E8}"/>
              </a:ext>
            </a:extLst>
          </p:cNvPr>
          <p:cNvSpPr txBox="1"/>
          <p:nvPr/>
        </p:nvSpPr>
        <p:spPr>
          <a:xfrm>
            <a:off x="1651832" y="3937549"/>
            <a:ext cx="32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6A29DA2-7CDE-45E3-AC98-B4DDEC3DD4A9}"/>
              </a:ext>
            </a:extLst>
          </p:cNvPr>
          <p:cNvSpPr txBox="1"/>
          <p:nvPr/>
        </p:nvSpPr>
        <p:spPr>
          <a:xfrm>
            <a:off x="1938490" y="3926479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FA8F5C7-2F1D-4039-829D-78687D923947}"/>
              </a:ext>
            </a:extLst>
          </p:cNvPr>
          <p:cNvSpPr txBox="1"/>
          <p:nvPr/>
        </p:nvSpPr>
        <p:spPr>
          <a:xfrm>
            <a:off x="2214708" y="3932707"/>
            <a:ext cx="56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AD47C354-3ADD-4E31-854E-E963AE26EA5C}"/>
              </a:ext>
            </a:extLst>
          </p:cNvPr>
          <p:cNvSpPr txBox="1"/>
          <p:nvPr/>
        </p:nvSpPr>
        <p:spPr>
          <a:xfrm>
            <a:off x="1096592" y="3936134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6B3BF75-FF03-43BB-80CD-512A0CA9FAA3}"/>
              </a:ext>
            </a:extLst>
          </p:cNvPr>
          <p:cNvSpPr txBox="1"/>
          <p:nvPr/>
        </p:nvSpPr>
        <p:spPr>
          <a:xfrm>
            <a:off x="1384812" y="3936134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D56FF29-DC06-4C43-88ED-C98F095D4BC3}"/>
              </a:ext>
            </a:extLst>
          </p:cNvPr>
          <p:cNvSpPr txBox="1"/>
          <p:nvPr/>
        </p:nvSpPr>
        <p:spPr>
          <a:xfrm>
            <a:off x="1645396" y="3936134"/>
            <a:ext cx="32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B9C50D5-9694-43A0-9376-2AB1CEF55A8F}"/>
              </a:ext>
            </a:extLst>
          </p:cNvPr>
          <p:cNvSpPr txBox="1"/>
          <p:nvPr/>
        </p:nvSpPr>
        <p:spPr>
          <a:xfrm>
            <a:off x="1932054" y="3925064"/>
            <a:ext cx="40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6503D08-1935-4439-BF1C-80B7DC1E26A3}"/>
              </a:ext>
            </a:extLst>
          </p:cNvPr>
          <p:cNvSpPr txBox="1"/>
          <p:nvPr/>
        </p:nvSpPr>
        <p:spPr>
          <a:xfrm>
            <a:off x="2208272" y="3931292"/>
            <a:ext cx="56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05988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32" grpId="0"/>
      <p:bldP spid="33" grpId="0"/>
      <p:bldP spid="34" grpId="0"/>
      <p:bldP spid="35" grpId="0"/>
      <p:bldP spid="36" grpId="0"/>
      <p:bldP spid="50" grpId="0"/>
      <p:bldP spid="51" grpId="0"/>
      <p:bldP spid="52" grpId="0"/>
      <p:bldP spid="53" grpId="0"/>
      <p:bldP spid="54" grpId="0"/>
      <p:bldP spid="63" grpId="0"/>
      <p:bldP spid="63" grpId="1"/>
      <p:bldP spid="64" grpId="0"/>
      <p:bldP spid="64" grpId="1"/>
      <p:bldP spid="56" grpId="0" animBg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40"/>
          <p:cNvSpPr/>
          <p:nvPr/>
        </p:nvSpPr>
        <p:spPr>
          <a:xfrm>
            <a:off x="709649" y="337414"/>
            <a:ext cx="7186227" cy="746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11D3FD-60E6-462A-B461-029783D2BCF6}"/>
              </a:ext>
            </a:extLst>
          </p:cNvPr>
          <p:cNvSpPr txBox="1"/>
          <p:nvPr/>
        </p:nvSpPr>
        <p:spPr>
          <a:xfrm>
            <a:off x="806698" y="295274"/>
            <a:ext cx="7186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chemeClr val="accent3"/>
                </a:solidFill>
              </a:rPr>
              <a:t>3 – topshiri</a:t>
            </a:r>
            <a:r>
              <a:rPr lang="en-US" sz="2400" dirty="0">
                <a:solidFill>
                  <a:schemeClr val="accent3"/>
                </a:solidFill>
              </a:rPr>
              <a:t>q.</a:t>
            </a:r>
            <a:r>
              <a:rPr lang="en" sz="2400" dirty="0"/>
              <a:t> </a:t>
            </a:r>
            <a:r>
              <a:rPr lang="en-US" sz="2200" dirty="0"/>
              <a:t>2 ta </a:t>
            </a:r>
            <a:r>
              <a:rPr lang="en-US" sz="2200" dirty="0" err="1"/>
              <a:t>bidonda</a:t>
            </a:r>
            <a:r>
              <a:rPr lang="en-US" sz="2200" dirty="0"/>
              <a:t> 26 </a:t>
            </a:r>
            <a:r>
              <a:rPr lang="en-US" sz="2200" dirty="0" err="1"/>
              <a:t>litrdan</a:t>
            </a:r>
            <a:r>
              <a:rPr lang="en-US" sz="2200" dirty="0"/>
              <a:t> </a:t>
            </a:r>
            <a:r>
              <a:rPr lang="en-US" sz="2200" dirty="0" err="1"/>
              <a:t>sut</a:t>
            </a:r>
            <a:r>
              <a:rPr lang="en-US" sz="2200" dirty="0"/>
              <a:t> </a:t>
            </a:r>
            <a:r>
              <a:rPr lang="en-US" sz="2200" dirty="0" err="1"/>
              <a:t>bor</a:t>
            </a:r>
            <a:r>
              <a:rPr lang="en-US" sz="2200" dirty="0"/>
              <a:t> </a:t>
            </a:r>
            <a:r>
              <a:rPr lang="en-US" sz="2200" dirty="0" err="1"/>
              <a:t>edi</a:t>
            </a:r>
            <a:r>
              <a:rPr lang="en-US" sz="2200" dirty="0"/>
              <a:t>. Har </a:t>
            </a:r>
            <a:r>
              <a:rPr lang="en-US" sz="2200" dirty="0" err="1"/>
              <a:t>biridan</a:t>
            </a:r>
            <a:r>
              <a:rPr lang="en-US" sz="2200" dirty="0"/>
              <a:t> 9 </a:t>
            </a:r>
            <a:r>
              <a:rPr lang="en-US" sz="2200" dirty="0" err="1"/>
              <a:t>litrdan</a:t>
            </a:r>
            <a:r>
              <a:rPr lang="en-US" sz="2200" dirty="0"/>
              <a:t> </a:t>
            </a:r>
            <a:r>
              <a:rPr lang="en-US" sz="2200" dirty="0" err="1"/>
              <a:t>sut</a:t>
            </a:r>
            <a:r>
              <a:rPr lang="en-US" sz="2200" dirty="0"/>
              <a:t> </a:t>
            </a:r>
            <a:r>
              <a:rPr lang="en-US" sz="2200" dirty="0" err="1"/>
              <a:t>ishlatildi</a:t>
            </a:r>
            <a:r>
              <a:rPr lang="en-US" sz="2200" dirty="0"/>
              <a:t>. Jami </a:t>
            </a:r>
            <a:r>
              <a:rPr lang="en-US" sz="2200" dirty="0" err="1"/>
              <a:t>necha</a:t>
            </a:r>
            <a:r>
              <a:rPr lang="en-US" sz="2200" dirty="0"/>
              <a:t> </a:t>
            </a:r>
            <a:r>
              <a:rPr lang="en-US" sz="2200" dirty="0" err="1"/>
              <a:t>litr</a:t>
            </a:r>
            <a:r>
              <a:rPr lang="en-US" sz="2200" dirty="0"/>
              <a:t> </a:t>
            </a:r>
            <a:r>
              <a:rPr lang="en-US" sz="2200" dirty="0" err="1"/>
              <a:t>sut</a:t>
            </a:r>
            <a:r>
              <a:rPr lang="en-US" sz="2200" dirty="0"/>
              <a:t> </a:t>
            </a:r>
            <a:r>
              <a:rPr lang="en-US" sz="2200" dirty="0" err="1"/>
              <a:t>qoldi</a:t>
            </a:r>
            <a:r>
              <a:rPr lang="en-US" sz="2400" dirty="0"/>
              <a:t>?</a:t>
            </a:r>
            <a:endParaRPr lang="en-US" sz="1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E38590B-2977-4569-BFA4-3D758AE3214B}"/>
              </a:ext>
            </a:extLst>
          </p:cNvPr>
          <p:cNvSpPr/>
          <p:nvPr/>
        </p:nvSpPr>
        <p:spPr>
          <a:xfrm>
            <a:off x="1092993" y="132878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ta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bidonda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- 26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litr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B337DAC-E9ED-4530-9E8F-4A72A1287881}"/>
              </a:ext>
            </a:extLst>
          </p:cNvPr>
          <p:cNvSpPr/>
          <p:nvPr/>
        </p:nvSpPr>
        <p:spPr>
          <a:xfrm>
            <a:off x="1092993" y="1815974"/>
            <a:ext cx="4144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Ishlatildi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har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biridan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- 9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litrdan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644E73A-D465-4BEE-81BF-E3EDF11012A9}"/>
              </a:ext>
            </a:extLst>
          </p:cNvPr>
          <p:cNvSpPr/>
          <p:nvPr/>
        </p:nvSpPr>
        <p:spPr>
          <a:xfrm>
            <a:off x="1092993" y="2303167"/>
            <a:ext cx="21964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Qoldi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?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litr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sut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3054306-2553-40BB-B69D-32987FCB4764}"/>
              </a:ext>
            </a:extLst>
          </p:cNvPr>
          <p:cNvSpPr/>
          <p:nvPr/>
        </p:nvSpPr>
        <p:spPr>
          <a:xfrm>
            <a:off x="3207542" y="2722898"/>
            <a:ext cx="1478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Yechish</a:t>
            </a:r>
            <a:r>
              <a:rPr lang="en-US" sz="2400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7BB2B81-D901-4413-82F8-20591AC7FB3F}"/>
              </a:ext>
            </a:extLst>
          </p:cNvPr>
          <p:cNvSpPr txBox="1"/>
          <p:nvPr/>
        </p:nvSpPr>
        <p:spPr>
          <a:xfrm>
            <a:off x="4874672" y="3058058"/>
            <a:ext cx="39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817B366-51EA-4D90-B9BF-689A2C375527}"/>
              </a:ext>
            </a:extLst>
          </p:cNvPr>
          <p:cNvSpPr txBox="1"/>
          <p:nvPr/>
        </p:nvSpPr>
        <p:spPr>
          <a:xfrm>
            <a:off x="5162892" y="3058058"/>
            <a:ext cx="39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EFA5DA-55A9-43E4-8688-D8688DED5405}"/>
              </a:ext>
            </a:extLst>
          </p:cNvPr>
          <p:cNvSpPr txBox="1"/>
          <p:nvPr/>
        </p:nvSpPr>
        <p:spPr>
          <a:xfrm>
            <a:off x="5421398" y="3058058"/>
            <a:ext cx="31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7D321CA-36D2-4199-BD61-4235A426E872}"/>
              </a:ext>
            </a:extLst>
          </p:cNvPr>
          <p:cNvSpPr txBox="1"/>
          <p:nvPr/>
        </p:nvSpPr>
        <p:spPr>
          <a:xfrm>
            <a:off x="5695526" y="3045571"/>
            <a:ext cx="39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20918B7-1079-4584-A18B-9D1AE141F6B0}"/>
              </a:ext>
            </a:extLst>
          </p:cNvPr>
          <p:cNvSpPr txBox="1"/>
          <p:nvPr/>
        </p:nvSpPr>
        <p:spPr>
          <a:xfrm>
            <a:off x="5950743" y="3052523"/>
            <a:ext cx="99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 </a:t>
            </a:r>
            <a:r>
              <a:rPr lang="en-US" sz="2400" dirty="0" err="1"/>
              <a:t>litr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E353CDA-3163-44F8-A1E8-4395E1C6ADBE}"/>
              </a:ext>
            </a:extLst>
          </p:cNvPr>
          <p:cNvSpPr txBox="1"/>
          <p:nvPr/>
        </p:nvSpPr>
        <p:spPr>
          <a:xfrm>
            <a:off x="4495350" y="3045572"/>
            <a:ext cx="51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60AE96F-7AF0-4415-BEBA-AF9AA571D49B}"/>
              </a:ext>
            </a:extLst>
          </p:cNvPr>
          <p:cNvSpPr txBox="1"/>
          <p:nvPr/>
        </p:nvSpPr>
        <p:spPr>
          <a:xfrm>
            <a:off x="4874672" y="3455323"/>
            <a:ext cx="54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E1BDE29-D0C2-4837-8F90-CC5E133AAF3A}"/>
              </a:ext>
            </a:extLst>
          </p:cNvPr>
          <p:cNvSpPr txBox="1"/>
          <p:nvPr/>
        </p:nvSpPr>
        <p:spPr>
          <a:xfrm>
            <a:off x="5351575" y="3455323"/>
            <a:ext cx="39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29E3578-024E-46E4-BF66-2050F0C40819}"/>
              </a:ext>
            </a:extLst>
          </p:cNvPr>
          <p:cNvSpPr txBox="1"/>
          <p:nvPr/>
        </p:nvSpPr>
        <p:spPr>
          <a:xfrm>
            <a:off x="5588000" y="3455323"/>
            <a:ext cx="54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7E6C4BF-2BBC-48F2-9ECF-E177740E4886}"/>
              </a:ext>
            </a:extLst>
          </p:cNvPr>
          <p:cNvSpPr txBox="1"/>
          <p:nvPr/>
        </p:nvSpPr>
        <p:spPr>
          <a:xfrm>
            <a:off x="5985807" y="3442836"/>
            <a:ext cx="39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EB4978D-B211-4D4A-B262-900E0CC67211}"/>
              </a:ext>
            </a:extLst>
          </p:cNvPr>
          <p:cNvSpPr txBox="1"/>
          <p:nvPr/>
        </p:nvSpPr>
        <p:spPr>
          <a:xfrm>
            <a:off x="6241024" y="3449788"/>
            <a:ext cx="85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 </a:t>
            </a:r>
            <a:r>
              <a:rPr lang="en-US" sz="2400" dirty="0" err="1"/>
              <a:t>litr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9AE8D13-2F25-4AAC-85D1-30A1FA4A046C}"/>
              </a:ext>
            </a:extLst>
          </p:cNvPr>
          <p:cNvSpPr txBox="1"/>
          <p:nvPr/>
        </p:nvSpPr>
        <p:spPr>
          <a:xfrm>
            <a:off x="4495350" y="3442837"/>
            <a:ext cx="51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CF1CD61-7DDD-451A-806C-8A0E7042EB8C}"/>
              </a:ext>
            </a:extLst>
          </p:cNvPr>
          <p:cNvSpPr/>
          <p:nvPr/>
        </p:nvSpPr>
        <p:spPr>
          <a:xfrm>
            <a:off x="3207543" y="3852595"/>
            <a:ext cx="1254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Javob</a:t>
            </a:r>
            <a:r>
              <a:rPr lang="en-US" sz="2400" b="1" dirty="0"/>
              <a:t>: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0AAC68C8-EB19-4ED4-B2C1-43AB7BB3C976}"/>
              </a:ext>
            </a:extLst>
          </p:cNvPr>
          <p:cNvSpPr/>
          <p:nvPr/>
        </p:nvSpPr>
        <p:spPr>
          <a:xfrm>
            <a:off x="4334509" y="3852594"/>
            <a:ext cx="3800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Jami 8 </a:t>
            </a:r>
            <a:r>
              <a:rPr lang="en-US" sz="2400" b="1" dirty="0" err="1"/>
              <a:t>litr</a:t>
            </a:r>
            <a:r>
              <a:rPr lang="en-US" sz="2400" b="1" dirty="0"/>
              <a:t> </a:t>
            </a:r>
            <a:r>
              <a:rPr lang="en-US" sz="2400" b="1" dirty="0" err="1"/>
              <a:t>sut</a:t>
            </a:r>
            <a:r>
              <a:rPr lang="en-US" sz="2400" b="1" dirty="0"/>
              <a:t> </a:t>
            </a:r>
            <a:r>
              <a:rPr lang="en-US" sz="2400" b="1" dirty="0" err="1"/>
              <a:t>qoldi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0EF59E-4EBA-439B-A329-B21E328EE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" t="36684" r="1365" b="21321"/>
          <a:stretch/>
        </p:blipFill>
        <p:spPr>
          <a:xfrm>
            <a:off x="2250" y="1469984"/>
            <a:ext cx="9141750" cy="2203531"/>
          </a:xfrm>
          <a:prstGeom prst="rect">
            <a:avLst/>
          </a:prstGeom>
        </p:spPr>
      </p:pic>
      <p:sp>
        <p:nvSpPr>
          <p:cNvPr id="2205" name="Google Shape;2205;p54"/>
          <p:cNvSpPr/>
          <p:nvPr/>
        </p:nvSpPr>
        <p:spPr>
          <a:xfrm>
            <a:off x="1648590" y="563377"/>
            <a:ext cx="6641080" cy="577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54"/>
          <p:cNvSpPr txBox="1">
            <a:spLocks noGrp="1"/>
          </p:cNvSpPr>
          <p:nvPr>
            <p:ph type="title"/>
          </p:nvPr>
        </p:nvSpPr>
        <p:spPr>
          <a:xfrm>
            <a:off x="1701985" y="637627"/>
            <a:ext cx="6587685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3"/>
                </a:solidFill>
              </a:rPr>
              <a:t>4 – topshiri</a:t>
            </a:r>
            <a:r>
              <a:rPr lang="en-US" sz="2500" dirty="0" smtClean="0">
                <a:solidFill>
                  <a:schemeClr val="accent3"/>
                </a:solidFill>
              </a:rPr>
              <a:t>q.</a:t>
            </a:r>
            <a:r>
              <a:rPr lang="en" sz="2500" dirty="0" smtClean="0"/>
              <a:t> </a:t>
            </a:r>
            <a:r>
              <a:rPr lang="en-US" sz="2500" dirty="0"/>
              <a:t>Kim </a:t>
            </a:r>
            <a:r>
              <a:rPr lang="en-US" sz="2500" dirty="0" err="1"/>
              <a:t>tez</a:t>
            </a:r>
            <a:r>
              <a:rPr lang="en-US" sz="2500" dirty="0"/>
              <a:t> </a:t>
            </a:r>
            <a:r>
              <a:rPr lang="en-US" sz="2500" dirty="0" err="1"/>
              <a:t>hisoblaydi</a:t>
            </a:r>
            <a:r>
              <a:rPr lang="en-US" sz="2500" dirty="0"/>
              <a:t>?</a:t>
            </a:r>
            <a:endParaRPr sz="25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FA28C7-F5BA-45D3-950F-99B03EEE7020}"/>
              </a:ext>
            </a:extLst>
          </p:cNvPr>
          <p:cNvSpPr txBox="1"/>
          <p:nvPr/>
        </p:nvSpPr>
        <p:spPr>
          <a:xfrm>
            <a:off x="433968" y="2756056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255D82-5BCC-4C69-8C48-7EA24EDC1652}"/>
              </a:ext>
            </a:extLst>
          </p:cNvPr>
          <p:cNvSpPr txBox="1"/>
          <p:nvPr/>
        </p:nvSpPr>
        <p:spPr>
          <a:xfrm>
            <a:off x="1213405" y="2726982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63D2BD-7D92-4906-887C-8F72B97180CF}"/>
              </a:ext>
            </a:extLst>
          </p:cNvPr>
          <p:cNvSpPr txBox="1"/>
          <p:nvPr/>
        </p:nvSpPr>
        <p:spPr>
          <a:xfrm>
            <a:off x="1997176" y="2757760"/>
            <a:ext cx="58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D079CE1-683A-423E-9C8E-6F34780268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20" t="50000" r="38625" b="27226"/>
          <a:stretch/>
        </p:blipFill>
        <p:spPr>
          <a:xfrm flipH="1">
            <a:off x="7633381" y="3673515"/>
            <a:ext cx="1510619" cy="1215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BE2466-498F-4D12-ADA9-D0644C356929}"/>
              </a:ext>
            </a:extLst>
          </p:cNvPr>
          <p:cNvSpPr txBox="1"/>
          <p:nvPr/>
        </p:nvSpPr>
        <p:spPr>
          <a:xfrm>
            <a:off x="3624306" y="2879382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760C43A-1F74-4CC8-87D3-527F405530FF}"/>
              </a:ext>
            </a:extLst>
          </p:cNvPr>
          <p:cNvSpPr txBox="1"/>
          <p:nvPr/>
        </p:nvSpPr>
        <p:spPr>
          <a:xfrm>
            <a:off x="4380995" y="2879382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06B9AD-7E6A-4EAA-AD15-614C6AB52078}"/>
              </a:ext>
            </a:extLst>
          </p:cNvPr>
          <p:cNvSpPr txBox="1"/>
          <p:nvPr/>
        </p:nvSpPr>
        <p:spPr>
          <a:xfrm>
            <a:off x="5112753" y="2902903"/>
            <a:ext cx="58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7B47C9B-8F85-48C1-870B-D7B5A534BCBE}"/>
              </a:ext>
            </a:extLst>
          </p:cNvPr>
          <p:cNvSpPr txBox="1"/>
          <p:nvPr/>
        </p:nvSpPr>
        <p:spPr>
          <a:xfrm>
            <a:off x="6769754" y="3042371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45CBF5-3FF8-4D68-8FA2-C1E56A09F4C2}"/>
              </a:ext>
            </a:extLst>
          </p:cNvPr>
          <p:cNvSpPr txBox="1"/>
          <p:nvPr/>
        </p:nvSpPr>
        <p:spPr>
          <a:xfrm>
            <a:off x="7471350" y="3035114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9C39175-BC72-4D9D-B2C9-425F0BC02674}"/>
              </a:ext>
            </a:extLst>
          </p:cNvPr>
          <p:cNvSpPr txBox="1"/>
          <p:nvPr/>
        </p:nvSpPr>
        <p:spPr>
          <a:xfrm>
            <a:off x="8180203" y="3091040"/>
            <a:ext cx="52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531964" y="1458230"/>
            <a:ext cx="8318263" cy="3138169"/>
            <a:chOff x="807626" y="1311856"/>
            <a:chExt cx="7533638" cy="2511938"/>
          </a:xfrm>
          <a:solidFill>
            <a:schemeClr val="accent4"/>
          </a:solidFill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916532" y="547100"/>
            <a:ext cx="7516268" cy="80424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1123252" y="721484"/>
            <a:ext cx="7516268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700" dirty="0" err="1">
                <a:solidFill>
                  <a:schemeClr val="accent3"/>
                </a:solidFill>
              </a:rPr>
              <a:t>Mustaqil</a:t>
            </a:r>
            <a:r>
              <a:rPr lang="en-US" sz="2700" dirty="0">
                <a:solidFill>
                  <a:schemeClr val="accent3"/>
                </a:solidFill>
              </a:rPr>
              <a:t> </a:t>
            </a:r>
            <a:r>
              <a:rPr lang="en-US" sz="2700" dirty="0" err="1">
                <a:solidFill>
                  <a:schemeClr val="accent3"/>
                </a:solidFill>
              </a:rPr>
              <a:t>topshiriq</a:t>
            </a:r>
            <a:r>
              <a:rPr lang="en-US" sz="2700" dirty="0">
                <a:solidFill>
                  <a:schemeClr val="accent3"/>
                </a:solidFill>
              </a:rPr>
              <a:t>. (79- bet) 5- </a:t>
            </a:r>
            <a:r>
              <a:rPr lang="en-US" sz="2700" dirty="0" err="1">
                <a:solidFill>
                  <a:schemeClr val="accent3"/>
                </a:solidFill>
              </a:rPr>
              <a:t>topshiriq</a:t>
            </a:r>
            <a:r>
              <a:rPr lang="en-US" sz="2700" dirty="0">
                <a:solidFill>
                  <a:schemeClr val="accent3"/>
                </a:solidFill>
              </a:rPr>
              <a:t>.</a:t>
            </a:r>
            <a:br>
              <a:rPr lang="en-US" sz="2700" dirty="0">
                <a:solidFill>
                  <a:schemeClr val="accent3"/>
                </a:solidFill>
              </a:rPr>
            </a:br>
            <a:r>
              <a:rPr lang="en-US" sz="2700" dirty="0" err="1"/>
              <a:t>Namuna</a:t>
            </a:r>
            <a:r>
              <a:rPr lang="en-US" sz="2700" dirty="0"/>
              <a:t> </a:t>
            </a:r>
            <a:r>
              <a:rPr lang="en-US" sz="2700" dirty="0" err="1"/>
              <a:t>asosida</a:t>
            </a:r>
            <a:r>
              <a:rPr lang="en-US" sz="2700" dirty="0"/>
              <a:t> </a:t>
            </a:r>
            <a:r>
              <a:rPr lang="en-US" sz="2700" dirty="0" err="1"/>
              <a:t>ifodalar</a:t>
            </a:r>
            <a:r>
              <a:rPr lang="en-US" sz="2700" dirty="0"/>
              <a:t> </a:t>
            </a:r>
            <a:r>
              <a:rPr lang="en-US" sz="2700" dirty="0" err="1"/>
              <a:t>tuzamiz</a:t>
            </a:r>
            <a:r>
              <a:rPr lang="en-US" sz="2700" dirty="0"/>
              <a:t>?</a:t>
            </a:r>
            <a:endParaRPr sz="2700" dirty="0">
              <a:solidFill>
                <a:schemeClr val="accent3"/>
              </a:solidFill>
            </a:endParaRPr>
          </a:p>
        </p:txBody>
      </p:sp>
      <p:sp>
        <p:nvSpPr>
          <p:cNvPr id="2025" name="Google Shape;2025;p46"/>
          <p:cNvSpPr txBox="1">
            <a:spLocks noGrp="1"/>
          </p:cNvSpPr>
          <p:nvPr>
            <p:ph type="body" idx="2"/>
          </p:nvPr>
        </p:nvSpPr>
        <p:spPr>
          <a:xfrm>
            <a:off x="521170" y="2869657"/>
            <a:ext cx="3074700" cy="511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b="1" dirty="0"/>
              <a:t>N</a:t>
            </a:r>
            <a:r>
              <a:rPr lang="en-US" sz="2400" b="1" dirty="0" err="1"/>
              <a:t>amuna</a:t>
            </a:r>
            <a:r>
              <a:rPr lang="en-US" sz="2400" b="1" dirty="0"/>
              <a:t>: 1 x 9 = 9 </a:t>
            </a:r>
            <a:endParaRPr b="1" dirty="0"/>
          </a:p>
        </p:txBody>
      </p:sp>
      <p:grpSp>
        <p:nvGrpSpPr>
          <p:cNvPr id="2026" name="Google Shape;2026;p46"/>
          <p:cNvGrpSpPr/>
          <p:nvPr/>
        </p:nvGrpSpPr>
        <p:grpSpPr>
          <a:xfrm rot="3085484" flipH="1">
            <a:off x="-698785" y="3517871"/>
            <a:ext cx="2816830" cy="2273284"/>
            <a:chOff x="-729163" y="3851975"/>
            <a:chExt cx="2464103" cy="1988620"/>
          </a:xfrm>
        </p:grpSpPr>
        <p:sp>
          <p:nvSpPr>
            <p:cNvPr id="2027" name="Google Shape;2027;p4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8601A82-EC28-4277-ABD7-F257F7491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26" t="26301" r="14049" b="18653"/>
          <a:stretch/>
        </p:blipFill>
        <p:spPr>
          <a:xfrm>
            <a:off x="3595870" y="1889574"/>
            <a:ext cx="5145998" cy="20959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0B87DC4-61B0-4C16-A59B-0A4BA98260EE}"/>
              </a:ext>
            </a:extLst>
          </p:cNvPr>
          <p:cNvSpPr txBox="1"/>
          <p:nvPr/>
        </p:nvSpPr>
        <p:spPr>
          <a:xfrm>
            <a:off x="6072420" y="2762535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20806A3-B17D-4378-9778-D24ADD1D4897}"/>
              </a:ext>
            </a:extLst>
          </p:cNvPr>
          <p:cNvSpPr txBox="1"/>
          <p:nvPr/>
        </p:nvSpPr>
        <p:spPr>
          <a:xfrm>
            <a:off x="3712356" y="3386335"/>
            <a:ext cx="58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1445275" y="1253626"/>
            <a:ext cx="6253425" cy="2649871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1" name="Google Shape;2191;p53"/>
          <p:cNvSpPr txBox="1">
            <a:spLocks noGrp="1"/>
          </p:cNvSpPr>
          <p:nvPr>
            <p:ph type="title"/>
          </p:nvPr>
        </p:nvSpPr>
        <p:spPr>
          <a:xfrm>
            <a:off x="1470223" y="1253626"/>
            <a:ext cx="6152352" cy="25647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E’</a:t>
            </a:r>
            <a:r>
              <a:rPr lang="en-US" dirty="0" err="1"/>
              <a:t>tiboringiz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rahmat</a:t>
            </a:r>
            <a:r>
              <a:rPr lang="en-US" dirty="0"/>
              <a:t>!</a:t>
            </a:r>
            <a:endParaRPr dirty="0"/>
          </a:p>
        </p:txBody>
      </p:sp>
      <p:grpSp>
        <p:nvGrpSpPr>
          <p:cNvPr id="2192" name="Google Shape;2192;p53"/>
          <p:cNvGrpSpPr/>
          <p:nvPr/>
        </p:nvGrpSpPr>
        <p:grpSpPr>
          <a:xfrm rot="-618237" flipH="1">
            <a:off x="7353241" y="1690447"/>
            <a:ext cx="2237788" cy="1755910"/>
            <a:chOff x="-2415600" y="2986400"/>
            <a:chExt cx="1943075" cy="1524659"/>
          </a:xfrm>
        </p:grpSpPr>
        <p:sp>
          <p:nvSpPr>
            <p:cNvPr id="2193" name="Google Shape;2193;p5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8" name="Google Shape;2198;p5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199" name="Google Shape;2199;p5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5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197</Words>
  <Application>Microsoft Office PowerPoint</Application>
  <PresentationFormat>Экран (16:9)</PresentationFormat>
  <Paragraphs>84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Raleway</vt:lpstr>
      <vt:lpstr>Josefin Sans</vt:lpstr>
      <vt:lpstr>Language Arts Subject for High School - 9th Grade: Grammar by Slidesgo</vt:lpstr>
      <vt:lpstr>Matematika  2 - sinf</vt:lpstr>
      <vt:lpstr>Mavzu:</vt:lpstr>
      <vt:lpstr>Mustaqil topshiriq. (78-bet) 5- topshiriq.</vt:lpstr>
      <vt:lpstr>1 – topshiriq. Hisoblashlarni tushuntiramiz</vt:lpstr>
      <vt:lpstr>2 – topshiriq. Model asosida ifodalar tuzamiz va qiymatini topamiz</vt:lpstr>
      <vt:lpstr>Презентация PowerPoint</vt:lpstr>
      <vt:lpstr>4 – topshiriq. Kim tez hisoblaydi?</vt:lpstr>
      <vt:lpstr>Mustaqil topshiriq. (79- bet) 5- topshiriq. Namuna asosida ifodalar tuzamiz?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2 - sinf</dc:title>
  <cp:lastModifiedBy>Zafar Sharipov</cp:lastModifiedBy>
  <cp:revision>21</cp:revision>
  <dcterms:modified xsi:type="dcterms:W3CDTF">2021-11-13T04:12:06Z</dcterms:modified>
</cp:coreProperties>
</file>