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1"/>
  </p:notesMasterIdLst>
  <p:sldIdLst>
    <p:sldId id="256" r:id="rId2"/>
    <p:sldId id="258" r:id="rId3"/>
    <p:sldId id="262" r:id="rId4"/>
    <p:sldId id="271" r:id="rId5"/>
    <p:sldId id="311" r:id="rId6"/>
    <p:sldId id="257" r:id="rId7"/>
    <p:sldId id="312" r:id="rId8"/>
    <p:sldId id="263" r:id="rId9"/>
    <p:sldId id="270" r:id="rId10"/>
  </p:sldIdLst>
  <p:sldSz cx="9144000" cy="5143500" type="screen16x9"/>
  <p:notesSz cx="6858000" cy="9144000"/>
  <p:embeddedFontLst>
    <p:embeddedFont>
      <p:font typeface="Raleway" charset="-52"/>
      <p:regular r:id="rId12"/>
      <p:bold r:id="rId13"/>
      <p:italic r:id="rId14"/>
      <p:boldItalic r:id="rId15"/>
    </p:embeddedFont>
    <p:embeddedFont>
      <p:font typeface="Josefin Sans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DC7A41-2FB1-485A-9B26-7C8F5B7C5EA3}">
  <a:tblStyle styleId="{2CDC7A41-2FB1-485A-9B26-7C8F5B7C5EA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-756" y="-2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643848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4" name="Google Shape;187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0" name="Google Shape;1930;gd6e563917c_0_57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1" name="Google Shape;1931;gd6e563917c_0_57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gd6e563917c_0_58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0" name="Google Shape;2010;gd6e563917c_0_58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2" name="Google Shape;2202;gd72c1aea9c_0_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3" name="Google Shape;2203;gd72c1aea9c_0_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2" name="Google Shape;2202;gd72c1aea9c_0_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3" name="Google Shape;2203;gd72c1aea9c_0_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6984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3" name="Google Shape;1923;gd6e563917c_0_1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4" name="Google Shape;1924;gd6e563917c_0_1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2" name="Google Shape;2202;gd72c1aea9c_0_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3" name="Google Shape;2203;gd72c1aea9c_0_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7698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gd9077d85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7" name="Google Shape;2017;gd9077d85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5" name="Google Shape;2185;gd72c1aea9c_0_6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6" name="Google Shape;2186;gd72c1aea9c_0_6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>
            <a:off x="-623774" y="-308113"/>
            <a:ext cx="2449210" cy="3023416"/>
            <a:chOff x="-623774" y="-350900"/>
            <a:chExt cx="2449210" cy="3023416"/>
          </a:xfrm>
        </p:grpSpPr>
        <p:grpSp>
          <p:nvGrpSpPr>
            <p:cNvPr id="11" name="Google Shape;11;p2"/>
            <p:cNvGrpSpPr/>
            <p:nvPr/>
          </p:nvGrpSpPr>
          <p:grpSpPr>
            <a:xfrm rot="1413719">
              <a:off x="224827" y="-308028"/>
              <a:ext cx="616248" cy="1925931"/>
              <a:chOff x="-1858600" y="2385325"/>
              <a:chExt cx="523125" cy="1635025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" name="Google Shape;16;p2"/>
            <p:cNvGrpSpPr/>
            <p:nvPr/>
          </p:nvGrpSpPr>
          <p:grpSpPr>
            <a:xfrm rot="1413719">
              <a:off x="234082" y="-133704"/>
              <a:ext cx="1216593" cy="2128592"/>
              <a:chOff x="-1779100" y="2408800"/>
              <a:chExt cx="1032750" cy="1807075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>
              <a:off x="-623774" y="407959"/>
              <a:ext cx="2317309" cy="2264556"/>
              <a:chOff x="-623774" y="407959"/>
              <a:chExt cx="2317309" cy="2264556"/>
            </a:xfrm>
          </p:grpSpPr>
          <p:grpSp>
            <p:nvGrpSpPr>
              <p:cNvPr id="22" name="Google Shape;22;p2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25;p2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" name="Google Shape;26;p2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" name="Google Shape;27;p2"/>
          <p:cNvGrpSpPr/>
          <p:nvPr/>
        </p:nvGrpSpPr>
        <p:grpSpPr>
          <a:xfrm rot="-9899952" flipH="1">
            <a:off x="2571487" y="-1518746"/>
            <a:ext cx="3447216" cy="2782028"/>
            <a:chOff x="-729163" y="3851975"/>
            <a:chExt cx="2464103" cy="1988620"/>
          </a:xfrm>
        </p:grpSpPr>
        <p:sp>
          <p:nvSpPr>
            <p:cNvPr id="28" name="Google Shape;28;p2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42;p2"/>
          <p:cNvGrpSpPr/>
          <p:nvPr/>
        </p:nvGrpSpPr>
        <p:grpSpPr>
          <a:xfrm rot="10800000" flipH="1">
            <a:off x="3470443" y="4472761"/>
            <a:ext cx="3447280" cy="2782079"/>
            <a:chOff x="-729163" y="3851975"/>
            <a:chExt cx="2464103" cy="1988620"/>
          </a:xfrm>
        </p:grpSpPr>
        <p:sp>
          <p:nvSpPr>
            <p:cNvPr id="43" name="Google Shape;43;p2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2"/>
          <p:cNvSpPr txBox="1">
            <a:spLocks noGrp="1"/>
          </p:cNvSpPr>
          <p:nvPr>
            <p:ph type="ctrTitle"/>
          </p:nvPr>
        </p:nvSpPr>
        <p:spPr>
          <a:xfrm>
            <a:off x="1288500" y="1854333"/>
            <a:ext cx="6567000" cy="14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7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8" name="Google Shape;58;p2"/>
          <p:cNvSpPr txBox="1">
            <a:spLocks noGrp="1"/>
          </p:cNvSpPr>
          <p:nvPr>
            <p:ph type="subTitle" idx="1"/>
          </p:nvPr>
        </p:nvSpPr>
        <p:spPr>
          <a:xfrm>
            <a:off x="3759300" y="3287133"/>
            <a:ext cx="1625400" cy="35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9" name="Google Shape;59;p2"/>
          <p:cNvSpPr txBox="1">
            <a:spLocks noGrp="1"/>
          </p:cNvSpPr>
          <p:nvPr>
            <p:ph type="subTitle" idx="2"/>
          </p:nvPr>
        </p:nvSpPr>
        <p:spPr>
          <a:xfrm>
            <a:off x="6604975" y="567550"/>
            <a:ext cx="1685100" cy="4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0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" name="Google Shape;1812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13" name="Google Shape;1813;p36"/>
          <p:cNvGrpSpPr/>
          <p:nvPr/>
        </p:nvGrpSpPr>
        <p:grpSpPr>
          <a:xfrm rot="-1529531" flipH="1">
            <a:off x="-954979" y="-634053"/>
            <a:ext cx="2743809" cy="2699664"/>
            <a:chOff x="7235149" y="-718650"/>
            <a:chExt cx="3031064" cy="2982297"/>
          </a:xfrm>
        </p:grpSpPr>
        <p:grpSp>
          <p:nvGrpSpPr>
            <p:cNvPr id="1814" name="Google Shape;1814;p36"/>
            <p:cNvGrpSpPr/>
            <p:nvPr/>
          </p:nvGrpSpPr>
          <p:grpSpPr>
            <a:xfrm rot="-4962260" flipH="1">
              <a:off x="7958573" y="-653239"/>
              <a:ext cx="596905" cy="1865484"/>
              <a:chOff x="-1858600" y="2385325"/>
              <a:chExt cx="523125" cy="1635025"/>
            </a:xfrm>
          </p:grpSpPr>
          <p:sp>
            <p:nvSpPr>
              <p:cNvPr id="1815" name="Google Shape;1815;p36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36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36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36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19" name="Google Shape;1819;p36"/>
            <p:cNvGrpSpPr/>
            <p:nvPr/>
          </p:nvGrpSpPr>
          <p:grpSpPr>
            <a:xfrm rot="-4962260" flipH="1">
              <a:off x="7743302" y="-357136"/>
              <a:ext cx="1178407" cy="2061785"/>
              <a:chOff x="-1779100" y="2408800"/>
              <a:chExt cx="1032750" cy="1807075"/>
            </a:xfrm>
          </p:grpSpPr>
          <p:sp>
            <p:nvSpPr>
              <p:cNvPr id="1820" name="Google Shape;1820;p36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36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36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36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24" name="Google Shape;1824;p36"/>
            <p:cNvGrpSpPr/>
            <p:nvPr/>
          </p:nvGrpSpPr>
          <p:grpSpPr>
            <a:xfrm rot="-3828478" flipH="1">
              <a:off x="7664496" y="-324322"/>
              <a:ext cx="2244432" cy="2193641"/>
              <a:chOff x="-623774" y="407959"/>
              <a:chExt cx="2317309" cy="2264556"/>
            </a:xfrm>
          </p:grpSpPr>
          <p:grpSp>
            <p:nvGrpSpPr>
              <p:cNvPr id="1825" name="Google Shape;1825;p36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826" name="Google Shape;1826;p36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7" name="Google Shape;1827;p36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8" name="Google Shape;1828;p36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829" name="Google Shape;1829;p36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30" name="Google Shape;1830;p36"/>
          <p:cNvGrpSpPr/>
          <p:nvPr/>
        </p:nvGrpSpPr>
        <p:grpSpPr>
          <a:xfrm rot="6549583">
            <a:off x="8069153" y="-193177"/>
            <a:ext cx="1855790" cy="1819886"/>
            <a:chOff x="7928300" y="-514224"/>
            <a:chExt cx="1855805" cy="1819900"/>
          </a:xfrm>
        </p:grpSpPr>
        <p:sp>
          <p:nvSpPr>
            <p:cNvPr id="1831" name="Google Shape;1831;p36"/>
            <p:cNvSpPr/>
            <p:nvPr/>
          </p:nvSpPr>
          <p:spPr>
            <a:xfrm>
              <a:off x="7928300" y="-454883"/>
              <a:ext cx="1760560" cy="1748943"/>
            </a:xfrm>
            <a:custGeom>
              <a:avLst/>
              <a:gdLst/>
              <a:ahLst/>
              <a:cxnLst/>
              <a:rect l="l" t="t" r="r" b="b"/>
              <a:pathLst>
                <a:path w="63046" h="62630" extrusionOk="0">
                  <a:moveTo>
                    <a:pt x="36994" y="0"/>
                  </a:moveTo>
                  <a:lnTo>
                    <a:pt x="1035" y="26386"/>
                  </a:lnTo>
                  <a:cubicBezTo>
                    <a:pt x="168" y="27019"/>
                    <a:pt x="1" y="28220"/>
                    <a:pt x="635" y="29088"/>
                  </a:cubicBezTo>
                  <a:lnTo>
                    <a:pt x="24952" y="62245"/>
                  </a:lnTo>
                  <a:cubicBezTo>
                    <a:pt x="25130" y="62501"/>
                    <a:pt x="25412" y="62629"/>
                    <a:pt x="25702" y="62629"/>
                  </a:cubicBezTo>
                  <a:cubicBezTo>
                    <a:pt x="25904" y="62629"/>
                    <a:pt x="26109" y="62568"/>
                    <a:pt x="26286" y="62445"/>
                  </a:cubicBezTo>
                  <a:lnTo>
                    <a:pt x="63046" y="35492"/>
                  </a:lnTo>
                  <a:lnTo>
                    <a:pt x="369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36"/>
            <p:cNvSpPr/>
            <p:nvPr/>
          </p:nvSpPr>
          <p:spPr>
            <a:xfrm>
              <a:off x="7969294" y="272619"/>
              <a:ext cx="748027" cy="970813"/>
            </a:xfrm>
            <a:custGeom>
              <a:avLst/>
              <a:gdLst/>
              <a:ahLst/>
              <a:cxnLst/>
              <a:rect l="l" t="t" r="r" b="b"/>
              <a:pathLst>
                <a:path w="26787" h="34765" extrusionOk="0">
                  <a:moveTo>
                    <a:pt x="2469" y="0"/>
                  </a:moveTo>
                  <a:lnTo>
                    <a:pt x="568" y="1401"/>
                  </a:lnTo>
                  <a:cubicBezTo>
                    <a:pt x="101" y="1768"/>
                    <a:pt x="1" y="2435"/>
                    <a:pt x="368" y="2902"/>
                  </a:cubicBezTo>
                  <a:lnTo>
                    <a:pt x="23417" y="34358"/>
                  </a:lnTo>
                  <a:cubicBezTo>
                    <a:pt x="23622" y="34624"/>
                    <a:pt x="23939" y="34764"/>
                    <a:pt x="24253" y="34764"/>
                  </a:cubicBezTo>
                  <a:cubicBezTo>
                    <a:pt x="24452" y="34764"/>
                    <a:pt x="24650" y="34708"/>
                    <a:pt x="24818" y="34592"/>
                  </a:cubicBezTo>
                  <a:lnTo>
                    <a:pt x="26786" y="33124"/>
                  </a:lnTo>
                  <a:lnTo>
                    <a:pt x="24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36"/>
            <p:cNvSpPr/>
            <p:nvPr/>
          </p:nvSpPr>
          <p:spPr>
            <a:xfrm>
              <a:off x="7974879" y="316378"/>
              <a:ext cx="683744" cy="926887"/>
            </a:xfrm>
            <a:custGeom>
              <a:avLst/>
              <a:gdLst/>
              <a:ahLst/>
              <a:cxnLst/>
              <a:rect l="l" t="t" r="r" b="b"/>
              <a:pathLst>
                <a:path w="24485" h="33192" extrusionOk="0">
                  <a:moveTo>
                    <a:pt x="201" y="1"/>
                  </a:moveTo>
                  <a:cubicBezTo>
                    <a:pt x="134" y="101"/>
                    <a:pt x="68" y="201"/>
                    <a:pt x="1" y="334"/>
                  </a:cubicBezTo>
                  <a:lnTo>
                    <a:pt x="24118" y="33191"/>
                  </a:lnTo>
                  <a:cubicBezTo>
                    <a:pt x="24251" y="33191"/>
                    <a:pt x="24385" y="33158"/>
                    <a:pt x="24485" y="33091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36"/>
            <p:cNvSpPr/>
            <p:nvPr/>
          </p:nvSpPr>
          <p:spPr>
            <a:xfrm>
              <a:off x="8024251" y="-514224"/>
              <a:ext cx="1757767" cy="1745368"/>
            </a:xfrm>
            <a:custGeom>
              <a:avLst/>
              <a:gdLst/>
              <a:ahLst/>
              <a:cxnLst/>
              <a:rect l="l" t="t" r="r" b="b"/>
              <a:pathLst>
                <a:path w="62946" h="62502" extrusionOk="0">
                  <a:moveTo>
                    <a:pt x="36883" y="0"/>
                  </a:moveTo>
                  <a:cubicBezTo>
                    <a:pt x="36619" y="0"/>
                    <a:pt x="36354" y="83"/>
                    <a:pt x="36127" y="257"/>
                  </a:cubicBezTo>
                  <a:lnTo>
                    <a:pt x="735" y="26209"/>
                  </a:lnTo>
                  <a:cubicBezTo>
                    <a:pt x="134" y="26643"/>
                    <a:pt x="1" y="27477"/>
                    <a:pt x="434" y="28077"/>
                  </a:cubicBezTo>
                  <a:lnTo>
                    <a:pt x="25686" y="62502"/>
                  </a:lnTo>
                  <a:lnTo>
                    <a:pt x="62412" y="35549"/>
                  </a:lnTo>
                  <a:cubicBezTo>
                    <a:pt x="62846" y="35215"/>
                    <a:pt x="62946" y="34615"/>
                    <a:pt x="62612" y="34215"/>
                  </a:cubicBezTo>
                  <a:lnTo>
                    <a:pt x="37928" y="524"/>
                  </a:lnTo>
                  <a:cubicBezTo>
                    <a:pt x="37668" y="184"/>
                    <a:pt x="37277" y="0"/>
                    <a:pt x="368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36"/>
            <p:cNvSpPr/>
            <p:nvPr/>
          </p:nvSpPr>
          <p:spPr>
            <a:xfrm>
              <a:off x="8538436" y="77926"/>
              <a:ext cx="581287" cy="715411"/>
            </a:xfrm>
            <a:custGeom>
              <a:avLst/>
              <a:gdLst/>
              <a:ahLst/>
              <a:cxnLst/>
              <a:rect l="l" t="t" r="r" b="b"/>
              <a:pathLst>
                <a:path w="20816" h="25619" fill="none" extrusionOk="0">
                  <a:moveTo>
                    <a:pt x="18047" y="25619"/>
                  </a:moveTo>
                  <a:lnTo>
                    <a:pt x="1" y="1034"/>
                  </a:lnTo>
                  <a:moveTo>
                    <a:pt x="19448" y="24618"/>
                  </a:moveTo>
                  <a:lnTo>
                    <a:pt x="1369" y="0"/>
                  </a:lnTo>
                  <a:moveTo>
                    <a:pt x="20816" y="23584"/>
                  </a:moveTo>
                  <a:lnTo>
                    <a:pt x="4471" y="1301"/>
                  </a:lnTo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36"/>
            <p:cNvSpPr/>
            <p:nvPr/>
          </p:nvSpPr>
          <p:spPr>
            <a:xfrm>
              <a:off x="8014952" y="272619"/>
              <a:ext cx="702370" cy="942692"/>
            </a:xfrm>
            <a:custGeom>
              <a:avLst/>
              <a:gdLst/>
              <a:ahLst/>
              <a:cxnLst/>
              <a:rect l="l" t="t" r="r" b="b"/>
              <a:pathLst>
                <a:path w="25152" h="33758" extrusionOk="0">
                  <a:moveTo>
                    <a:pt x="834" y="0"/>
                  </a:moveTo>
                  <a:lnTo>
                    <a:pt x="0" y="634"/>
                  </a:lnTo>
                  <a:lnTo>
                    <a:pt x="24318" y="33758"/>
                  </a:lnTo>
                  <a:lnTo>
                    <a:pt x="25151" y="33124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36"/>
            <p:cNvSpPr/>
            <p:nvPr/>
          </p:nvSpPr>
          <p:spPr>
            <a:xfrm>
              <a:off x="8435979" y="1124918"/>
              <a:ext cx="204020" cy="180759"/>
            </a:xfrm>
            <a:custGeom>
              <a:avLst/>
              <a:gdLst/>
              <a:ahLst/>
              <a:cxnLst/>
              <a:rect l="l" t="t" r="r" b="b"/>
              <a:pathLst>
                <a:path w="7306" h="6473" extrusionOk="0">
                  <a:moveTo>
                    <a:pt x="5571" y="1"/>
                  </a:moveTo>
                  <a:lnTo>
                    <a:pt x="1" y="4104"/>
                  </a:lnTo>
                  <a:lnTo>
                    <a:pt x="1535" y="4804"/>
                  </a:lnTo>
                  <a:lnTo>
                    <a:pt x="1769" y="6472"/>
                  </a:lnTo>
                  <a:lnTo>
                    <a:pt x="7306" y="2403"/>
                  </a:lnTo>
                  <a:lnTo>
                    <a:pt x="55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36"/>
            <p:cNvSpPr/>
            <p:nvPr/>
          </p:nvSpPr>
          <p:spPr>
            <a:xfrm>
              <a:off x="7991662" y="298701"/>
              <a:ext cx="691200" cy="933393"/>
            </a:xfrm>
            <a:custGeom>
              <a:avLst/>
              <a:gdLst/>
              <a:ahLst/>
              <a:cxnLst/>
              <a:rect l="l" t="t" r="r" b="b"/>
              <a:pathLst>
                <a:path w="24752" h="33425" extrusionOk="0">
                  <a:moveTo>
                    <a:pt x="434" y="0"/>
                  </a:moveTo>
                  <a:lnTo>
                    <a:pt x="0" y="300"/>
                  </a:lnTo>
                  <a:lnTo>
                    <a:pt x="24318" y="33424"/>
                  </a:lnTo>
                  <a:lnTo>
                    <a:pt x="24751" y="33090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36"/>
            <p:cNvSpPr/>
            <p:nvPr/>
          </p:nvSpPr>
          <p:spPr>
            <a:xfrm>
              <a:off x="8681179" y="383867"/>
              <a:ext cx="1102926" cy="853276"/>
            </a:xfrm>
            <a:custGeom>
              <a:avLst/>
              <a:gdLst/>
              <a:ahLst/>
              <a:cxnLst/>
              <a:rect l="l" t="t" r="r" b="b"/>
              <a:pathLst>
                <a:path w="39496" h="30556" extrusionOk="0">
                  <a:moveTo>
                    <a:pt x="37528" y="0"/>
                  </a:moveTo>
                  <a:lnTo>
                    <a:pt x="1" y="27520"/>
                  </a:lnTo>
                  <a:lnTo>
                    <a:pt x="2236" y="30556"/>
                  </a:lnTo>
                  <a:lnTo>
                    <a:pt x="38962" y="3603"/>
                  </a:lnTo>
                  <a:cubicBezTo>
                    <a:pt x="39396" y="3269"/>
                    <a:pt x="39496" y="2669"/>
                    <a:pt x="39162" y="2235"/>
                  </a:cubicBezTo>
                  <a:lnTo>
                    <a:pt x="375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0" name="Google Shape;1840;p36"/>
          <p:cNvGrpSpPr/>
          <p:nvPr/>
        </p:nvGrpSpPr>
        <p:grpSpPr>
          <a:xfrm rot="495391">
            <a:off x="8039094" y="971709"/>
            <a:ext cx="1916587" cy="2062600"/>
            <a:chOff x="-700138" y="3808702"/>
            <a:chExt cx="1916655" cy="2062674"/>
          </a:xfrm>
        </p:grpSpPr>
        <p:sp>
          <p:nvSpPr>
            <p:cNvPr id="1841" name="Google Shape;1841;p36"/>
            <p:cNvSpPr/>
            <p:nvPr/>
          </p:nvSpPr>
          <p:spPr>
            <a:xfrm rot="-1128775">
              <a:off x="-425908" y="4068745"/>
              <a:ext cx="1419635" cy="1616920"/>
            </a:xfrm>
            <a:custGeom>
              <a:avLst/>
              <a:gdLst/>
              <a:ahLst/>
              <a:cxnLst/>
              <a:rect l="l" t="t" r="r" b="b"/>
              <a:pathLst>
                <a:path w="39095" h="44528" extrusionOk="0">
                  <a:moveTo>
                    <a:pt x="26633" y="0"/>
                  </a:moveTo>
                  <a:cubicBezTo>
                    <a:pt x="26552" y="0"/>
                    <a:pt x="26469" y="13"/>
                    <a:pt x="26386" y="38"/>
                  </a:cubicBezTo>
                  <a:lnTo>
                    <a:pt x="0" y="8878"/>
                  </a:lnTo>
                  <a:lnTo>
                    <a:pt x="11575" y="43436"/>
                  </a:lnTo>
                  <a:cubicBezTo>
                    <a:pt x="11787" y="44097"/>
                    <a:pt x="12397" y="44528"/>
                    <a:pt x="13057" y="44528"/>
                  </a:cubicBezTo>
                  <a:cubicBezTo>
                    <a:pt x="13229" y="44528"/>
                    <a:pt x="13404" y="44499"/>
                    <a:pt x="13577" y="44437"/>
                  </a:cubicBezTo>
                  <a:lnTo>
                    <a:pt x="38494" y="36097"/>
                  </a:lnTo>
                  <a:cubicBezTo>
                    <a:pt x="38861" y="35964"/>
                    <a:pt x="39095" y="35530"/>
                    <a:pt x="38961" y="35130"/>
                  </a:cubicBezTo>
                  <a:lnTo>
                    <a:pt x="27386" y="538"/>
                  </a:lnTo>
                  <a:cubicBezTo>
                    <a:pt x="27279" y="215"/>
                    <a:pt x="26975" y="0"/>
                    <a:pt x="26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36"/>
            <p:cNvSpPr/>
            <p:nvPr/>
          </p:nvSpPr>
          <p:spPr>
            <a:xfrm rot="-1128775">
              <a:off x="-474625" y="3993204"/>
              <a:ext cx="1414805" cy="1633006"/>
            </a:xfrm>
            <a:custGeom>
              <a:avLst/>
              <a:gdLst/>
              <a:ahLst/>
              <a:cxnLst/>
              <a:rect l="l" t="t" r="r" b="b"/>
              <a:pathLst>
                <a:path w="38962" h="44971" extrusionOk="0">
                  <a:moveTo>
                    <a:pt x="26500" y="0"/>
                  </a:moveTo>
                  <a:cubicBezTo>
                    <a:pt x="26418" y="0"/>
                    <a:pt x="26335" y="12"/>
                    <a:pt x="26252" y="38"/>
                  </a:cubicBezTo>
                  <a:lnTo>
                    <a:pt x="867" y="8544"/>
                  </a:lnTo>
                  <a:cubicBezTo>
                    <a:pt x="300" y="8744"/>
                    <a:pt x="0" y="9345"/>
                    <a:pt x="200" y="9912"/>
                  </a:cubicBezTo>
                  <a:lnTo>
                    <a:pt x="11942" y="44970"/>
                  </a:lnTo>
                  <a:lnTo>
                    <a:pt x="38327" y="36131"/>
                  </a:lnTo>
                  <a:cubicBezTo>
                    <a:pt x="38761" y="35997"/>
                    <a:pt x="38961" y="35563"/>
                    <a:pt x="38828" y="35163"/>
                  </a:cubicBezTo>
                  <a:lnTo>
                    <a:pt x="27253" y="538"/>
                  </a:lnTo>
                  <a:cubicBezTo>
                    <a:pt x="27145" y="215"/>
                    <a:pt x="26841" y="0"/>
                    <a:pt x="265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36"/>
            <p:cNvSpPr/>
            <p:nvPr/>
          </p:nvSpPr>
          <p:spPr>
            <a:xfrm rot="-1128775">
              <a:off x="411142" y="5063464"/>
              <a:ext cx="300449" cy="167182"/>
            </a:xfrm>
            <a:custGeom>
              <a:avLst/>
              <a:gdLst/>
              <a:ahLst/>
              <a:cxnLst/>
              <a:rect l="l" t="t" r="r" b="b"/>
              <a:pathLst>
                <a:path w="8274" h="4604" fill="none" extrusionOk="0">
                  <a:moveTo>
                    <a:pt x="835" y="1935"/>
                  </a:moveTo>
                  <a:lnTo>
                    <a:pt x="6539" y="0"/>
                  </a:lnTo>
                  <a:moveTo>
                    <a:pt x="1" y="3202"/>
                  </a:moveTo>
                  <a:lnTo>
                    <a:pt x="7973" y="534"/>
                  </a:lnTo>
                  <a:moveTo>
                    <a:pt x="335" y="4103"/>
                  </a:moveTo>
                  <a:lnTo>
                    <a:pt x="8274" y="1435"/>
                  </a:lnTo>
                  <a:moveTo>
                    <a:pt x="1736" y="4603"/>
                  </a:moveTo>
                  <a:lnTo>
                    <a:pt x="7440" y="2702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36"/>
            <p:cNvSpPr/>
            <p:nvPr/>
          </p:nvSpPr>
          <p:spPr>
            <a:xfrm rot="-1128775">
              <a:off x="206184" y="5200882"/>
              <a:ext cx="918160" cy="352049"/>
            </a:xfrm>
            <a:custGeom>
              <a:avLst/>
              <a:gdLst/>
              <a:ahLst/>
              <a:cxnLst/>
              <a:rect l="l" t="t" r="r" b="b"/>
              <a:pathLst>
                <a:path w="25285" h="9695" extrusionOk="0">
                  <a:moveTo>
                    <a:pt x="24884" y="1"/>
                  </a:moveTo>
                  <a:lnTo>
                    <a:pt x="0" y="8340"/>
                  </a:lnTo>
                  <a:lnTo>
                    <a:pt x="267" y="9107"/>
                  </a:lnTo>
                  <a:cubicBezTo>
                    <a:pt x="371" y="9473"/>
                    <a:pt x="700" y="9695"/>
                    <a:pt x="1061" y="9695"/>
                  </a:cubicBezTo>
                  <a:cubicBezTo>
                    <a:pt x="1162" y="9695"/>
                    <a:pt x="1266" y="9678"/>
                    <a:pt x="1368" y="9641"/>
                  </a:cubicBezTo>
                  <a:lnTo>
                    <a:pt x="24618" y="1869"/>
                  </a:lnTo>
                  <a:cubicBezTo>
                    <a:pt x="25051" y="1736"/>
                    <a:pt x="25285" y="1235"/>
                    <a:pt x="25151" y="835"/>
                  </a:cubicBezTo>
                  <a:lnTo>
                    <a:pt x="248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36"/>
            <p:cNvSpPr/>
            <p:nvPr/>
          </p:nvSpPr>
          <p:spPr>
            <a:xfrm rot="-1128775">
              <a:off x="-404925" y="4413984"/>
              <a:ext cx="539022" cy="1345775"/>
            </a:xfrm>
            <a:custGeom>
              <a:avLst/>
              <a:gdLst/>
              <a:ahLst/>
              <a:cxnLst/>
              <a:rect l="l" t="t" r="r" b="b"/>
              <a:pathLst>
                <a:path w="14844" h="37061" extrusionOk="0">
                  <a:moveTo>
                    <a:pt x="2769" y="0"/>
                  </a:moveTo>
                  <a:lnTo>
                    <a:pt x="867" y="634"/>
                  </a:lnTo>
                  <a:cubicBezTo>
                    <a:pt x="300" y="834"/>
                    <a:pt x="0" y="1435"/>
                    <a:pt x="200" y="2002"/>
                  </a:cubicBezTo>
                  <a:lnTo>
                    <a:pt x="11942" y="37060"/>
                  </a:lnTo>
                  <a:lnTo>
                    <a:pt x="14844" y="36093"/>
                  </a:lnTo>
                  <a:lnTo>
                    <a:pt x="27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6"/>
            <p:cNvSpPr/>
            <p:nvPr/>
          </p:nvSpPr>
          <p:spPr>
            <a:xfrm rot="-1128775">
              <a:off x="-276077" y="4234377"/>
              <a:ext cx="661395" cy="495483"/>
            </a:xfrm>
            <a:custGeom>
              <a:avLst/>
              <a:gdLst/>
              <a:ahLst/>
              <a:cxnLst/>
              <a:rect l="l" t="t" r="r" b="b"/>
              <a:pathLst>
                <a:path w="18214" h="13645" fill="none" extrusionOk="0">
                  <a:moveTo>
                    <a:pt x="18214" y="7373"/>
                  </a:moveTo>
                  <a:lnTo>
                    <a:pt x="16045" y="935"/>
                  </a:lnTo>
                  <a:cubicBezTo>
                    <a:pt x="15278" y="1202"/>
                    <a:pt x="14444" y="802"/>
                    <a:pt x="14177" y="1"/>
                  </a:cubicBezTo>
                  <a:lnTo>
                    <a:pt x="935" y="4437"/>
                  </a:lnTo>
                  <a:cubicBezTo>
                    <a:pt x="1201" y="5205"/>
                    <a:pt x="801" y="6039"/>
                    <a:pt x="1" y="6305"/>
                  </a:cubicBezTo>
                  <a:lnTo>
                    <a:pt x="2169" y="12743"/>
                  </a:lnTo>
                  <a:cubicBezTo>
                    <a:pt x="2936" y="12477"/>
                    <a:pt x="3770" y="12877"/>
                    <a:pt x="4037" y="13644"/>
                  </a:cubicBezTo>
                  <a:lnTo>
                    <a:pt x="17280" y="9241"/>
                  </a:lnTo>
                  <a:cubicBezTo>
                    <a:pt x="17013" y="8440"/>
                    <a:pt x="17413" y="7606"/>
                    <a:pt x="18214" y="737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36"/>
            <p:cNvSpPr/>
            <p:nvPr/>
          </p:nvSpPr>
          <p:spPr>
            <a:xfrm rot="-1128775">
              <a:off x="201603" y="5203043"/>
              <a:ext cx="909699" cy="322237"/>
            </a:xfrm>
            <a:custGeom>
              <a:avLst/>
              <a:gdLst/>
              <a:ahLst/>
              <a:cxnLst/>
              <a:rect l="l" t="t" r="r" b="b"/>
              <a:pathLst>
                <a:path w="25052" h="8874" extrusionOk="0">
                  <a:moveTo>
                    <a:pt x="24884" y="1"/>
                  </a:moveTo>
                  <a:lnTo>
                    <a:pt x="0" y="8340"/>
                  </a:lnTo>
                  <a:lnTo>
                    <a:pt x="200" y="8874"/>
                  </a:lnTo>
                  <a:lnTo>
                    <a:pt x="25051" y="568"/>
                  </a:lnTo>
                  <a:lnTo>
                    <a:pt x="248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36"/>
            <p:cNvSpPr/>
            <p:nvPr/>
          </p:nvSpPr>
          <p:spPr>
            <a:xfrm rot="-1128775">
              <a:off x="222822" y="5233880"/>
              <a:ext cx="902437" cy="311343"/>
            </a:xfrm>
            <a:custGeom>
              <a:avLst/>
              <a:gdLst/>
              <a:ahLst/>
              <a:cxnLst/>
              <a:rect l="l" t="t" r="r" b="b"/>
              <a:pathLst>
                <a:path w="24852" h="8574" extrusionOk="0">
                  <a:moveTo>
                    <a:pt x="24852" y="0"/>
                  </a:moveTo>
                  <a:lnTo>
                    <a:pt x="1" y="8340"/>
                  </a:lnTo>
                  <a:cubicBezTo>
                    <a:pt x="34" y="8406"/>
                    <a:pt x="134" y="8506"/>
                    <a:pt x="201" y="8573"/>
                  </a:cubicBezTo>
                  <a:lnTo>
                    <a:pt x="24818" y="334"/>
                  </a:lnTo>
                  <a:cubicBezTo>
                    <a:pt x="24852" y="200"/>
                    <a:pt x="24852" y="100"/>
                    <a:pt x="24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36"/>
            <p:cNvSpPr/>
            <p:nvPr/>
          </p:nvSpPr>
          <p:spPr>
            <a:xfrm rot="-1128775">
              <a:off x="421575" y="5546080"/>
              <a:ext cx="96954" cy="205964"/>
            </a:xfrm>
            <a:custGeom>
              <a:avLst/>
              <a:gdLst/>
              <a:ahLst/>
              <a:cxnLst/>
              <a:rect l="l" t="t" r="r" b="b"/>
              <a:pathLst>
                <a:path w="2670" h="5672" extrusionOk="0">
                  <a:moveTo>
                    <a:pt x="901" y="1"/>
                  </a:moveTo>
                  <a:lnTo>
                    <a:pt x="1" y="301"/>
                  </a:lnTo>
                  <a:lnTo>
                    <a:pt x="1769" y="5672"/>
                  </a:lnTo>
                  <a:lnTo>
                    <a:pt x="2002" y="4871"/>
                  </a:lnTo>
                  <a:lnTo>
                    <a:pt x="2669" y="5371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0" name="Google Shape;1850;p36"/>
          <p:cNvGrpSpPr/>
          <p:nvPr/>
        </p:nvGrpSpPr>
        <p:grpSpPr>
          <a:xfrm rot="1625577">
            <a:off x="-734614" y="3481965"/>
            <a:ext cx="1810844" cy="1871626"/>
            <a:chOff x="334100" y="971800"/>
            <a:chExt cx="1810984" cy="1871771"/>
          </a:xfrm>
        </p:grpSpPr>
        <p:sp>
          <p:nvSpPr>
            <p:cNvPr id="1851" name="Google Shape;1851;p36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36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3" name="Google Shape;1853;p36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1854" name="Google Shape;1854;p36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36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56" name="Google Shape;1856;p36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36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36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9" name="Google Shape;1859;p36"/>
          <p:cNvGrpSpPr/>
          <p:nvPr/>
        </p:nvGrpSpPr>
        <p:grpSpPr>
          <a:xfrm rot="-6973059">
            <a:off x="7416467" y="3716414"/>
            <a:ext cx="1617325" cy="2466075"/>
            <a:chOff x="7518282" y="2373612"/>
            <a:chExt cx="1544209" cy="2355088"/>
          </a:xfrm>
        </p:grpSpPr>
        <p:sp>
          <p:nvSpPr>
            <p:cNvPr id="1860" name="Google Shape;1860;p36"/>
            <p:cNvSpPr/>
            <p:nvPr/>
          </p:nvSpPr>
          <p:spPr>
            <a:xfrm rot="718822">
              <a:off x="7689615" y="3249120"/>
              <a:ext cx="1111866" cy="1379201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36"/>
            <p:cNvSpPr/>
            <p:nvPr/>
          </p:nvSpPr>
          <p:spPr>
            <a:xfrm rot="718822">
              <a:off x="7649292" y="3211149"/>
              <a:ext cx="1111843" cy="1378947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36"/>
            <p:cNvSpPr/>
            <p:nvPr/>
          </p:nvSpPr>
          <p:spPr>
            <a:xfrm rot="718822">
              <a:off x="8428587" y="3328473"/>
              <a:ext cx="409048" cy="200495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36"/>
            <p:cNvSpPr/>
            <p:nvPr/>
          </p:nvSpPr>
          <p:spPr>
            <a:xfrm rot="718822">
              <a:off x="7632882" y="3365539"/>
              <a:ext cx="918528" cy="1181592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36"/>
            <p:cNvSpPr/>
            <p:nvPr/>
          </p:nvSpPr>
          <p:spPr>
            <a:xfrm rot="718822">
              <a:off x="8009603" y="2528280"/>
              <a:ext cx="906430" cy="1506230"/>
            </a:xfrm>
            <a:custGeom>
              <a:avLst/>
              <a:gdLst/>
              <a:ahLst/>
              <a:cxnLst/>
              <a:rect l="l" t="t" r="r" b="b"/>
              <a:pathLst>
                <a:path w="39260" h="65239" extrusionOk="0">
                  <a:moveTo>
                    <a:pt x="31193" y="1"/>
                  </a:moveTo>
                  <a:cubicBezTo>
                    <a:pt x="29629" y="1"/>
                    <a:pt x="28036" y="370"/>
                    <a:pt x="26643" y="1056"/>
                  </a:cubicBezTo>
                  <a:cubicBezTo>
                    <a:pt x="23259" y="2722"/>
                    <a:pt x="20848" y="5825"/>
                    <a:pt x="18746" y="8953"/>
                  </a:cubicBezTo>
                  <a:lnTo>
                    <a:pt x="18746" y="8928"/>
                  </a:lnTo>
                  <a:cubicBezTo>
                    <a:pt x="13079" y="17313"/>
                    <a:pt x="9001" y="26595"/>
                    <a:pt x="6078" y="36263"/>
                  </a:cubicBezTo>
                  <a:cubicBezTo>
                    <a:pt x="5078" y="39622"/>
                    <a:pt x="4027" y="42058"/>
                    <a:pt x="2822" y="45340"/>
                  </a:cubicBezTo>
                  <a:cubicBezTo>
                    <a:pt x="214" y="52473"/>
                    <a:pt x="1430" y="62307"/>
                    <a:pt x="14" y="65213"/>
                  </a:cubicBezTo>
                  <a:lnTo>
                    <a:pt x="14" y="65213"/>
                  </a:lnTo>
                  <a:cubicBezTo>
                    <a:pt x="7580" y="49885"/>
                    <a:pt x="20598" y="32563"/>
                    <a:pt x="32080" y="19877"/>
                  </a:cubicBezTo>
                  <a:cubicBezTo>
                    <a:pt x="34310" y="17415"/>
                    <a:pt x="36644" y="14928"/>
                    <a:pt x="37952" y="11851"/>
                  </a:cubicBezTo>
                  <a:cubicBezTo>
                    <a:pt x="39234" y="8800"/>
                    <a:pt x="39259" y="4928"/>
                    <a:pt x="37054" y="2415"/>
                  </a:cubicBezTo>
                  <a:cubicBezTo>
                    <a:pt x="35606" y="755"/>
                    <a:pt x="33429" y="1"/>
                    <a:pt x="31193" y="1"/>
                  </a:cubicBezTo>
                  <a:close/>
                  <a:moveTo>
                    <a:pt x="14" y="65213"/>
                  </a:moveTo>
                  <a:lnTo>
                    <a:pt x="14" y="65213"/>
                  </a:lnTo>
                  <a:cubicBezTo>
                    <a:pt x="10" y="65221"/>
                    <a:pt x="5" y="65230"/>
                    <a:pt x="1" y="65239"/>
                  </a:cubicBezTo>
                  <a:cubicBezTo>
                    <a:pt x="5" y="65230"/>
                    <a:pt x="10" y="65221"/>
                    <a:pt x="14" y="6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36"/>
            <p:cNvSpPr/>
            <p:nvPr/>
          </p:nvSpPr>
          <p:spPr>
            <a:xfrm rot="718822">
              <a:off x="8025575" y="2445523"/>
              <a:ext cx="854321" cy="1538669"/>
            </a:xfrm>
            <a:custGeom>
              <a:avLst/>
              <a:gdLst/>
              <a:ahLst/>
              <a:cxnLst/>
              <a:rect l="l" t="t" r="r" b="b"/>
              <a:pathLst>
                <a:path w="37003" h="66644" extrusionOk="0">
                  <a:moveTo>
                    <a:pt x="29021" y="0"/>
                  </a:moveTo>
                  <a:cubicBezTo>
                    <a:pt x="27307" y="0"/>
                    <a:pt x="25551" y="457"/>
                    <a:pt x="24053" y="1281"/>
                  </a:cubicBezTo>
                  <a:cubicBezTo>
                    <a:pt x="20745" y="3128"/>
                    <a:pt x="18489" y="6333"/>
                    <a:pt x="16514" y="9538"/>
                  </a:cubicBezTo>
                  <a:lnTo>
                    <a:pt x="16514" y="9513"/>
                  </a:lnTo>
                  <a:cubicBezTo>
                    <a:pt x="11232" y="18154"/>
                    <a:pt x="7591" y="27616"/>
                    <a:pt x="5129" y="37411"/>
                  </a:cubicBezTo>
                  <a:cubicBezTo>
                    <a:pt x="4257" y="40796"/>
                    <a:pt x="3360" y="43284"/>
                    <a:pt x="2308" y="46617"/>
                  </a:cubicBezTo>
                  <a:cubicBezTo>
                    <a:pt x="1" y="53874"/>
                    <a:pt x="1693" y="63669"/>
                    <a:pt x="411" y="66644"/>
                  </a:cubicBezTo>
                  <a:lnTo>
                    <a:pt x="411" y="66644"/>
                  </a:lnTo>
                  <a:cubicBezTo>
                    <a:pt x="7257" y="50951"/>
                    <a:pt x="19437" y="33052"/>
                    <a:pt x="30335" y="19846"/>
                  </a:cubicBezTo>
                  <a:cubicBezTo>
                    <a:pt x="32464" y="17257"/>
                    <a:pt x="34695" y="14692"/>
                    <a:pt x="35849" y="11564"/>
                  </a:cubicBezTo>
                  <a:cubicBezTo>
                    <a:pt x="37002" y="8436"/>
                    <a:pt x="36823" y="4564"/>
                    <a:pt x="34515" y="2153"/>
                  </a:cubicBezTo>
                  <a:cubicBezTo>
                    <a:pt x="33098" y="666"/>
                    <a:pt x="31091" y="0"/>
                    <a:pt x="290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36"/>
            <p:cNvSpPr/>
            <p:nvPr/>
          </p:nvSpPr>
          <p:spPr>
            <a:xfrm rot="718822">
              <a:off x="8557141" y="2511476"/>
              <a:ext cx="353037" cy="279917"/>
            </a:xfrm>
            <a:custGeom>
              <a:avLst/>
              <a:gdLst/>
              <a:ahLst/>
              <a:cxnLst/>
              <a:rect l="l" t="t" r="r" b="b"/>
              <a:pathLst>
                <a:path w="15291" h="12124" extrusionOk="0">
                  <a:moveTo>
                    <a:pt x="8935" y="0"/>
                  </a:moveTo>
                  <a:cubicBezTo>
                    <a:pt x="8915" y="0"/>
                    <a:pt x="8895" y="3"/>
                    <a:pt x="8873" y="9"/>
                  </a:cubicBezTo>
                  <a:cubicBezTo>
                    <a:pt x="8745" y="35"/>
                    <a:pt x="8642" y="265"/>
                    <a:pt x="8770" y="368"/>
                  </a:cubicBezTo>
                  <a:cubicBezTo>
                    <a:pt x="8796" y="368"/>
                    <a:pt x="8822" y="368"/>
                    <a:pt x="8847" y="394"/>
                  </a:cubicBezTo>
                  <a:cubicBezTo>
                    <a:pt x="8950" y="394"/>
                    <a:pt x="9053" y="368"/>
                    <a:pt x="9104" y="265"/>
                  </a:cubicBezTo>
                  <a:cubicBezTo>
                    <a:pt x="9172" y="153"/>
                    <a:pt x="9080" y="0"/>
                    <a:pt x="8935" y="0"/>
                  </a:cubicBezTo>
                  <a:close/>
                  <a:moveTo>
                    <a:pt x="11916" y="1183"/>
                  </a:moveTo>
                  <a:cubicBezTo>
                    <a:pt x="11893" y="1183"/>
                    <a:pt x="11871" y="1185"/>
                    <a:pt x="11848" y="1189"/>
                  </a:cubicBezTo>
                  <a:cubicBezTo>
                    <a:pt x="11565" y="1240"/>
                    <a:pt x="11360" y="1753"/>
                    <a:pt x="11642" y="1932"/>
                  </a:cubicBezTo>
                  <a:cubicBezTo>
                    <a:pt x="11694" y="1958"/>
                    <a:pt x="11745" y="1983"/>
                    <a:pt x="11796" y="2009"/>
                  </a:cubicBezTo>
                  <a:cubicBezTo>
                    <a:pt x="11822" y="2012"/>
                    <a:pt x="11848" y="2014"/>
                    <a:pt x="11873" y="2014"/>
                  </a:cubicBezTo>
                  <a:cubicBezTo>
                    <a:pt x="12051" y="2014"/>
                    <a:pt x="12219" y="1935"/>
                    <a:pt x="12309" y="1778"/>
                  </a:cubicBezTo>
                  <a:cubicBezTo>
                    <a:pt x="12452" y="1492"/>
                    <a:pt x="12218" y="1183"/>
                    <a:pt x="11916" y="1183"/>
                  </a:cubicBezTo>
                  <a:close/>
                  <a:moveTo>
                    <a:pt x="6093" y="1486"/>
                  </a:moveTo>
                  <a:cubicBezTo>
                    <a:pt x="5938" y="1486"/>
                    <a:pt x="5786" y="1562"/>
                    <a:pt x="5745" y="1727"/>
                  </a:cubicBezTo>
                  <a:cubicBezTo>
                    <a:pt x="5745" y="1778"/>
                    <a:pt x="5745" y="1804"/>
                    <a:pt x="5745" y="1855"/>
                  </a:cubicBezTo>
                  <a:cubicBezTo>
                    <a:pt x="5770" y="2035"/>
                    <a:pt x="5924" y="2189"/>
                    <a:pt x="6104" y="2214"/>
                  </a:cubicBezTo>
                  <a:cubicBezTo>
                    <a:pt x="6114" y="2215"/>
                    <a:pt x="6124" y="2216"/>
                    <a:pt x="6134" y="2216"/>
                  </a:cubicBezTo>
                  <a:cubicBezTo>
                    <a:pt x="6400" y="2216"/>
                    <a:pt x="6585" y="1897"/>
                    <a:pt x="6437" y="1650"/>
                  </a:cubicBezTo>
                  <a:cubicBezTo>
                    <a:pt x="6366" y="1543"/>
                    <a:pt x="6228" y="1486"/>
                    <a:pt x="6093" y="1486"/>
                  </a:cubicBezTo>
                  <a:close/>
                  <a:moveTo>
                    <a:pt x="9380" y="1591"/>
                  </a:moveTo>
                  <a:cubicBezTo>
                    <a:pt x="9348" y="1591"/>
                    <a:pt x="9316" y="1593"/>
                    <a:pt x="9283" y="1599"/>
                  </a:cubicBezTo>
                  <a:cubicBezTo>
                    <a:pt x="8847" y="1676"/>
                    <a:pt x="8565" y="2394"/>
                    <a:pt x="8976" y="2676"/>
                  </a:cubicBezTo>
                  <a:cubicBezTo>
                    <a:pt x="9027" y="2701"/>
                    <a:pt x="9104" y="2753"/>
                    <a:pt x="9181" y="2753"/>
                  </a:cubicBezTo>
                  <a:cubicBezTo>
                    <a:pt x="9222" y="2760"/>
                    <a:pt x="9265" y="2764"/>
                    <a:pt x="9307" y="2764"/>
                  </a:cubicBezTo>
                  <a:cubicBezTo>
                    <a:pt x="9550" y="2764"/>
                    <a:pt x="9793" y="2642"/>
                    <a:pt x="9924" y="2445"/>
                  </a:cubicBezTo>
                  <a:cubicBezTo>
                    <a:pt x="10115" y="2040"/>
                    <a:pt x="9796" y="1591"/>
                    <a:pt x="9380" y="1591"/>
                  </a:cubicBezTo>
                  <a:close/>
                  <a:moveTo>
                    <a:pt x="4129" y="3189"/>
                  </a:moveTo>
                  <a:cubicBezTo>
                    <a:pt x="4052" y="3214"/>
                    <a:pt x="4001" y="3343"/>
                    <a:pt x="4078" y="3394"/>
                  </a:cubicBezTo>
                  <a:lnTo>
                    <a:pt x="4078" y="3419"/>
                  </a:lnTo>
                  <a:lnTo>
                    <a:pt x="4104" y="3419"/>
                  </a:lnTo>
                  <a:cubicBezTo>
                    <a:pt x="4155" y="3419"/>
                    <a:pt x="4232" y="3394"/>
                    <a:pt x="4257" y="3343"/>
                  </a:cubicBezTo>
                  <a:cubicBezTo>
                    <a:pt x="4283" y="3266"/>
                    <a:pt x="4206" y="3189"/>
                    <a:pt x="4129" y="3189"/>
                  </a:cubicBezTo>
                  <a:close/>
                  <a:moveTo>
                    <a:pt x="14587" y="2354"/>
                  </a:moveTo>
                  <a:cubicBezTo>
                    <a:pt x="14547" y="2354"/>
                    <a:pt x="14505" y="2359"/>
                    <a:pt x="14463" y="2368"/>
                  </a:cubicBezTo>
                  <a:cubicBezTo>
                    <a:pt x="14027" y="2445"/>
                    <a:pt x="13745" y="3137"/>
                    <a:pt x="14155" y="3419"/>
                  </a:cubicBezTo>
                  <a:lnTo>
                    <a:pt x="14130" y="3419"/>
                  </a:lnTo>
                  <a:cubicBezTo>
                    <a:pt x="14207" y="3471"/>
                    <a:pt x="14284" y="3496"/>
                    <a:pt x="14360" y="3496"/>
                  </a:cubicBezTo>
                  <a:cubicBezTo>
                    <a:pt x="14415" y="3511"/>
                    <a:pt x="14471" y="3519"/>
                    <a:pt x="14527" y="3519"/>
                  </a:cubicBezTo>
                  <a:cubicBezTo>
                    <a:pt x="14756" y="3519"/>
                    <a:pt x="14980" y="3395"/>
                    <a:pt x="15104" y="3189"/>
                  </a:cubicBezTo>
                  <a:cubicBezTo>
                    <a:pt x="15290" y="2793"/>
                    <a:pt x="14990" y="2354"/>
                    <a:pt x="14587" y="2354"/>
                  </a:cubicBezTo>
                  <a:close/>
                  <a:moveTo>
                    <a:pt x="12388" y="3205"/>
                  </a:moveTo>
                  <a:cubicBezTo>
                    <a:pt x="12371" y="3205"/>
                    <a:pt x="12353" y="3208"/>
                    <a:pt x="12335" y="3214"/>
                  </a:cubicBezTo>
                  <a:cubicBezTo>
                    <a:pt x="12181" y="3240"/>
                    <a:pt x="12078" y="3471"/>
                    <a:pt x="12232" y="3573"/>
                  </a:cubicBezTo>
                  <a:cubicBezTo>
                    <a:pt x="12258" y="3573"/>
                    <a:pt x="12283" y="3599"/>
                    <a:pt x="12309" y="3599"/>
                  </a:cubicBezTo>
                  <a:cubicBezTo>
                    <a:pt x="12323" y="3604"/>
                    <a:pt x="12337" y="3606"/>
                    <a:pt x="12352" y="3606"/>
                  </a:cubicBezTo>
                  <a:cubicBezTo>
                    <a:pt x="12421" y="3606"/>
                    <a:pt x="12498" y="3560"/>
                    <a:pt x="12540" y="3496"/>
                  </a:cubicBezTo>
                  <a:cubicBezTo>
                    <a:pt x="12608" y="3361"/>
                    <a:pt x="12516" y="3205"/>
                    <a:pt x="12388" y="3205"/>
                  </a:cubicBezTo>
                  <a:close/>
                  <a:moveTo>
                    <a:pt x="7478" y="3842"/>
                  </a:moveTo>
                  <a:cubicBezTo>
                    <a:pt x="7323" y="3842"/>
                    <a:pt x="7170" y="3912"/>
                    <a:pt x="7129" y="4061"/>
                  </a:cubicBezTo>
                  <a:lnTo>
                    <a:pt x="7155" y="4061"/>
                  </a:lnTo>
                  <a:cubicBezTo>
                    <a:pt x="7155" y="4112"/>
                    <a:pt x="7155" y="4163"/>
                    <a:pt x="7155" y="4214"/>
                  </a:cubicBezTo>
                  <a:cubicBezTo>
                    <a:pt x="7181" y="4394"/>
                    <a:pt x="7334" y="4522"/>
                    <a:pt x="7514" y="4573"/>
                  </a:cubicBezTo>
                  <a:cubicBezTo>
                    <a:pt x="7796" y="4573"/>
                    <a:pt x="7976" y="4240"/>
                    <a:pt x="7822" y="4009"/>
                  </a:cubicBezTo>
                  <a:cubicBezTo>
                    <a:pt x="7761" y="3900"/>
                    <a:pt x="7619" y="3842"/>
                    <a:pt x="7478" y="3842"/>
                  </a:cubicBezTo>
                  <a:close/>
                  <a:moveTo>
                    <a:pt x="3853" y="5099"/>
                  </a:moveTo>
                  <a:cubicBezTo>
                    <a:pt x="3701" y="5099"/>
                    <a:pt x="3554" y="5169"/>
                    <a:pt x="3514" y="5317"/>
                  </a:cubicBezTo>
                  <a:cubicBezTo>
                    <a:pt x="3514" y="5368"/>
                    <a:pt x="3514" y="5420"/>
                    <a:pt x="3514" y="5471"/>
                  </a:cubicBezTo>
                  <a:cubicBezTo>
                    <a:pt x="3539" y="5650"/>
                    <a:pt x="3693" y="5804"/>
                    <a:pt x="3873" y="5830"/>
                  </a:cubicBezTo>
                  <a:cubicBezTo>
                    <a:pt x="4155" y="5830"/>
                    <a:pt x="4360" y="5522"/>
                    <a:pt x="4206" y="5266"/>
                  </a:cubicBezTo>
                  <a:cubicBezTo>
                    <a:pt x="4133" y="5156"/>
                    <a:pt x="3991" y="5099"/>
                    <a:pt x="3853" y="5099"/>
                  </a:cubicBezTo>
                  <a:close/>
                  <a:moveTo>
                    <a:pt x="7382" y="5816"/>
                  </a:moveTo>
                  <a:cubicBezTo>
                    <a:pt x="7341" y="5816"/>
                    <a:pt x="7300" y="5820"/>
                    <a:pt x="7258" y="5830"/>
                  </a:cubicBezTo>
                  <a:cubicBezTo>
                    <a:pt x="6822" y="5907"/>
                    <a:pt x="6540" y="6625"/>
                    <a:pt x="6924" y="6907"/>
                  </a:cubicBezTo>
                  <a:lnTo>
                    <a:pt x="6950" y="6907"/>
                  </a:lnTo>
                  <a:cubicBezTo>
                    <a:pt x="7001" y="6932"/>
                    <a:pt x="7078" y="6958"/>
                    <a:pt x="7155" y="6984"/>
                  </a:cubicBezTo>
                  <a:cubicBezTo>
                    <a:pt x="7196" y="6991"/>
                    <a:pt x="7238" y="6995"/>
                    <a:pt x="7280" y="6995"/>
                  </a:cubicBezTo>
                  <a:cubicBezTo>
                    <a:pt x="7524" y="6995"/>
                    <a:pt x="7767" y="6869"/>
                    <a:pt x="7899" y="6650"/>
                  </a:cubicBezTo>
                  <a:cubicBezTo>
                    <a:pt x="8085" y="6254"/>
                    <a:pt x="7785" y="5816"/>
                    <a:pt x="7382" y="5816"/>
                  </a:cubicBezTo>
                  <a:close/>
                  <a:moveTo>
                    <a:pt x="1704" y="7231"/>
                  </a:moveTo>
                  <a:cubicBezTo>
                    <a:pt x="1684" y="7231"/>
                    <a:pt x="1663" y="7234"/>
                    <a:pt x="1642" y="7240"/>
                  </a:cubicBezTo>
                  <a:cubicBezTo>
                    <a:pt x="1514" y="7266"/>
                    <a:pt x="1411" y="7497"/>
                    <a:pt x="1539" y="7599"/>
                  </a:cubicBezTo>
                  <a:cubicBezTo>
                    <a:pt x="1565" y="7599"/>
                    <a:pt x="1591" y="7625"/>
                    <a:pt x="1616" y="7625"/>
                  </a:cubicBezTo>
                  <a:cubicBezTo>
                    <a:pt x="1634" y="7629"/>
                    <a:pt x="1653" y="7631"/>
                    <a:pt x="1670" y="7631"/>
                  </a:cubicBezTo>
                  <a:cubicBezTo>
                    <a:pt x="1754" y="7631"/>
                    <a:pt x="1830" y="7586"/>
                    <a:pt x="1873" y="7522"/>
                  </a:cubicBezTo>
                  <a:cubicBezTo>
                    <a:pt x="1940" y="7387"/>
                    <a:pt x="1849" y="7231"/>
                    <a:pt x="1704" y="7231"/>
                  </a:cubicBezTo>
                  <a:close/>
                  <a:moveTo>
                    <a:pt x="5899" y="8599"/>
                  </a:moveTo>
                  <a:cubicBezTo>
                    <a:pt x="5822" y="8599"/>
                    <a:pt x="5770" y="8753"/>
                    <a:pt x="5847" y="8804"/>
                  </a:cubicBezTo>
                  <a:cubicBezTo>
                    <a:pt x="5847" y="8804"/>
                    <a:pt x="5873" y="8804"/>
                    <a:pt x="5873" y="8830"/>
                  </a:cubicBezTo>
                  <a:cubicBezTo>
                    <a:pt x="5924" y="8830"/>
                    <a:pt x="6001" y="8804"/>
                    <a:pt x="6027" y="8753"/>
                  </a:cubicBezTo>
                  <a:cubicBezTo>
                    <a:pt x="6052" y="8676"/>
                    <a:pt x="5975" y="8599"/>
                    <a:pt x="5899" y="8599"/>
                  </a:cubicBezTo>
                  <a:close/>
                  <a:moveTo>
                    <a:pt x="3453" y="8132"/>
                  </a:moveTo>
                  <a:cubicBezTo>
                    <a:pt x="3431" y="8132"/>
                    <a:pt x="3408" y="8134"/>
                    <a:pt x="3386" y="8138"/>
                  </a:cubicBezTo>
                  <a:cubicBezTo>
                    <a:pt x="3103" y="8189"/>
                    <a:pt x="2924" y="8651"/>
                    <a:pt x="3206" y="8830"/>
                  </a:cubicBezTo>
                  <a:cubicBezTo>
                    <a:pt x="3232" y="8856"/>
                    <a:pt x="3283" y="8856"/>
                    <a:pt x="3334" y="8881"/>
                  </a:cubicBezTo>
                  <a:cubicBezTo>
                    <a:pt x="3357" y="8885"/>
                    <a:pt x="3380" y="8886"/>
                    <a:pt x="3403" y="8886"/>
                  </a:cubicBezTo>
                  <a:cubicBezTo>
                    <a:pt x="3558" y="8886"/>
                    <a:pt x="3706" y="8810"/>
                    <a:pt x="3796" y="8676"/>
                  </a:cubicBezTo>
                  <a:cubicBezTo>
                    <a:pt x="3915" y="8415"/>
                    <a:pt x="3726" y="8132"/>
                    <a:pt x="3453" y="8132"/>
                  </a:cubicBezTo>
                  <a:close/>
                  <a:moveTo>
                    <a:pt x="7730" y="8742"/>
                  </a:moveTo>
                  <a:cubicBezTo>
                    <a:pt x="7579" y="8742"/>
                    <a:pt x="7427" y="8819"/>
                    <a:pt x="7386" y="8984"/>
                  </a:cubicBezTo>
                  <a:cubicBezTo>
                    <a:pt x="7386" y="9010"/>
                    <a:pt x="7386" y="9061"/>
                    <a:pt x="7386" y="9112"/>
                  </a:cubicBezTo>
                  <a:cubicBezTo>
                    <a:pt x="7437" y="9292"/>
                    <a:pt x="7565" y="9445"/>
                    <a:pt x="7745" y="9471"/>
                  </a:cubicBezTo>
                  <a:cubicBezTo>
                    <a:pt x="8027" y="9471"/>
                    <a:pt x="8232" y="9163"/>
                    <a:pt x="8052" y="8907"/>
                  </a:cubicBezTo>
                  <a:cubicBezTo>
                    <a:pt x="7993" y="8800"/>
                    <a:pt x="7862" y="8742"/>
                    <a:pt x="7730" y="8742"/>
                  </a:cubicBezTo>
                  <a:close/>
                  <a:moveTo>
                    <a:pt x="4824" y="10739"/>
                  </a:moveTo>
                  <a:cubicBezTo>
                    <a:pt x="4782" y="10739"/>
                    <a:pt x="4738" y="10744"/>
                    <a:pt x="4693" y="10753"/>
                  </a:cubicBezTo>
                  <a:cubicBezTo>
                    <a:pt x="4257" y="10830"/>
                    <a:pt x="4001" y="11522"/>
                    <a:pt x="4411" y="11805"/>
                  </a:cubicBezTo>
                  <a:lnTo>
                    <a:pt x="4386" y="11805"/>
                  </a:lnTo>
                  <a:cubicBezTo>
                    <a:pt x="4463" y="11856"/>
                    <a:pt x="4539" y="11881"/>
                    <a:pt x="4616" y="11907"/>
                  </a:cubicBezTo>
                  <a:cubicBezTo>
                    <a:pt x="4658" y="11915"/>
                    <a:pt x="4699" y="11918"/>
                    <a:pt x="4739" y="11918"/>
                  </a:cubicBezTo>
                  <a:cubicBezTo>
                    <a:pt x="4978" y="11918"/>
                    <a:pt x="5203" y="11793"/>
                    <a:pt x="5334" y="11574"/>
                  </a:cubicBezTo>
                  <a:cubicBezTo>
                    <a:pt x="5544" y="11178"/>
                    <a:pt x="5246" y="10739"/>
                    <a:pt x="4824" y="10739"/>
                  </a:cubicBezTo>
                  <a:close/>
                  <a:moveTo>
                    <a:pt x="816" y="10950"/>
                  </a:moveTo>
                  <a:cubicBezTo>
                    <a:pt x="784" y="10950"/>
                    <a:pt x="751" y="10953"/>
                    <a:pt x="719" y="10958"/>
                  </a:cubicBezTo>
                  <a:cubicBezTo>
                    <a:pt x="283" y="11035"/>
                    <a:pt x="1" y="11753"/>
                    <a:pt x="411" y="12035"/>
                  </a:cubicBezTo>
                  <a:cubicBezTo>
                    <a:pt x="462" y="12061"/>
                    <a:pt x="539" y="12087"/>
                    <a:pt x="616" y="12112"/>
                  </a:cubicBezTo>
                  <a:cubicBezTo>
                    <a:pt x="658" y="12120"/>
                    <a:pt x="700" y="12123"/>
                    <a:pt x="742" y="12123"/>
                  </a:cubicBezTo>
                  <a:cubicBezTo>
                    <a:pt x="986" y="12123"/>
                    <a:pt x="1229" y="12001"/>
                    <a:pt x="1360" y="11805"/>
                  </a:cubicBezTo>
                  <a:cubicBezTo>
                    <a:pt x="1550" y="11400"/>
                    <a:pt x="1232" y="10950"/>
                    <a:pt x="816" y="109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36"/>
            <p:cNvSpPr/>
            <p:nvPr/>
          </p:nvSpPr>
          <p:spPr>
            <a:xfrm rot="718822">
              <a:off x="8018037" y="2549860"/>
              <a:ext cx="697670" cy="1395916"/>
            </a:xfrm>
            <a:custGeom>
              <a:avLst/>
              <a:gdLst/>
              <a:ahLst/>
              <a:cxnLst/>
              <a:rect l="l" t="t" r="r" b="b"/>
              <a:pathLst>
                <a:path w="30218" h="60461" extrusionOk="0">
                  <a:moveTo>
                    <a:pt x="29718" y="1"/>
                  </a:moveTo>
                  <a:cubicBezTo>
                    <a:pt x="29628" y="1"/>
                    <a:pt x="29537" y="37"/>
                    <a:pt x="29464" y="124"/>
                  </a:cubicBezTo>
                  <a:cubicBezTo>
                    <a:pt x="15053" y="18330"/>
                    <a:pt x="4052" y="40716"/>
                    <a:pt x="52" y="60025"/>
                  </a:cubicBezTo>
                  <a:cubicBezTo>
                    <a:pt x="1" y="60230"/>
                    <a:pt x="129" y="60409"/>
                    <a:pt x="334" y="60461"/>
                  </a:cubicBezTo>
                  <a:lnTo>
                    <a:pt x="411" y="60461"/>
                  </a:lnTo>
                  <a:cubicBezTo>
                    <a:pt x="565" y="60461"/>
                    <a:pt x="719" y="60333"/>
                    <a:pt x="744" y="60179"/>
                  </a:cubicBezTo>
                  <a:cubicBezTo>
                    <a:pt x="4745" y="40947"/>
                    <a:pt x="15668" y="18689"/>
                    <a:pt x="30028" y="560"/>
                  </a:cubicBezTo>
                  <a:cubicBezTo>
                    <a:pt x="30218" y="294"/>
                    <a:pt x="29972" y="1"/>
                    <a:pt x="29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" name="Google Shape;127;p4"/>
          <p:cNvGrpSpPr/>
          <p:nvPr/>
        </p:nvGrpSpPr>
        <p:grpSpPr>
          <a:xfrm>
            <a:off x="709144" y="1137300"/>
            <a:ext cx="7726200" cy="3546300"/>
            <a:chOff x="709144" y="1137300"/>
            <a:chExt cx="7726200" cy="3546300"/>
          </a:xfrm>
        </p:grpSpPr>
        <p:sp>
          <p:nvSpPr>
            <p:cNvPr id="128" name="Google Shape;128;p4"/>
            <p:cNvSpPr/>
            <p:nvPr/>
          </p:nvSpPr>
          <p:spPr>
            <a:xfrm>
              <a:off x="785344" y="1213500"/>
              <a:ext cx="7650000" cy="3470100"/>
            </a:xfrm>
            <a:prstGeom prst="roundRect">
              <a:avLst>
                <a:gd name="adj" fmla="val 8345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709144" y="1137300"/>
              <a:ext cx="7650000" cy="3470100"/>
            </a:xfrm>
            <a:prstGeom prst="roundRect">
              <a:avLst>
                <a:gd name="adj" fmla="val 8345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" name="Google Shape;130;p4"/>
          <p:cNvSpPr txBox="1">
            <a:spLocks noGrp="1"/>
          </p:cNvSpPr>
          <p:nvPr>
            <p:ph type="body" idx="1"/>
          </p:nvPr>
        </p:nvSpPr>
        <p:spPr>
          <a:xfrm>
            <a:off x="859363" y="1225688"/>
            <a:ext cx="7425600" cy="33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●"/>
              <a:defRPr sz="12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31" name="Google Shape;131;p4"/>
          <p:cNvGrpSpPr/>
          <p:nvPr/>
        </p:nvGrpSpPr>
        <p:grpSpPr>
          <a:xfrm rot="755454" flipH="1">
            <a:off x="7718601" y="-618193"/>
            <a:ext cx="2157219" cy="2662969"/>
            <a:chOff x="-623774" y="-350900"/>
            <a:chExt cx="2449210" cy="3023416"/>
          </a:xfrm>
        </p:grpSpPr>
        <p:grpSp>
          <p:nvGrpSpPr>
            <p:cNvPr id="132" name="Google Shape;132;p4"/>
            <p:cNvGrpSpPr/>
            <p:nvPr/>
          </p:nvGrpSpPr>
          <p:grpSpPr>
            <a:xfrm rot="1413719">
              <a:off x="224827" y="-308028"/>
              <a:ext cx="616248" cy="1925931"/>
              <a:chOff x="-1858600" y="2385325"/>
              <a:chExt cx="523125" cy="1635025"/>
            </a:xfrm>
          </p:grpSpPr>
          <p:sp>
            <p:nvSpPr>
              <p:cNvPr id="133" name="Google Shape;133;p4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4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4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4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" name="Google Shape;137;p4"/>
            <p:cNvGrpSpPr/>
            <p:nvPr/>
          </p:nvGrpSpPr>
          <p:grpSpPr>
            <a:xfrm rot="1413719">
              <a:off x="234082" y="-133704"/>
              <a:ext cx="1216593" cy="2128592"/>
              <a:chOff x="-1779100" y="2408800"/>
              <a:chExt cx="1032750" cy="1807075"/>
            </a:xfrm>
          </p:grpSpPr>
          <p:sp>
            <p:nvSpPr>
              <p:cNvPr id="138" name="Google Shape;138;p4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4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4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4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" name="Google Shape;142;p4"/>
            <p:cNvGrpSpPr/>
            <p:nvPr/>
          </p:nvGrpSpPr>
          <p:grpSpPr>
            <a:xfrm>
              <a:off x="-623774" y="407959"/>
              <a:ext cx="2317309" cy="2264556"/>
              <a:chOff x="-623774" y="407959"/>
              <a:chExt cx="2317309" cy="2264556"/>
            </a:xfrm>
          </p:grpSpPr>
          <p:grpSp>
            <p:nvGrpSpPr>
              <p:cNvPr id="143" name="Google Shape;143;p4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44" name="Google Shape;144;p4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45;p4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146;p4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7" name="Google Shape;147;p4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8" name="Google Shape;148;p4"/>
          <p:cNvSpPr txBox="1">
            <a:spLocks noGrp="1"/>
          </p:cNvSpPr>
          <p:nvPr>
            <p:ph type="title"/>
          </p:nvPr>
        </p:nvSpPr>
        <p:spPr>
          <a:xfrm>
            <a:off x="859375" y="572075"/>
            <a:ext cx="5242200" cy="405600"/>
          </a:xfrm>
          <a:prstGeom prst="rect">
            <a:avLst/>
          </a:prstGeom>
          <a:effectLst>
            <a:outerShdw dist="28575" dir="192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" name="Google Shape;195;p6"/>
          <p:cNvGrpSpPr/>
          <p:nvPr/>
        </p:nvGrpSpPr>
        <p:grpSpPr>
          <a:xfrm rot="-899955" flipH="1">
            <a:off x="-671839" y="-655443"/>
            <a:ext cx="1828155" cy="1924300"/>
            <a:chOff x="1526600" y="450800"/>
            <a:chExt cx="4540675" cy="4779475"/>
          </a:xfrm>
        </p:grpSpPr>
        <p:sp>
          <p:nvSpPr>
            <p:cNvPr id="196" name="Google Shape;196;p6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rgbClr val="11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6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" name="Google Shape;204;p6"/>
          <p:cNvGrpSpPr/>
          <p:nvPr/>
        </p:nvGrpSpPr>
        <p:grpSpPr>
          <a:xfrm rot="-2141843" flipH="1">
            <a:off x="8059719" y="-770833"/>
            <a:ext cx="1713041" cy="2612246"/>
            <a:chOff x="7518282" y="2373612"/>
            <a:chExt cx="1544209" cy="2355088"/>
          </a:xfrm>
        </p:grpSpPr>
        <p:sp>
          <p:nvSpPr>
            <p:cNvPr id="205" name="Google Shape;205;p6"/>
            <p:cNvSpPr/>
            <p:nvPr/>
          </p:nvSpPr>
          <p:spPr>
            <a:xfrm rot="718822">
              <a:off x="7689615" y="3249120"/>
              <a:ext cx="1111866" cy="1379201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6"/>
            <p:cNvSpPr/>
            <p:nvPr/>
          </p:nvSpPr>
          <p:spPr>
            <a:xfrm rot="718822">
              <a:off x="7649292" y="3211149"/>
              <a:ext cx="1111843" cy="1378947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6"/>
            <p:cNvSpPr/>
            <p:nvPr/>
          </p:nvSpPr>
          <p:spPr>
            <a:xfrm rot="718822">
              <a:off x="8428587" y="3328473"/>
              <a:ext cx="409048" cy="200495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6"/>
            <p:cNvSpPr/>
            <p:nvPr/>
          </p:nvSpPr>
          <p:spPr>
            <a:xfrm rot="718822">
              <a:off x="7632882" y="3365539"/>
              <a:ext cx="918528" cy="1181592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6"/>
            <p:cNvSpPr/>
            <p:nvPr/>
          </p:nvSpPr>
          <p:spPr>
            <a:xfrm rot="718822">
              <a:off x="8009603" y="2528280"/>
              <a:ext cx="906430" cy="1506230"/>
            </a:xfrm>
            <a:custGeom>
              <a:avLst/>
              <a:gdLst/>
              <a:ahLst/>
              <a:cxnLst/>
              <a:rect l="l" t="t" r="r" b="b"/>
              <a:pathLst>
                <a:path w="39260" h="65239" extrusionOk="0">
                  <a:moveTo>
                    <a:pt x="31193" y="1"/>
                  </a:moveTo>
                  <a:cubicBezTo>
                    <a:pt x="29629" y="1"/>
                    <a:pt x="28036" y="370"/>
                    <a:pt x="26643" y="1056"/>
                  </a:cubicBezTo>
                  <a:cubicBezTo>
                    <a:pt x="23259" y="2722"/>
                    <a:pt x="20848" y="5825"/>
                    <a:pt x="18746" y="8953"/>
                  </a:cubicBezTo>
                  <a:lnTo>
                    <a:pt x="18746" y="8928"/>
                  </a:lnTo>
                  <a:cubicBezTo>
                    <a:pt x="13079" y="17313"/>
                    <a:pt x="9001" y="26595"/>
                    <a:pt x="6078" y="36263"/>
                  </a:cubicBezTo>
                  <a:cubicBezTo>
                    <a:pt x="5078" y="39622"/>
                    <a:pt x="4027" y="42058"/>
                    <a:pt x="2822" y="45340"/>
                  </a:cubicBezTo>
                  <a:cubicBezTo>
                    <a:pt x="214" y="52473"/>
                    <a:pt x="1430" y="62307"/>
                    <a:pt x="14" y="65213"/>
                  </a:cubicBezTo>
                  <a:lnTo>
                    <a:pt x="14" y="65213"/>
                  </a:lnTo>
                  <a:cubicBezTo>
                    <a:pt x="7580" y="49885"/>
                    <a:pt x="20598" y="32563"/>
                    <a:pt x="32080" y="19877"/>
                  </a:cubicBezTo>
                  <a:cubicBezTo>
                    <a:pt x="34310" y="17415"/>
                    <a:pt x="36644" y="14928"/>
                    <a:pt x="37952" y="11851"/>
                  </a:cubicBezTo>
                  <a:cubicBezTo>
                    <a:pt x="39234" y="8800"/>
                    <a:pt x="39259" y="4928"/>
                    <a:pt x="37054" y="2415"/>
                  </a:cubicBezTo>
                  <a:cubicBezTo>
                    <a:pt x="35606" y="755"/>
                    <a:pt x="33429" y="1"/>
                    <a:pt x="31193" y="1"/>
                  </a:cubicBezTo>
                  <a:close/>
                  <a:moveTo>
                    <a:pt x="14" y="65213"/>
                  </a:moveTo>
                  <a:lnTo>
                    <a:pt x="14" y="65213"/>
                  </a:lnTo>
                  <a:cubicBezTo>
                    <a:pt x="10" y="65221"/>
                    <a:pt x="5" y="65230"/>
                    <a:pt x="1" y="65239"/>
                  </a:cubicBezTo>
                  <a:cubicBezTo>
                    <a:pt x="5" y="65230"/>
                    <a:pt x="10" y="65221"/>
                    <a:pt x="14" y="6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6"/>
            <p:cNvSpPr/>
            <p:nvPr/>
          </p:nvSpPr>
          <p:spPr>
            <a:xfrm rot="718822">
              <a:off x="8025575" y="2445523"/>
              <a:ext cx="854321" cy="1538669"/>
            </a:xfrm>
            <a:custGeom>
              <a:avLst/>
              <a:gdLst/>
              <a:ahLst/>
              <a:cxnLst/>
              <a:rect l="l" t="t" r="r" b="b"/>
              <a:pathLst>
                <a:path w="37003" h="66644" extrusionOk="0">
                  <a:moveTo>
                    <a:pt x="29021" y="0"/>
                  </a:moveTo>
                  <a:cubicBezTo>
                    <a:pt x="27307" y="0"/>
                    <a:pt x="25551" y="457"/>
                    <a:pt x="24053" y="1281"/>
                  </a:cubicBezTo>
                  <a:cubicBezTo>
                    <a:pt x="20745" y="3128"/>
                    <a:pt x="18489" y="6333"/>
                    <a:pt x="16514" y="9538"/>
                  </a:cubicBezTo>
                  <a:lnTo>
                    <a:pt x="16514" y="9513"/>
                  </a:lnTo>
                  <a:cubicBezTo>
                    <a:pt x="11232" y="18154"/>
                    <a:pt x="7591" y="27616"/>
                    <a:pt x="5129" y="37411"/>
                  </a:cubicBezTo>
                  <a:cubicBezTo>
                    <a:pt x="4257" y="40796"/>
                    <a:pt x="3360" y="43284"/>
                    <a:pt x="2308" y="46617"/>
                  </a:cubicBezTo>
                  <a:cubicBezTo>
                    <a:pt x="1" y="53874"/>
                    <a:pt x="1693" y="63669"/>
                    <a:pt x="411" y="66644"/>
                  </a:cubicBezTo>
                  <a:lnTo>
                    <a:pt x="411" y="66644"/>
                  </a:lnTo>
                  <a:cubicBezTo>
                    <a:pt x="7257" y="50951"/>
                    <a:pt x="19437" y="33052"/>
                    <a:pt x="30335" y="19846"/>
                  </a:cubicBezTo>
                  <a:cubicBezTo>
                    <a:pt x="32464" y="17257"/>
                    <a:pt x="34695" y="14692"/>
                    <a:pt x="35849" y="11564"/>
                  </a:cubicBezTo>
                  <a:cubicBezTo>
                    <a:pt x="37002" y="8436"/>
                    <a:pt x="36823" y="4564"/>
                    <a:pt x="34515" y="2153"/>
                  </a:cubicBezTo>
                  <a:cubicBezTo>
                    <a:pt x="33098" y="666"/>
                    <a:pt x="31091" y="0"/>
                    <a:pt x="290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6"/>
            <p:cNvSpPr/>
            <p:nvPr/>
          </p:nvSpPr>
          <p:spPr>
            <a:xfrm rot="718822">
              <a:off x="8557141" y="2511476"/>
              <a:ext cx="353037" cy="279917"/>
            </a:xfrm>
            <a:custGeom>
              <a:avLst/>
              <a:gdLst/>
              <a:ahLst/>
              <a:cxnLst/>
              <a:rect l="l" t="t" r="r" b="b"/>
              <a:pathLst>
                <a:path w="15291" h="12124" extrusionOk="0">
                  <a:moveTo>
                    <a:pt x="8935" y="0"/>
                  </a:moveTo>
                  <a:cubicBezTo>
                    <a:pt x="8915" y="0"/>
                    <a:pt x="8895" y="3"/>
                    <a:pt x="8873" y="9"/>
                  </a:cubicBezTo>
                  <a:cubicBezTo>
                    <a:pt x="8745" y="35"/>
                    <a:pt x="8642" y="265"/>
                    <a:pt x="8770" y="368"/>
                  </a:cubicBezTo>
                  <a:cubicBezTo>
                    <a:pt x="8796" y="368"/>
                    <a:pt x="8822" y="368"/>
                    <a:pt x="8847" y="394"/>
                  </a:cubicBezTo>
                  <a:cubicBezTo>
                    <a:pt x="8950" y="394"/>
                    <a:pt x="9053" y="368"/>
                    <a:pt x="9104" y="265"/>
                  </a:cubicBezTo>
                  <a:cubicBezTo>
                    <a:pt x="9172" y="153"/>
                    <a:pt x="9080" y="0"/>
                    <a:pt x="8935" y="0"/>
                  </a:cubicBezTo>
                  <a:close/>
                  <a:moveTo>
                    <a:pt x="11916" y="1183"/>
                  </a:moveTo>
                  <a:cubicBezTo>
                    <a:pt x="11893" y="1183"/>
                    <a:pt x="11871" y="1185"/>
                    <a:pt x="11848" y="1189"/>
                  </a:cubicBezTo>
                  <a:cubicBezTo>
                    <a:pt x="11565" y="1240"/>
                    <a:pt x="11360" y="1753"/>
                    <a:pt x="11642" y="1932"/>
                  </a:cubicBezTo>
                  <a:cubicBezTo>
                    <a:pt x="11694" y="1958"/>
                    <a:pt x="11745" y="1983"/>
                    <a:pt x="11796" y="2009"/>
                  </a:cubicBezTo>
                  <a:cubicBezTo>
                    <a:pt x="11822" y="2012"/>
                    <a:pt x="11848" y="2014"/>
                    <a:pt x="11873" y="2014"/>
                  </a:cubicBezTo>
                  <a:cubicBezTo>
                    <a:pt x="12051" y="2014"/>
                    <a:pt x="12219" y="1935"/>
                    <a:pt x="12309" y="1778"/>
                  </a:cubicBezTo>
                  <a:cubicBezTo>
                    <a:pt x="12452" y="1492"/>
                    <a:pt x="12218" y="1183"/>
                    <a:pt x="11916" y="1183"/>
                  </a:cubicBezTo>
                  <a:close/>
                  <a:moveTo>
                    <a:pt x="6093" y="1486"/>
                  </a:moveTo>
                  <a:cubicBezTo>
                    <a:pt x="5938" y="1486"/>
                    <a:pt x="5786" y="1562"/>
                    <a:pt x="5745" y="1727"/>
                  </a:cubicBezTo>
                  <a:cubicBezTo>
                    <a:pt x="5745" y="1778"/>
                    <a:pt x="5745" y="1804"/>
                    <a:pt x="5745" y="1855"/>
                  </a:cubicBezTo>
                  <a:cubicBezTo>
                    <a:pt x="5770" y="2035"/>
                    <a:pt x="5924" y="2189"/>
                    <a:pt x="6104" y="2214"/>
                  </a:cubicBezTo>
                  <a:cubicBezTo>
                    <a:pt x="6114" y="2215"/>
                    <a:pt x="6124" y="2216"/>
                    <a:pt x="6134" y="2216"/>
                  </a:cubicBezTo>
                  <a:cubicBezTo>
                    <a:pt x="6400" y="2216"/>
                    <a:pt x="6585" y="1897"/>
                    <a:pt x="6437" y="1650"/>
                  </a:cubicBezTo>
                  <a:cubicBezTo>
                    <a:pt x="6366" y="1543"/>
                    <a:pt x="6228" y="1486"/>
                    <a:pt x="6093" y="1486"/>
                  </a:cubicBezTo>
                  <a:close/>
                  <a:moveTo>
                    <a:pt x="9380" y="1591"/>
                  </a:moveTo>
                  <a:cubicBezTo>
                    <a:pt x="9348" y="1591"/>
                    <a:pt x="9316" y="1593"/>
                    <a:pt x="9283" y="1599"/>
                  </a:cubicBezTo>
                  <a:cubicBezTo>
                    <a:pt x="8847" y="1676"/>
                    <a:pt x="8565" y="2394"/>
                    <a:pt x="8976" y="2676"/>
                  </a:cubicBezTo>
                  <a:cubicBezTo>
                    <a:pt x="9027" y="2701"/>
                    <a:pt x="9104" y="2753"/>
                    <a:pt x="9181" y="2753"/>
                  </a:cubicBezTo>
                  <a:cubicBezTo>
                    <a:pt x="9222" y="2760"/>
                    <a:pt x="9265" y="2764"/>
                    <a:pt x="9307" y="2764"/>
                  </a:cubicBezTo>
                  <a:cubicBezTo>
                    <a:pt x="9550" y="2764"/>
                    <a:pt x="9793" y="2642"/>
                    <a:pt x="9924" y="2445"/>
                  </a:cubicBezTo>
                  <a:cubicBezTo>
                    <a:pt x="10115" y="2040"/>
                    <a:pt x="9796" y="1591"/>
                    <a:pt x="9380" y="1591"/>
                  </a:cubicBezTo>
                  <a:close/>
                  <a:moveTo>
                    <a:pt x="4129" y="3189"/>
                  </a:moveTo>
                  <a:cubicBezTo>
                    <a:pt x="4052" y="3214"/>
                    <a:pt x="4001" y="3343"/>
                    <a:pt x="4078" y="3394"/>
                  </a:cubicBezTo>
                  <a:lnTo>
                    <a:pt x="4078" y="3419"/>
                  </a:lnTo>
                  <a:lnTo>
                    <a:pt x="4104" y="3419"/>
                  </a:lnTo>
                  <a:cubicBezTo>
                    <a:pt x="4155" y="3419"/>
                    <a:pt x="4232" y="3394"/>
                    <a:pt x="4257" y="3343"/>
                  </a:cubicBezTo>
                  <a:cubicBezTo>
                    <a:pt x="4283" y="3266"/>
                    <a:pt x="4206" y="3189"/>
                    <a:pt x="4129" y="3189"/>
                  </a:cubicBezTo>
                  <a:close/>
                  <a:moveTo>
                    <a:pt x="14587" y="2354"/>
                  </a:moveTo>
                  <a:cubicBezTo>
                    <a:pt x="14547" y="2354"/>
                    <a:pt x="14505" y="2359"/>
                    <a:pt x="14463" y="2368"/>
                  </a:cubicBezTo>
                  <a:cubicBezTo>
                    <a:pt x="14027" y="2445"/>
                    <a:pt x="13745" y="3137"/>
                    <a:pt x="14155" y="3419"/>
                  </a:cubicBezTo>
                  <a:lnTo>
                    <a:pt x="14130" y="3419"/>
                  </a:lnTo>
                  <a:cubicBezTo>
                    <a:pt x="14207" y="3471"/>
                    <a:pt x="14284" y="3496"/>
                    <a:pt x="14360" y="3496"/>
                  </a:cubicBezTo>
                  <a:cubicBezTo>
                    <a:pt x="14415" y="3511"/>
                    <a:pt x="14471" y="3519"/>
                    <a:pt x="14527" y="3519"/>
                  </a:cubicBezTo>
                  <a:cubicBezTo>
                    <a:pt x="14756" y="3519"/>
                    <a:pt x="14980" y="3395"/>
                    <a:pt x="15104" y="3189"/>
                  </a:cubicBezTo>
                  <a:cubicBezTo>
                    <a:pt x="15290" y="2793"/>
                    <a:pt x="14990" y="2354"/>
                    <a:pt x="14587" y="2354"/>
                  </a:cubicBezTo>
                  <a:close/>
                  <a:moveTo>
                    <a:pt x="12388" y="3205"/>
                  </a:moveTo>
                  <a:cubicBezTo>
                    <a:pt x="12371" y="3205"/>
                    <a:pt x="12353" y="3208"/>
                    <a:pt x="12335" y="3214"/>
                  </a:cubicBezTo>
                  <a:cubicBezTo>
                    <a:pt x="12181" y="3240"/>
                    <a:pt x="12078" y="3471"/>
                    <a:pt x="12232" y="3573"/>
                  </a:cubicBezTo>
                  <a:cubicBezTo>
                    <a:pt x="12258" y="3573"/>
                    <a:pt x="12283" y="3599"/>
                    <a:pt x="12309" y="3599"/>
                  </a:cubicBezTo>
                  <a:cubicBezTo>
                    <a:pt x="12323" y="3604"/>
                    <a:pt x="12337" y="3606"/>
                    <a:pt x="12352" y="3606"/>
                  </a:cubicBezTo>
                  <a:cubicBezTo>
                    <a:pt x="12421" y="3606"/>
                    <a:pt x="12498" y="3560"/>
                    <a:pt x="12540" y="3496"/>
                  </a:cubicBezTo>
                  <a:cubicBezTo>
                    <a:pt x="12608" y="3361"/>
                    <a:pt x="12516" y="3205"/>
                    <a:pt x="12388" y="3205"/>
                  </a:cubicBezTo>
                  <a:close/>
                  <a:moveTo>
                    <a:pt x="7478" y="3842"/>
                  </a:moveTo>
                  <a:cubicBezTo>
                    <a:pt x="7323" y="3842"/>
                    <a:pt x="7170" y="3912"/>
                    <a:pt x="7129" y="4061"/>
                  </a:cubicBezTo>
                  <a:lnTo>
                    <a:pt x="7155" y="4061"/>
                  </a:lnTo>
                  <a:cubicBezTo>
                    <a:pt x="7155" y="4112"/>
                    <a:pt x="7155" y="4163"/>
                    <a:pt x="7155" y="4214"/>
                  </a:cubicBezTo>
                  <a:cubicBezTo>
                    <a:pt x="7181" y="4394"/>
                    <a:pt x="7334" y="4522"/>
                    <a:pt x="7514" y="4573"/>
                  </a:cubicBezTo>
                  <a:cubicBezTo>
                    <a:pt x="7796" y="4573"/>
                    <a:pt x="7976" y="4240"/>
                    <a:pt x="7822" y="4009"/>
                  </a:cubicBezTo>
                  <a:cubicBezTo>
                    <a:pt x="7761" y="3900"/>
                    <a:pt x="7619" y="3842"/>
                    <a:pt x="7478" y="3842"/>
                  </a:cubicBezTo>
                  <a:close/>
                  <a:moveTo>
                    <a:pt x="3853" y="5099"/>
                  </a:moveTo>
                  <a:cubicBezTo>
                    <a:pt x="3701" y="5099"/>
                    <a:pt x="3554" y="5169"/>
                    <a:pt x="3514" y="5317"/>
                  </a:cubicBezTo>
                  <a:cubicBezTo>
                    <a:pt x="3514" y="5368"/>
                    <a:pt x="3514" y="5420"/>
                    <a:pt x="3514" y="5471"/>
                  </a:cubicBezTo>
                  <a:cubicBezTo>
                    <a:pt x="3539" y="5650"/>
                    <a:pt x="3693" y="5804"/>
                    <a:pt x="3873" y="5830"/>
                  </a:cubicBezTo>
                  <a:cubicBezTo>
                    <a:pt x="4155" y="5830"/>
                    <a:pt x="4360" y="5522"/>
                    <a:pt x="4206" y="5266"/>
                  </a:cubicBezTo>
                  <a:cubicBezTo>
                    <a:pt x="4133" y="5156"/>
                    <a:pt x="3991" y="5099"/>
                    <a:pt x="3853" y="5099"/>
                  </a:cubicBezTo>
                  <a:close/>
                  <a:moveTo>
                    <a:pt x="7382" y="5816"/>
                  </a:moveTo>
                  <a:cubicBezTo>
                    <a:pt x="7341" y="5816"/>
                    <a:pt x="7300" y="5820"/>
                    <a:pt x="7258" y="5830"/>
                  </a:cubicBezTo>
                  <a:cubicBezTo>
                    <a:pt x="6822" y="5907"/>
                    <a:pt x="6540" y="6625"/>
                    <a:pt x="6924" y="6907"/>
                  </a:cubicBezTo>
                  <a:lnTo>
                    <a:pt x="6950" y="6907"/>
                  </a:lnTo>
                  <a:cubicBezTo>
                    <a:pt x="7001" y="6932"/>
                    <a:pt x="7078" y="6958"/>
                    <a:pt x="7155" y="6984"/>
                  </a:cubicBezTo>
                  <a:cubicBezTo>
                    <a:pt x="7196" y="6991"/>
                    <a:pt x="7238" y="6995"/>
                    <a:pt x="7280" y="6995"/>
                  </a:cubicBezTo>
                  <a:cubicBezTo>
                    <a:pt x="7524" y="6995"/>
                    <a:pt x="7767" y="6869"/>
                    <a:pt x="7899" y="6650"/>
                  </a:cubicBezTo>
                  <a:cubicBezTo>
                    <a:pt x="8085" y="6254"/>
                    <a:pt x="7785" y="5816"/>
                    <a:pt x="7382" y="5816"/>
                  </a:cubicBezTo>
                  <a:close/>
                  <a:moveTo>
                    <a:pt x="1704" y="7231"/>
                  </a:moveTo>
                  <a:cubicBezTo>
                    <a:pt x="1684" y="7231"/>
                    <a:pt x="1663" y="7234"/>
                    <a:pt x="1642" y="7240"/>
                  </a:cubicBezTo>
                  <a:cubicBezTo>
                    <a:pt x="1514" y="7266"/>
                    <a:pt x="1411" y="7497"/>
                    <a:pt x="1539" y="7599"/>
                  </a:cubicBezTo>
                  <a:cubicBezTo>
                    <a:pt x="1565" y="7599"/>
                    <a:pt x="1591" y="7625"/>
                    <a:pt x="1616" y="7625"/>
                  </a:cubicBezTo>
                  <a:cubicBezTo>
                    <a:pt x="1634" y="7629"/>
                    <a:pt x="1653" y="7631"/>
                    <a:pt x="1670" y="7631"/>
                  </a:cubicBezTo>
                  <a:cubicBezTo>
                    <a:pt x="1754" y="7631"/>
                    <a:pt x="1830" y="7586"/>
                    <a:pt x="1873" y="7522"/>
                  </a:cubicBezTo>
                  <a:cubicBezTo>
                    <a:pt x="1940" y="7387"/>
                    <a:pt x="1849" y="7231"/>
                    <a:pt x="1704" y="7231"/>
                  </a:cubicBezTo>
                  <a:close/>
                  <a:moveTo>
                    <a:pt x="5899" y="8599"/>
                  </a:moveTo>
                  <a:cubicBezTo>
                    <a:pt x="5822" y="8599"/>
                    <a:pt x="5770" y="8753"/>
                    <a:pt x="5847" y="8804"/>
                  </a:cubicBezTo>
                  <a:cubicBezTo>
                    <a:pt x="5847" y="8804"/>
                    <a:pt x="5873" y="8804"/>
                    <a:pt x="5873" y="8830"/>
                  </a:cubicBezTo>
                  <a:cubicBezTo>
                    <a:pt x="5924" y="8830"/>
                    <a:pt x="6001" y="8804"/>
                    <a:pt x="6027" y="8753"/>
                  </a:cubicBezTo>
                  <a:cubicBezTo>
                    <a:pt x="6052" y="8676"/>
                    <a:pt x="5975" y="8599"/>
                    <a:pt x="5899" y="8599"/>
                  </a:cubicBezTo>
                  <a:close/>
                  <a:moveTo>
                    <a:pt x="3453" y="8132"/>
                  </a:moveTo>
                  <a:cubicBezTo>
                    <a:pt x="3431" y="8132"/>
                    <a:pt x="3408" y="8134"/>
                    <a:pt x="3386" y="8138"/>
                  </a:cubicBezTo>
                  <a:cubicBezTo>
                    <a:pt x="3103" y="8189"/>
                    <a:pt x="2924" y="8651"/>
                    <a:pt x="3206" y="8830"/>
                  </a:cubicBezTo>
                  <a:cubicBezTo>
                    <a:pt x="3232" y="8856"/>
                    <a:pt x="3283" y="8856"/>
                    <a:pt x="3334" y="8881"/>
                  </a:cubicBezTo>
                  <a:cubicBezTo>
                    <a:pt x="3357" y="8885"/>
                    <a:pt x="3380" y="8886"/>
                    <a:pt x="3403" y="8886"/>
                  </a:cubicBezTo>
                  <a:cubicBezTo>
                    <a:pt x="3558" y="8886"/>
                    <a:pt x="3706" y="8810"/>
                    <a:pt x="3796" y="8676"/>
                  </a:cubicBezTo>
                  <a:cubicBezTo>
                    <a:pt x="3915" y="8415"/>
                    <a:pt x="3726" y="8132"/>
                    <a:pt x="3453" y="8132"/>
                  </a:cubicBezTo>
                  <a:close/>
                  <a:moveTo>
                    <a:pt x="7730" y="8742"/>
                  </a:moveTo>
                  <a:cubicBezTo>
                    <a:pt x="7579" y="8742"/>
                    <a:pt x="7427" y="8819"/>
                    <a:pt x="7386" y="8984"/>
                  </a:cubicBezTo>
                  <a:cubicBezTo>
                    <a:pt x="7386" y="9010"/>
                    <a:pt x="7386" y="9061"/>
                    <a:pt x="7386" y="9112"/>
                  </a:cubicBezTo>
                  <a:cubicBezTo>
                    <a:pt x="7437" y="9292"/>
                    <a:pt x="7565" y="9445"/>
                    <a:pt x="7745" y="9471"/>
                  </a:cubicBezTo>
                  <a:cubicBezTo>
                    <a:pt x="8027" y="9471"/>
                    <a:pt x="8232" y="9163"/>
                    <a:pt x="8052" y="8907"/>
                  </a:cubicBezTo>
                  <a:cubicBezTo>
                    <a:pt x="7993" y="8800"/>
                    <a:pt x="7862" y="8742"/>
                    <a:pt x="7730" y="8742"/>
                  </a:cubicBezTo>
                  <a:close/>
                  <a:moveTo>
                    <a:pt x="4824" y="10739"/>
                  </a:moveTo>
                  <a:cubicBezTo>
                    <a:pt x="4782" y="10739"/>
                    <a:pt x="4738" y="10744"/>
                    <a:pt x="4693" y="10753"/>
                  </a:cubicBezTo>
                  <a:cubicBezTo>
                    <a:pt x="4257" y="10830"/>
                    <a:pt x="4001" y="11522"/>
                    <a:pt x="4411" y="11805"/>
                  </a:cubicBezTo>
                  <a:lnTo>
                    <a:pt x="4386" y="11805"/>
                  </a:lnTo>
                  <a:cubicBezTo>
                    <a:pt x="4463" y="11856"/>
                    <a:pt x="4539" y="11881"/>
                    <a:pt x="4616" y="11907"/>
                  </a:cubicBezTo>
                  <a:cubicBezTo>
                    <a:pt x="4658" y="11915"/>
                    <a:pt x="4699" y="11918"/>
                    <a:pt x="4739" y="11918"/>
                  </a:cubicBezTo>
                  <a:cubicBezTo>
                    <a:pt x="4978" y="11918"/>
                    <a:pt x="5203" y="11793"/>
                    <a:pt x="5334" y="11574"/>
                  </a:cubicBezTo>
                  <a:cubicBezTo>
                    <a:pt x="5544" y="11178"/>
                    <a:pt x="5246" y="10739"/>
                    <a:pt x="4824" y="10739"/>
                  </a:cubicBezTo>
                  <a:close/>
                  <a:moveTo>
                    <a:pt x="816" y="10950"/>
                  </a:moveTo>
                  <a:cubicBezTo>
                    <a:pt x="784" y="10950"/>
                    <a:pt x="751" y="10953"/>
                    <a:pt x="719" y="10958"/>
                  </a:cubicBezTo>
                  <a:cubicBezTo>
                    <a:pt x="283" y="11035"/>
                    <a:pt x="1" y="11753"/>
                    <a:pt x="411" y="12035"/>
                  </a:cubicBezTo>
                  <a:cubicBezTo>
                    <a:pt x="462" y="12061"/>
                    <a:pt x="539" y="12087"/>
                    <a:pt x="616" y="12112"/>
                  </a:cubicBezTo>
                  <a:cubicBezTo>
                    <a:pt x="658" y="12120"/>
                    <a:pt x="700" y="12123"/>
                    <a:pt x="742" y="12123"/>
                  </a:cubicBezTo>
                  <a:cubicBezTo>
                    <a:pt x="986" y="12123"/>
                    <a:pt x="1229" y="12001"/>
                    <a:pt x="1360" y="11805"/>
                  </a:cubicBezTo>
                  <a:cubicBezTo>
                    <a:pt x="1550" y="11400"/>
                    <a:pt x="1232" y="10950"/>
                    <a:pt x="816" y="109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6"/>
            <p:cNvSpPr/>
            <p:nvPr/>
          </p:nvSpPr>
          <p:spPr>
            <a:xfrm rot="718822">
              <a:off x="8018037" y="2549860"/>
              <a:ext cx="697670" cy="1395916"/>
            </a:xfrm>
            <a:custGeom>
              <a:avLst/>
              <a:gdLst/>
              <a:ahLst/>
              <a:cxnLst/>
              <a:rect l="l" t="t" r="r" b="b"/>
              <a:pathLst>
                <a:path w="30218" h="60461" extrusionOk="0">
                  <a:moveTo>
                    <a:pt x="29718" y="1"/>
                  </a:moveTo>
                  <a:cubicBezTo>
                    <a:pt x="29628" y="1"/>
                    <a:pt x="29537" y="37"/>
                    <a:pt x="29464" y="124"/>
                  </a:cubicBezTo>
                  <a:cubicBezTo>
                    <a:pt x="15053" y="18330"/>
                    <a:pt x="4052" y="40716"/>
                    <a:pt x="52" y="60025"/>
                  </a:cubicBezTo>
                  <a:cubicBezTo>
                    <a:pt x="1" y="60230"/>
                    <a:pt x="129" y="60409"/>
                    <a:pt x="334" y="60461"/>
                  </a:cubicBezTo>
                  <a:lnTo>
                    <a:pt x="411" y="60461"/>
                  </a:lnTo>
                  <a:cubicBezTo>
                    <a:pt x="565" y="60461"/>
                    <a:pt x="719" y="60333"/>
                    <a:pt x="744" y="60179"/>
                  </a:cubicBezTo>
                  <a:cubicBezTo>
                    <a:pt x="4745" y="40947"/>
                    <a:pt x="15668" y="18689"/>
                    <a:pt x="30028" y="560"/>
                  </a:cubicBezTo>
                  <a:cubicBezTo>
                    <a:pt x="30218" y="294"/>
                    <a:pt x="29972" y="1"/>
                    <a:pt x="29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" name="Google Shape;213;p6"/>
          <p:cNvSpPr txBox="1">
            <a:spLocks noGrp="1"/>
          </p:cNvSpPr>
          <p:nvPr>
            <p:ph type="title"/>
          </p:nvPr>
        </p:nvSpPr>
        <p:spPr>
          <a:xfrm>
            <a:off x="1981650" y="583850"/>
            <a:ext cx="5180700" cy="405600"/>
          </a:xfrm>
          <a:prstGeom prst="rect">
            <a:avLst/>
          </a:prstGeom>
          <a:effectLst>
            <a:outerShdw dist="28575" dir="192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214" name="Google Shape;214;p6"/>
          <p:cNvGrpSpPr/>
          <p:nvPr/>
        </p:nvGrpSpPr>
        <p:grpSpPr>
          <a:xfrm>
            <a:off x="709150" y="1254739"/>
            <a:ext cx="7726200" cy="3428563"/>
            <a:chOff x="709144" y="1137300"/>
            <a:chExt cx="7726200" cy="3546300"/>
          </a:xfrm>
        </p:grpSpPr>
        <p:sp>
          <p:nvSpPr>
            <p:cNvPr id="215" name="Google Shape;215;p6"/>
            <p:cNvSpPr/>
            <p:nvPr/>
          </p:nvSpPr>
          <p:spPr>
            <a:xfrm>
              <a:off x="785344" y="1213500"/>
              <a:ext cx="7650000" cy="3470100"/>
            </a:xfrm>
            <a:prstGeom prst="roundRect">
              <a:avLst>
                <a:gd name="adj" fmla="val 8345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709144" y="1137300"/>
              <a:ext cx="7650000" cy="3470100"/>
            </a:xfrm>
            <a:prstGeom prst="roundRect">
              <a:avLst>
                <a:gd name="adj" fmla="val 8345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6" name="Google Shape;276;p8"/>
          <p:cNvGrpSpPr/>
          <p:nvPr/>
        </p:nvGrpSpPr>
        <p:grpSpPr>
          <a:xfrm rot="-5400000">
            <a:off x="5929244" y="4196565"/>
            <a:ext cx="1864421" cy="1723531"/>
            <a:chOff x="-1181840" y="1435015"/>
            <a:chExt cx="1864421" cy="1723531"/>
          </a:xfrm>
        </p:grpSpPr>
        <p:sp>
          <p:nvSpPr>
            <p:cNvPr id="277" name="Google Shape;277;p8"/>
            <p:cNvSpPr/>
            <p:nvPr/>
          </p:nvSpPr>
          <p:spPr>
            <a:xfrm rot="7018065">
              <a:off x="-856508" y="1589854"/>
              <a:ext cx="1164422" cy="1444262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8"/>
            <p:cNvSpPr/>
            <p:nvPr/>
          </p:nvSpPr>
          <p:spPr>
            <a:xfrm rot="7018065">
              <a:off x="-807037" y="1559505"/>
              <a:ext cx="1164398" cy="1443996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8"/>
            <p:cNvSpPr/>
            <p:nvPr/>
          </p:nvSpPr>
          <p:spPr>
            <a:xfrm rot="7018065">
              <a:off x="-77650" y="2737347"/>
              <a:ext cx="428383" cy="209953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8"/>
            <p:cNvSpPr/>
            <p:nvPr/>
          </p:nvSpPr>
          <p:spPr>
            <a:xfrm rot="7018065">
              <a:off x="-731525" y="1533356"/>
              <a:ext cx="961945" cy="1237331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81;p8"/>
          <p:cNvGrpSpPr/>
          <p:nvPr/>
        </p:nvGrpSpPr>
        <p:grpSpPr>
          <a:xfrm rot="2207578">
            <a:off x="4703522" y="4075356"/>
            <a:ext cx="1540339" cy="2251730"/>
            <a:chOff x="-2055400" y="2385325"/>
            <a:chExt cx="1520600" cy="2222875"/>
          </a:xfrm>
        </p:grpSpPr>
        <p:grpSp>
          <p:nvGrpSpPr>
            <p:cNvPr id="282" name="Google Shape;282;p8"/>
            <p:cNvGrpSpPr/>
            <p:nvPr/>
          </p:nvGrpSpPr>
          <p:grpSpPr>
            <a:xfrm>
              <a:off x="-1858600" y="2385325"/>
              <a:ext cx="523125" cy="1635025"/>
              <a:chOff x="-1858600" y="2385325"/>
              <a:chExt cx="523125" cy="1635025"/>
            </a:xfrm>
          </p:grpSpPr>
          <p:sp>
            <p:nvSpPr>
              <p:cNvPr id="283" name="Google Shape;283;p8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8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8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8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7" name="Google Shape;287;p8"/>
            <p:cNvGrpSpPr/>
            <p:nvPr/>
          </p:nvGrpSpPr>
          <p:grpSpPr>
            <a:xfrm>
              <a:off x="-1779100" y="2408800"/>
              <a:ext cx="1032750" cy="1807075"/>
              <a:chOff x="-1779100" y="2408800"/>
              <a:chExt cx="1032750" cy="1807075"/>
            </a:xfrm>
          </p:grpSpPr>
          <p:sp>
            <p:nvSpPr>
              <p:cNvPr id="288" name="Google Shape;288;p8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8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8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8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2" name="Google Shape;292;p8"/>
            <p:cNvGrpSpPr/>
            <p:nvPr/>
          </p:nvGrpSpPr>
          <p:grpSpPr>
            <a:xfrm>
              <a:off x="-2055400" y="3174000"/>
              <a:ext cx="1520600" cy="1434200"/>
              <a:chOff x="-2055400" y="3174000"/>
              <a:chExt cx="1520600" cy="1434200"/>
            </a:xfrm>
          </p:grpSpPr>
          <p:sp>
            <p:nvSpPr>
              <p:cNvPr id="293" name="Google Shape;293;p8"/>
              <p:cNvSpPr/>
              <p:nvPr/>
            </p:nvSpPr>
            <p:spPr>
              <a:xfrm>
                <a:off x="-2007975" y="3215025"/>
                <a:ext cx="1473175" cy="1393175"/>
              </a:xfrm>
              <a:custGeom>
                <a:avLst/>
                <a:gdLst/>
                <a:ahLst/>
                <a:cxnLst/>
                <a:rect l="l" t="t" r="r" b="b"/>
                <a:pathLst>
                  <a:path w="58927" h="55727" extrusionOk="0">
                    <a:moveTo>
                      <a:pt x="49062" y="0"/>
                    </a:moveTo>
                    <a:cubicBezTo>
                      <a:pt x="48551" y="0"/>
                      <a:pt x="48041" y="36"/>
                      <a:pt x="47542" y="108"/>
                    </a:cubicBezTo>
                    <a:cubicBezTo>
                      <a:pt x="43618" y="698"/>
                      <a:pt x="40182" y="3005"/>
                      <a:pt x="37054" y="5441"/>
                    </a:cubicBezTo>
                    <a:cubicBezTo>
                      <a:pt x="28669" y="11980"/>
                      <a:pt x="21566" y="19955"/>
                      <a:pt x="15489" y="28674"/>
                    </a:cubicBezTo>
                    <a:cubicBezTo>
                      <a:pt x="13386" y="31725"/>
                      <a:pt x="11591" y="33828"/>
                      <a:pt x="9309" y="36725"/>
                    </a:cubicBezTo>
                    <a:cubicBezTo>
                      <a:pt x="4366" y="43026"/>
                      <a:pt x="2390" y="53266"/>
                      <a:pt x="9" y="55718"/>
                    </a:cubicBezTo>
                    <a:lnTo>
                      <a:pt x="9" y="55718"/>
                    </a:lnTo>
                    <a:cubicBezTo>
                      <a:pt x="12574" y="42822"/>
                      <a:pt x="31237" y="29697"/>
                      <a:pt x="46849" y="20724"/>
                    </a:cubicBezTo>
                    <a:cubicBezTo>
                      <a:pt x="49901" y="18981"/>
                      <a:pt x="53055" y="17237"/>
                      <a:pt x="55363" y="14596"/>
                    </a:cubicBezTo>
                    <a:cubicBezTo>
                      <a:pt x="57645" y="11955"/>
                      <a:pt x="58927" y="8083"/>
                      <a:pt x="57542" y="4852"/>
                    </a:cubicBezTo>
                    <a:cubicBezTo>
                      <a:pt x="56177" y="1674"/>
                      <a:pt x="52567" y="0"/>
                      <a:pt x="49062" y="0"/>
                    </a:cubicBezTo>
                    <a:close/>
                    <a:moveTo>
                      <a:pt x="9" y="55718"/>
                    </a:moveTo>
                    <a:lnTo>
                      <a:pt x="9" y="55718"/>
                    </a:lnTo>
                    <a:cubicBezTo>
                      <a:pt x="6" y="55720"/>
                      <a:pt x="4" y="55723"/>
                      <a:pt x="1" y="55726"/>
                    </a:cubicBezTo>
                    <a:cubicBezTo>
                      <a:pt x="4" y="55723"/>
                      <a:pt x="6" y="55720"/>
                      <a:pt x="9" y="557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8"/>
              <p:cNvSpPr/>
              <p:nvPr/>
            </p:nvSpPr>
            <p:spPr>
              <a:xfrm>
                <a:off x="-2055400" y="3174000"/>
                <a:ext cx="1472525" cy="1393175"/>
              </a:xfrm>
              <a:custGeom>
                <a:avLst/>
                <a:gdLst/>
                <a:ahLst/>
                <a:cxnLst/>
                <a:rect l="l" t="t" r="r" b="b"/>
                <a:pathLst>
                  <a:path w="58901" h="55727" extrusionOk="0">
                    <a:moveTo>
                      <a:pt x="49036" y="0"/>
                    </a:moveTo>
                    <a:cubicBezTo>
                      <a:pt x="48525" y="0"/>
                      <a:pt x="48015" y="36"/>
                      <a:pt x="47516" y="108"/>
                    </a:cubicBezTo>
                    <a:cubicBezTo>
                      <a:pt x="43592" y="697"/>
                      <a:pt x="40156" y="3005"/>
                      <a:pt x="37028" y="5441"/>
                    </a:cubicBezTo>
                    <a:lnTo>
                      <a:pt x="37053" y="5441"/>
                    </a:lnTo>
                    <a:cubicBezTo>
                      <a:pt x="28643" y="11980"/>
                      <a:pt x="21540" y="19955"/>
                      <a:pt x="15488" y="28673"/>
                    </a:cubicBezTo>
                    <a:cubicBezTo>
                      <a:pt x="13386" y="31725"/>
                      <a:pt x="11565" y="33828"/>
                      <a:pt x="9283" y="36725"/>
                    </a:cubicBezTo>
                    <a:cubicBezTo>
                      <a:pt x="4334" y="43033"/>
                      <a:pt x="2359" y="53290"/>
                      <a:pt x="0" y="55726"/>
                    </a:cubicBezTo>
                    <a:cubicBezTo>
                      <a:pt x="12565" y="42828"/>
                      <a:pt x="31207" y="29699"/>
                      <a:pt x="46823" y="20724"/>
                    </a:cubicBezTo>
                    <a:cubicBezTo>
                      <a:pt x="49875" y="18981"/>
                      <a:pt x="53029" y="17237"/>
                      <a:pt x="55336" y="14596"/>
                    </a:cubicBezTo>
                    <a:cubicBezTo>
                      <a:pt x="57619" y="11955"/>
                      <a:pt x="58901" y="8083"/>
                      <a:pt x="57516" y="4852"/>
                    </a:cubicBezTo>
                    <a:cubicBezTo>
                      <a:pt x="56151" y="1674"/>
                      <a:pt x="52541" y="0"/>
                      <a:pt x="490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8"/>
              <p:cNvSpPr/>
              <p:nvPr/>
            </p:nvSpPr>
            <p:spPr>
              <a:xfrm>
                <a:off x="-1083325" y="3219875"/>
                <a:ext cx="461350" cy="203475"/>
              </a:xfrm>
              <a:custGeom>
                <a:avLst/>
                <a:gdLst/>
                <a:ahLst/>
                <a:cxnLst/>
                <a:rect l="l" t="t" r="r" b="b"/>
                <a:pathLst>
                  <a:path w="18454" h="8139" extrusionOk="0">
                    <a:moveTo>
                      <a:pt x="8731" y="282"/>
                    </a:moveTo>
                    <a:cubicBezTo>
                      <a:pt x="8661" y="282"/>
                      <a:pt x="8587" y="347"/>
                      <a:pt x="8607" y="427"/>
                    </a:cubicBezTo>
                    <a:cubicBezTo>
                      <a:pt x="8607" y="452"/>
                      <a:pt x="8633" y="452"/>
                      <a:pt x="8633" y="478"/>
                    </a:cubicBezTo>
                    <a:cubicBezTo>
                      <a:pt x="8669" y="496"/>
                      <a:pt x="8705" y="514"/>
                      <a:pt x="8741" y="514"/>
                    </a:cubicBezTo>
                    <a:cubicBezTo>
                      <a:pt x="8756" y="514"/>
                      <a:pt x="8771" y="511"/>
                      <a:pt x="8786" y="504"/>
                    </a:cubicBezTo>
                    <a:cubicBezTo>
                      <a:pt x="8889" y="452"/>
                      <a:pt x="8889" y="350"/>
                      <a:pt x="8786" y="298"/>
                    </a:cubicBezTo>
                    <a:cubicBezTo>
                      <a:pt x="8770" y="287"/>
                      <a:pt x="8750" y="282"/>
                      <a:pt x="8731" y="282"/>
                    </a:cubicBezTo>
                    <a:close/>
                    <a:moveTo>
                      <a:pt x="11359" y="1"/>
                    </a:moveTo>
                    <a:cubicBezTo>
                      <a:pt x="11294" y="1"/>
                      <a:pt x="11229" y="21"/>
                      <a:pt x="11171" y="68"/>
                    </a:cubicBezTo>
                    <a:cubicBezTo>
                      <a:pt x="11120" y="119"/>
                      <a:pt x="11094" y="145"/>
                      <a:pt x="11069" y="196"/>
                    </a:cubicBezTo>
                    <a:cubicBezTo>
                      <a:pt x="10992" y="375"/>
                      <a:pt x="11017" y="581"/>
                      <a:pt x="11145" y="709"/>
                    </a:cubicBezTo>
                    <a:cubicBezTo>
                      <a:pt x="11221" y="785"/>
                      <a:pt x="11314" y="819"/>
                      <a:pt x="11405" y="819"/>
                    </a:cubicBezTo>
                    <a:cubicBezTo>
                      <a:pt x="11590" y="819"/>
                      <a:pt x="11769" y="676"/>
                      <a:pt x="11787" y="452"/>
                    </a:cubicBezTo>
                    <a:cubicBezTo>
                      <a:pt x="11806" y="234"/>
                      <a:pt x="11581" y="1"/>
                      <a:pt x="11359" y="1"/>
                    </a:cubicBezTo>
                    <a:close/>
                    <a:moveTo>
                      <a:pt x="14759" y="611"/>
                    </a:moveTo>
                    <a:cubicBezTo>
                      <a:pt x="14635" y="611"/>
                      <a:pt x="14488" y="737"/>
                      <a:pt x="14530" y="863"/>
                    </a:cubicBezTo>
                    <a:cubicBezTo>
                      <a:pt x="14530" y="888"/>
                      <a:pt x="14556" y="914"/>
                      <a:pt x="14556" y="940"/>
                    </a:cubicBezTo>
                    <a:cubicBezTo>
                      <a:pt x="14606" y="989"/>
                      <a:pt x="14666" y="1017"/>
                      <a:pt x="14730" y="1017"/>
                    </a:cubicBezTo>
                    <a:cubicBezTo>
                      <a:pt x="14765" y="1017"/>
                      <a:pt x="14802" y="1009"/>
                      <a:pt x="14838" y="991"/>
                    </a:cubicBezTo>
                    <a:cubicBezTo>
                      <a:pt x="14992" y="914"/>
                      <a:pt x="14992" y="709"/>
                      <a:pt x="14838" y="632"/>
                    </a:cubicBezTo>
                    <a:cubicBezTo>
                      <a:pt x="14814" y="618"/>
                      <a:pt x="14787" y="611"/>
                      <a:pt x="14759" y="611"/>
                    </a:cubicBezTo>
                    <a:close/>
                    <a:moveTo>
                      <a:pt x="7128" y="1616"/>
                    </a:moveTo>
                    <a:cubicBezTo>
                      <a:pt x="7063" y="1616"/>
                      <a:pt x="6998" y="1637"/>
                      <a:pt x="6940" y="1683"/>
                    </a:cubicBezTo>
                    <a:cubicBezTo>
                      <a:pt x="6889" y="1709"/>
                      <a:pt x="6863" y="1760"/>
                      <a:pt x="6838" y="1811"/>
                    </a:cubicBezTo>
                    <a:cubicBezTo>
                      <a:pt x="6761" y="1965"/>
                      <a:pt x="6786" y="2170"/>
                      <a:pt x="6914" y="2324"/>
                    </a:cubicBezTo>
                    <a:cubicBezTo>
                      <a:pt x="6987" y="2389"/>
                      <a:pt x="7075" y="2418"/>
                      <a:pt x="7161" y="2418"/>
                    </a:cubicBezTo>
                    <a:cubicBezTo>
                      <a:pt x="7351" y="2418"/>
                      <a:pt x="7538" y="2279"/>
                      <a:pt x="7556" y="2068"/>
                    </a:cubicBezTo>
                    <a:cubicBezTo>
                      <a:pt x="7575" y="1850"/>
                      <a:pt x="7350" y="1616"/>
                      <a:pt x="7128" y="1616"/>
                    </a:cubicBezTo>
                    <a:close/>
                    <a:moveTo>
                      <a:pt x="4071" y="2071"/>
                    </a:moveTo>
                    <a:cubicBezTo>
                      <a:pt x="3935" y="2071"/>
                      <a:pt x="3797" y="2181"/>
                      <a:pt x="3837" y="2324"/>
                    </a:cubicBezTo>
                    <a:cubicBezTo>
                      <a:pt x="3863" y="2350"/>
                      <a:pt x="3863" y="2376"/>
                      <a:pt x="3889" y="2401"/>
                    </a:cubicBezTo>
                    <a:cubicBezTo>
                      <a:pt x="3938" y="2451"/>
                      <a:pt x="3999" y="2479"/>
                      <a:pt x="4063" y="2479"/>
                    </a:cubicBezTo>
                    <a:cubicBezTo>
                      <a:pt x="4098" y="2479"/>
                      <a:pt x="4134" y="2471"/>
                      <a:pt x="4171" y="2452"/>
                    </a:cubicBezTo>
                    <a:cubicBezTo>
                      <a:pt x="4325" y="2376"/>
                      <a:pt x="4325" y="2170"/>
                      <a:pt x="4171" y="2093"/>
                    </a:cubicBezTo>
                    <a:cubicBezTo>
                      <a:pt x="4140" y="2078"/>
                      <a:pt x="4105" y="2071"/>
                      <a:pt x="4071" y="2071"/>
                    </a:cubicBezTo>
                    <a:close/>
                    <a:moveTo>
                      <a:pt x="13880" y="2168"/>
                    </a:moveTo>
                    <a:cubicBezTo>
                      <a:pt x="13496" y="2168"/>
                      <a:pt x="13071" y="2519"/>
                      <a:pt x="13197" y="2940"/>
                    </a:cubicBezTo>
                    <a:lnTo>
                      <a:pt x="13171" y="2914"/>
                    </a:lnTo>
                    <a:lnTo>
                      <a:pt x="13171" y="2914"/>
                    </a:lnTo>
                    <a:cubicBezTo>
                      <a:pt x="13197" y="3017"/>
                      <a:pt x="13248" y="3068"/>
                      <a:pt x="13299" y="3145"/>
                    </a:cubicBezTo>
                    <a:cubicBezTo>
                      <a:pt x="13438" y="3300"/>
                      <a:pt x="13634" y="3386"/>
                      <a:pt x="13834" y="3386"/>
                    </a:cubicBezTo>
                    <a:cubicBezTo>
                      <a:pt x="13931" y="3386"/>
                      <a:pt x="14028" y="3366"/>
                      <a:pt x="14120" y="3324"/>
                    </a:cubicBezTo>
                    <a:cubicBezTo>
                      <a:pt x="14582" y="3119"/>
                      <a:pt x="14582" y="2452"/>
                      <a:pt x="14120" y="2222"/>
                    </a:cubicBezTo>
                    <a:cubicBezTo>
                      <a:pt x="14046" y="2185"/>
                      <a:pt x="13964" y="2168"/>
                      <a:pt x="13880" y="2168"/>
                    </a:cubicBezTo>
                    <a:close/>
                    <a:moveTo>
                      <a:pt x="11052" y="2873"/>
                    </a:moveTo>
                    <a:cubicBezTo>
                      <a:pt x="10986" y="2873"/>
                      <a:pt x="10922" y="2893"/>
                      <a:pt x="10863" y="2940"/>
                    </a:cubicBezTo>
                    <a:cubicBezTo>
                      <a:pt x="10812" y="2965"/>
                      <a:pt x="10786" y="3017"/>
                      <a:pt x="10761" y="3068"/>
                    </a:cubicBezTo>
                    <a:cubicBezTo>
                      <a:pt x="10658" y="3222"/>
                      <a:pt x="10710" y="3427"/>
                      <a:pt x="10838" y="3581"/>
                    </a:cubicBezTo>
                    <a:cubicBezTo>
                      <a:pt x="10910" y="3645"/>
                      <a:pt x="10998" y="3674"/>
                      <a:pt x="11085" y="3674"/>
                    </a:cubicBezTo>
                    <a:cubicBezTo>
                      <a:pt x="11275" y="3674"/>
                      <a:pt x="11461" y="3535"/>
                      <a:pt x="11479" y="3324"/>
                    </a:cubicBezTo>
                    <a:cubicBezTo>
                      <a:pt x="11499" y="3106"/>
                      <a:pt x="11273" y="2873"/>
                      <a:pt x="11052" y="2873"/>
                    </a:cubicBezTo>
                    <a:close/>
                    <a:moveTo>
                      <a:pt x="16379" y="3486"/>
                    </a:moveTo>
                    <a:cubicBezTo>
                      <a:pt x="16118" y="3486"/>
                      <a:pt x="15832" y="3726"/>
                      <a:pt x="15915" y="4017"/>
                    </a:cubicBezTo>
                    <a:cubicBezTo>
                      <a:pt x="15915" y="4068"/>
                      <a:pt x="15941" y="4119"/>
                      <a:pt x="15992" y="4170"/>
                    </a:cubicBezTo>
                    <a:cubicBezTo>
                      <a:pt x="16098" y="4277"/>
                      <a:pt x="16241" y="4334"/>
                      <a:pt x="16378" y="4334"/>
                    </a:cubicBezTo>
                    <a:cubicBezTo>
                      <a:pt x="16440" y="4334"/>
                      <a:pt x="16500" y="4323"/>
                      <a:pt x="16556" y="4299"/>
                    </a:cubicBezTo>
                    <a:cubicBezTo>
                      <a:pt x="16889" y="4145"/>
                      <a:pt x="16889" y="3683"/>
                      <a:pt x="16556" y="3529"/>
                    </a:cubicBezTo>
                    <a:cubicBezTo>
                      <a:pt x="16502" y="3500"/>
                      <a:pt x="16441" y="3486"/>
                      <a:pt x="16379" y="3486"/>
                    </a:cubicBezTo>
                    <a:close/>
                    <a:moveTo>
                      <a:pt x="4904" y="3922"/>
                    </a:moveTo>
                    <a:cubicBezTo>
                      <a:pt x="4663" y="3922"/>
                      <a:pt x="4396" y="4153"/>
                      <a:pt x="4478" y="4401"/>
                    </a:cubicBezTo>
                    <a:cubicBezTo>
                      <a:pt x="4478" y="4453"/>
                      <a:pt x="4504" y="4504"/>
                      <a:pt x="4555" y="4529"/>
                    </a:cubicBezTo>
                    <a:cubicBezTo>
                      <a:pt x="4644" y="4636"/>
                      <a:pt x="4769" y="4693"/>
                      <a:pt x="4897" y="4693"/>
                    </a:cubicBezTo>
                    <a:cubicBezTo>
                      <a:pt x="4955" y="4693"/>
                      <a:pt x="5013" y="4681"/>
                      <a:pt x="5068" y="4658"/>
                    </a:cubicBezTo>
                    <a:cubicBezTo>
                      <a:pt x="5376" y="4529"/>
                      <a:pt x="5376" y="4094"/>
                      <a:pt x="5068" y="3965"/>
                    </a:cubicBezTo>
                    <a:cubicBezTo>
                      <a:pt x="5018" y="3935"/>
                      <a:pt x="4962" y="3922"/>
                      <a:pt x="4904" y="3922"/>
                    </a:cubicBezTo>
                    <a:close/>
                    <a:moveTo>
                      <a:pt x="9543" y="4424"/>
                    </a:moveTo>
                    <a:cubicBezTo>
                      <a:pt x="9154" y="4424"/>
                      <a:pt x="8716" y="4772"/>
                      <a:pt x="8863" y="5171"/>
                    </a:cubicBezTo>
                    <a:lnTo>
                      <a:pt x="8838" y="5171"/>
                    </a:lnTo>
                    <a:cubicBezTo>
                      <a:pt x="8863" y="5247"/>
                      <a:pt x="8915" y="5324"/>
                      <a:pt x="8966" y="5376"/>
                    </a:cubicBezTo>
                    <a:cubicBezTo>
                      <a:pt x="9111" y="5539"/>
                      <a:pt x="9321" y="5625"/>
                      <a:pt x="9531" y="5625"/>
                    </a:cubicBezTo>
                    <a:cubicBezTo>
                      <a:pt x="9617" y="5625"/>
                      <a:pt x="9704" y="5611"/>
                      <a:pt x="9786" y="5581"/>
                    </a:cubicBezTo>
                    <a:cubicBezTo>
                      <a:pt x="10248" y="5350"/>
                      <a:pt x="10248" y="4709"/>
                      <a:pt x="9786" y="4478"/>
                    </a:cubicBezTo>
                    <a:cubicBezTo>
                      <a:pt x="9712" y="4441"/>
                      <a:pt x="9629" y="4424"/>
                      <a:pt x="9543" y="4424"/>
                    </a:cubicBezTo>
                    <a:close/>
                    <a:moveTo>
                      <a:pt x="803" y="4566"/>
                    </a:moveTo>
                    <a:cubicBezTo>
                      <a:pt x="420" y="4566"/>
                      <a:pt x="1" y="4912"/>
                      <a:pt x="145" y="5324"/>
                    </a:cubicBezTo>
                    <a:lnTo>
                      <a:pt x="119" y="5324"/>
                    </a:lnTo>
                    <a:cubicBezTo>
                      <a:pt x="145" y="5401"/>
                      <a:pt x="196" y="5478"/>
                      <a:pt x="247" y="5530"/>
                    </a:cubicBezTo>
                    <a:cubicBezTo>
                      <a:pt x="393" y="5693"/>
                      <a:pt x="602" y="5779"/>
                      <a:pt x="812" y="5779"/>
                    </a:cubicBezTo>
                    <a:cubicBezTo>
                      <a:pt x="899" y="5779"/>
                      <a:pt x="986" y="5765"/>
                      <a:pt x="1068" y="5735"/>
                    </a:cubicBezTo>
                    <a:cubicBezTo>
                      <a:pt x="1530" y="5504"/>
                      <a:pt x="1530" y="4837"/>
                      <a:pt x="1068" y="4632"/>
                    </a:cubicBezTo>
                    <a:cubicBezTo>
                      <a:pt x="988" y="4587"/>
                      <a:pt x="896" y="4566"/>
                      <a:pt x="803" y="4566"/>
                    </a:cubicBezTo>
                    <a:close/>
                    <a:moveTo>
                      <a:pt x="15597" y="5507"/>
                    </a:moveTo>
                    <a:cubicBezTo>
                      <a:pt x="15474" y="5507"/>
                      <a:pt x="15336" y="5617"/>
                      <a:pt x="15376" y="5760"/>
                    </a:cubicBezTo>
                    <a:cubicBezTo>
                      <a:pt x="15376" y="5786"/>
                      <a:pt x="15402" y="5812"/>
                      <a:pt x="15428" y="5837"/>
                    </a:cubicBezTo>
                    <a:cubicBezTo>
                      <a:pt x="15461" y="5887"/>
                      <a:pt x="15515" y="5915"/>
                      <a:pt x="15577" y="5915"/>
                    </a:cubicBezTo>
                    <a:cubicBezTo>
                      <a:pt x="15612" y="5915"/>
                      <a:pt x="15648" y="5907"/>
                      <a:pt x="15684" y="5889"/>
                    </a:cubicBezTo>
                    <a:cubicBezTo>
                      <a:pt x="15838" y="5812"/>
                      <a:pt x="15838" y="5606"/>
                      <a:pt x="15684" y="5530"/>
                    </a:cubicBezTo>
                    <a:cubicBezTo>
                      <a:pt x="15658" y="5514"/>
                      <a:pt x="15628" y="5507"/>
                      <a:pt x="15597" y="5507"/>
                    </a:cubicBezTo>
                    <a:close/>
                    <a:moveTo>
                      <a:pt x="6804" y="5935"/>
                    </a:moveTo>
                    <a:cubicBezTo>
                      <a:pt x="6729" y="5935"/>
                      <a:pt x="6636" y="6001"/>
                      <a:pt x="6658" y="6068"/>
                    </a:cubicBezTo>
                    <a:cubicBezTo>
                      <a:pt x="6658" y="6094"/>
                      <a:pt x="6684" y="6094"/>
                      <a:pt x="6684" y="6119"/>
                    </a:cubicBezTo>
                    <a:cubicBezTo>
                      <a:pt x="6702" y="6137"/>
                      <a:pt x="6746" y="6156"/>
                      <a:pt x="6788" y="6156"/>
                    </a:cubicBezTo>
                    <a:cubicBezTo>
                      <a:pt x="6805" y="6156"/>
                      <a:pt x="6823" y="6152"/>
                      <a:pt x="6838" y="6145"/>
                    </a:cubicBezTo>
                    <a:cubicBezTo>
                      <a:pt x="6914" y="6119"/>
                      <a:pt x="6914" y="5991"/>
                      <a:pt x="6838" y="5940"/>
                    </a:cubicBezTo>
                    <a:cubicBezTo>
                      <a:pt x="6827" y="5936"/>
                      <a:pt x="6816" y="5935"/>
                      <a:pt x="6804" y="5935"/>
                    </a:cubicBezTo>
                    <a:close/>
                    <a:moveTo>
                      <a:pt x="17748" y="6091"/>
                    </a:moveTo>
                    <a:cubicBezTo>
                      <a:pt x="17360" y="6091"/>
                      <a:pt x="16922" y="6438"/>
                      <a:pt x="17069" y="6837"/>
                    </a:cubicBezTo>
                    <a:lnTo>
                      <a:pt x="17043" y="6837"/>
                    </a:lnTo>
                    <a:cubicBezTo>
                      <a:pt x="17069" y="6914"/>
                      <a:pt x="17120" y="6991"/>
                      <a:pt x="17171" y="7068"/>
                    </a:cubicBezTo>
                    <a:cubicBezTo>
                      <a:pt x="17310" y="7224"/>
                      <a:pt x="17506" y="7309"/>
                      <a:pt x="17706" y="7309"/>
                    </a:cubicBezTo>
                    <a:cubicBezTo>
                      <a:pt x="17803" y="7309"/>
                      <a:pt x="17900" y="7289"/>
                      <a:pt x="17992" y="7248"/>
                    </a:cubicBezTo>
                    <a:cubicBezTo>
                      <a:pt x="18454" y="7042"/>
                      <a:pt x="18454" y="6376"/>
                      <a:pt x="17992" y="6145"/>
                    </a:cubicBezTo>
                    <a:cubicBezTo>
                      <a:pt x="17918" y="6108"/>
                      <a:pt x="17834" y="6091"/>
                      <a:pt x="17748" y="6091"/>
                    </a:cubicBezTo>
                    <a:close/>
                    <a:moveTo>
                      <a:pt x="8075" y="7152"/>
                    </a:moveTo>
                    <a:cubicBezTo>
                      <a:pt x="8008" y="7152"/>
                      <a:pt x="7944" y="7173"/>
                      <a:pt x="7889" y="7222"/>
                    </a:cubicBezTo>
                    <a:lnTo>
                      <a:pt x="7863" y="7222"/>
                    </a:lnTo>
                    <a:cubicBezTo>
                      <a:pt x="7838" y="7248"/>
                      <a:pt x="7812" y="7273"/>
                      <a:pt x="7786" y="7324"/>
                    </a:cubicBezTo>
                    <a:cubicBezTo>
                      <a:pt x="7684" y="7504"/>
                      <a:pt x="7709" y="7709"/>
                      <a:pt x="7838" y="7837"/>
                    </a:cubicBezTo>
                    <a:cubicBezTo>
                      <a:pt x="7923" y="7914"/>
                      <a:pt x="8023" y="7948"/>
                      <a:pt x="8118" y="7948"/>
                    </a:cubicBezTo>
                    <a:cubicBezTo>
                      <a:pt x="8308" y="7948"/>
                      <a:pt x="8479" y="7812"/>
                      <a:pt x="8479" y="7607"/>
                    </a:cubicBezTo>
                    <a:cubicBezTo>
                      <a:pt x="8518" y="7372"/>
                      <a:pt x="8288" y="7152"/>
                      <a:pt x="8075" y="7152"/>
                    </a:cubicBezTo>
                    <a:close/>
                    <a:moveTo>
                      <a:pt x="4203" y="6925"/>
                    </a:moveTo>
                    <a:cubicBezTo>
                      <a:pt x="3813" y="6925"/>
                      <a:pt x="3406" y="7271"/>
                      <a:pt x="3530" y="7683"/>
                    </a:cubicBezTo>
                    <a:cubicBezTo>
                      <a:pt x="3555" y="7760"/>
                      <a:pt x="3607" y="7837"/>
                      <a:pt x="3658" y="7889"/>
                    </a:cubicBezTo>
                    <a:cubicBezTo>
                      <a:pt x="3803" y="8052"/>
                      <a:pt x="4013" y="8138"/>
                      <a:pt x="4223" y="8138"/>
                    </a:cubicBezTo>
                    <a:cubicBezTo>
                      <a:pt x="4309" y="8138"/>
                      <a:pt x="4396" y="8124"/>
                      <a:pt x="4478" y="8094"/>
                    </a:cubicBezTo>
                    <a:cubicBezTo>
                      <a:pt x="4940" y="7863"/>
                      <a:pt x="4940" y="7196"/>
                      <a:pt x="4478" y="6991"/>
                    </a:cubicBezTo>
                    <a:cubicBezTo>
                      <a:pt x="4393" y="6946"/>
                      <a:pt x="4299" y="6925"/>
                      <a:pt x="4203" y="69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6" name="Google Shape;296;p8"/>
            <p:cNvSpPr/>
            <p:nvPr/>
          </p:nvSpPr>
          <p:spPr>
            <a:xfrm>
              <a:off x="-2054775" y="3375800"/>
              <a:ext cx="1243175" cy="1169575"/>
            </a:xfrm>
            <a:custGeom>
              <a:avLst/>
              <a:gdLst/>
              <a:ahLst/>
              <a:cxnLst/>
              <a:rect l="l" t="t" r="r" b="b"/>
              <a:pathLst>
                <a:path w="49727" h="46783" extrusionOk="0">
                  <a:moveTo>
                    <a:pt x="49209" y="0"/>
                  </a:moveTo>
                  <a:cubicBezTo>
                    <a:pt x="49160" y="0"/>
                    <a:pt x="49108" y="11"/>
                    <a:pt x="49055" y="36"/>
                  </a:cubicBezTo>
                  <a:cubicBezTo>
                    <a:pt x="34592" y="8729"/>
                    <a:pt x="14361" y="23807"/>
                    <a:pt x="180" y="46218"/>
                  </a:cubicBezTo>
                  <a:cubicBezTo>
                    <a:pt x="1" y="46449"/>
                    <a:pt x="206" y="46782"/>
                    <a:pt x="488" y="46782"/>
                  </a:cubicBezTo>
                  <a:cubicBezTo>
                    <a:pt x="616" y="46782"/>
                    <a:pt x="744" y="46705"/>
                    <a:pt x="796" y="46603"/>
                  </a:cubicBezTo>
                  <a:cubicBezTo>
                    <a:pt x="14899" y="24320"/>
                    <a:pt x="35028" y="9319"/>
                    <a:pt x="49439" y="677"/>
                  </a:cubicBezTo>
                  <a:cubicBezTo>
                    <a:pt x="49727" y="434"/>
                    <a:pt x="49519" y="0"/>
                    <a:pt x="49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" name="Google Shape;297;p8"/>
          <p:cNvGrpSpPr/>
          <p:nvPr/>
        </p:nvGrpSpPr>
        <p:grpSpPr>
          <a:xfrm rot="4579839">
            <a:off x="7187388" y="-829101"/>
            <a:ext cx="1916506" cy="2062513"/>
            <a:chOff x="-700138" y="3808702"/>
            <a:chExt cx="1916655" cy="2062674"/>
          </a:xfrm>
        </p:grpSpPr>
        <p:sp>
          <p:nvSpPr>
            <p:cNvPr id="298" name="Google Shape;298;p8"/>
            <p:cNvSpPr/>
            <p:nvPr/>
          </p:nvSpPr>
          <p:spPr>
            <a:xfrm rot="-1128775">
              <a:off x="-425908" y="4068745"/>
              <a:ext cx="1419635" cy="1616920"/>
            </a:xfrm>
            <a:custGeom>
              <a:avLst/>
              <a:gdLst/>
              <a:ahLst/>
              <a:cxnLst/>
              <a:rect l="l" t="t" r="r" b="b"/>
              <a:pathLst>
                <a:path w="39095" h="44528" extrusionOk="0">
                  <a:moveTo>
                    <a:pt x="26633" y="0"/>
                  </a:moveTo>
                  <a:cubicBezTo>
                    <a:pt x="26552" y="0"/>
                    <a:pt x="26469" y="13"/>
                    <a:pt x="26386" y="38"/>
                  </a:cubicBezTo>
                  <a:lnTo>
                    <a:pt x="0" y="8878"/>
                  </a:lnTo>
                  <a:lnTo>
                    <a:pt x="11575" y="43436"/>
                  </a:lnTo>
                  <a:cubicBezTo>
                    <a:pt x="11787" y="44097"/>
                    <a:pt x="12397" y="44528"/>
                    <a:pt x="13057" y="44528"/>
                  </a:cubicBezTo>
                  <a:cubicBezTo>
                    <a:pt x="13229" y="44528"/>
                    <a:pt x="13404" y="44499"/>
                    <a:pt x="13577" y="44437"/>
                  </a:cubicBezTo>
                  <a:lnTo>
                    <a:pt x="38494" y="36097"/>
                  </a:lnTo>
                  <a:cubicBezTo>
                    <a:pt x="38861" y="35964"/>
                    <a:pt x="39095" y="35530"/>
                    <a:pt x="38961" y="35130"/>
                  </a:cubicBezTo>
                  <a:lnTo>
                    <a:pt x="27386" y="538"/>
                  </a:lnTo>
                  <a:cubicBezTo>
                    <a:pt x="27279" y="215"/>
                    <a:pt x="26975" y="0"/>
                    <a:pt x="266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8"/>
            <p:cNvSpPr/>
            <p:nvPr/>
          </p:nvSpPr>
          <p:spPr>
            <a:xfrm rot="-1128775">
              <a:off x="-474625" y="3993204"/>
              <a:ext cx="1414805" cy="1633006"/>
            </a:xfrm>
            <a:custGeom>
              <a:avLst/>
              <a:gdLst/>
              <a:ahLst/>
              <a:cxnLst/>
              <a:rect l="l" t="t" r="r" b="b"/>
              <a:pathLst>
                <a:path w="38962" h="44971" extrusionOk="0">
                  <a:moveTo>
                    <a:pt x="26500" y="0"/>
                  </a:moveTo>
                  <a:cubicBezTo>
                    <a:pt x="26418" y="0"/>
                    <a:pt x="26335" y="12"/>
                    <a:pt x="26252" y="38"/>
                  </a:cubicBezTo>
                  <a:lnTo>
                    <a:pt x="867" y="8544"/>
                  </a:lnTo>
                  <a:cubicBezTo>
                    <a:pt x="300" y="8744"/>
                    <a:pt x="0" y="9345"/>
                    <a:pt x="200" y="9912"/>
                  </a:cubicBezTo>
                  <a:lnTo>
                    <a:pt x="11942" y="44970"/>
                  </a:lnTo>
                  <a:lnTo>
                    <a:pt x="38327" y="36131"/>
                  </a:lnTo>
                  <a:cubicBezTo>
                    <a:pt x="38761" y="35997"/>
                    <a:pt x="38961" y="35563"/>
                    <a:pt x="38828" y="35163"/>
                  </a:cubicBezTo>
                  <a:lnTo>
                    <a:pt x="27253" y="538"/>
                  </a:lnTo>
                  <a:cubicBezTo>
                    <a:pt x="27145" y="215"/>
                    <a:pt x="26841" y="0"/>
                    <a:pt x="265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8"/>
            <p:cNvSpPr/>
            <p:nvPr/>
          </p:nvSpPr>
          <p:spPr>
            <a:xfrm rot="-1128775">
              <a:off x="358644" y="5086771"/>
              <a:ext cx="300449" cy="167182"/>
            </a:xfrm>
            <a:custGeom>
              <a:avLst/>
              <a:gdLst/>
              <a:ahLst/>
              <a:cxnLst/>
              <a:rect l="l" t="t" r="r" b="b"/>
              <a:pathLst>
                <a:path w="8274" h="4604" fill="none" extrusionOk="0">
                  <a:moveTo>
                    <a:pt x="835" y="1935"/>
                  </a:moveTo>
                  <a:lnTo>
                    <a:pt x="6539" y="0"/>
                  </a:lnTo>
                  <a:moveTo>
                    <a:pt x="1" y="3202"/>
                  </a:moveTo>
                  <a:lnTo>
                    <a:pt x="7973" y="534"/>
                  </a:lnTo>
                  <a:moveTo>
                    <a:pt x="335" y="4103"/>
                  </a:moveTo>
                  <a:lnTo>
                    <a:pt x="8274" y="1435"/>
                  </a:lnTo>
                  <a:moveTo>
                    <a:pt x="1736" y="4603"/>
                  </a:moveTo>
                  <a:lnTo>
                    <a:pt x="7440" y="2702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8"/>
            <p:cNvSpPr/>
            <p:nvPr/>
          </p:nvSpPr>
          <p:spPr>
            <a:xfrm rot="-1128775">
              <a:off x="206184" y="5200882"/>
              <a:ext cx="918160" cy="352049"/>
            </a:xfrm>
            <a:custGeom>
              <a:avLst/>
              <a:gdLst/>
              <a:ahLst/>
              <a:cxnLst/>
              <a:rect l="l" t="t" r="r" b="b"/>
              <a:pathLst>
                <a:path w="25285" h="9695" extrusionOk="0">
                  <a:moveTo>
                    <a:pt x="24884" y="1"/>
                  </a:moveTo>
                  <a:lnTo>
                    <a:pt x="0" y="8340"/>
                  </a:lnTo>
                  <a:lnTo>
                    <a:pt x="267" y="9107"/>
                  </a:lnTo>
                  <a:cubicBezTo>
                    <a:pt x="371" y="9473"/>
                    <a:pt x="700" y="9695"/>
                    <a:pt x="1061" y="9695"/>
                  </a:cubicBezTo>
                  <a:cubicBezTo>
                    <a:pt x="1162" y="9695"/>
                    <a:pt x="1266" y="9678"/>
                    <a:pt x="1368" y="9641"/>
                  </a:cubicBezTo>
                  <a:lnTo>
                    <a:pt x="24618" y="1869"/>
                  </a:lnTo>
                  <a:cubicBezTo>
                    <a:pt x="25051" y="1736"/>
                    <a:pt x="25285" y="1235"/>
                    <a:pt x="25151" y="835"/>
                  </a:cubicBezTo>
                  <a:lnTo>
                    <a:pt x="248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8"/>
            <p:cNvSpPr/>
            <p:nvPr/>
          </p:nvSpPr>
          <p:spPr>
            <a:xfrm rot="-1128775">
              <a:off x="-404925" y="4413984"/>
              <a:ext cx="539022" cy="1345775"/>
            </a:xfrm>
            <a:custGeom>
              <a:avLst/>
              <a:gdLst/>
              <a:ahLst/>
              <a:cxnLst/>
              <a:rect l="l" t="t" r="r" b="b"/>
              <a:pathLst>
                <a:path w="14844" h="37061" extrusionOk="0">
                  <a:moveTo>
                    <a:pt x="2769" y="0"/>
                  </a:moveTo>
                  <a:lnTo>
                    <a:pt x="867" y="634"/>
                  </a:lnTo>
                  <a:cubicBezTo>
                    <a:pt x="300" y="834"/>
                    <a:pt x="0" y="1435"/>
                    <a:pt x="200" y="2002"/>
                  </a:cubicBezTo>
                  <a:lnTo>
                    <a:pt x="11942" y="37060"/>
                  </a:lnTo>
                  <a:lnTo>
                    <a:pt x="14844" y="36093"/>
                  </a:lnTo>
                  <a:lnTo>
                    <a:pt x="27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8"/>
            <p:cNvSpPr/>
            <p:nvPr/>
          </p:nvSpPr>
          <p:spPr>
            <a:xfrm rot="-1128775">
              <a:off x="-294085" y="4308425"/>
              <a:ext cx="661395" cy="495483"/>
            </a:xfrm>
            <a:custGeom>
              <a:avLst/>
              <a:gdLst/>
              <a:ahLst/>
              <a:cxnLst/>
              <a:rect l="l" t="t" r="r" b="b"/>
              <a:pathLst>
                <a:path w="18214" h="13645" fill="none" extrusionOk="0">
                  <a:moveTo>
                    <a:pt x="18214" y="7373"/>
                  </a:moveTo>
                  <a:lnTo>
                    <a:pt x="16045" y="935"/>
                  </a:lnTo>
                  <a:cubicBezTo>
                    <a:pt x="15278" y="1202"/>
                    <a:pt x="14444" y="802"/>
                    <a:pt x="14177" y="1"/>
                  </a:cubicBezTo>
                  <a:lnTo>
                    <a:pt x="935" y="4437"/>
                  </a:lnTo>
                  <a:cubicBezTo>
                    <a:pt x="1201" y="5205"/>
                    <a:pt x="801" y="6039"/>
                    <a:pt x="1" y="6305"/>
                  </a:cubicBezTo>
                  <a:lnTo>
                    <a:pt x="2169" y="12743"/>
                  </a:lnTo>
                  <a:cubicBezTo>
                    <a:pt x="2936" y="12477"/>
                    <a:pt x="3770" y="12877"/>
                    <a:pt x="4037" y="13644"/>
                  </a:cubicBezTo>
                  <a:lnTo>
                    <a:pt x="17280" y="9241"/>
                  </a:lnTo>
                  <a:cubicBezTo>
                    <a:pt x="17013" y="8440"/>
                    <a:pt x="17413" y="7606"/>
                    <a:pt x="18214" y="7373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8"/>
            <p:cNvSpPr/>
            <p:nvPr/>
          </p:nvSpPr>
          <p:spPr>
            <a:xfrm rot="-1128775">
              <a:off x="201603" y="5203043"/>
              <a:ext cx="909699" cy="322237"/>
            </a:xfrm>
            <a:custGeom>
              <a:avLst/>
              <a:gdLst/>
              <a:ahLst/>
              <a:cxnLst/>
              <a:rect l="l" t="t" r="r" b="b"/>
              <a:pathLst>
                <a:path w="25052" h="8874" extrusionOk="0">
                  <a:moveTo>
                    <a:pt x="24884" y="1"/>
                  </a:moveTo>
                  <a:lnTo>
                    <a:pt x="0" y="8340"/>
                  </a:lnTo>
                  <a:lnTo>
                    <a:pt x="200" y="8874"/>
                  </a:lnTo>
                  <a:lnTo>
                    <a:pt x="25051" y="568"/>
                  </a:lnTo>
                  <a:lnTo>
                    <a:pt x="248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8"/>
            <p:cNvSpPr/>
            <p:nvPr/>
          </p:nvSpPr>
          <p:spPr>
            <a:xfrm rot="-1128775">
              <a:off x="222822" y="5233880"/>
              <a:ext cx="902437" cy="311343"/>
            </a:xfrm>
            <a:custGeom>
              <a:avLst/>
              <a:gdLst/>
              <a:ahLst/>
              <a:cxnLst/>
              <a:rect l="l" t="t" r="r" b="b"/>
              <a:pathLst>
                <a:path w="24852" h="8574" extrusionOk="0">
                  <a:moveTo>
                    <a:pt x="24852" y="0"/>
                  </a:moveTo>
                  <a:lnTo>
                    <a:pt x="1" y="8340"/>
                  </a:lnTo>
                  <a:cubicBezTo>
                    <a:pt x="34" y="8406"/>
                    <a:pt x="134" y="8506"/>
                    <a:pt x="201" y="8573"/>
                  </a:cubicBezTo>
                  <a:lnTo>
                    <a:pt x="24818" y="334"/>
                  </a:lnTo>
                  <a:cubicBezTo>
                    <a:pt x="24852" y="200"/>
                    <a:pt x="24852" y="100"/>
                    <a:pt x="24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8"/>
            <p:cNvSpPr/>
            <p:nvPr/>
          </p:nvSpPr>
          <p:spPr>
            <a:xfrm rot="-1128677">
              <a:off x="394277" y="5550608"/>
              <a:ext cx="125012" cy="205964"/>
            </a:xfrm>
            <a:custGeom>
              <a:avLst/>
              <a:gdLst/>
              <a:ahLst/>
              <a:cxnLst/>
              <a:rect l="l" t="t" r="r" b="b"/>
              <a:pathLst>
                <a:path w="2670" h="5672" extrusionOk="0">
                  <a:moveTo>
                    <a:pt x="901" y="1"/>
                  </a:moveTo>
                  <a:lnTo>
                    <a:pt x="1" y="301"/>
                  </a:lnTo>
                  <a:lnTo>
                    <a:pt x="1769" y="5672"/>
                  </a:lnTo>
                  <a:lnTo>
                    <a:pt x="2002" y="4871"/>
                  </a:lnTo>
                  <a:lnTo>
                    <a:pt x="2669" y="5371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" name="Google Shape;307;p8"/>
          <p:cNvGrpSpPr/>
          <p:nvPr/>
        </p:nvGrpSpPr>
        <p:grpSpPr>
          <a:xfrm rot="8100000">
            <a:off x="4108867" y="-1140883"/>
            <a:ext cx="1540370" cy="2251775"/>
            <a:chOff x="-2055400" y="2385325"/>
            <a:chExt cx="1520600" cy="2222875"/>
          </a:xfrm>
        </p:grpSpPr>
        <p:grpSp>
          <p:nvGrpSpPr>
            <p:cNvPr id="308" name="Google Shape;308;p8"/>
            <p:cNvGrpSpPr/>
            <p:nvPr/>
          </p:nvGrpSpPr>
          <p:grpSpPr>
            <a:xfrm>
              <a:off x="-1858600" y="2385325"/>
              <a:ext cx="523125" cy="1635025"/>
              <a:chOff x="-1858600" y="2385325"/>
              <a:chExt cx="523125" cy="1635025"/>
            </a:xfrm>
          </p:grpSpPr>
          <p:sp>
            <p:nvSpPr>
              <p:cNvPr id="309" name="Google Shape;309;p8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8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8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8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" name="Google Shape;313;p8"/>
            <p:cNvGrpSpPr/>
            <p:nvPr/>
          </p:nvGrpSpPr>
          <p:grpSpPr>
            <a:xfrm>
              <a:off x="-1779100" y="2408800"/>
              <a:ext cx="1032750" cy="1807075"/>
              <a:chOff x="-1779100" y="2408800"/>
              <a:chExt cx="1032750" cy="1807075"/>
            </a:xfrm>
          </p:grpSpPr>
          <p:sp>
            <p:nvSpPr>
              <p:cNvPr id="314" name="Google Shape;314;p8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8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8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8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" name="Google Shape;318;p8"/>
            <p:cNvGrpSpPr/>
            <p:nvPr/>
          </p:nvGrpSpPr>
          <p:grpSpPr>
            <a:xfrm>
              <a:off x="-2055400" y="3174000"/>
              <a:ext cx="1520600" cy="1434200"/>
              <a:chOff x="-2055400" y="3174000"/>
              <a:chExt cx="1520600" cy="1434200"/>
            </a:xfrm>
          </p:grpSpPr>
          <p:sp>
            <p:nvSpPr>
              <p:cNvPr id="319" name="Google Shape;319;p8"/>
              <p:cNvSpPr/>
              <p:nvPr/>
            </p:nvSpPr>
            <p:spPr>
              <a:xfrm>
                <a:off x="-2007975" y="3215025"/>
                <a:ext cx="1473175" cy="1393175"/>
              </a:xfrm>
              <a:custGeom>
                <a:avLst/>
                <a:gdLst/>
                <a:ahLst/>
                <a:cxnLst/>
                <a:rect l="l" t="t" r="r" b="b"/>
                <a:pathLst>
                  <a:path w="58927" h="55727" extrusionOk="0">
                    <a:moveTo>
                      <a:pt x="49062" y="0"/>
                    </a:moveTo>
                    <a:cubicBezTo>
                      <a:pt x="48551" y="0"/>
                      <a:pt x="48041" y="36"/>
                      <a:pt x="47542" y="108"/>
                    </a:cubicBezTo>
                    <a:cubicBezTo>
                      <a:pt x="43618" y="698"/>
                      <a:pt x="40182" y="3005"/>
                      <a:pt x="37054" y="5441"/>
                    </a:cubicBezTo>
                    <a:cubicBezTo>
                      <a:pt x="28669" y="11980"/>
                      <a:pt x="21566" y="19955"/>
                      <a:pt x="15489" y="28674"/>
                    </a:cubicBezTo>
                    <a:cubicBezTo>
                      <a:pt x="13386" y="31725"/>
                      <a:pt x="11591" y="33828"/>
                      <a:pt x="9309" y="36725"/>
                    </a:cubicBezTo>
                    <a:cubicBezTo>
                      <a:pt x="4366" y="43026"/>
                      <a:pt x="2390" y="53266"/>
                      <a:pt x="9" y="55718"/>
                    </a:cubicBezTo>
                    <a:lnTo>
                      <a:pt x="9" y="55718"/>
                    </a:lnTo>
                    <a:cubicBezTo>
                      <a:pt x="12574" y="42822"/>
                      <a:pt x="31237" y="29697"/>
                      <a:pt x="46849" y="20724"/>
                    </a:cubicBezTo>
                    <a:cubicBezTo>
                      <a:pt x="49901" y="18981"/>
                      <a:pt x="53055" y="17237"/>
                      <a:pt x="55363" y="14596"/>
                    </a:cubicBezTo>
                    <a:cubicBezTo>
                      <a:pt x="57645" y="11955"/>
                      <a:pt x="58927" y="8083"/>
                      <a:pt x="57542" y="4852"/>
                    </a:cubicBezTo>
                    <a:cubicBezTo>
                      <a:pt x="56177" y="1674"/>
                      <a:pt x="52567" y="0"/>
                      <a:pt x="49062" y="0"/>
                    </a:cubicBezTo>
                    <a:close/>
                    <a:moveTo>
                      <a:pt x="9" y="55718"/>
                    </a:moveTo>
                    <a:lnTo>
                      <a:pt x="9" y="55718"/>
                    </a:lnTo>
                    <a:cubicBezTo>
                      <a:pt x="6" y="55720"/>
                      <a:pt x="4" y="55723"/>
                      <a:pt x="1" y="55726"/>
                    </a:cubicBezTo>
                    <a:cubicBezTo>
                      <a:pt x="4" y="55723"/>
                      <a:pt x="6" y="55720"/>
                      <a:pt x="9" y="557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8"/>
              <p:cNvSpPr/>
              <p:nvPr/>
            </p:nvSpPr>
            <p:spPr>
              <a:xfrm>
                <a:off x="-2055400" y="3174000"/>
                <a:ext cx="1472525" cy="1393175"/>
              </a:xfrm>
              <a:custGeom>
                <a:avLst/>
                <a:gdLst/>
                <a:ahLst/>
                <a:cxnLst/>
                <a:rect l="l" t="t" r="r" b="b"/>
                <a:pathLst>
                  <a:path w="58901" h="55727" extrusionOk="0">
                    <a:moveTo>
                      <a:pt x="49036" y="0"/>
                    </a:moveTo>
                    <a:cubicBezTo>
                      <a:pt x="48525" y="0"/>
                      <a:pt x="48015" y="36"/>
                      <a:pt x="47516" y="108"/>
                    </a:cubicBezTo>
                    <a:cubicBezTo>
                      <a:pt x="43592" y="697"/>
                      <a:pt x="40156" y="3005"/>
                      <a:pt x="37028" y="5441"/>
                    </a:cubicBezTo>
                    <a:lnTo>
                      <a:pt x="37053" y="5441"/>
                    </a:lnTo>
                    <a:cubicBezTo>
                      <a:pt x="28643" y="11980"/>
                      <a:pt x="21540" y="19955"/>
                      <a:pt x="15488" y="28673"/>
                    </a:cubicBezTo>
                    <a:cubicBezTo>
                      <a:pt x="13386" y="31725"/>
                      <a:pt x="11565" y="33828"/>
                      <a:pt x="9283" y="36725"/>
                    </a:cubicBezTo>
                    <a:cubicBezTo>
                      <a:pt x="4334" y="43033"/>
                      <a:pt x="2359" y="53290"/>
                      <a:pt x="0" y="55726"/>
                    </a:cubicBezTo>
                    <a:cubicBezTo>
                      <a:pt x="12565" y="42828"/>
                      <a:pt x="31207" y="29699"/>
                      <a:pt x="46823" y="20724"/>
                    </a:cubicBezTo>
                    <a:cubicBezTo>
                      <a:pt x="49875" y="18981"/>
                      <a:pt x="53029" y="17237"/>
                      <a:pt x="55336" y="14596"/>
                    </a:cubicBezTo>
                    <a:cubicBezTo>
                      <a:pt x="57619" y="11955"/>
                      <a:pt x="58901" y="8083"/>
                      <a:pt x="57516" y="4852"/>
                    </a:cubicBezTo>
                    <a:cubicBezTo>
                      <a:pt x="56151" y="1674"/>
                      <a:pt x="52541" y="0"/>
                      <a:pt x="490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8"/>
              <p:cNvSpPr/>
              <p:nvPr/>
            </p:nvSpPr>
            <p:spPr>
              <a:xfrm>
                <a:off x="-1083325" y="3219875"/>
                <a:ext cx="461350" cy="203475"/>
              </a:xfrm>
              <a:custGeom>
                <a:avLst/>
                <a:gdLst/>
                <a:ahLst/>
                <a:cxnLst/>
                <a:rect l="l" t="t" r="r" b="b"/>
                <a:pathLst>
                  <a:path w="18454" h="8139" extrusionOk="0">
                    <a:moveTo>
                      <a:pt x="8731" y="282"/>
                    </a:moveTo>
                    <a:cubicBezTo>
                      <a:pt x="8661" y="282"/>
                      <a:pt x="8587" y="347"/>
                      <a:pt x="8607" y="427"/>
                    </a:cubicBezTo>
                    <a:cubicBezTo>
                      <a:pt x="8607" y="452"/>
                      <a:pt x="8633" y="452"/>
                      <a:pt x="8633" y="478"/>
                    </a:cubicBezTo>
                    <a:cubicBezTo>
                      <a:pt x="8669" y="496"/>
                      <a:pt x="8705" y="514"/>
                      <a:pt x="8741" y="514"/>
                    </a:cubicBezTo>
                    <a:cubicBezTo>
                      <a:pt x="8756" y="514"/>
                      <a:pt x="8771" y="511"/>
                      <a:pt x="8786" y="504"/>
                    </a:cubicBezTo>
                    <a:cubicBezTo>
                      <a:pt x="8889" y="452"/>
                      <a:pt x="8889" y="350"/>
                      <a:pt x="8786" y="298"/>
                    </a:cubicBezTo>
                    <a:cubicBezTo>
                      <a:pt x="8770" y="287"/>
                      <a:pt x="8750" y="282"/>
                      <a:pt x="8731" y="282"/>
                    </a:cubicBezTo>
                    <a:close/>
                    <a:moveTo>
                      <a:pt x="11359" y="1"/>
                    </a:moveTo>
                    <a:cubicBezTo>
                      <a:pt x="11294" y="1"/>
                      <a:pt x="11229" y="21"/>
                      <a:pt x="11171" y="68"/>
                    </a:cubicBezTo>
                    <a:cubicBezTo>
                      <a:pt x="11120" y="119"/>
                      <a:pt x="11094" y="145"/>
                      <a:pt x="11069" y="196"/>
                    </a:cubicBezTo>
                    <a:cubicBezTo>
                      <a:pt x="10992" y="375"/>
                      <a:pt x="11017" y="581"/>
                      <a:pt x="11145" y="709"/>
                    </a:cubicBezTo>
                    <a:cubicBezTo>
                      <a:pt x="11221" y="785"/>
                      <a:pt x="11314" y="819"/>
                      <a:pt x="11405" y="819"/>
                    </a:cubicBezTo>
                    <a:cubicBezTo>
                      <a:pt x="11590" y="819"/>
                      <a:pt x="11769" y="676"/>
                      <a:pt x="11787" y="452"/>
                    </a:cubicBezTo>
                    <a:cubicBezTo>
                      <a:pt x="11806" y="234"/>
                      <a:pt x="11581" y="1"/>
                      <a:pt x="11359" y="1"/>
                    </a:cubicBezTo>
                    <a:close/>
                    <a:moveTo>
                      <a:pt x="14759" y="611"/>
                    </a:moveTo>
                    <a:cubicBezTo>
                      <a:pt x="14635" y="611"/>
                      <a:pt x="14488" y="737"/>
                      <a:pt x="14530" y="863"/>
                    </a:cubicBezTo>
                    <a:cubicBezTo>
                      <a:pt x="14530" y="888"/>
                      <a:pt x="14556" y="914"/>
                      <a:pt x="14556" y="940"/>
                    </a:cubicBezTo>
                    <a:cubicBezTo>
                      <a:pt x="14606" y="989"/>
                      <a:pt x="14666" y="1017"/>
                      <a:pt x="14730" y="1017"/>
                    </a:cubicBezTo>
                    <a:cubicBezTo>
                      <a:pt x="14765" y="1017"/>
                      <a:pt x="14802" y="1009"/>
                      <a:pt x="14838" y="991"/>
                    </a:cubicBezTo>
                    <a:cubicBezTo>
                      <a:pt x="14992" y="914"/>
                      <a:pt x="14992" y="709"/>
                      <a:pt x="14838" y="632"/>
                    </a:cubicBezTo>
                    <a:cubicBezTo>
                      <a:pt x="14814" y="618"/>
                      <a:pt x="14787" y="611"/>
                      <a:pt x="14759" y="611"/>
                    </a:cubicBezTo>
                    <a:close/>
                    <a:moveTo>
                      <a:pt x="7128" y="1616"/>
                    </a:moveTo>
                    <a:cubicBezTo>
                      <a:pt x="7063" y="1616"/>
                      <a:pt x="6998" y="1637"/>
                      <a:pt x="6940" y="1683"/>
                    </a:cubicBezTo>
                    <a:cubicBezTo>
                      <a:pt x="6889" y="1709"/>
                      <a:pt x="6863" y="1760"/>
                      <a:pt x="6838" y="1811"/>
                    </a:cubicBezTo>
                    <a:cubicBezTo>
                      <a:pt x="6761" y="1965"/>
                      <a:pt x="6786" y="2170"/>
                      <a:pt x="6914" y="2324"/>
                    </a:cubicBezTo>
                    <a:cubicBezTo>
                      <a:pt x="6987" y="2389"/>
                      <a:pt x="7075" y="2418"/>
                      <a:pt x="7161" y="2418"/>
                    </a:cubicBezTo>
                    <a:cubicBezTo>
                      <a:pt x="7351" y="2418"/>
                      <a:pt x="7538" y="2279"/>
                      <a:pt x="7556" y="2068"/>
                    </a:cubicBezTo>
                    <a:cubicBezTo>
                      <a:pt x="7575" y="1850"/>
                      <a:pt x="7350" y="1616"/>
                      <a:pt x="7128" y="1616"/>
                    </a:cubicBezTo>
                    <a:close/>
                    <a:moveTo>
                      <a:pt x="4071" y="2071"/>
                    </a:moveTo>
                    <a:cubicBezTo>
                      <a:pt x="3935" y="2071"/>
                      <a:pt x="3797" y="2181"/>
                      <a:pt x="3837" y="2324"/>
                    </a:cubicBezTo>
                    <a:cubicBezTo>
                      <a:pt x="3863" y="2350"/>
                      <a:pt x="3863" y="2376"/>
                      <a:pt x="3889" y="2401"/>
                    </a:cubicBezTo>
                    <a:cubicBezTo>
                      <a:pt x="3938" y="2451"/>
                      <a:pt x="3999" y="2479"/>
                      <a:pt x="4063" y="2479"/>
                    </a:cubicBezTo>
                    <a:cubicBezTo>
                      <a:pt x="4098" y="2479"/>
                      <a:pt x="4134" y="2471"/>
                      <a:pt x="4171" y="2452"/>
                    </a:cubicBezTo>
                    <a:cubicBezTo>
                      <a:pt x="4325" y="2376"/>
                      <a:pt x="4325" y="2170"/>
                      <a:pt x="4171" y="2093"/>
                    </a:cubicBezTo>
                    <a:cubicBezTo>
                      <a:pt x="4140" y="2078"/>
                      <a:pt x="4105" y="2071"/>
                      <a:pt x="4071" y="2071"/>
                    </a:cubicBezTo>
                    <a:close/>
                    <a:moveTo>
                      <a:pt x="13880" y="2168"/>
                    </a:moveTo>
                    <a:cubicBezTo>
                      <a:pt x="13496" y="2168"/>
                      <a:pt x="13071" y="2519"/>
                      <a:pt x="13197" y="2940"/>
                    </a:cubicBezTo>
                    <a:lnTo>
                      <a:pt x="13171" y="2914"/>
                    </a:lnTo>
                    <a:lnTo>
                      <a:pt x="13171" y="2914"/>
                    </a:lnTo>
                    <a:cubicBezTo>
                      <a:pt x="13197" y="3017"/>
                      <a:pt x="13248" y="3068"/>
                      <a:pt x="13299" y="3145"/>
                    </a:cubicBezTo>
                    <a:cubicBezTo>
                      <a:pt x="13438" y="3300"/>
                      <a:pt x="13634" y="3386"/>
                      <a:pt x="13834" y="3386"/>
                    </a:cubicBezTo>
                    <a:cubicBezTo>
                      <a:pt x="13931" y="3386"/>
                      <a:pt x="14028" y="3366"/>
                      <a:pt x="14120" y="3324"/>
                    </a:cubicBezTo>
                    <a:cubicBezTo>
                      <a:pt x="14582" y="3119"/>
                      <a:pt x="14582" y="2452"/>
                      <a:pt x="14120" y="2222"/>
                    </a:cubicBezTo>
                    <a:cubicBezTo>
                      <a:pt x="14046" y="2185"/>
                      <a:pt x="13964" y="2168"/>
                      <a:pt x="13880" y="2168"/>
                    </a:cubicBezTo>
                    <a:close/>
                    <a:moveTo>
                      <a:pt x="11052" y="2873"/>
                    </a:moveTo>
                    <a:cubicBezTo>
                      <a:pt x="10986" y="2873"/>
                      <a:pt x="10922" y="2893"/>
                      <a:pt x="10863" y="2940"/>
                    </a:cubicBezTo>
                    <a:cubicBezTo>
                      <a:pt x="10812" y="2965"/>
                      <a:pt x="10786" y="3017"/>
                      <a:pt x="10761" y="3068"/>
                    </a:cubicBezTo>
                    <a:cubicBezTo>
                      <a:pt x="10658" y="3222"/>
                      <a:pt x="10710" y="3427"/>
                      <a:pt x="10838" y="3581"/>
                    </a:cubicBezTo>
                    <a:cubicBezTo>
                      <a:pt x="10910" y="3645"/>
                      <a:pt x="10998" y="3674"/>
                      <a:pt x="11085" y="3674"/>
                    </a:cubicBezTo>
                    <a:cubicBezTo>
                      <a:pt x="11275" y="3674"/>
                      <a:pt x="11461" y="3535"/>
                      <a:pt x="11479" y="3324"/>
                    </a:cubicBezTo>
                    <a:cubicBezTo>
                      <a:pt x="11499" y="3106"/>
                      <a:pt x="11273" y="2873"/>
                      <a:pt x="11052" y="2873"/>
                    </a:cubicBezTo>
                    <a:close/>
                    <a:moveTo>
                      <a:pt x="16379" y="3486"/>
                    </a:moveTo>
                    <a:cubicBezTo>
                      <a:pt x="16118" y="3486"/>
                      <a:pt x="15832" y="3726"/>
                      <a:pt x="15915" y="4017"/>
                    </a:cubicBezTo>
                    <a:cubicBezTo>
                      <a:pt x="15915" y="4068"/>
                      <a:pt x="15941" y="4119"/>
                      <a:pt x="15992" y="4170"/>
                    </a:cubicBezTo>
                    <a:cubicBezTo>
                      <a:pt x="16098" y="4277"/>
                      <a:pt x="16241" y="4334"/>
                      <a:pt x="16378" y="4334"/>
                    </a:cubicBezTo>
                    <a:cubicBezTo>
                      <a:pt x="16440" y="4334"/>
                      <a:pt x="16500" y="4323"/>
                      <a:pt x="16556" y="4299"/>
                    </a:cubicBezTo>
                    <a:cubicBezTo>
                      <a:pt x="16889" y="4145"/>
                      <a:pt x="16889" y="3683"/>
                      <a:pt x="16556" y="3529"/>
                    </a:cubicBezTo>
                    <a:cubicBezTo>
                      <a:pt x="16502" y="3500"/>
                      <a:pt x="16441" y="3486"/>
                      <a:pt x="16379" y="3486"/>
                    </a:cubicBezTo>
                    <a:close/>
                    <a:moveTo>
                      <a:pt x="4904" y="3922"/>
                    </a:moveTo>
                    <a:cubicBezTo>
                      <a:pt x="4663" y="3922"/>
                      <a:pt x="4396" y="4153"/>
                      <a:pt x="4478" y="4401"/>
                    </a:cubicBezTo>
                    <a:cubicBezTo>
                      <a:pt x="4478" y="4453"/>
                      <a:pt x="4504" y="4504"/>
                      <a:pt x="4555" y="4529"/>
                    </a:cubicBezTo>
                    <a:cubicBezTo>
                      <a:pt x="4644" y="4636"/>
                      <a:pt x="4769" y="4693"/>
                      <a:pt x="4897" y="4693"/>
                    </a:cubicBezTo>
                    <a:cubicBezTo>
                      <a:pt x="4955" y="4693"/>
                      <a:pt x="5013" y="4681"/>
                      <a:pt x="5068" y="4658"/>
                    </a:cubicBezTo>
                    <a:cubicBezTo>
                      <a:pt x="5376" y="4529"/>
                      <a:pt x="5376" y="4094"/>
                      <a:pt x="5068" y="3965"/>
                    </a:cubicBezTo>
                    <a:cubicBezTo>
                      <a:pt x="5018" y="3935"/>
                      <a:pt x="4962" y="3922"/>
                      <a:pt x="4904" y="3922"/>
                    </a:cubicBezTo>
                    <a:close/>
                    <a:moveTo>
                      <a:pt x="9543" y="4424"/>
                    </a:moveTo>
                    <a:cubicBezTo>
                      <a:pt x="9154" y="4424"/>
                      <a:pt x="8716" y="4772"/>
                      <a:pt x="8863" y="5171"/>
                    </a:cubicBezTo>
                    <a:lnTo>
                      <a:pt x="8838" y="5171"/>
                    </a:lnTo>
                    <a:cubicBezTo>
                      <a:pt x="8863" y="5247"/>
                      <a:pt x="8915" y="5324"/>
                      <a:pt x="8966" y="5376"/>
                    </a:cubicBezTo>
                    <a:cubicBezTo>
                      <a:pt x="9111" y="5539"/>
                      <a:pt x="9321" y="5625"/>
                      <a:pt x="9531" y="5625"/>
                    </a:cubicBezTo>
                    <a:cubicBezTo>
                      <a:pt x="9617" y="5625"/>
                      <a:pt x="9704" y="5611"/>
                      <a:pt x="9786" y="5581"/>
                    </a:cubicBezTo>
                    <a:cubicBezTo>
                      <a:pt x="10248" y="5350"/>
                      <a:pt x="10248" y="4709"/>
                      <a:pt x="9786" y="4478"/>
                    </a:cubicBezTo>
                    <a:cubicBezTo>
                      <a:pt x="9712" y="4441"/>
                      <a:pt x="9629" y="4424"/>
                      <a:pt x="9543" y="4424"/>
                    </a:cubicBezTo>
                    <a:close/>
                    <a:moveTo>
                      <a:pt x="803" y="4566"/>
                    </a:moveTo>
                    <a:cubicBezTo>
                      <a:pt x="420" y="4566"/>
                      <a:pt x="1" y="4912"/>
                      <a:pt x="145" y="5324"/>
                    </a:cubicBezTo>
                    <a:lnTo>
                      <a:pt x="119" y="5324"/>
                    </a:lnTo>
                    <a:cubicBezTo>
                      <a:pt x="145" y="5401"/>
                      <a:pt x="196" y="5478"/>
                      <a:pt x="247" y="5530"/>
                    </a:cubicBezTo>
                    <a:cubicBezTo>
                      <a:pt x="393" y="5693"/>
                      <a:pt x="602" y="5779"/>
                      <a:pt x="812" y="5779"/>
                    </a:cubicBezTo>
                    <a:cubicBezTo>
                      <a:pt x="899" y="5779"/>
                      <a:pt x="986" y="5765"/>
                      <a:pt x="1068" y="5735"/>
                    </a:cubicBezTo>
                    <a:cubicBezTo>
                      <a:pt x="1530" y="5504"/>
                      <a:pt x="1530" y="4837"/>
                      <a:pt x="1068" y="4632"/>
                    </a:cubicBezTo>
                    <a:cubicBezTo>
                      <a:pt x="988" y="4587"/>
                      <a:pt x="896" y="4566"/>
                      <a:pt x="803" y="4566"/>
                    </a:cubicBezTo>
                    <a:close/>
                    <a:moveTo>
                      <a:pt x="15597" y="5507"/>
                    </a:moveTo>
                    <a:cubicBezTo>
                      <a:pt x="15474" y="5507"/>
                      <a:pt x="15336" y="5617"/>
                      <a:pt x="15376" y="5760"/>
                    </a:cubicBezTo>
                    <a:cubicBezTo>
                      <a:pt x="15376" y="5786"/>
                      <a:pt x="15402" y="5812"/>
                      <a:pt x="15428" y="5837"/>
                    </a:cubicBezTo>
                    <a:cubicBezTo>
                      <a:pt x="15461" y="5887"/>
                      <a:pt x="15515" y="5915"/>
                      <a:pt x="15577" y="5915"/>
                    </a:cubicBezTo>
                    <a:cubicBezTo>
                      <a:pt x="15612" y="5915"/>
                      <a:pt x="15648" y="5907"/>
                      <a:pt x="15684" y="5889"/>
                    </a:cubicBezTo>
                    <a:cubicBezTo>
                      <a:pt x="15838" y="5812"/>
                      <a:pt x="15838" y="5606"/>
                      <a:pt x="15684" y="5530"/>
                    </a:cubicBezTo>
                    <a:cubicBezTo>
                      <a:pt x="15658" y="5514"/>
                      <a:pt x="15628" y="5507"/>
                      <a:pt x="15597" y="5507"/>
                    </a:cubicBezTo>
                    <a:close/>
                    <a:moveTo>
                      <a:pt x="6804" y="5935"/>
                    </a:moveTo>
                    <a:cubicBezTo>
                      <a:pt x="6729" y="5935"/>
                      <a:pt x="6636" y="6001"/>
                      <a:pt x="6658" y="6068"/>
                    </a:cubicBezTo>
                    <a:cubicBezTo>
                      <a:pt x="6658" y="6094"/>
                      <a:pt x="6684" y="6094"/>
                      <a:pt x="6684" y="6119"/>
                    </a:cubicBezTo>
                    <a:cubicBezTo>
                      <a:pt x="6702" y="6137"/>
                      <a:pt x="6746" y="6156"/>
                      <a:pt x="6788" y="6156"/>
                    </a:cubicBezTo>
                    <a:cubicBezTo>
                      <a:pt x="6805" y="6156"/>
                      <a:pt x="6823" y="6152"/>
                      <a:pt x="6838" y="6145"/>
                    </a:cubicBezTo>
                    <a:cubicBezTo>
                      <a:pt x="6914" y="6119"/>
                      <a:pt x="6914" y="5991"/>
                      <a:pt x="6838" y="5940"/>
                    </a:cubicBezTo>
                    <a:cubicBezTo>
                      <a:pt x="6827" y="5936"/>
                      <a:pt x="6816" y="5935"/>
                      <a:pt x="6804" y="5935"/>
                    </a:cubicBezTo>
                    <a:close/>
                    <a:moveTo>
                      <a:pt x="17748" y="6091"/>
                    </a:moveTo>
                    <a:cubicBezTo>
                      <a:pt x="17360" y="6091"/>
                      <a:pt x="16922" y="6438"/>
                      <a:pt x="17069" y="6837"/>
                    </a:cubicBezTo>
                    <a:lnTo>
                      <a:pt x="17043" y="6837"/>
                    </a:lnTo>
                    <a:cubicBezTo>
                      <a:pt x="17069" y="6914"/>
                      <a:pt x="17120" y="6991"/>
                      <a:pt x="17171" y="7068"/>
                    </a:cubicBezTo>
                    <a:cubicBezTo>
                      <a:pt x="17310" y="7224"/>
                      <a:pt x="17506" y="7309"/>
                      <a:pt x="17706" y="7309"/>
                    </a:cubicBezTo>
                    <a:cubicBezTo>
                      <a:pt x="17803" y="7309"/>
                      <a:pt x="17900" y="7289"/>
                      <a:pt x="17992" y="7248"/>
                    </a:cubicBezTo>
                    <a:cubicBezTo>
                      <a:pt x="18454" y="7042"/>
                      <a:pt x="18454" y="6376"/>
                      <a:pt x="17992" y="6145"/>
                    </a:cubicBezTo>
                    <a:cubicBezTo>
                      <a:pt x="17918" y="6108"/>
                      <a:pt x="17834" y="6091"/>
                      <a:pt x="17748" y="6091"/>
                    </a:cubicBezTo>
                    <a:close/>
                    <a:moveTo>
                      <a:pt x="8075" y="7152"/>
                    </a:moveTo>
                    <a:cubicBezTo>
                      <a:pt x="8008" y="7152"/>
                      <a:pt x="7944" y="7173"/>
                      <a:pt x="7889" y="7222"/>
                    </a:cubicBezTo>
                    <a:lnTo>
                      <a:pt x="7863" y="7222"/>
                    </a:lnTo>
                    <a:cubicBezTo>
                      <a:pt x="7838" y="7248"/>
                      <a:pt x="7812" y="7273"/>
                      <a:pt x="7786" y="7324"/>
                    </a:cubicBezTo>
                    <a:cubicBezTo>
                      <a:pt x="7684" y="7504"/>
                      <a:pt x="7709" y="7709"/>
                      <a:pt x="7838" y="7837"/>
                    </a:cubicBezTo>
                    <a:cubicBezTo>
                      <a:pt x="7923" y="7914"/>
                      <a:pt x="8023" y="7948"/>
                      <a:pt x="8118" y="7948"/>
                    </a:cubicBezTo>
                    <a:cubicBezTo>
                      <a:pt x="8308" y="7948"/>
                      <a:pt x="8479" y="7812"/>
                      <a:pt x="8479" y="7607"/>
                    </a:cubicBezTo>
                    <a:cubicBezTo>
                      <a:pt x="8518" y="7372"/>
                      <a:pt x="8288" y="7152"/>
                      <a:pt x="8075" y="7152"/>
                    </a:cubicBezTo>
                    <a:close/>
                    <a:moveTo>
                      <a:pt x="4203" y="6925"/>
                    </a:moveTo>
                    <a:cubicBezTo>
                      <a:pt x="3813" y="6925"/>
                      <a:pt x="3406" y="7271"/>
                      <a:pt x="3530" y="7683"/>
                    </a:cubicBezTo>
                    <a:cubicBezTo>
                      <a:pt x="3555" y="7760"/>
                      <a:pt x="3607" y="7837"/>
                      <a:pt x="3658" y="7889"/>
                    </a:cubicBezTo>
                    <a:cubicBezTo>
                      <a:pt x="3803" y="8052"/>
                      <a:pt x="4013" y="8138"/>
                      <a:pt x="4223" y="8138"/>
                    </a:cubicBezTo>
                    <a:cubicBezTo>
                      <a:pt x="4309" y="8138"/>
                      <a:pt x="4396" y="8124"/>
                      <a:pt x="4478" y="8094"/>
                    </a:cubicBezTo>
                    <a:cubicBezTo>
                      <a:pt x="4940" y="7863"/>
                      <a:pt x="4940" y="7196"/>
                      <a:pt x="4478" y="6991"/>
                    </a:cubicBezTo>
                    <a:cubicBezTo>
                      <a:pt x="4393" y="6946"/>
                      <a:pt x="4299" y="6925"/>
                      <a:pt x="4203" y="69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2" name="Google Shape;322;p8"/>
            <p:cNvSpPr/>
            <p:nvPr/>
          </p:nvSpPr>
          <p:spPr>
            <a:xfrm>
              <a:off x="-2054775" y="3375800"/>
              <a:ext cx="1243175" cy="1169575"/>
            </a:xfrm>
            <a:custGeom>
              <a:avLst/>
              <a:gdLst/>
              <a:ahLst/>
              <a:cxnLst/>
              <a:rect l="l" t="t" r="r" b="b"/>
              <a:pathLst>
                <a:path w="49727" h="46783" extrusionOk="0">
                  <a:moveTo>
                    <a:pt x="49209" y="0"/>
                  </a:moveTo>
                  <a:cubicBezTo>
                    <a:pt x="49160" y="0"/>
                    <a:pt x="49108" y="11"/>
                    <a:pt x="49055" y="36"/>
                  </a:cubicBezTo>
                  <a:cubicBezTo>
                    <a:pt x="34592" y="8729"/>
                    <a:pt x="14361" y="23807"/>
                    <a:pt x="180" y="46218"/>
                  </a:cubicBezTo>
                  <a:cubicBezTo>
                    <a:pt x="1" y="46449"/>
                    <a:pt x="206" y="46782"/>
                    <a:pt x="488" y="46782"/>
                  </a:cubicBezTo>
                  <a:cubicBezTo>
                    <a:pt x="616" y="46782"/>
                    <a:pt x="744" y="46705"/>
                    <a:pt x="796" y="46603"/>
                  </a:cubicBezTo>
                  <a:cubicBezTo>
                    <a:pt x="14899" y="24320"/>
                    <a:pt x="35028" y="9319"/>
                    <a:pt x="49439" y="677"/>
                  </a:cubicBezTo>
                  <a:cubicBezTo>
                    <a:pt x="49727" y="434"/>
                    <a:pt x="49519" y="0"/>
                    <a:pt x="49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" name="Google Shape;323;p8"/>
          <p:cNvGrpSpPr/>
          <p:nvPr/>
        </p:nvGrpSpPr>
        <p:grpSpPr>
          <a:xfrm rot="-618237" flipH="1">
            <a:off x="776441" y="4366572"/>
            <a:ext cx="2237788" cy="1755910"/>
            <a:chOff x="-2415600" y="2986400"/>
            <a:chExt cx="1943075" cy="1524659"/>
          </a:xfrm>
        </p:grpSpPr>
        <p:sp>
          <p:nvSpPr>
            <p:cNvPr id="324" name="Google Shape;324;p8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9" name="Google Shape;329;p8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330" name="Google Shape;330;p8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8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2" name="Google Shape;332;p8"/>
          <p:cNvGrpSpPr/>
          <p:nvPr/>
        </p:nvGrpSpPr>
        <p:grpSpPr>
          <a:xfrm>
            <a:off x="-867391" y="2039854"/>
            <a:ext cx="2384559" cy="2086245"/>
            <a:chOff x="-867391" y="2039854"/>
            <a:chExt cx="2384559" cy="2086245"/>
          </a:xfrm>
        </p:grpSpPr>
        <p:grpSp>
          <p:nvGrpSpPr>
            <p:cNvPr id="333" name="Google Shape;333;p8"/>
            <p:cNvGrpSpPr/>
            <p:nvPr/>
          </p:nvGrpSpPr>
          <p:grpSpPr>
            <a:xfrm rot="-10337279" flipH="1">
              <a:off x="-487925" y="2160875"/>
              <a:ext cx="1908935" cy="1561796"/>
              <a:chOff x="-586370" y="1929070"/>
              <a:chExt cx="1908848" cy="1561725"/>
            </a:xfrm>
          </p:grpSpPr>
          <p:sp>
            <p:nvSpPr>
              <p:cNvPr id="334" name="Google Shape;334;p8"/>
              <p:cNvSpPr/>
              <p:nvPr/>
            </p:nvSpPr>
            <p:spPr>
              <a:xfrm rot="7018065">
                <a:off x="-142978" y="1921291"/>
                <a:ext cx="949275" cy="1577284"/>
              </a:xfrm>
              <a:custGeom>
                <a:avLst/>
                <a:gdLst/>
                <a:ahLst/>
                <a:cxnLst/>
                <a:rect l="l" t="t" r="r" b="b"/>
                <a:pathLst>
                  <a:path w="39260" h="65239" extrusionOk="0">
                    <a:moveTo>
                      <a:pt x="31193" y="1"/>
                    </a:moveTo>
                    <a:cubicBezTo>
                      <a:pt x="29629" y="1"/>
                      <a:pt x="28036" y="370"/>
                      <a:pt x="26643" y="1056"/>
                    </a:cubicBezTo>
                    <a:cubicBezTo>
                      <a:pt x="23259" y="2722"/>
                      <a:pt x="20848" y="5825"/>
                      <a:pt x="18746" y="8953"/>
                    </a:cubicBezTo>
                    <a:lnTo>
                      <a:pt x="18746" y="8928"/>
                    </a:lnTo>
                    <a:cubicBezTo>
                      <a:pt x="13079" y="17313"/>
                      <a:pt x="9001" y="26595"/>
                      <a:pt x="6078" y="36263"/>
                    </a:cubicBezTo>
                    <a:cubicBezTo>
                      <a:pt x="5078" y="39622"/>
                      <a:pt x="4027" y="42058"/>
                      <a:pt x="2822" y="45340"/>
                    </a:cubicBezTo>
                    <a:cubicBezTo>
                      <a:pt x="214" y="52473"/>
                      <a:pt x="1430" y="62307"/>
                      <a:pt x="14" y="65213"/>
                    </a:cubicBezTo>
                    <a:lnTo>
                      <a:pt x="14" y="65213"/>
                    </a:lnTo>
                    <a:cubicBezTo>
                      <a:pt x="7580" y="49885"/>
                      <a:pt x="20598" y="32563"/>
                      <a:pt x="32080" y="19877"/>
                    </a:cubicBezTo>
                    <a:cubicBezTo>
                      <a:pt x="34310" y="17415"/>
                      <a:pt x="36644" y="14928"/>
                      <a:pt x="37952" y="11851"/>
                    </a:cubicBezTo>
                    <a:cubicBezTo>
                      <a:pt x="39234" y="8800"/>
                      <a:pt x="39259" y="4928"/>
                      <a:pt x="37054" y="2415"/>
                    </a:cubicBezTo>
                    <a:cubicBezTo>
                      <a:pt x="35606" y="755"/>
                      <a:pt x="33429" y="1"/>
                      <a:pt x="31193" y="1"/>
                    </a:cubicBezTo>
                    <a:close/>
                    <a:moveTo>
                      <a:pt x="14" y="65213"/>
                    </a:moveTo>
                    <a:lnTo>
                      <a:pt x="14" y="65213"/>
                    </a:lnTo>
                    <a:cubicBezTo>
                      <a:pt x="10" y="65221"/>
                      <a:pt x="5" y="65230"/>
                      <a:pt x="1" y="65239"/>
                    </a:cubicBezTo>
                    <a:cubicBezTo>
                      <a:pt x="5" y="65230"/>
                      <a:pt x="10" y="65221"/>
                      <a:pt x="14" y="652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8"/>
              <p:cNvSpPr/>
              <p:nvPr/>
            </p:nvSpPr>
            <p:spPr>
              <a:xfrm rot="7018065">
                <a:off x="-45665" y="1912137"/>
                <a:ext cx="894703" cy="1611253"/>
              </a:xfrm>
              <a:custGeom>
                <a:avLst/>
                <a:gdLst/>
                <a:ahLst/>
                <a:cxnLst/>
                <a:rect l="l" t="t" r="r" b="b"/>
                <a:pathLst>
                  <a:path w="37003" h="66644" extrusionOk="0">
                    <a:moveTo>
                      <a:pt x="29021" y="0"/>
                    </a:moveTo>
                    <a:cubicBezTo>
                      <a:pt x="27307" y="0"/>
                      <a:pt x="25551" y="457"/>
                      <a:pt x="24053" y="1281"/>
                    </a:cubicBezTo>
                    <a:cubicBezTo>
                      <a:pt x="20745" y="3128"/>
                      <a:pt x="18489" y="6333"/>
                      <a:pt x="16514" y="9538"/>
                    </a:cubicBezTo>
                    <a:lnTo>
                      <a:pt x="16514" y="9513"/>
                    </a:lnTo>
                    <a:cubicBezTo>
                      <a:pt x="11232" y="18154"/>
                      <a:pt x="7591" y="27616"/>
                      <a:pt x="5129" y="37411"/>
                    </a:cubicBezTo>
                    <a:cubicBezTo>
                      <a:pt x="4257" y="40796"/>
                      <a:pt x="3360" y="43284"/>
                      <a:pt x="2308" y="46617"/>
                    </a:cubicBezTo>
                    <a:cubicBezTo>
                      <a:pt x="1" y="53874"/>
                      <a:pt x="1693" y="63669"/>
                      <a:pt x="411" y="66644"/>
                    </a:cubicBezTo>
                    <a:lnTo>
                      <a:pt x="411" y="66644"/>
                    </a:lnTo>
                    <a:cubicBezTo>
                      <a:pt x="7257" y="50951"/>
                      <a:pt x="19437" y="33052"/>
                      <a:pt x="30335" y="19846"/>
                    </a:cubicBezTo>
                    <a:cubicBezTo>
                      <a:pt x="32464" y="17257"/>
                      <a:pt x="34695" y="14692"/>
                      <a:pt x="35849" y="11564"/>
                    </a:cubicBezTo>
                    <a:cubicBezTo>
                      <a:pt x="37002" y="8436"/>
                      <a:pt x="36823" y="4564"/>
                      <a:pt x="34515" y="2153"/>
                    </a:cubicBezTo>
                    <a:cubicBezTo>
                      <a:pt x="33098" y="666"/>
                      <a:pt x="31091" y="0"/>
                      <a:pt x="290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8"/>
              <p:cNvSpPr/>
              <p:nvPr/>
            </p:nvSpPr>
            <p:spPr>
              <a:xfrm rot="7018065">
                <a:off x="710586" y="3008131"/>
                <a:ext cx="369724" cy="293122"/>
              </a:xfrm>
              <a:custGeom>
                <a:avLst/>
                <a:gdLst/>
                <a:ahLst/>
                <a:cxnLst/>
                <a:rect l="l" t="t" r="r" b="b"/>
                <a:pathLst>
                  <a:path w="15291" h="12124" extrusionOk="0">
                    <a:moveTo>
                      <a:pt x="8935" y="0"/>
                    </a:moveTo>
                    <a:cubicBezTo>
                      <a:pt x="8915" y="0"/>
                      <a:pt x="8895" y="3"/>
                      <a:pt x="8873" y="9"/>
                    </a:cubicBezTo>
                    <a:cubicBezTo>
                      <a:pt x="8745" y="35"/>
                      <a:pt x="8642" y="265"/>
                      <a:pt x="8770" y="368"/>
                    </a:cubicBezTo>
                    <a:cubicBezTo>
                      <a:pt x="8796" y="368"/>
                      <a:pt x="8822" y="368"/>
                      <a:pt x="8847" y="394"/>
                    </a:cubicBezTo>
                    <a:cubicBezTo>
                      <a:pt x="8950" y="394"/>
                      <a:pt x="9053" y="368"/>
                      <a:pt x="9104" y="265"/>
                    </a:cubicBezTo>
                    <a:cubicBezTo>
                      <a:pt x="9172" y="153"/>
                      <a:pt x="9080" y="0"/>
                      <a:pt x="8935" y="0"/>
                    </a:cubicBezTo>
                    <a:close/>
                    <a:moveTo>
                      <a:pt x="11916" y="1183"/>
                    </a:moveTo>
                    <a:cubicBezTo>
                      <a:pt x="11893" y="1183"/>
                      <a:pt x="11871" y="1185"/>
                      <a:pt x="11848" y="1189"/>
                    </a:cubicBezTo>
                    <a:cubicBezTo>
                      <a:pt x="11565" y="1240"/>
                      <a:pt x="11360" y="1753"/>
                      <a:pt x="11642" y="1932"/>
                    </a:cubicBezTo>
                    <a:cubicBezTo>
                      <a:pt x="11694" y="1958"/>
                      <a:pt x="11745" y="1983"/>
                      <a:pt x="11796" y="2009"/>
                    </a:cubicBezTo>
                    <a:cubicBezTo>
                      <a:pt x="11822" y="2012"/>
                      <a:pt x="11848" y="2014"/>
                      <a:pt x="11873" y="2014"/>
                    </a:cubicBezTo>
                    <a:cubicBezTo>
                      <a:pt x="12051" y="2014"/>
                      <a:pt x="12219" y="1935"/>
                      <a:pt x="12309" y="1778"/>
                    </a:cubicBezTo>
                    <a:cubicBezTo>
                      <a:pt x="12452" y="1492"/>
                      <a:pt x="12218" y="1183"/>
                      <a:pt x="11916" y="1183"/>
                    </a:cubicBezTo>
                    <a:close/>
                    <a:moveTo>
                      <a:pt x="6093" y="1486"/>
                    </a:moveTo>
                    <a:cubicBezTo>
                      <a:pt x="5938" y="1486"/>
                      <a:pt x="5786" y="1562"/>
                      <a:pt x="5745" y="1727"/>
                    </a:cubicBezTo>
                    <a:cubicBezTo>
                      <a:pt x="5745" y="1778"/>
                      <a:pt x="5745" y="1804"/>
                      <a:pt x="5745" y="1855"/>
                    </a:cubicBezTo>
                    <a:cubicBezTo>
                      <a:pt x="5770" y="2035"/>
                      <a:pt x="5924" y="2189"/>
                      <a:pt x="6104" y="2214"/>
                    </a:cubicBezTo>
                    <a:cubicBezTo>
                      <a:pt x="6114" y="2215"/>
                      <a:pt x="6124" y="2216"/>
                      <a:pt x="6134" y="2216"/>
                    </a:cubicBezTo>
                    <a:cubicBezTo>
                      <a:pt x="6400" y="2216"/>
                      <a:pt x="6585" y="1897"/>
                      <a:pt x="6437" y="1650"/>
                    </a:cubicBezTo>
                    <a:cubicBezTo>
                      <a:pt x="6366" y="1543"/>
                      <a:pt x="6228" y="1486"/>
                      <a:pt x="6093" y="1486"/>
                    </a:cubicBezTo>
                    <a:close/>
                    <a:moveTo>
                      <a:pt x="9380" y="1591"/>
                    </a:moveTo>
                    <a:cubicBezTo>
                      <a:pt x="9348" y="1591"/>
                      <a:pt x="9316" y="1593"/>
                      <a:pt x="9283" y="1599"/>
                    </a:cubicBezTo>
                    <a:cubicBezTo>
                      <a:pt x="8847" y="1676"/>
                      <a:pt x="8565" y="2394"/>
                      <a:pt x="8976" y="2676"/>
                    </a:cubicBezTo>
                    <a:cubicBezTo>
                      <a:pt x="9027" y="2701"/>
                      <a:pt x="9104" y="2753"/>
                      <a:pt x="9181" y="2753"/>
                    </a:cubicBezTo>
                    <a:cubicBezTo>
                      <a:pt x="9222" y="2760"/>
                      <a:pt x="9265" y="2764"/>
                      <a:pt x="9307" y="2764"/>
                    </a:cubicBezTo>
                    <a:cubicBezTo>
                      <a:pt x="9550" y="2764"/>
                      <a:pt x="9793" y="2642"/>
                      <a:pt x="9924" y="2445"/>
                    </a:cubicBezTo>
                    <a:cubicBezTo>
                      <a:pt x="10115" y="2040"/>
                      <a:pt x="9796" y="1591"/>
                      <a:pt x="9380" y="1591"/>
                    </a:cubicBezTo>
                    <a:close/>
                    <a:moveTo>
                      <a:pt x="4129" y="3189"/>
                    </a:moveTo>
                    <a:cubicBezTo>
                      <a:pt x="4052" y="3214"/>
                      <a:pt x="4001" y="3343"/>
                      <a:pt x="4078" y="3394"/>
                    </a:cubicBezTo>
                    <a:lnTo>
                      <a:pt x="4078" y="3419"/>
                    </a:lnTo>
                    <a:lnTo>
                      <a:pt x="4104" y="3419"/>
                    </a:lnTo>
                    <a:cubicBezTo>
                      <a:pt x="4155" y="3419"/>
                      <a:pt x="4232" y="3394"/>
                      <a:pt x="4257" y="3343"/>
                    </a:cubicBezTo>
                    <a:cubicBezTo>
                      <a:pt x="4283" y="3266"/>
                      <a:pt x="4206" y="3189"/>
                      <a:pt x="4129" y="3189"/>
                    </a:cubicBezTo>
                    <a:close/>
                    <a:moveTo>
                      <a:pt x="14587" y="2354"/>
                    </a:moveTo>
                    <a:cubicBezTo>
                      <a:pt x="14547" y="2354"/>
                      <a:pt x="14505" y="2359"/>
                      <a:pt x="14463" y="2368"/>
                    </a:cubicBezTo>
                    <a:cubicBezTo>
                      <a:pt x="14027" y="2445"/>
                      <a:pt x="13745" y="3137"/>
                      <a:pt x="14155" y="3419"/>
                    </a:cubicBezTo>
                    <a:lnTo>
                      <a:pt x="14130" y="3419"/>
                    </a:lnTo>
                    <a:cubicBezTo>
                      <a:pt x="14207" y="3471"/>
                      <a:pt x="14284" y="3496"/>
                      <a:pt x="14360" y="3496"/>
                    </a:cubicBezTo>
                    <a:cubicBezTo>
                      <a:pt x="14415" y="3511"/>
                      <a:pt x="14471" y="3519"/>
                      <a:pt x="14527" y="3519"/>
                    </a:cubicBezTo>
                    <a:cubicBezTo>
                      <a:pt x="14756" y="3519"/>
                      <a:pt x="14980" y="3395"/>
                      <a:pt x="15104" y="3189"/>
                    </a:cubicBezTo>
                    <a:cubicBezTo>
                      <a:pt x="15290" y="2793"/>
                      <a:pt x="14990" y="2354"/>
                      <a:pt x="14587" y="2354"/>
                    </a:cubicBezTo>
                    <a:close/>
                    <a:moveTo>
                      <a:pt x="12388" y="3205"/>
                    </a:moveTo>
                    <a:cubicBezTo>
                      <a:pt x="12371" y="3205"/>
                      <a:pt x="12353" y="3208"/>
                      <a:pt x="12335" y="3214"/>
                    </a:cubicBezTo>
                    <a:cubicBezTo>
                      <a:pt x="12181" y="3240"/>
                      <a:pt x="12078" y="3471"/>
                      <a:pt x="12232" y="3573"/>
                    </a:cubicBezTo>
                    <a:cubicBezTo>
                      <a:pt x="12258" y="3573"/>
                      <a:pt x="12283" y="3599"/>
                      <a:pt x="12309" y="3599"/>
                    </a:cubicBezTo>
                    <a:cubicBezTo>
                      <a:pt x="12323" y="3604"/>
                      <a:pt x="12337" y="3606"/>
                      <a:pt x="12352" y="3606"/>
                    </a:cubicBezTo>
                    <a:cubicBezTo>
                      <a:pt x="12421" y="3606"/>
                      <a:pt x="12498" y="3560"/>
                      <a:pt x="12540" y="3496"/>
                    </a:cubicBezTo>
                    <a:cubicBezTo>
                      <a:pt x="12608" y="3361"/>
                      <a:pt x="12516" y="3205"/>
                      <a:pt x="12388" y="3205"/>
                    </a:cubicBezTo>
                    <a:close/>
                    <a:moveTo>
                      <a:pt x="7478" y="3842"/>
                    </a:moveTo>
                    <a:cubicBezTo>
                      <a:pt x="7323" y="3842"/>
                      <a:pt x="7170" y="3912"/>
                      <a:pt x="7129" y="4061"/>
                    </a:cubicBezTo>
                    <a:lnTo>
                      <a:pt x="7155" y="4061"/>
                    </a:lnTo>
                    <a:cubicBezTo>
                      <a:pt x="7155" y="4112"/>
                      <a:pt x="7155" y="4163"/>
                      <a:pt x="7155" y="4214"/>
                    </a:cubicBezTo>
                    <a:cubicBezTo>
                      <a:pt x="7181" y="4394"/>
                      <a:pt x="7334" y="4522"/>
                      <a:pt x="7514" y="4573"/>
                    </a:cubicBezTo>
                    <a:cubicBezTo>
                      <a:pt x="7796" y="4573"/>
                      <a:pt x="7976" y="4240"/>
                      <a:pt x="7822" y="4009"/>
                    </a:cubicBezTo>
                    <a:cubicBezTo>
                      <a:pt x="7761" y="3900"/>
                      <a:pt x="7619" y="3842"/>
                      <a:pt x="7478" y="3842"/>
                    </a:cubicBezTo>
                    <a:close/>
                    <a:moveTo>
                      <a:pt x="3853" y="5099"/>
                    </a:moveTo>
                    <a:cubicBezTo>
                      <a:pt x="3701" y="5099"/>
                      <a:pt x="3554" y="5169"/>
                      <a:pt x="3514" y="5317"/>
                    </a:cubicBezTo>
                    <a:cubicBezTo>
                      <a:pt x="3514" y="5368"/>
                      <a:pt x="3514" y="5420"/>
                      <a:pt x="3514" y="5471"/>
                    </a:cubicBezTo>
                    <a:cubicBezTo>
                      <a:pt x="3539" y="5650"/>
                      <a:pt x="3693" y="5804"/>
                      <a:pt x="3873" y="5830"/>
                    </a:cubicBezTo>
                    <a:cubicBezTo>
                      <a:pt x="4155" y="5830"/>
                      <a:pt x="4360" y="5522"/>
                      <a:pt x="4206" y="5266"/>
                    </a:cubicBezTo>
                    <a:cubicBezTo>
                      <a:pt x="4133" y="5156"/>
                      <a:pt x="3991" y="5099"/>
                      <a:pt x="3853" y="5099"/>
                    </a:cubicBezTo>
                    <a:close/>
                    <a:moveTo>
                      <a:pt x="7382" y="5816"/>
                    </a:moveTo>
                    <a:cubicBezTo>
                      <a:pt x="7341" y="5816"/>
                      <a:pt x="7300" y="5820"/>
                      <a:pt x="7258" y="5830"/>
                    </a:cubicBezTo>
                    <a:cubicBezTo>
                      <a:pt x="6822" y="5907"/>
                      <a:pt x="6540" y="6625"/>
                      <a:pt x="6924" y="6907"/>
                    </a:cubicBezTo>
                    <a:lnTo>
                      <a:pt x="6950" y="6907"/>
                    </a:lnTo>
                    <a:cubicBezTo>
                      <a:pt x="7001" y="6932"/>
                      <a:pt x="7078" y="6958"/>
                      <a:pt x="7155" y="6984"/>
                    </a:cubicBezTo>
                    <a:cubicBezTo>
                      <a:pt x="7196" y="6991"/>
                      <a:pt x="7238" y="6995"/>
                      <a:pt x="7280" y="6995"/>
                    </a:cubicBezTo>
                    <a:cubicBezTo>
                      <a:pt x="7524" y="6995"/>
                      <a:pt x="7767" y="6869"/>
                      <a:pt x="7899" y="6650"/>
                    </a:cubicBezTo>
                    <a:cubicBezTo>
                      <a:pt x="8085" y="6254"/>
                      <a:pt x="7785" y="5816"/>
                      <a:pt x="7382" y="5816"/>
                    </a:cubicBezTo>
                    <a:close/>
                    <a:moveTo>
                      <a:pt x="1704" y="7231"/>
                    </a:moveTo>
                    <a:cubicBezTo>
                      <a:pt x="1684" y="7231"/>
                      <a:pt x="1663" y="7234"/>
                      <a:pt x="1642" y="7240"/>
                    </a:cubicBezTo>
                    <a:cubicBezTo>
                      <a:pt x="1514" y="7266"/>
                      <a:pt x="1411" y="7497"/>
                      <a:pt x="1539" y="7599"/>
                    </a:cubicBezTo>
                    <a:cubicBezTo>
                      <a:pt x="1565" y="7599"/>
                      <a:pt x="1591" y="7625"/>
                      <a:pt x="1616" y="7625"/>
                    </a:cubicBezTo>
                    <a:cubicBezTo>
                      <a:pt x="1634" y="7629"/>
                      <a:pt x="1653" y="7631"/>
                      <a:pt x="1670" y="7631"/>
                    </a:cubicBezTo>
                    <a:cubicBezTo>
                      <a:pt x="1754" y="7631"/>
                      <a:pt x="1830" y="7586"/>
                      <a:pt x="1873" y="7522"/>
                    </a:cubicBezTo>
                    <a:cubicBezTo>
                      <a:pt x="1940" y="7387"/>
                      <a:pt x="1849" y="7231"/>
                      <a:pt x="1704" y="7231"/>
                    </a:cubicBezTo>
                    <a:close/>
                    <a:moveTo>
                      <a:pt x="5899" y="8599"/>
                    </a:moveTo>
                    <a:cubicBezTo>
                      <a:pt x="5822" y="8599"/>
                      <a:pt x="5770" y="8753"/>
                      <a:pt x="5847" y="8804"/>
                    </a:cubicBezTo>
                    <a:cubicBezTo>
                      <a:pt x="5847" y="8804"/>
                      <a:pt x="5873" y="8804"/>
                      <a:pt x="5873" y="8830"/>
                    </a:cubicBezTo>
                    <a:cubicBezTo>
                      <a:pt x="5924" y="8830"/>
                      <a:pt x="6001" y="8804"/>
                      <a:pt x="6027" y="8753"/>
                    </a:cubicBezTo>
                    <a:cubicBezTo>
                      <a:pt x="6052" y="8676"/>
                      <a:pt x="5975" y="8599"/>
                      <a:pt x="5899" y="8599"/>
                    </a:cubicBezTo>
                    <a:close/>
                    <a:moveTo>
                      <a:pt x="3453" y="8132"/>
                    </a:moveTo>
                    <a:cubicBezTo>
                      <a:pt x="3431" y="8132"/>
                      <a:pt x="3408" y="8134"/>
                      <a:pt x="3386" y="8138"/>
                    </a:cubicBezTo>
                    <a:cubicBezTo>
                      <a:pt x="3103" y="8189"/>
                      <a:pt x="2924" y="8651"/>
                      <a:pt x="3206" y="8830"/>
                    </a:cubicBezTo>
                    <a:cubicBezTo>
                      <a:pt x="3232" y="8856"/>
                      <a:pt x="3283" y="8856"/>
                      <a:pt x="3334" y="8881"/>
                    </a:cubicBezTo>
                    <a:cubicBezTo>
                      <a:pt x="3357" y="8885"/>
                      <a:pt x="3380" y="8886"/>
                      <a:pt x="3403" y="8886"/>
                    </a:cubicBezTo>
                    <a:cubicBezTo>
                      <a:pt x="3558" y="8886"/>
                      <a:pt x="3706" y="8810"/>
                      <a:pt x="3796" y="8676"/>
                    </a:cubicBezTo>
                    <a:cubicBezTo>
                      <a:pt x="3915" y="8415"/>
                      <a:pt x="3726" y="8132"/>
                      <a:pt x="3453" y="8132"/>
                    </a:cubicBezTo>
                    <a:close/>
                    <a:moveTo>
                      <a:pt x="7730" y="8742"/>
                    </a:moveTo>
                    <a:cubicBezTo>
                      <a:pt x="7579" y="8742"/>
                      <a:pt x="7427" y="8819"/>
                      <a:pt x="7386" y="8984"/>
                    </a:cubicBezTo>
                    <a:cubicBezTo>
                      <a:pt x="7386" y="9010"/>
                      <a:pt x="7386" y="9061"/>
                      <a:pt x="7386" y="9112"/>
                    </a:cubicBezTo>
                    <a:cubicBezTo>
                      <a:pt x="7437" y="9292"/>
                      <a:pt x="7565" y="9445"/>
                      <a:pt x="7745" y="9471"/>
                    </a:cubicBezTo>
                    <a:cubicBezTo>
                      <a:pt x="8027" y="9471"/>
                      <a:pt x="8232" y="9163"/>
                      <a:pt x="8052" y="8907"/>
                    </a:cubicBezTo>
                    <a:cubicBezTo>
                      <a:pt x="7993" y="8800"/>
                      <a:pt x="7862" y="8742"/>
                      <a:pt x="7730" y="8742"/>
                    </a:cubicBezTo>
                    <a:close/>
                    <a:moveTo>
                      <a:pt x="4824" y="10739"/>
                    </a:moveTo>
                    <a:cubicBezTo>
                      <a:pt x="4782" y="10739"/>
                      <a:pt x="4738" y="10744"/>
                      <a:pt x="4693" y="10753"/>
                    </a:cubicBezTo>
                    <a:cubicBezTo>
                      <a:pt x="4257" y="10830"/>
                      <a:pt x="4001" y="11522"/>
                      <a:pt x="4411" y="11805"/>
                    </a:cubicBezTo>
                    <a:lnTo>
                      <a:pt x="4386" y="11805"/>
                    </a:lnTo>
                    <a:cubicBezTo>
                      <a:pt x="4463" y="11856"/>
                      <a:pt x="4539" y="11881"/>
                      <a:pt x="4616" y="11907"/>
                    </a:cubicBezTo>
                    <a:cubicBezTo>
                      <a:pt x="4658" y="11915"/>
                      <a:pt x="4699" y="11918"/>
                      <a:pt x="4739" y="11918"/>
                    </a:cubicBezTo>
                    <a:cubicBezTo>
                      <a:pt x="4978" y="11918"/>
                      <a:pt x="5203" y="11793"/>
                      <a:pt x="5334" y="11574"/>
                    </a:cubicBezTo>
                    <a:cubicBezTo>
                      <a:pt x="5544" y="11178"/>
                      <a:pt x="5246" y="10739"/>
                      <a:pt x="4824" y="10739"/>
                    </a:cubicBezTo>
                    <a:close/>
                    <a:moveTo>
                      <a:pt x="816" y="10950"/>
                    </a:moveTo>
                    <a:cubicBezTo>
                      <a:pt x="784" y="10950"/>
                      <a:pt x="751" y="10953"/>
                      <a:pt x="719" y="10958"/>
                    </a:cubicBezTo>
                    <a:cubicBezTo>
                      <a:pt x="283" y="11035"/>
                      <a:pt x="1" y="11753"/>
                      <a:pt x="411" y="12035"/>
                    </a:cubicBezTo>
                    <a:cubicBezTo>
                      <a:pt x="462" y="12061"/>
                      <a:pt x="539" y="12087"/>
                      <a:pt x="616" y="12112"/>
                    </a:cubicBezTo>
                    <a:cubicBezTo>
                      <a:pt x="658" y="12120"/>
                      <a:pt x="700" y="12123"/>
                      <a:pt x="742" y="12123"/>
                    </a:cubicBezTo>
                    <a:cubicBezTo>
                      <a:pt x="986" y="12123"/>
                      <a:pt x="1229" y="12001"/>
                      <a:pt x="1360" y="11805"/>
                    </a:cubicBezTo>
                    <a:cubicBezTo>
                      <a:pt x="1550" y="11400"/>
                      <a:pt x="1232" y="10950"/>
                      <a:pt x="816" y="1095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8"/>
              <p:cNvSpPr/>
              <p:nvPr/>
            </p:nvSpPr>
            <p:spPr>
              <a:xfrm rot="7018065">
                <a:off x="26288" y="1891085"/>
                <a:ext cx="730647" cy="1461766"/>
              </a:xfrm>
              <a:custGeom>
                <a:avLst/>
                <a:gdLst/>
                <a:ahLst/>
                <a:cxnLst/>
                <a:rect l="l" t="t" r="r" b="b"/>
                <a:pathLst>
                  <a:path w="30218" h="60461" extrusionOk="0">
                    <a:moveTo>
                      <a:pt x="29718" y="1"/>
                    </a:moveTo>
                    <a:cubicBezTo>
                      <a:pt x="29628" y="1"/>
                      <a:pt x="29537" y="37"/>
                      <a:pt x="29464" y="124"/>
                    </a:cubicBezTo>
                    <a:cubicBezTo>
                      <a:pt x="15053" y="18330"/>
                      <a:pt x="4052" y="40716"/>
                      <a:pt x="52" y="60025"/>
                    </a:cubicBezTo>
                    <a:cubicBezTo>
                      <a:pt x="1" y="60230"/>
                      <a:pt x="129" y="60409"/>
                      <a:pt x="334" y="60461"/>
                    </a:cubicBezTo>
                    <a:lnTo>
                      <a:pt x="411" y="60461"/>
                    </a:lnTo>
                    <a:cubicBezTo>
                      <a:pt x="565" y="60461"/>
                      <a:pt x="719" y="60333"/>
                      <a:pt x="744" y="60179"/>
                    </a:cubicBezTo>
                    <a:cubicBezTo>
                      <a:pt x="4745" y="40947"/>
                      <a:pt x="15668" y="18689"/>
                      <a:pt x="30028" y="560"/>
                    </a:cubicBezTo>
                    <a:cubicBezTo>
                      <a:pt x="30218" y="294"/>
                      <a:pt x="29972" y="1"/>
                      <a:pt x="297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8" name="Google Shape;338;p8"/>
            <p:cNvGrpSpPr/>
            <p:nvPr/>
          </p:nvGrpSpPr>
          <p:grpSpPr>
            <a:xfrm rot="10718516" flipH="1">
              <a:off x="-847229" y="2380751"/>
              <a:ext cx="1864385" cy="1723498"/>
              <a:chOff x="-1181840" y="1435015"/>
              <a:chExt cx="1864421" cy="1723531"/>
            </a:xfrm>
          </p:grpSpPr>
          <p:sp>
            <p:nvSpPr>
              <p:cNvPr id="339" name="Google Shape;339;p8"/>
              <p:cNvSpPr/>
              <p:nvPr/>
            </p:nvSpPr>
            <p:spPr>
              <a:xfrm rot="7018065">
                <a:off x="-856508" y="1589854"/>
                <a:ext cx="1164422" cy="1444262"/>
              </a:xfrm>
              <a:custGeom>
                <a:avLst/>
                <a:gdLst/>
                <a:ahLst/>
                <a:cxnLst/>
                <a:rect l="l" t="t" r="r" b="b"/>
                <a:pathLst>
                  <a:path w="48158" h="59737" extrusionOk="0">
                    <a:moveTo>
                      <a:pt x="39340" y="1"/>
                    </a:moveTo>
                    <a:cubicBezTo>
                      <a:pt x="38303" y="1"/>
                      <a:pt x="37263" y="153"/>
                      <a:pt x="36285" y="451"/>
                    </a:cubicBezTo>
                    <a:cubicBezTo>
                      <a:pt x="32695" y="1579"/>
                      <a:pt x="29823" y="4272"/>
                      <a:pt x="27259" y="7016"/>
                    </a:cubicBezTo>
                    <a:cubicBezTo>
                      <a:pt x="20361" y="14401"/>
                      <a:pt x="14874" y="22940"/>
                      <a:pt x="10489" y="32043"/>
                    </a:cubicBezTo>
                    <a:cubicBezTo>
                      <a:pt x="8976" y="35197"/>
                      <a:pt x="7591" y="37427"/>
                      <a:pt x="5873" y="40505"/>
                    </a:cubicBezTo>
                    <a:cubicBezTo>
                      <a:pt x="2185" y="47138"/>
                      <a:pt x="1874" y="57072"/>
                      <a:pt x="8" y="59727"/>
                    </a:cubicBezTo>
                    <a:lnTo>
                      <a:pt x="8" y="59727"/>
                    </a:lnTo>
                    <a:cubicBezTo>
                      <a:pt x="9880" y="45729"/>
                      <a:pt x="25415" y="30630"/>
                      <a:pt x="38721" y="19888"/>
                    </a:cubicBezTo>
                    <a:cubicBezTo>
                      <a:pt x="41311" y="17811"/>
                      <a:pt x="44029" y="15708"/>
                      <a:pt x="45773" y="12888"/>
                    </a:cubicBezTo>
                    <a:cubicBezTo>
                      <a:pt x="47542" y="10041"/>
                      <a:pt x="48157" y="6246"/>
                      <a:pt x="46388" y="3426"/>
                    </a:cubicBezTo>
                    <a:cubicBezTo>
                      <a:pt x="44910" y="1106"/>
                      <a:pt x="42136" y="1"/>
                      <a:pt x="39340" y="1"/>
                    </a:cubicBezTo>
                    <a:close/>
                    <a:moveTo>
                      <a:pt x="8" y="59727"/>
                    </a:moveTo>
                    <a:lnTo>
                      <a:pt x="8" y="59727"/>
                    </a:lnTo>
                    <a:cubicBezTo>
                      <a:pt x="5" y="59730"/>
                      <a:pt x="3" y="59733"/>
                      <a:pt x="1" y="59736"/>
                    </a:cubicBezTo>
                    <a:lnTo>
                      <a:pt x="1" y="59736"/>
                    </a:lnTo>
                    <a:cubicBezTo>
                      <a:pt x="3" y="59733"/>
                      <a:pt x="5" y="59730"/>
                      <a:pt x="8" y="597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8"/>
              <p:cNvSpPr/>
              <p:nvPr/>
            </p:nvSpPr>
            <p:spPr>
              <a:xfrm rot="7018065">
                <a:off x="-807037" y="1559505"/>
                <a:ext cx="1164398" cy="1443996"/>
              </a:xfrm>
              <a:custGeom>
                <a:avLst/>
                <a:gdLst/>
                <a:ahLst/>
                <a:cxnLst/>
                <a:rect l="l" t="t" r="r" b="b"/>
                <a:pathLst>
                  <a:path w="48157" h="59726" extrusionOk="0">
                    <a:moveTo>
                      <a:pt x="39365" y="0"/>
                    </a:moveTo>
                    <a:cubicBezTo>
                      <a:pt x="38317" y="0"/>
                      <a:pt x="37267" y="157"/>
                      <a:pt x="36285" y="466"/>
                    </a:cubicBezTo>
                    <a:cubicBezTo>
                      <a:pt x="32695" y="1569"/>
                      <a:pt x="29823" y="4261"/>
                      <a:pt x="27258" y="7005"/>
                    </a:cubicBezTo>
                    <a:cubicBezTo>
                      <a:pt x="20361" y="14390"/>
                      <a:pt x="14873" y="22929"/>
                      <a:pt x="10488" y="32032"/>
                    </a:cubicBezTo>
                    <a:cubicBezTo>
                      <a:pt x="8975" y="35186"/>
                      <a:pt x="7591" y="37417"/>
                      <a:pt x="5873" y="40494"/>
                    </a:cubicBezTo>
                    <a:cubicBezTo>
                      <a:pt x="2180" y="47161"/>
                      <a:pt x="1872" y="57085"/>
                      <a:pt x="1" y="59726"/>
                    </a:cubicBezTo>
                    <a:lnTo>
                      <a:pt x="1" y="59726"/>
                    </a:lnTo>
                    <a:cubicBezTo>
                      <a:pt x="9873" y="45751"/>
                      <a:pt x="25412" y="30622"/>
                      <a:pt x="38721" y="19878"/>
                    </a:cubicBezTo>
                    <a:cubicBezTo>
                      <a:pt x="41310" y="17801"/>
                      <a:pt x="44029" y="15698"/>
                      <a:pt x="45772" y="12877"/>
                    </a:cubicBezTo>
                    <a:cubicBezTo>
                      <a:pt x="47542" y="10031"/>
                      <a:pt x="48157" y="6236"/>
                      <a:pt x="46362" y="3415"/>
                    </a:cubicBezTo>
                    <a:cubicBezTo>
                      <a:pt x="44909" y="1106"/>
                      <a:pt x="42145" y="0"/>
                      <a:pt x="393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8"/>
              <p:cNvSpPr/>
              <p:nvPr/>
            </p:nvSpPr>
            <p:spPr>
              <a:xfrm rot="7018065">
                <a:off x="-77650" y="2737347"/>
                <a:ext cx="428383" cy="209953"/>
              </a:xfrm>
              <a:custGeom>
                <a:avLst/>
                <a:gdLst/>
                <a:ahLst/>
                <a:cxnLst/>
                <a:rect l="l" t="t" r="r" b="b"/>
                <a:pathLst>
                  <a:path w="17717" h="8684" extrusionOk="0">
                    <a:moveTo>
                      <a:pt x="13244" y="85"/>
                    </a:moveTo>
                    <a:cubicBezTo>
                      <a:pt x="13109" y="85"/>
                      <a:pt x="12983" y="218"/>
                      <a:pt x="13050" y="351"/>
                    </a:cubicBezTo>
                    <a:cubicBezTo>
                      <a:pt x="13050" y="377"/>
                      <a:pt x="13075" y="403"/>
                      <a:pt x="13101" y="428"/>
                    </a:cubicBezTo>
                    <a:cubicBezTo>
                      <a:pt x="13139" y="454"/>
                      <a:pt x="13184" y="467"/>
                      <a:pt x="13229" y="467"/>
                    </a:cubicBezTo>
                    <a:cubicBezTo>
                      <a:pt x="13274" y="467"/>
                      <a:pt x="13319" y="454"/>
                      <a:pt x="13357" y="428"/>
                    </a:cubicBezTo>
                    <a:cubicBezTo>
                      <a:pt x="13511" y="351"/>
                      <a:pt x="13460" y="146"/>
                      <a:pt x="13306" y="95"/>
                    </a:cubicBezTo>
                    <a:cubicBezTo>
                      <a:pt x="13285" y="88"/>
                      <a:pt x="13264" y="85"/>
                      <a:pt x="13244" y="85"/>
                    </a:cubicBezTo>
                    <a:close/>
                    <a:moveTo>
                      <a:pt x="9983" y="0"/>
                    </a:moveTo>
                    <a:cubicBezTo>
                      <a:pt x="9903" y="0"/>
                      <a:pt x="9827" y="28"/>
                      <a:pt x="9767" y="95"/>
                    </a:cubicBezTo>
                    <a:cubicBezTo>
                      <a:pt x="9742" y="121"/>
                      <a:pt x="9716" y="172"/>
                      <a:pt x="9690" y="223"/>
                    </a:cubicBezTo>
                    <a:cubicBezTo>
                      <a:pt x="9639" y="403"/>
                      <a:pt x="9690" y="582"/>
                      <a:pt x="9844" y="685"/>
                    </a:cubicBezTo>
                    <a:cubicBezTo>
                      <a:pt x="9910" y="731"/>
                      <a:pt x="9982" y="752"/>
                      <a:pt x="10050" y="752"/>
                    </a:cubicBezTo>
                    <a:cubicBezTo>
                      <a:pt x="10249" y="752"/>
                      <a:pt x="10428" y="580"/>
                      <a:pt x="10408" y="351"/>
                    </a:cubicBezTo>
                    <a:cubicBezTo>
                      <a:pt x="10390" y="169"/>
                      <a:pt x="10178" y="0"/>
                      <a:pt x="9983" y="0"/>
                    </a:cubicBezTo>
                    <a:close/>
                    <a:moveTo>
                      <a:pt x="7556" y="654"/>
                    </a:moveTo>
                    <a:cubicBezTo>
                      <a:pt x="7486" y="654"/>
                      <a:pt x="7412" y="721"/>
                      <a:pt x="7434" y="787"/>
                    </a:cubicBezTo>
                    <a:lnTo>
                      <a:pt x="7434" y="813"/>
                    </a:lnTo>
                    <a:cubicBezTo>
                      <a:pt x="7460" y="839"/>
                      <a:pt x="7460" y="839"/>
                      <a:pt x="7460" y="839"/>
                    </a:cubicBezTo>
                    <a:cubicBezTo>
                      <a:pt x="7485" y="864"/>
                      <a:pt x="7517" y="877"/>
                      <a:pt x="7546" y="877"/>
                    </a:cubicBezTo>
                    <a:cubicBezTo>
                      <a:pt x="7575" y="877"/>
                      <a:pt x="7601" y="864"/>
                      <a:pt x="7613" y="839"/>
                    </a:cubicBezTo>
                    <a:cubicBezTo>
                      <a:pt x="7690" y="787"/>
                      <a:pt x="7690" y="685"/>
                      <a:pt x="7588" y="659"/>
                    </a:cubicBezTo>
                    <a:cubicBezTo>
                      <a:pt x="7578" y="656"/>
                      <a:pt x="7567" y="654"/>
                      <a:pt x="7556" y="654"/>
                    </a:cubicBezTo>
                    <a:close/>
                    <a:moveTo>
                      <a:pt x="12799" y="1638"/>
                    </a:moveTo>
                    <a:cubicBezTo>
                      <a:pt x="12396" y="1638"/>
                      <a:pt x="11973" y="2067"/>
                      <a:pt x="12178" y="2454"/>
                    </a:cubicBezTo>
                    <a:lnTo>
                      <a:pt x="12152" y="2454"/>
                    </a:lnTo>
                    <a:cubicBezTo>
                      <a:pt x="12203" y="2531"/>
                      <a:pt x="12255" y="2582"/>
                      <a:pt x="12306" y="2634"/>
                    </a:cubicBezTo>
                    <a:cubicBezTo>
                      <a:pt x="12435" y="2734"/>
                      <a:pt x="12595" y="2786"/>
                      <a:pt x="12756" y="2786"/>
                    </a:cubicBezTo>
                    <a:cubicBezTo>
                      <a:pt x="12885" y="2786"/>
                      <a:pt x="13013" y="2753"/>
                      <a:pt x="13127" y="2685"/>
                    </a:cubicBezTo>
                    <a:cubicBezTo>
                      <a:pt x="13511" y="2403"/>
                      <a:pt x="13409" y="1787"/>
                      <a:pt x="12947" y="1659"/>
                    </a:cubicBezTo>
                    <a:cubicBezTo>
                      <a:pt x="12899" y="1645"/>
                      <a:pt x="12849" y="1638"/>
                      <a:pt x="12799" y="1638"/>
                    </a:cubicBezTo>
                    <a:close/>
                    <a:moveTo>
                      <a:pt x="6278" y="2155"/>
                    </a:moveTo>
                    <a:cubicBezTo>
                      <a:pt x="6196" y="2155"/>
                      <a:pt x="6115" y="2183"/>
                      <a:pt x="6049" y="2249"/>
                    </a:cubicBezTo>
                    <a:lnTo>
                      <a:pt x="6075" y="2249"/>
                    </a:lnTo>
                    <a:cubicBezTo>
                      <a:pt x="6049" y="2275"/>
                      <a:pt x="6024" y="2326"/>
                      <a:pt x="5998" y="2377"/>
                    </a:cubicBezTo>
                    <a:cubicBezTo>
                      <a:pt x="5947" y="2557"/>
                      <a:pt x="5998" y="2736"/>
                      <a:pt x="6152" y="2839"/>
                    </a:cubicBezTo>
                    <a:cubicBezTo>
                      <a:pt x="6212" y="2886"/>
                      <a:pt x="6279" y="2906"/>
                      <a:pt x="6345" y="2906"/>
                    </a:cubicBezTo>
                    <a:cubicBezTo>
                      <a:pt x="6532" y="2906"/>
                      <a:pt x="6709" y="2740"/>
                      <a:pt x="6690" y="2531"/>
                    </a:cubicBezTo>
                    <a:cubicBezTo>
                      <a:pt x="6690" y="2330"/>
                      <a:pt x="6481" y="2155"/>
                      <a:pt x="6278" y="2155"/>
                    </a:cubicBezTo>
                    <a:close/>
                    <a:moveTo>
                      <a:pt x="15296" y="2488"/>
                    </a:moveTo>
                    <a:cubicBezTo>
                      <a:pt x="15012" y="2488"/>
                      <a:pt x="14712" y="2798"/>
                      <a:pt x="14870" y="3070"/>
                    </a:cubicBezTo>
                    <a:cubicBezTo>
                      <a:pt x="14896" y="3121"/>
                      <a:pt x="14922" y="3146"/>
                      <a:pt x="14947" y="3198"/>
                    </a:cubicBezTo>
                    <a:cubicBezTo>
                      <a:pt x="15046" y="3268"/>
                      <a:pt x="15152" y="3308"/>
                      <a:pt x="15258" y="3308"/>
                    </a:cubicBezTo>
                    <a:cubicBezTo>
                      <a:pt x="15344" y="3308"/>
                      <a:pt x="15430" y="3281"/>
                      <a:pt x="15511" y="3223"/>
                    </a:cubicBezTo>
                    <a:cubicBezTo>
                      <a:pt x="15793" y="3044"/>
                      <a:pt x="15716" y="2608"/>
                      <a:pt x="15409" y="2505"/>
                    </a:cubicBezTo>
                    <a:cubicBezTo>
                      <a:pt x="15372" y="2493"/>
                      <a:pt x="15334" y="2488"/>
                      <a:pt x="15296" y="2488"/>
                    </a:cubicBezTo>
                    <a:close/>
                    <a:moveTo>
                      <a:pt x="3455" y="3035"/>
                    </a:moveTo>
                    <a:cubicBezTo>
                      <a:pt x="3318" y="3035"/>
                      <a:pt x="3186" y="3190"/>
                      <a:pt x="3254" y="3326"/>
                    </a:cubicBezTo>
                    <a:cubicBezTo>
                      <a:pt x="3254" y="3352"/>
                      <a:pt x="3280" y="3352"/>
                      <a:pt x="3306" y="3377"/>
                    </a:cubicBezTo>
                    <a:cubicBezTo>
                      <a:pt x="3348" y="3420"/>
                      <a:pt x="3398" y="3439"/>
                      <a:pt x="3447" y="3439"/>
                    </a:cubicBezTo>
                    <a:cubicBezTo>
                      <a:pt x="3488" y="3439"/>
                      <a:pt x="3527" y="3426"/>
                      <a:pt x="3562" y="3403"/>
                    </a:cubicBezTo>
                    <a:cubicBezTo>
                      <a:pt x="3690" y="3300"/>
                      <a:pt x="3665" y="3095"/>
                      <a:pt x="3511" y="3044"/>
                    </a:cubicBezTo>
                    <a:cubicBezTo>
                      <a:pt x="3492" y="3038"/>
                      <a:pt x="3474" y="3035"/>
                      <a:pt x="3455" y="3035"/>
                    </a:cubicBezTo>
                    <a:close/>
                    <a:moveTo>
                      <a:pt x="10101" y="2744"/>
                    </a:moveTo>
                    <a:cubicBezTo>
                      <a:pt x="10028" y="2744"/>
                      <a:pt x="9956" y="2766"/>
                      <a:pt x="9894" y="2817"/>
                    </a:cubicBezTo>
                    <a:lnTo>
                      <a:pt x="9894" y="2817"/>
                    </a:lnTo>
                    <a:cubicBezTo>
                      <a:pt x="9894" y="2816"/>
                      <a:pt x="9895" y="2815"/>
                      <a:pt x="9896" y="2813"/>
                    </a:cubicBezTo>
                    <a:lnTo>
                      <a:pt x="9896" y="2813"/>
                    </a:lnTo>
                    <a:lnTo>
                      <a:pt x="9870" y="2839"/>
                    </a:lnTo>
                    <a:cubicBezTo>
                      <a:pt x="9878" y="2831"/>
                      <a:pt x="9886" y="2824"/>
                      <a:pt x="9894" y="2817"/>
                    </a:cubicBezTo>
                    <a:lnTo>
                      <a:pt x="9894" y="2817"/>
                    </a:lnTo>
                    <a:cubicBezTo>
                      <a:pt x="9869" y="2867"/>
                      <a:pt x="9844" y="2916"/>
                      <a:pt x="9819" y="2941"/>
                    </a:cubicBezTo>
                    <a:cubicBezTo>
                      <a:pt x="9767" y="3121"/>
                      <a:pt x="9819" y="3300"/>
                      <a:pt x="9973" y="3429"/>
                    </a:cubicBezTo>
                    <a:cubicBezTo>
                      <a:pt x="10030" y="3467"/>
                      <a:pt x="10094" y="3485"/>
                      <a:pt x="10158" y="3485"/>
                    </a:cubicBezTo>
                    <a:cubicBezTo>
                      <a:pt x="10348" y="3485"/>
                      <a:pt x="10530" y="3326"/>
                      <a:pt x="10511" y="3095"/>
                    </a:cubicBezTo>
                    <a:cubicBezTo>
                      <a:pt x="10511" y="2913"/>
                      <a:pt x="10304" y="2744"/>
                      <a:pt x="10101" y="2744"/>
                    </a:cubicBezTo>
                    <a:close/>
                    <a:moveTo>
                      <a:pt x="14770" y="4548"/>
                    </a:moveTo>
                    <a:cubicBezTo>
                      <a:pt x="14646" y="4548"/>
                      <a:pt x="14495" y="4700"/>
                      <a:pt x="14563" y="4813"/>
                    </a:cubicBezTo>
                    <a:cubicBezTo>
                      <a:pt x="14588" y="4839"/>
                      <a:pt x="14588" y="4865"/>
                      <a:pt x="14614" y="4890"/>
                    </a:cubicBezTo>
                    <a:cubicBezTo>
                      <a:pt x="14661" y="4922"/>
                      <a:pt x="14719" y="4944"/>
                      <a:pt x="14780" y="4944"/>
                    </a:cubicBezTo>
                    <a:cubicBezTo>
                      <a:pt x="14818" y="4944"/>
                      <a:pt x="14857" y="4935"/>
                      <a:pt x="14896" y="4916"/>
                    </a:cubicBezTo>
                    <a:cubicBezTo>
                      <a:pt x="15024" y="4813"/>
                      <a:pt x="14998" y="4608"/>
                      <a:pt x="14819" y="4557"/>
                    </a:cubicBezTo>
                    <a:cubicBezTo>
                      <a:pt x="14804" y="4551"/>
                      <a:pt x="14787" y="4548"/>
                      <a:pt x="14770" y="4548"/>
                    </a:cubicBezTo>
                    <a:close/>
                    <a:moveTo>
                      <a:pt x="4573" y="4622"/>
                    </a:moveTo>
                    <a:cubicBezTo>
                      <a:pt x="4312" y="4622"/>
                      <a:pt x="4040" y="4894"/>
                      <a:pt x="4177" y="5147"/>
                    </a:cubicBezTo>
                    <a:cubicBezTo>
                      <a:pt x="4203" y="5172"/>
                      <a:pt x="4229" y="5224"/>
                      <a:pt x="4254" y="5249"/>
                    </a:cubicBezTo>
                    <a:cubicBezTo>
                      <a:pt x="4344" y="5324"/>
                      <a:pt x="4451" y="5364"/>
                      <a:pt x="4555" y="5364"/>
                    </a:cubicBezTo>
                    <a:cubicBezTo>
                      <a:pt x="4630" y="5364"/>
                      <a:pt x="4703" y="5343"/>
                      <a:pt x="4767" y="5300"/>
                    </a:cubicBezTo>
                    <a:cubicBezTo>
                      <a:pt x="5024" y="5121"/>
                      <a:pt x="4972" y="4711"/>
                      <a:pt x="4665" y="4634"/>
                    </a:cubicBezTo>
                    <a:cubicBezTo>
                      <a:pt x="4635" y="4626"/>
                      <a:pt x="4604" y="4622"/>
                      <a:pt x="4573" y="4622"/>
                    </a:cubicBezTo>
                    <a:close/>
                    <a:moveTo>
                      <a:pt x="8987" y="4400"/>
                    </a:moveTo>
                    <a:cubicBezTo>
                      <a:pt x="8604" y="4400"/>
                      <a:pt x="8182" y="4821"/>
                      <a:pt x="8383" y="5224"/>
                    </a:cubicBezTo>
                    <a:cubicBezTo>
                      <a:pt x="8408" y="5275"/>
                      <a:pt x="8460" y="5352"/>
                      <a:pt x="8537" y="5403"/>
                    </a:cubicBezTo>
                    <a:cubicBezTo>
                      <a:pt x="8665" y="5503"/>
                      <a:pt x="8818" y="5555"/>
                      <a:pt x="8972" y="5555"/>
                    </a:cubicBezTo>
                    <a:cubicBezTo>
                      <a:pt x="9094" y="5555"/>
                      <a:pt x="9218" y="5522"/>
                      <a:pt x="9331" y="5454"/>
                    </a:cubicBezTo>
                    <a:cubicBezTo>
                      <a:pt x="9716" y="5172"/>
                      <a:pt x="9614" y="4557"/>
                      <a:pt x="9152" y="4429"/>
                    </a:cubicBezTo>
                    <a:cubicBezTo>
                      <a:pt x="9099" y="4409"/>
                      <a:pt x="9044" y="4400"/>
                      <a:pt x="8987" y="4400"/>
                    </a:cubicBezTo>
                    <a:close/>
                    <a:moveTo>
                      <a:pt x="16985" y="4741"/>
                    </a:moveTo>
                    <a:cubicBezTo>
                      <a:pt x="16596" y="4741"/>
                      <a:pt x="16152" y="5169"/>
                      <a:pt x="16358" y="5557"/>
                    </a:cubicBezTo>
                    <a:cubicBezTo>
                      <a:pt x="16409" y="5634"/>
                      <a:pt x="16460" y="5685"/>
                      <a:pt x="16511" y="5736"/>
                    </a:cubicBezTo>
                    <a:cubicBezTo>
                      <a:pt x="16640" y="5836"/>
                      <a:pt x="16793" y="5889"/>
                      <a:pt x="16947" y="5889"/>
                    </a:cubicBezTo>
                    <a:cubicBezTo>
                      <a:pt x="17069" y="5889"/>
                      <a:pt x="17193" y="5856"/>
                      <a:pt x="17306" y="5788"/>
                    </a:cubicBezTo>
                    <a:cubicBezTo>
                      <a:pt x="17717" y="5506"/>
                      <a:pt x="17614" y="4890"/>
                      <a:pt x="17127" y="4762"/>
                    </a:cubicBezTo>
                    <a:cubicBezTo>
                      <a:pt x="17081" y="4748"/>
                      <a:pt x="17034" y="4741"/>
                      <a:pt x="16985" y="4741"/>
                    </a:cubicBezTo>
                    <a:close/>
                    <a:moveTo>
                      <a:pt x="6587" y="6245"/>
                    </a:moveTo>
                    <a:cubicBezTo>
                      <a:pt x="6511" y="6245"/>
                      <a:pt x="6414" y="6334"/>
                      <a:pt x="6460" y="6403"/>
                    </a:cubicBezTo>
                    <a:cubicBezTo>
                      <a:pt x="6460" y="6429"/>
                      <a:pt x="6485" y="6429"/>
                      <a:pt x="6485" y="6454"/>
                    </a:cubicBezTo>
                    <a:cubicBezTo>
                      <a:pt x="6511" y="6467"/>
                      <a:pt x="6536" y="6474"/>
                      <a:pt x="6562" y="6474"/>
                    </a:cubicBezTo>
                    <a:cubicBezTo>
                      <a:pt x="6588" y="6474"/>
                      <a:pt x="6613" y="6467"/>
                      <a:pt x="6639" y="6454"/>
                    </a:cubicBezTo>
                    <a:cubicBezTo>
                      <a:pt x="6716" y="6403"/>
                      <a:pt x="6690" y="6275"/>
                      <a:pt x="6613" y="6249"/>
                    </a:cubicBezTo>
                    <a:cubicBezTo>
                      <a:pt x="6605" y="6246"/>
                      <a:pt x="6596" y="6245"/>
                      <a:pt x="6587" y="6245"/>
                    </a:cubicBezTo>
                    <a:close/>
                    <a:moveTo>
                      <a:pt x="813" y="5837"/>
                    </a:moveTo>
                    <a:cubicBezTo>
                      <a:pt x="428" y="5837"/>
                      <a:pt x="1" y="6278"/>
                      <a:pt x="203" y="6659"/>
                    </a:cubicBezTo>
                    <a:cubicBezTo>
                      <a:pt x="228" y="6711"/>
                      <a:pt x="280" y="6788"/>
                      <a:pt x="357" y="6839"/>
                    </a:cubicBezTo>
                    <a:cubicBezTo>
                      <a:pt x="485" y="6939"/>
                      <a:pt x="638" y="6991"/>
                      <a:pt x="792" y="6991"/>
                    </a:cubicBezTo>
                    <a:cubicBezTo>
                      <a:pt x="915" y="6991"/>
                      <a:pt x="1038" y="6958"/>
                      <a:pt x="1152" y="6890"/>
                    </a:cubicBezTo>
                    <a:cubicBezTo>
                      <a:pt x="1536" y="6608"/>
                      <a:pt x="1434" y="5993"/>
                      <a:pt x="972" y="5865"/>
                    </a:cubicBezTo>
                    <a:cubicBezTo>
                      <a:pt x="921" y="5845"/>
                      <a:pt x="868" y="5837"/>
                      <a:pt x="813" y="5837"/>
                    </a:cubicBezTo>
                    <a:close/>
                    <a:moveTo>
                      <a:pt x="8010" y="7201"/>
                    </a:moveTo>
                    <a:cubicBezTo>
                      <a:pt x="7933" y="7201"/>
                      <a:pt x="7856" y="7225"/>
                      <a:pt x="7791" y="7279"/>
                    </a:cubicBezTo>
                    <a:lnTo>
                      <a:pt x="7791" y="7279"/>
                    </a:lnTo>
                    <a:cubicBezTo>
                      <a:pt x="7792" y="7278"/>
                      <a:pt x="7792" y="7276"/>
                      <a:pt x="7793" y="7275"/>
                    </a:cubicBezTo>
                    <a:lnTo>
                      <a:pt x="7793" y="7275"/>
                    </a:lnTo>
                    <a:lnTo>
                      <a:pt x="7767" y="7301"/>
                    </a:lnTo>
                    <a:cubicBezTo>
                      <a:pt x="7775" y="7293"/>
                      <a:pt x="7783" y="7286"/>
                      <a:pt x="7791" y="7279"/>
                    </a:cubicBezTo>
                    <a:lnTo>
                      <a:pt x="7791" y="7279"/>
                    </a:lnTo>
                    <a:cubicBezTo>
                      <a:pt x="7766" y="7328"/>
                      <a:pt x="7741" y="7353"/>
                      <a:pt x="7716" y="7403"/>
                    </a:cubicBezTo>
                    <a:cubicBezTo>
                      <a:pt x="7665" y="7583"/>
                      <a:pt x="7716" y="7762"/>
                      <a:pt x="7870" y="7890"/>
                    </a:cubicBezTo>
                    <a:cubicBezTo>
                      <a:pt x="7928" y="7929"/>
                      <a:pt x="7992" y="7946"/>
                      <a:pt x="8055" y="7946"/>
                    </a:cubicBezTo>
                    <a:cubicBezTo>
                      <a:pt x="8245" y="7946"/>
                      <a:pt x="8428" y="7788"/>
                      <a:pt x="8408" y="7557"/>
                    </a:cubicBezTo>
                    <a:cubicBezTo>
                      <a:pt x="8408" y="7360"/>
                      <a:pt x="8209" y="7201"/>
                      <a:pt x="8010" y="7201"/>
                    </a:cubicBezTo>
                    <a:close/>
                    <a:moveTo>
                      <a:pt x="4446" y="7536"/>
                    </a:moveTo>
                    <a:cubicBezTo>
                      <a:pt x="4057" y="7536"/>
                      <a:pt x="3613" y="7964"/>
                      <a:pt x="3818" y="8352"/>
                    </a:cubicBezTo>
                    <a:cubicBezTo>
                      <a:pt x="3844" y="8429"/>
                      <a:pt x="3895" y="8480"/>
                      <a:pt x="3972" y="8531"/>
                    </a:cubicBezTo>
                    <a:cubicBezTo>
                      <a:pt x="4087" y="8631"/>
                      <a:pt x="4241" y="8684"/>
                      <a:pt x="4399" y="8684"/>
                    </a:cubicBezTo>
                    <a:cubicBezTo>
                      <a:pt x="4525" y="8684"/>
                      <a:pt x="4654" y="8651"/>
                      <a:pt x="4767" y="8583"/>
                    </a:cubicBezTo>
                    <a:cubicBezTo>
                      <a:pt x="5152" y="8301"/>
                      <a:pt x="5049" y="7685"/>
                      <a:pt x="4588" y="7557"/>
                    </a:cubicBezTo>
                    <a:cubicBezTo>
                      <a:pt x="4542" y="7543"/>
                      <a:pt x="4495" y="7536"/>
                      <a:pt x="4446" y="75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8"/>
              <p:cNvSpPr/>
              <p:nvPr/>
            </p:nvSpPr>
            <p:spPr>
              <a:xfrm rot="7018065">
                <a:off x="-731525" y="1533356"/>
                <a:ext cx="961945" cy="1237331"/>
              </a:xfrm>
              <a:custGeom>
                <a:avLst/>
                <a:gdLst/>
                <a:ahLst/>
                <a:cxnLst/>
                <a:rect l="l" t="t" r="r" b="b"/>
                <a:pathLst>
                  <a:path w="39784" h="51178" extrusionOk="0">
                    <a:moveTo>
                      <a:pt x="39268" y="0"/>
                    </a:moveTo>
                    <a:cubicBezTo>
                      <a:pt x="39198" y="0"/>
                      <a:pt x="39125" y="22"/>
                      <a:pt x="39054" y="72"/>
                    </a:cubicBezTo>
                    <a:cubicBezTo>
                      <a:pt x="26772" y="10380"/>
                      <a:pt x="10053" y="27535"/>
                      <a:pt x="104" y="50665"/>
                    </a:cubicBezTo>
                    <a:cubicBezTo>
                      <a:pt x="1" y="50895"/>
                      <a:pt x="180" y="51152"/>
                      <a:pt x="437" y="51177"/>
                    </a:cubicBezTo>
                    <a:cubicBezTo>
                      <a:pt x="565" y="51177"/>
                      <a:pt x="668" y="51075"/>
                      <a:pt x="719" y="50972"/>
                    </a:cubicBezTo>
                    <a:cubicBezTo>
                      <a:pt x="10668" y="27945"/>
                      <a:pt x="27310" y="10868"/>
                      <a:pt x="39516" y="611"/>
                    </a:cubicBezTo>
                    <a:cubicBezTo>
                      <a:pt x="39784" y="363"/>
                      <a:pt x="39555" y="0"/>
                      <a:pt x="39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3" name="Google Shape;343;p8"/>
          <p:cNvGrpSpPr/>
          <p:nvPr/>
        </p:nvGrpSpPr>
        <p:grpSpPr>
          <a:xfrm flipH="1">
            <a:off x="3290447" y="-931640"/>
            <a:ext cx="1864421" cy="1723531"/>
            <a:chOff x="-1181840" y="1435015"/>
            <a:chExt cx="1864421" cy="1723531"/>
          </a:xfrm>
        </p:grpSpPr>
        <p:sp>
          <p:nvSpPr>
            <p:cNvPr id="344" name="Google Shape;344;p8"/>
            <p:cNvSpPr/>
            <p:nvPr/>
          </p:nvSpPr>
          <p:spPr>
            <a:xfrm rot="7018065">
              <a:off x="-856508" y="1589854"/>
              <a:ext cx="1164422" cy="1444262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8"/>
            <p:cNvSpPr/>
            <p:nvPr/>
          </p:nvSpPr>
          <p:spPr>
            <a:xfrm rot="7018065">
              <a:off x="-807037" y="1559505"/>
              <a:ext cx="1164398" cy="1443996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8"/>
            <p:cNvSpPr/>
            <p:nvPr/>
          </p:nvSpPr>
          <p:spPr>
            <a:xfrm rot="7018065">
              <a:off x="-77650" y="2737347"/>
              <a:ext cx="428383" cy="209953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8"/>
            <p:cNvSpPr/>
            <p:nvPr/>
          </p:nvSpPr>
          <p:spPr>
            <a:xfrm rot="7018065">
              <a:off x="-731525" y="1533356"/>
              <a:ext cx="961945" cy="1237331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8"/>
          <p:cNvGrpSpPr/>
          <p:nvPr/>
        </p:nvGrpSpPr>
        <p:grpSpPr>
          <a:xfrm rot="-7200044">
            <a:off x="3546971" y="4126082"/>
            <a:ext cx="1864380" cy="1723493"/>
            <a:chOff x="-1181840" y="1435015"/>
            <a:chExt cx="1864421" cy="1723531"/>
          </a:xfrm>
        </p:grpSpPr>
        <p:sp>
          <p:nvSpPr>
            <p:cNvPr id="349" name="Google Shape;349;p8"/>
            <p:cNvSpPr/>
            <p:nvPr/>
          </p:nvSpPr>
          <p:spPr>
            <a:xfrm rot="7018065">
              <a:off x="-856508" y="1589854"/>
              <a:ext cx="1164422" cy="1444262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8"/>
            <p:cNvSpPr/>
            <p:nvPr/>
          </p:nvSpPr>
          <p:spPr>
            <a:xfrm rot="7018065">
              <a:off x="-807037" y="1559505"/>
              <a:ext cx="1164398" cy="1443996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8"/>
            <p:cNvSpPr/>
            <p:nvPr/>
          </p:nvSpPr>
          <p:spPr>
            <a:xfrm rot="7018065">
              <a:off x="-77650" y="2737347"/>
              <a:ext cx="428383" cy="209953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8"/>
            <p:cNvSpPr/>
            <p:nvPr/>
          </p:nvSpPr>
          <p:spPr>
            <a:xfrm rot="7018065">
              <a:off x="-731525" y="1533356"/>
              <a:ext cx="961945" cy="1237331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3" name="Google Shape;353;p8"/>
          <p:cNvGrpSpPr/>
          <p:nvPr/>
        </p:nvGrpSpPr>
        <p:grpSpPr>
          <a:xfrm rot="610151" flipH="1">
            <a:off x="53089" y="-693022"/>
            <a:ext cx="2643372" cy="2133296"/>
            <a:chOff x="-729163" y="3851975"/>
            <a:chExt cx="2464103" cy="1988620"/>
          </a:xfrm>
        </p:grpSpPr>
        <p:sp>
          <p:nvSpPr>
            <p:cNvPr id="354" name="Google Shape;354;p8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8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8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8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8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8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8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8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8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8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8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8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8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8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8" name="Google Shape;368;p8"/>
          <p:cNvGrpSpPr/>
          <p:nvPr/>
        </p:nvGrpSpPr>
        <p:grpSpPr>
          <a:xfrm rot="-731256">
            <a:off x="7818806" y="2736618"/>
            <a:ext cx="1810870" cy="1871653"/>
            <a:chOff x="334100" y="971800"/>
            <a:chExt cx="1810984" cy="1871771"/>
          </a:xfrm>
        </p:grpSpPr>
        <p:sp>
          <p:nvSpPr>
            <p:cNvPr id="369" name="Google Shape;369;p8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1" name="Google Shape;371;p8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372" name="Google Shape;372;p8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8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4" name="Google Shape;374;p8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7" name="Google Shape;377;p8"/>
          <p:cNvGrpSpPr/>
          <p:nvPr/>
        </p:nvGrpSpPr>
        <p:grpSpPr>
          <a:xfrm rot="-1946306">
            <a:off x="-443426" y="4002944"/>
            <a:ext cx="1827637" cy="1923754"/>
            <a:chOff x="1526600" y="450800"/>
            <a:chExt cx="4540675" cy="4779475"/>
          </a:xfrm>
        </p:grpSpPr>
        <p:sp>
          <p:nvSpPr>
            <p:cNvPr id="378" name="Google Shape;378;p8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rgbClr val="11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6" name="Google Shape;386;p8"/>
          <p:cNvSpPr txBox="1">
            <a:spLocks noGrp="1"/>
          </p:cNvSpPr>
          <p:nvPr>
            <p:ph type="title"/>
          </p:nvPr>
        </p:nvSpPr>
        <p:spPr>
          <a:xfrm>
            <a:off x="1929738" y="1480638"/>
            <a:ext cx="5284500" cy="218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6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0"/>
          <p:cNvSpPr txBox="1">
            <a:spLocks noGrp="1"/>
          </p:cNvSpPr>
          <p:nvPr>
            <p:ph type="title"/>
          </p:nvPr>
        </p:nvSpPr>
        <p:spPr>
          <a:xfrm>
            <a:off x="1620900" y="4104950"/>
            <a:ext cx="5902200" cy="4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grpSp>
        <p:nvGrpSpPr>
          <p:cNvPr id="454" name="Google Shape;454;p10"/>
          <p:cNvGrpSpPr/>
          <p:nvPr/>
        </p:nvGrpSpPr>
        <p:grpSpPr>
          <a:xfrm rot="3599958" flipH="1">
            <a:off x="-818659" y="3799251"/>
            <a:ext cx="2061947" cy="1617726"/>
            <a:chOff x="-2415600" y="2986400"/>
            <a:chExt cx="1943075" cy="1524659"/>
          </a:xfrm>
        </p:grpSpPr>
        <p:sp>
          <p:nvSpPr>
            <p:cNvPr id="455" name="Google Shape;455;p10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0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0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0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0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0" name="Google Shape;460;p10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461" name="Google Shape;461;p10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10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63" name="Google Shape;463;p10"/>
          <p:cNvGrpSpPr/>
          <p:nvPr/>
        </p:nvGrpSpPr>
        <p:grpSpPr>
          <a:xfrm rot="-5914838">
            <a:off x="7481996" y="3202126"/>
            <a:ext cx="2044289" cy="1580074"/>
            <a:chOff x="-874852" y="3661982"/>
            <a:chExt cx="2044303" cy="1580085"/>
          </a:xfrm>
        </p:grpSpPr>
        <p:grpSp>
          <p:nvGrpSpPr>
            <p:cNvPr id="464" name="Google Shape;464;p10"/>
            <p:cNvGrpSpPr/>
            <p:nvPr/>
          </p:nvGrpSpPr>
          <p:grpSpPr>
            <a:xfrm rot="5249857" flipH="1">
              <a:off x="48808" y="4095917"/>
              <a:ext cx="537972" cy="1681428"/>
              <a:chOff x="-1858600" y="2385325"/>
              <a:chExt cx="523125" cy="1635025"/>
            </a:xfrm>
          </p:grpSpPr>
          <p:sp>
            <p:nvSpPr>
              <p:cNvPr id="465" name="Google Shape;465;p10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10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10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10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9" name="Google Shape;469;p10"/>
            <p:cNvGrpSpPr/>
            <p:nvPr/>
          </p:nvGrpSpPr>
          <p:grpSpPr>
            <a:xfrm rot="5249857" flipH="1">
              <a:off x="-340747" y="3668895"/>
              <a:ext cx="1062060" cy="1858361"/>
              <a:chOff x="-1779100" y="2408800"/>
              <a:chExt cx="1032750" cy="1807075"/>
            </a:xfrm>
          </p:grpSpPr>
          <p:sp>
            <p:nvSpPr>
              <p:cNvPr id="470" name="Google Shape;470;p10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10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10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10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4" name="Google Shape;474;p10"/>
            <p:cNvGrpSpPr/>
            <p:nvPr/>
          </p:nvGrpSpPr>
          <p:grpSpPr>
            <a:xfrm rot="2700000" flipH="1">
              <a:off x="-365668" y="3606652"/>
              <a:ext cx="531184" cy="1660213"/>
              <a:chOff x="-1858600" y="2385325"/>
              <a:chExt cx="523125" cy="1635025"/>
            </a:xfrm>
          </p:grpSpPr>
          <p:sp>
            <p:nvSpPr>
              <p:cNvPr id="475" name="Google Shape;475;p10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10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10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10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79" name="Google Shape;479;p10"/>
          <p:cNvGrpSpPr/>
          <p:nvPr/>
        </p:nvGrpSpPr>
        <p:grpSpPr>
          <a:xfrm rot="447316">
            <a:off x="7953495" y="-619306"/>
            <a:ext cx="1739251" cy="1830721"/>
            <a:chOff x="1526600" y="450800"/>
            <a:chExt cx="4540675" cy="4779475"/>
          </a:xfrm>
        </p:grpSpPr>
        <p:sp>
          <p:nvSpPr>
            <p:cNvPr id="480" name="Google Shape;480;p10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0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0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0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0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0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0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0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8" name="Google Shape;488;p10"/>
          <p:cNvGrpSpPr/>
          <p:nvPr/>
        </p:nvGrpSpPr>
        <p:grpSpPr>
          <a:xfrm rot="622317">
            <a:off x="-269962" y="-872898"/>
            <a:ext cx="2156975" cy="2503081"/>
            <a:chOff x="-541436" y="-437990"/>
            <a:chExt cx="2296492" cy="2664706"/>
          </a:xfrm>
        </p:grpSpPr>
        <p:grpSp>
          <p:nvGrpSpPr>
            <p:cNvPr id="489" name="Google Shape;489;p10"/>
            <p:cNvGrpSpPr/>
            <p:nvPr/>
          </p:nvGrpSpPr>
          <p:grpSpPr>
            <a:xfrm rot="776972">
              <a:off x="-340300" y="29944"/>
              <a:ext cx="1894219" cy="2010093"/>
              <a:chOff x="-649353" y="169949"/>
              <a:chExt cx="1894156" cy="2010027"/>
            </a:xfrm>
          </p:grpSpPr>
          <p:sp>
            <p:nvSpPr>
              <p:cNvPr id="490" name="Google Shape;490;p10"/>
              <p:cNvSpPr/>
              <p:nvPr/>
            </p:nvSpPr>
            <p:spPr>
              <a:xfrm rot="1980264">
                <a:off x="-305688" y="437770"/>
                <a:ext cx="1233339" cy="1529755"/>
              </a:xfrm>
              <a:custGeom>
                <a:avLst/>
                <a:gdLst/>
                <a:ahLst/>
                <a:cxnLst/>
                <a:rect l="l" t="t" r="r" b="b"/>
                <a:pathLst>
                  <a:path w="48158" h="59737" extrusionOk="0">
                    <a:moveTo>
                      <a:pt x="39340" y="1"/>
                    </a:moveTo>
                    <a:cubicBezTo>
                      <a:pt x="38303" y="1"/>
                      <a:pt x="37263" y="153"/>
                      <a:pt x="36285" y="451"/>
                    </a:cubicBezTo>
                    <a:cubicBezTo>
                      <a:pt x="32695" y="1579"/>
                      <a:pt x="29823" y="4272"/>
                      <a:pt x="27259" y="7016"/>
                    </a:cubicBezTo>
                    <a:cubicBezTo>
                      <a:pt x="20361" y="14401"/>
                      <a:pt x="14874" y="22940"/>
                      <a:pt x="10489" y="32043"/>
                    </a:cubicBezTo>
                    <a:cubicBezTo>
                      <a:pt x="8976" y="35197"/>
                      <a:pt x="7591" y="37427"/>
                      <a:pt x="5873" y="40505"/>
                    </a:cubicBezTo>
                    <a:cubicBezTo>
                      <a:pt x="2185" y="47138"/>
                      <a:pt x="1874" y="57072"/>
                      <a:pt x="8" y="59727"/>
                    </a:cubicBezTo>
                    <a:lnTo>
                      <a:pt x="8" y="59727"/>
                    </a:lnTo>
                    <a:cubicBezTo>
                      <a:pt x="9880" y="45729"/>
                      <a:pt x="25415" y="30630"/>
                      <a:pt x="38721" y="19888"/>
                    </a:cubicBezTo>
                    <a:cubicBezTo>
                      <a:pt x="41311" y="17811"/>
                      <a:pt x="44029" y="15708"/>
                      <a:pt x="45773" y="12888"/>
                    </a:cubicBezTo>
                    <a:cubicBezTo>
                      <a:pt x="47542" y="10041"/>
                      <a:pt x="48157" y="6246"/>
                      <a:pt x="46388" y="3426"/>
                    </a:cubicBezTo>
                    <a:cubicBezTo>
                      <a:pt x="44910" y="1106"/>
                      <a:pt x="42136" y="1"/>
                      <a:pt x="39340" y="1"/>
                    </a:cubicBezTo>
                    <a:close/>
                    <a:moveTo>
                      <a:pt x="8" y="59727"/>
                    </a:moveTo>
                    <a:lnTo>
                      <a:pt x="8" y="59727"/>
                    </a:lnTo>
                    <a:cubicBezTo>
                      <a:pt x="5" y="59730"/>
                      <a:pt x="3" y="59733"/>
                      <a:pt x="1" y="59736"/>
                    </a:cubicBezTo>
                    <a:lnTo>
                      <a:pt x="1" y="59736"/>
                    </a:lnTo>
                    <a:cubicBezTo>
                      <a:pt x="3" y="59733"/>
                      <a:pt x="5" y="59730"/>
                      <a:pt x="8" y="597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10"/>
              <p:cNvSpPr/>
              <p:nvPr/>
            </p:nvSpPr>
            <p:spPr>
              <a:xfrm rot="1980264">
                <a:off x="-332275" y="382415"/>
                <a:ext cx="1233313" cy="1529473"/>
              </a:xfrm>
              <a:custGeom>
                <a:avLst/>
                <a:gdLst/>
                <a:ahLst/>
                <a:cxnLst/>
                <a:rect l="l" t="t" r="r" b="b"/>
                <a:pathLst>
                  <a:path w="48157" h="59726" extrusionOk="0">
                    <a:moveTo>
                      <a:pt x="39365" y="0"/>
                    </a:moveTo>
                    <a:cubicBezTo>
                      <a:pt x="38317" y="0"/>
                      <a:pt x="37267" y="157"/>
                      <a:pt x="36285" y="466"/>
                    </a:cubicBezTo>
                    <a:cubicBezTo>
                      <a:pt x="32695" y="1569"/>
                      <a:pt x="29823" y="4261"/>
                      <a:pt x="27258" y="7005"/>
                    </a:cubicBezTo>
                    <a:cubicBezTo>
                      <a:pt x="20361" y="14390"/>
                      <a:pt x="14873" y="22929"/>
                      <a:pt x="10488" y="32032"/>
                    </a:cubicBezTo>
                    <a:cubicBezTo>
                      <a:pt x="8975" y="35186"/>
                      <a:pt x="7591" y="37417"/>
                      <a:pt x="5873" y="40494"/>
                    </a:cubicBezTo>
                    <a:cubicBezTo>
                      <a:pt x="2180" y="47161"/>
                      <a:pt x="1872" y="57085"/>
                      <a:pt x="1" y="59726"/>
                    </a:cubicBezTo>
                    <a:lnTo>
                      <a:pt x="1" y="59726"/>
                    </a:lnTo>
                    <a:cubicBezTo>
                      <a:pt x="9873" y="45751"/>
                      <a:pt x="25412" y="30622"/>
                      <a:pt x="38721" y="19878"/>
                    </a:cubicBezTo>
                    <a:cubicBezTo>
                      <a:pt x="41310" y="17801"/>
                      <a:pt x="44029" y="15698"/>
                      <a:pt x="45772" y="12877"/>
                    </a:cubicBezTo>
                    <a:cubicBezTo>
                      <a:pt x="47542" y="10031"/>
                      <a:pt x="48157" y="6236"/>
                      <a:pt x="46362" y="3415"/>
                    </a:cubicBezTo>
                    <a:cubicBezTo>
                      <a:pt x="44909" y="1106"/>
                      <a:pt x="42145" y="0"/>
                      <a:pt x="393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10"/>
              <p:cNvSpPr/>
              <p:nvPr/>
            </p:nvSpPr>
            <p:spPr>
              <a:xfrm rot="1980264">
                <a:off x="688345" y="717707"/>
                <a:ext cx="453737" cy="222381"/>
              </a:xfrm>
              <a:custGeom>
                <a:avLst/>
                <a:gdLst/>
                <a:ahLst/>
                <a:cxnLst/>
                <a:rect l="l" t="t" r="r" b="b"/>
                <a:pathLst>
                  <a:path w="17717" h="8684" extrusionOk="0">
                    <a:moveTo>
                      <a:pt x="13244" y="85"/>
                    </a:moveTo>
                    <a:cubicBezTo>
                      <a:pt x="13109" y="85"/>
                      <a:pt x="12983" y="218"/>
                      <a:pt x="13050" y="351"/>
                    </a:cubicBezTo>
                    <a:cubicBezTo>
                      <a:pt x="13050" y="377"/>
                      <a:pt x="13075" y="403"/>
                      <a:pt x="13101" y="428"/>
                    </a:cubicBezTo>
                    <a:cubicBezTo>
                      <a:pt x="13139" y="454"/>
                      <a:pt x="13184" y="467"/>
                      <a:pt x="13229" y="467"/>
                    </a:cubicBezTo>
                    <a:cubicBezTo>
                      <a:pt x="13274" y="467"/>
                      <a:pt x="13319" y="454"/>
                      <a:pt x="13357" y="428"/>
                    </a:cubicBezTo>
                    <a:cubicBezTo>
                      <a:pt x="13511" y="351"/>
                      <a:pt x="13460" y="146"/>
                      <a:pt x="13306" y="95"/>
                    </a:cubicBezTo>
                    <a:cubicBezTo>
                      <a:pt x="13285" y="88"/>
                      <a:pt x="13264" y="85"/>
                      <a:pt x="13244" y="85"/>
                    </a:cubicBezTo>
                    <a:close/>
                    <a:moveTo>
                      <a:pt x="9983" y="0"/>
                    </a:moveTo>
                    <a:cubicBezTo>
                      <a:pt x="9903" y="0"/>
                      <a:pt x="9827" y="28"/>
                      <a:pt x="9767" y="95"/>
                    </a:cubicBezTo>
                    <a:cubicBezTo>
                      <a:pt x="9742" y="121"/>
                      <a:pt x="9716" y="172"/>
                      <a:pt x="9690" y="223"/>
                    </a:cubicBezTo>
                    <a:cubicBezTo>
                      <a:pt x="9639" y="403"/>
                      <a:pt x="9690" y="582"/>
                      <a:pt x="9844" y="685"/>
                    </a:cubicBezTo>
                    <a:cubicBezTo>
                      <a:pt x="9910" y="731"/>
                      <a:pt x="9982" y="752"/>
                      <a:pt x="10050" y="752"/>
                    </a:cubicBezTo>
                    <a:cubicBezTo>
                      <a:pt x="10249" y="752"/>
                      <a:pt x="10428" y="580"/>
                      <a:pt x="10408" y="351"/>
                    </a:cubicBezTo>
                    <a:cubicBezTo>
                      <a:pt x="10390" y="169"/>
                      <a:pt x="10178" y="0"/>
                      <a:pt x="9983" y="0"/>
                    </a:cubicBezTo>
                    <a:close/>
                    <a:moveTo>
                      <a:pt x="7556" y="654"/>
                    </a:moveTo>
                    <a:cubicBezTo>
                      <a:pt x="7486" y="654"/>
                      <a:pt x="7412" y="721"/>
                      <a:pt x="7434" y="787"/>
                    </a:cubicBezTo>
                    <a:lnTo>
                      <a:pt x="7434" y="813"/>
                    </a:lnTo>
                    <a:cubicBezTo>
                      <a:pt x="7460" y="839"/>
                      <a:pt x="7460" y="839"/>
                      <a:pt x="7460" y="839"/>
                    </a:cubicBezTo>
                    <a:cubicBezTo>
                      <a:pt x="7485" y="864"/>
                      <a:pt x="7517" y="877"/>
                      <a:pt x="7546" y="877"/>
                    </a:cubicBezTo>
                    <a:cubicBezTo>
                      <a:pt x="7575" y="877"/>
                      <a:pt x="7601" y="864"/>
                      <a:pt x="7613" y="839"/>
                    </a:cubicBezTo>
                    <a:cubicBezTo>
                      <a:pt x="7690" y="787"/>
                      <a:pt x="7690" y="685"/>
                      <a:pt x="7588" y="659"/>
                    </a:cubicBezTo>
                    <a:cubicBezTo>
                      <a:pt x="7578" y="656"/>
                      <a:pt x="7567" y="654"/>
                      <a:pt x="7556" y="654"/>
                    </a:cubicBezTo>
                    <a:close/>
                    <a:moveTo>
                      <a:pt x="12799" y="1638"/>
                    </a:moveTo>
                    <a:cubicBezTo>
                      <a:pt x="12396" y="1638"/>
                      <a:pt x="11973" y="2067"/>
                      <a:pt x="12178" y="2454"/>
                    </a:cubicBezTo>
                    <a:lnTo>
                      <a:pt x="12152" y="2454"/>
                    </a:lnTo>
                    <a:cubicBezTo>
                      <a:pt x="12203" y="2531"/>
                      <a:pt x="12255" y="2582"/>
                      <a:pt x="12306" y="2634"/>
                    </a:cubicBezTo>
                    <a:cubicBezTo>
                      <a:pt x="12435" y="2734"/>
                      <a:pt x="12595" y="2786"/>
                      <a:pt x="12756" y="2786"/>
                    </a:cubicBezTo>
                    <a:cubicBezTo>
                      <a:pt x="12885" y="2786"/>
                      <a:pt x="13013" y="2753"/>
                      <a:pt x="13127" y="2685"/>
                    </a:cubicBezTo>
                    <a:cubicBezTo>
                      <a:pt x="13511" y="2403"/>
                      <a:pt x="13409" y="1787"/>
                      <a:pt x="12947" y="1659"/>
                    </a:cubicBezTo>
                    <a:cubicBezTo>
                      <a:pt x="12899" y="1645"/>
                      <a:pt x="12849" y="1638"/>
                      <a:pt x="12799" y="1638"/>
                    </a:cubicBezTo>
                    <a:close/>
                    <a:moveTo>
                      <a:pt x="6278" y="2155"/>
                    </a:moveTo>
                    <a:cubicBezTo>
                      <a:pt x="6196" y="2155"/>
                      <a:pt x="6115" y="2183"/>
                      <a:pt x="6049" y="2249"/>
                    </a:cubicBezTo>
                    <a:lnTo>
                      <a:pt x="6075" y="2249"/>
                    </a:lnTo>
                    <a:cubicBezTo>
                      <a:pt x="6049" y="2275"/>
                      <a:pt x="6024" y="2326"/>
                      <a:pt x="5998" y="2377"/>
                    </a:cubicBezTo>
                    <a:cubicBezTo>
                      <a:pt x="5947" y="2557"/>
                      <a:pt x="5998" y="2736"/>
                      <a:pt x="6152" y="2839"/>
                    </a:cubicBezTo>
                    <a:cubicBezTo>
                      <a:pt x="6212" y="2886"/>
                      <a:pt x="6279" y="2906"/>
                      <a:pt x="6345" y="2906"/>
                    </a:cubicBezTo>
                    <a:cubicBezTo>
                      <a:pt x="6532" y="2906"/>
                      <a:pt x="6709" y="2740"/>
                      <a:pt x="6690" y="2531"/>
                    </a:cubicBezTo>
                    <a:cubicBezTo>
                      <a:pt x="6690" y="2330"/>
                      <a:pt x="6481" y="2155"/>
                      <a:pt x="6278" y="2155"/>
                    </a:cubicBezTo>
                    <a:close/>
                    <a:moveTo>
                      <a:pt x="15296" y="2488"/>
                    </a:moveTo>
                    <a:cubicBezTo>
                      <a:pt x="15012" y="2488"/>
                      <a:pt x="14712" y="2798"/>
                      <a:pt x="14870" y="3070"/>
                    </a:cubicBezTo>
                    <a:cubicBezTo>
                      <a:pt x="14896" y="3121"/>
                      <a:pt x="14922" y="3146"/>
                      <a:pt x="14947" y="3198"/>
                    </a:cubicBezTo>
                    <a:cubicBezTo>
                      <a:pt x="15046" y="3268"/>
                      <a:pt x="15152" y="3308"/>
                      <a:pt x="15258" y="3308"/>
                    </a:cubicBezTo>
                    <a:cubicBezTo>
                      <a:pt x="15344" y="3308"/>
                      <a:pt x="15430" y="3281"/>
                      <a:pt x="15511" y="3223"/>
                    </a:cubicBezTo>
                    <a:cubicBezTo>
                      <a:pt x="15793" y="3044"/>
                      <a:pt x="15716" y="2608"/>
                      <a:pt x="15409" y="2505"/>
                    </a:cubicBezTo>
                    <a:cubicBezTo>
                      <a:pt x="15372" y="2493"/>
                      <a:pt x="15334" y="2488"/>
                      <a:pt x="15296" y="2488"/>
                    </a:cubicBezTo>
                    <a:close/>
                    <a:moveTo>
                      <a:pt x="3455" y="3035"/>
                    </a:moveTo>
                    <a:cubicBezTo>
                      <a:pt x="3318" y="3035"/>
                      <a:pt x="3186" y="3190"/>
                      <a:pt x="3254" y="3326"/>
                    </a:cubicBezTo>
                    <a:cubicBezTo>
                      <a:pt x="3254" y="3352"/>
                      <a:pt x="3280" y="3352"/>
                      <a:pt x="3306" y="3377"/>
                    </a:cubicBezTo>
                    <a:cubicBezTo>
                      <a:pt x="3348" y="3420"/>
                      <a:pt x="3398" y="3439"/>
                      <a:pt x="3447" y="3439"/>
                    </a:cubicBezTo>
                    <a:cubicBezTo>
                      <a:pt x="3488" y="3439"/>
                      <a:pt x="3527" y="3426"/>
                      <a:pt x="3562" y="3403"/>
                    </a:cubicBezTo>
                    <a:cubicBezTo>
                      <a:pt x="3690" y="3300"/>
                      <a:pt x="3665" y="3095"/>
                      <a:pt x="3511" y="3044"/>
                    </a:cubicBezTo>
                    <a:cubicBezTo>
                      <a:pt x="3492" y="3038"/>
                      <a:pt x="3474" y="3035"/>
                      <a:pt x="3455" y="3035"/>
                    </a:cubicBezTo>
                    <a:close/>
                    <a:moveTo>
                      <a:pt x="10101" y="2744"/>
                    </a:moveTo>
                    <a:cubicBezTo>
                      <a:pt x="10028" y="2744"/>
                      <a:pt x="9956" y="2766"/>
                      <a:pt x="9894" y="2817"/>
                    </a:cubicBezTo>
                    <a:lnTo>
                      <a:pt x="9894" y="2817"/>
                    </a:lnTo>
                    <a:cubicBezTo>
                      <a:pt x="9894" y="2816"/>
                      <a:pt x="9895" y="2815"/>
                      <a:pt x="9896" y="2813"/>
                    </a:cubicBezTo>
                    <a:lnTo>
                      <a:pt x="9896" y="2813"/>
                    </a:lnTo>
                    <a:lnTo>
                      <a:pt x="9870" y="2839"/>
                    </a:lnTo>
                    <a:cubicBezTo>
                      <a:pt x="9878" y="2831"/>
                      <a:pt x="9886" y="2824"/>
                      <a:pt x="9894" y="2817"/>
                    </a:cubicBezTo>
                    <a:lnTo>
                      <a:pt x="9894" y="2817"/>
                    </a:lnTo>
                    <a:cubicBezTo>
                      <a:pt x="9869" y="2867"/>
                      <a:pt x="9844" y="2916"/>
                      <a:pt x="9819" y="2941"/>
                    </a:cubicBezTo>
                    <a:cubicBezTo>
                      <a:pt x="9767" y="3121"/>
                      <a:pt x="9819" y="3300"/>
                      <a:pt x="9973" y="3429"/>
                    </a:cubicBezTo>
                    <a:cubicBezTo>
                      <a:pt x="10030" y="3467"/>
                      <a:pt x="10094" y="3485"/>
                      <a:pt x="10158" y="3485"/>
                    </a:cubicBezTo>
                    <a:cubicBezTo>
                      <a:pt x="10348" y="3485"/>
                      <a:pt x="10530" y="3326"/>
                      <a:pt x="10511" y="3095"/>
                    </a:cubicBezTo>
                    <a:cubicBezTo>
                      <a:pt x="10511" y="2913"/>
                      <a:pt x="10304" y="2744"/>
                      <a:pt x="10101" y="2744"/>
                    </a:cubicBezTo>
                    <a:close/>
                    <a:moveTo>
                      <a:pt x="14770" y="4548"/>
                    </a:moveTo>
                    <a:cubicBezTo>
                      <a:pt x="14646" y="4548"/>
                      <a:pt x="14495" y="4700"/>
                      <a:pt x="14563" y="4813"/>
                    </a:cubicBezTo>
                    <a:cubicBezTo>
                      <a:pt x="14588" y="4839"/>
                      <a:pt x="14588" y="4865"/>
                      <a:pt x="14614" y="4890"/>
                    </a:cubicBezTo>
                    <a:cubicBezTo>
                      <a:pt x="14661" y="4922"/>
                      <a:pt x="14719" y="4944"/>
                      <a:pt x="14780" y="4944"/>
                    </a:cubicBezTo>
                    <a:cubicBezTo>
                      <a:pt x="14818" y="4944"/>
                      <a:pt x="14857" y="4935"/>
                      <a:pt x="14896" y="4916"/>
                    </a:cubicBezTo>
                    <a:cubicBezTo>
                      <a:pt x="15024" y="4813"/>
                      <a:pt x="14998" y="4608"/>
                      <a:pt x="14819" y="4557"/>
                    </a:cubicBezTo>
                    <a:cubicBezTo>
                      <a:pt x="14804" y="4551"/>
                      <a:pt x="14787" y="4548"/>
                      <a:pt x="14770" y="4548"/>
                    </a:cubicBezTo>
                    <a:close/>
                    <a:moveTo>
                      <a:pt x="4573" y="4622"/>
                    </a:moveTo>
                    <a:cubicBezTo>
                      <a:pt x="4312" y="4622"/>
                      <a:pt x="4040" y="4894"/>
                      <a:pt x="4177" y="5147"/>
                    </a:cubicBezTo>
                    <a:cubicBezTo>
                      <a:pt x="4203" y="5172"/>
                      <a:pt x="4229" y="5224"/>
                      <a:pt x="4254" y="5249"/>
                    </a:cubicBezTo>
                    <a:cubicBezTo>
                      <a:pt x="4344" y="5324"/>
                      <a:pt x="4451" y="5364"/>
                      <a:pt x="4555" y="5364"/>
                    </a:cubicBezTo>
                    <a:cubicBezTo>
                      <a:pt x="4630" y="5364"/>
                      <a:pt x="4703" y="5343"/>
                      <a:pt x="4767" y="5300"/>
                    </a:cubicBezTo>
                    <a:cubicBezTo>
                      <a:pt x="5024" y="5121"/>
                      <a:pt x="4972" y="4711"/>
                      <a:pt x="4665" y="4634"/>
                    </a:cubicBezTo>
                    <a:cubicBezTo>
                      <a:pt x="4635" y="4626"/>
                      <a:pt x="4604" y="4622"/>
                      <a:pt x="4573" y="4622"/>
                    </a:cubicBezTo>
                    <a:close/>
                    <a:moveTo>
                      <a:pt x="8987" y="4400"/>
                    </a:moveTo>
                    <a:cubicBezTo>
                      <a:pt x="8604" y="4400"/>
                      <a:pt x="8182" y="4821"/>
                      <a:pt x="8383" y="5224"/>
                    </a:cubicBezTo>
                    <a:cubicBezTo>
                      <a:pt x="8408" y="5275"/>
                      <a:pt x="8460" y="5352"/>
                      <a:pt x="8537" y="5403"/>
                    </a:cubicBezTo>
                    <a:cubicBezTo>
                      <a:pt x="8665" y="5503"/>
                      <a:pt x="8818" y="5555"/>
                      <a:pt x="8972" y="5555"/>
                    </a:cubicBezTo>
                    <a:cubicBezTo>
                      <a:pt x="9094" y="5555"/>
                      <a:pt x="9218" y="5522"/>
                      <a:pt x="9331" y="5454"/>
                    </a:cubicBezTo>
                    <a:cubicBezTo>
                      <a:pt x="9716" y="5172"/>
                      <a:pt x="9614" y="4557"/>
                      <a:pt x="9152" y="4429"/>
                    </a:cubicBezTo>
                    <a:cubicBezTo>
                      <a:pt x="9099" y="4409"/>
                      <a:pt x="9044" y="4400"/>
                      <a:pt x="8987" y="4400"/>
                    </a:cubicBezTo>
                    <a:close/>
                    <a:moveTo>
                      <a:pt x="16985" y="4741"/>
                    </a:moveTo>
                    <a:cubicBezTo>
                      <a:pt x="16596" y="4741"/>
                      <a:pt x="16152" y="5169"/>
                      <a:pt x="16358" y="5557"/>
                    </a:cubicBezTo>
                    <a:cubicBezTo>
                      <a:pt x="16409" y="5634"/>
                      <a:pt x="16460" y="5685"/>
                      <a:pt x="16511" y="5736"/>
                    </a:cubicBezTo>
                    <a:cubicBezTo>
                      <a:pt x="16640" y="5836"/>
                      <a:pt x="16793" y="5889"/>
                      <a:pt x="16947" y="5889"/>
                    </a:cubicBezTo>
                    <a:cubicBezTo>
                      <a:pt x="17069" y="5889"/>
                      <a:pt x="17193" y="5856"/>
                      <a:pt x="17306" y="5788"/>
                    </a:cubicBezTo>
                    <a:cubicBezTo>
                      <a:pt x="17717" y="5506"/>
                      <a:pt x="17614" y="4890"/>
                      <a:pt x="17127" y="4762"/>
                    </a:cubicBezTo>
                    <a:cubicBezTo>
                      <a:pt x="17081" y="4748"/>
                      <a:pt x="17034" y="4741"/>
                      <a:pt x="16985" y="4741"/>
                    </a:cubicBezTo>
                    <a:close/>
                    <a:moveTo>
                      <a:pt x="6587" y="6245"/>
                    </a:moveTo>
                    <a:cubicBezTo>
                      <a:pt x="6511" y="6245"/>
                      <a:pt x="6414" y="6334"/>
                      <a:pt x="6460" y="6403"/>
                    </a:cubicBezTo>
                    <a:cubicBezTo>
                      <a:pt x="6460" y="6429"/>
                      <a:pt x="6485" y="6429"/>
                      <a:pt x="6485" y="6454"/>
                    </a:cubicBezTo>
                    <a:cubicBezTo>
                      <a:pt x="6511" y="6467"/>
                      <a:pt x="6536" y="6474"/>
                      <a:pt x="6562" y="6474"/>
                    </a:cubicBezTo>
                    <a:cubicBezTo>
                      <a:pt x="6588" y="6474"/>
                      <a:pt x="6613" y="6467"/>
                      <a:pt x="6639" y="6454"/>
                    </a:cubicBezTo>
                    <a:cubicBezTo>
                      <a:pt x="6716" y="6403"/>
                      <a:pt x="6690" y="6275"/>
                      <a:pt x="6613" y="6249"/>
                    </a:cubicBezTo>
                    <a:cubicBezTo>
                      <a:pt x="6605" y="6246"/>
                      <a:pt x="6596" y="6245"/>
                      <a:pt x="6587" y="6245"/>
                    </a:cubicBezTo>
                    <a:close/>
                    <a:moveTo>
                      <a:pt x="813" y="5837"/>
                    </a:moveTo>
                    <a:cubicBezTo>
                      <a:pt x="428" y="5837"/>
                      <a:pt x="1" y="6278"/>
                      <a:pt x="203" y="6659"/>
                    </a:cubicBezTo>
                    <a:cubicBezTo>
                      <a:pt x="228" y="6711"/>
                      <a:pt x="280" y="6788"/>
                      <a:pt x="357" y="6839"/>
                    </a:cubicBezTo>
                    <a:cubicBezTo>
                      <a:pt x="485" y="6939"/>
                      <a:pt x="638" y="6991"/>
                      <a:pt x="792" y="6991"/>
                    </a:cubicBezTo>
                    <a:cubicBezTo>
                      <a:pt x="915" y="6991"/>
                      <a:pt x="1038" y="6958"/>
                      <a:pt x="1152" y="6890"/>
                    </a:cubicBezTo>
                    <a:cubicBezTo>
                      <a:pt x="1536" y="6608"/>
                      <a:pt x="1434" y="5993"/>
                      <a:pt x="972" y="5865"/>
                    </a:cubicBezTo>
                    <a:cubicBezTo>
                      <a:pt x="921" y="5845"/>
                      <a:pt x="868" y="5837"/>
                      <a:pt x="813" y="5837"/>
                    </a:cubicBezTo>
                    <a:close/>
                    <a:moveTo>
                      <a:pt x="8010" y="7201"/>
                    </a:moveTo>
                    <a:cubicBezTo>
                      <a:pt x="7933" y="7201"/>
                      <a:pt x="7856" y="7225"/>
                      <a:pt x="7791" y="7279"/>
                    </a:cubicBezTo>
                    <a:lnTo>
                      <a:pt x="7791" y="7279"/>
                    </a:lnTo>
                    <a:cubicBezTo>
                      <a:pt x="7792" y="7278"/>
                      <a:pt x="7792" y="7276"/>
                      <a:pt x="7793" y="7275"/>
                    </a:cubicBezTo>
                    <a:lnTo>
                      <a:pt x="7793" y="7275"/>
                    </a:lnTo>
                    <a:lnTo>
                      <a:pt x="7767" y="7301"/>
                    </a:lnTo>
                    <a:cubicBezTo>
                      <a:pt x="7775" y="7293"/>
                      <a:pt x="7783" y="7286"/>
                      <a:pt x="7791" y="7279"/>
                    </a:cubicBezTo>
                    <a:lnTo>
                      <a:pt x="7791" y="7279"/>
                    </a:lnTo>
                    <a:cubicBezTo>
                      <a:pt x="7766" y="7328"/>
                      <a:pt x="7741" y="7353"/>
                      <a:pt x="7716" y="7403"/>
                    </a:cubicBezTo>
                    <a:cubicBezTo>
                      <a:pt x="7665" y="7583"/>
                      <a:pt x="7716" y="7762"/>
                      <a:pt x="7870" y="7890"/>
                    </a:cubicBezTo>
                    <a:cubicBezTo>
                      <a:pt x="7928" y="7929"/>
                      <a:pt x="7992" y="7946"/>
                      <a:pt x="8055" y="7946"/>
                    </a:cubicBezTo>
                    <a:cubicBezTo>
                      <a:pt x="8245" y="7946"/>
                      <a:pt x="8428" y="7788"/>
                      <a:pt x="8408" y="7557"/>
                    </a:cubicBezTo>
                    <a:cubicBezTo>
                      <a:pt x="8408" y="7360"/>
                      <a:pt x="8209" y="7201"/>
                      <a:pt x="8010" y="7201"/>
                    </a:cubicBezTo>
                    <a:close/>
                    <a:moveTo>
                      <a:pt x="4446" y="7536"/>
                    </a:moveTo>
                    <a:cubicBezTo>
                      <a:pt x="4057" y="7536"/>
                      <a:pt x="3613" y="7964"/>
                      <a:pt x="3818" y="8352"/>
                    </a:cubicBezTo>
                    <a:cubicBezTo>
                      <a:pt x="3844" y="8429"/>
                      <a:pt x="3895" y="8480"/>
                      <a:pt x="3972" y="8531"/>
                    </a:cubicBezTo>
                    <a:cubicBezTo>
                      <a:pt x="4087" y="8631"/>
                      <a:pt x="4241" y="8684"/>
                      <a:pt x="4399" y="8684"/>
                    </a:cubicBezTo>
                    <a:cubicBezTo>
                      <a:pt x="4525" y="8684"/>
                      <a:pt x="4654" y="8651"/>
                      <a:pt x="4767" y="8583"/>
                    </a:cubicBezTo>
                    <a:cubicBezTo>
                      <a:pt x="5152" y="8301"/>
                      <a:pt x="5049" y="7685"/>
                      <a:pt x="4588" y="7557"/>
                    </a:cubicBezTo>
                    <a:cubicBezTo>
                      <a:pt x="4542" y="7543"/>
                      <a:pt x="4495" y="7536"/>
                      <a:pt x="4446" y="75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10"/>
              <p:cNvSpPr/>
              <p:nvPr/>
            </p:nvSpPr>
            <p:spPr>
              <a:xfrm rot="1980264">
                <a:off x="-364306" y="504544"/>
                <a:ext cx="1018879" cy="1310575"/>
              </a:xfrm>
              <a:custGeom>
                <a:avLst/>
                <a:gdLst/>
                <a:ahLst/>
                <a:cxnLst/>
                <a:rect l="l" t="t" r="r" b="b"/>
                <a:pathLst>
                  <a:path w="39784" h="51178" extrusionOk="0">
                    <a:moveTo>
                      <a:pt x="39268" y="0"/>
                    </a:moveTo>
                    <a:cubicBezTo>
                      <a:pt x="39198" y="0"/>
                      <a:pt x="39125" y="22"/>
                      <a:pt x="39054" y="72"/>
                    </a:cubicBezTo>
                    <a:cubicBezTo>
                      <a:pt x="26772" y="10380"/>
                      <a:pt x="10053" y="27535"/>
                      <a:pt x="104" y="50665"/>
                    </a:cubicBezTo>
                    <a:cubicBezTo>
                      <a:pt x="1" y="50895"/>
                      <a:pt x="180" y="51152"/>
                      <a:pt x="437" y="51177"/>
                    </a:cubicBezTo>
                    <a:cubicBezTo>
                      <a:pt x="565" y="51177"/>
                      <a:pt x="668" y="51075"/>
                      <a:pt x="719" y="50972"/>
                    </a:cubicBezTo>
                    <a:cubicBezTo>
                      <a:pt x="10668" y="27945"/>
                      <a:pt x="27310" y="10868"/>
                      <a:pt x="39516" y="611"/>
                    </a:cubicBezTo>
                    <a:cubicBezTo>
                      <a:pt x="39784" y="363"/>
                      <a:pt x="39555" y="0"/>
                      <a:pt x="39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4" name="Google Shape;494;p10"/>
            <p:cNvSpPr/>
            <p:nvPr/>
          </p:nvSpPr>
          <p:spPr>
            <a:xfrm rot="1980264">
              <a:off x="294830" y="-226731"/>
              <a:ext cx="1005459" cy="1670651"/>
            </a:xfrm>
            <a:custGeom>
              <a:avLst/>
              <a:gdLst/>
              <a:ahLst/>
              <a:cxnLst/>
              <a:rect l="l" t="t" r="r" b="b"/>
              <a:pathLst>
                <a:path w="39260" h="65239" extrusionOk="0">
                  <a:moveTo>
                    <a:pt x="31193" y="1"/>
                  </a:moveTo>
                  <a:cubicBezTo>
                    <a:pt x="29629" y="1"/>
                    <a:pt x="28036" y="370"/>
                    <a:pt x="26643" y="1056"/>
                  </a:cubicBezTo>
                  <a:cubicBezTo>
                    <a:pt x="23259" y="2722"/>
                    <a:pt x="20848" y="5825"/>
                    <a:pt x="18746" y="8953"/>
                  </a:cubicBezTo>
                  <a:lnTo>
                    <a:pt x="18746" y="8928"/>
                  </a:lnTo>
                  <a:cubicBezTo>
                    <a:pt x="13079" y="17313"/>
                    <a:pt x="9001" y="26595"/>
                    <a:pt x="6078" y="36263"/>
                  </a:cubicBezTo>
                  <a:cubicBezTo>
                    <a:pt x="5078" y="39622"/>
                    <a:pt x="4027" y="42058"/>
                    <a:pt x="2822" y="45340"/>
                  </a:cubicBezTo>
                  <a:cubicBezTo>
                    <a:pt x="214" y="52473"/>
                    <a:pt x="1430" y="62307"/>
                    <a:pt x="14" y="65213"/>
                  </a:cubicBezTo>
                  <a:lnTo>
                    <a:pt x="14" y="65213"/>
                  </a:lnTo>
                  <a:cubicBezTo>
                    <a:pt x="7580" y="49885"/>
                    <a:pt x="20598" y="32563"/>
                    <a:pt x="32080" y="19877"/>
                  </a:cubicBezTo>
                  <a:cubicBezTo>
                    <a:pt x="34310" y="17415"/>
                    <a:pt x="36644" y="14928"/>
                    <a:pt x="37952" y="11851"/>
                  </a:cubicBezTo>
                  <a:cubicBezTo>
                    <a:pt x="39234" y="8800"/>
                    <a:pt x="39259" y="4928"/>
                    <a:pt x="37054" y="2415"/>
                  </a:cubicBezTo>
                  <a:cubicBezTo>
                    <a:pt x="35606" y="755"/>
                    <a:pt x="33429" y="1"/>
                    <a:pt x="31193" y="1"/>
                  </a:cubicBezTo>
                  <a:close/>
                  <a:moveTo>
                    <a:pt x="14" y="65213"/>
                  </a:moveTo>
                  <a:lnTo>
                    <a:pt x="14" y="65213"/>
                  </a:lnTo>
                  <a:cubicBezTo>
                    <a:pt x="10" y="65221"/>
                    <a:pt x="5" y="65230"/>
                    <a:pt x="1" y="65239"/>
                  </a:cubicBezTo>
                  <a:cubicBezTo>
                    <a:pt x="5" y="65230"/>
                    <a:pt x="10" y="65221"/>
                    <a:pt x="14" y="6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0"/>
            <p:cNvSpPr/>
            <p:nvPr/>
          </p:nvSpPr>
          <p:spPr>
            <a:xfrm rot="1980264">
              <a:off x="339774" y="-317619"/>
              <a:ext cx="947657" cy="1706631"/>
            </a:xfrm>
            <a:custGeom>
              <a:avLst/>
              <a:gdLst/>
              <a:ahLst/>
              <a:cxnLst/>
              <a:rect l="l" t="t" r="r" b="b"/>
              <a:pathLst>
                <a:path w="37003" h="66644" extrusionOk="0">
                  <a:moveTo>
                    <a:pt x="29021" y="0"/>
                  </a:moveTo>
                  <a:cubicBezTo>
                    <a:pt x="27307" y="0"/>
                    <a:pt x="25551" y="457"/>
                    <a:pt x="24053" y="1281"/>
                  </a:cubicBezTo>
                  <a:cubicBezTo>
                    <a:pt x="20745" y="3128"/>
                    <a:pt x="18489" y="6333"/>
                    <a:pt x="16514" y="9538"/>
                  </a:cubicBezTo>
                  <a:lnTo>
                    <a:pt x="16514" y="9513"/>
                  </a:lnTo>
                  <a:cubicBezTo>
                    <a:pt x="11232" y="18154"/>
                    <a:pt x="7591" y="27616"/>
                    <a:pt x="5129" y="37411"/>
                  </a:cubicBezTo>
                  <a:cubicBezTo>
                    <a:pt x="4257" y="40796"/>
                    <a:pt x="3360" y="43284"/>
                    <a:pt x="2308" y="46617"/>
                  </a:cubicBezTo>
                  <a:cubicBezTo>
                    <a:pt x="1" y="53874"/>
                    <a:pt x="1693" y="63669"/>
                    <a:pt x="411" y="66644"/>
                  </a:cubicBezTo>
                  <a:lnTo>
                    <a:pt x="411" y="66644"/>
                  </a:lnTo>
                  <a:cubicBezTo>
                    <a:pt x="7257" y="50951"/>
                    <a:pt x="19437" y="33052"/>
                    <a:pt x="30335" y="19846"/>
                  </a:cubicBezTo>
                  <a:cubicBezTo>
                    <a:pt x="32464" y="17257"/>
                    <a:pt x="34695" y="14692"/>
                    <a:pt x="35849" y="11564"/>
                  </a:cubicBezTo>
                  <a:cubicBezTo>
                    <a:pt x="37002" y="8436"/>
                    <a:pt x="36823" y="4564"/>
                    <a:pt x="34515" y="2153"/>
                  </a:cubicBezTo>
                  <a:cubicBezTo>
                    <a:pt x="33098" y="666"/>
                    <a:pt x="31091" y="0"/>
                    <a:pt x="290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0"/>
            <p:cNvSpPr/>
            <p:nvPr/>
          </p:nvSpPr>
          <p:spPr>
            <a:xfrm rot="1980264">
              <a:off x="1132879" y="-91043"/>
              <a:ext cx="391607" cy="310473"/>
            </a:xfrm>
            <a:custGeom>
              <a:avLst/>
              <a:gdLst/>
              <a:ahLst/>
              <a:cxnLst/>
              <a:rect l="l" t="t" r="r" b="b"/>
              <a:pathLst>
                <a:path w="15291" h="12124" extrusionOk="0">
                  <a:moveTo>
                    <a:pt x="8935" y="0"/>
                  </a:moveTo>
                  <a:cubicBezTo>
                    <a:pt x="8915" y="0"/>
                    <a:pt x="8895" y="3"/>
                    <a:pt x="8873" y="9"/>
                  </a:cubicBezTo>
                  <a:cubicBezTo>
                    <a:pt x="8745" y="35"/>
                    <a:pt x="8642" y="265"/>
                    <a:pt x="8770" y="368"/>
                  </a:cubicBezTo>
                  <a:cubicBezTo>
                    <a:pt x="8796" y="368"/>
                    <a:pt x="8822" y="368"/>
                    <a:pt x="8847" y="394"/>
                  </a:cubicBezTo>
                  <a:cubicBezTo>
                    <a:pt x="8950" y="394"/>
                    <a:pt x="9053" y="368"/>
                    <a:pt x="9104" y="265"/>
                  </a:cubicBezTo>
                  <a:cubicBezTo>
                    <a:pt x="9172" y="153"/>
                    <a:pt x="9080" y="0"/>
                    <a:pt x="8935" y="0"/>
                  </a:cubicBezTo>
                  <a:close/>
                  <a:moveTo>
                    <a:pt x="11916" y="1183"/>
                  </a:moveTo>
                  <a:cubicBezTo>
                    <a:pt x="11893" y="1183"/>
                    <a:pt x="11871" y="1185"/>
                    <a:pt x="11848" y="1189"/>
                  </a:cubicBezTo>
                  <a:cubicBezTo>
                    <a:pt x="11565" y="1240"/>
                    <a:pt x="11360" y="1753"/>
                    <a:pt x="11642" y="1932"/>
                  </a:cubicBezTo>
                  <a:cubicBezTo>
                    <a:pt x="11694" y="1958"/>
                    <a:pt x="11745" y="1983"/>
                    <a:pt x="11796" y="2009"/>
                  </a:cubicBezTo>
                  <a:cubicBezTo>
                    <a:pt x="11822" y="2012"/>
                    <a:pt x="11848" y="2014"/>
                    <a:pt x="11873" y="2014"/>
                  </a:cubicBezTo>
                  <a:cubicBezTo>
                    <a:pt x="12051" y="2014"/>
                    <a:pt x="12219" y="1935"/>
                    <a:pt x="12309" y="1778"/>
                  </a:cubicBezTo>
                  <a:cubicBezTo>
                    <a:pt x="12452" y="1492"/>
                    <a:pt x="12218" y="1183"/>
                    <a:pt x="11916" y="1183"/>
                  </a:cubicBezTo>
                  <a:close/>
                  <a:moveTo>
                    <a:pt x="6093" y="1486"/>
                  </a:moveTo>
                  <a:cubicBezTo>
                    <a:pt x="5938" y="1486"/>
                    <a:pt x="5786" y="1562"/>
                    <a:pt x="5745" y="1727"/>
                  </a:cubicBezTo>
                  <a:cubicBezTo>
                    <a:pt x="5745" y="1778"/>
                    <a:pt x="5745" y="1804"/>
                    <a:pt x="5745" y="1855"/>
                  </a:cubicBezTo>
                  <a:cubicBezTo>
                    <a:pt x="5770" y="2035"/>
                    <a:pt x="5924" y="2189"/>
                    <a:pt x="6104" y="2214"/>
                  </a:cubicBezTo>
                  <a:cubicBezTo>
                    <a:pt x="6114" y="2215"/>
                    <a:pt x="6124" y="2216"/>
                    <a:pt x="6134" y="2216"/>
                  </a:cubicBezTo>
                  <a:cubicBezTo>
                    <a:pt x="6400" y="2216"/>
                    <a:pt x="6585" y="1897"/>
                    <a:pt x="6437" y="1650"/>
                  </a:cubicBezTo>
                  <a:cubicBezTo>
                    <a:pt x="6366" y="1543"/>
                    <a:pt x="6228" y="1486"/>
                    <a:pt x="6093" y="1486"/>
                  </a:cubicBezTo>
                  <a:close/>
                  <a:moveTo>
                    <a:pt x="9380" y="1591"/>
                  </a:moveTo>
                  <a:cubicBezTo>
                    <a:pt x="9348" y="1591"/>
                    <a:pt x="9316" y="1593"/>
                    <a:pt x="9283" y="1599"/>
                  </a:cubicBezTo>
                  <a:cubicBezTo>
                    <a:pt x="8847" y="1676"/>
                    <a:pt x="8565" y="2394"/>
                    <a:pt x="8976" y="2676"/>
                  </a:cubicBezTo>
                  <a:cubicBezTo>
                    <a:pt x="9027" y="2701"/>
                    <a:pt x="9104" y="2753"/>
                    <a:pt x="9181" y="2753"/>
                  </a:cubicBezTo>
                  <a:cubicBezTo>
                    <a:pt x="9222" y="2760"/>
                    <a:pt x="9265" y="2764"/>
                    <a:pt x="9307" y="2764"/>
                  </a:cubicBezTo>
                  <a:cubicBezTo>
                    <a:pt x="9550" y="2764"/>
                    <a:pt x="9793" y="2642"/>
                    <a:pt x="9924" y="2445"/>
                  </a:cubicBezTo>
                  <a:cubicBezTo>
                    <a:pt x="10115" y="2040"/>
                    <a:pt x="9796" y="1591"/>
                    <a:pt x="9380" y="1591"/>
                  </a:cubicBezTo>
                  <a:close/>
                  <a:moveTo>
                    <a:pt x="4129" y="3189"/>
                  </a:moveTo>
                  <a:cubicBezTo>
                    <a:pt x="4052" y="3214"/>
                    <a:pt x="4001" y="3343"/>
                    <a:pt x="4078" y="3394"/>
                  </a:cubicBezTo>
                  <a:lnTo>
                    <a:pt x="4078" y="3419"/>
                  </a:lnTo>
                  <a:lnTo>
                    <a:pt x="4104" y="3419"/>
                  </a:lnTo>
                  <a:cubicBezTo>
                    <a:pt x="4155" y="3419"/>
                    <a:pt x="4232" y="3394"/>
                    <a:pt x="4257" y="3343"/>
                  </a:cubicBezTo>
                  <a:cubicBezTo>
                    <a:pt x="4283" y="3266"/>
                    <a:pt x="4206" y="3189"/>
                    <a:pt x="4129" y="3189"/>
                  </a:cubicBezTo>
                  <a:close/>
                  <a:moveTo>
                    <a:pt x="14587" y="2354"/>
                  </a:moveTo>
                  <a:cubicBezTo>
                    <a:pt x="14547" y="2354"/>
                    <a:pt x="14505" y="2359"/>
                    <a:pt x="14463" y="2368"/>
                  </a:cubicBezTo>
                  <a:cubicBezTo>
                    <a:pt x="14027" y="2445"/>
                    <a:pt x="13745" y="3137"/>
                    <a:pt x="14155" y="3419"/>
                  </a:cubicBezTo>
                  <a:lnTo>
                    <a:pt x="14130" y="3419"/>
                  </a:lnTo>
                  <a:cubicBezTo>
                    <a:pt x="14207" y="3471"/>
                    <a:pt x="14284" y="3496"/>
                    <a:pt x="14360" y="3496"/>
                  </a:cubicBezTo>
                  <a:cubicBezTo>
                    <a:pt x="14415" y="3511"/>
                    <a:pt x="14471" y="3519"/>
                    <a:pt x="14527" y="3519"/>
                  </a:cubicBezTo>
                  <a:cubicBezTo>
                    <a:pt x="14756" y="3519"/>
                    <a:pt x="14980" y="3395"/>
                    <a:pt x="15104" y="3189"/>
                  </a:cubicBezTo>
                  <a:cubicBezTo>
                    <a:pt x="15290" y="2793"/>
                    <a:pt x="14990" y="2354"/>
                    <a:pt x="14587" y="2354"/>
                  </a:cubicBezTo>
                  <a:close/>
                  <a:moveTo>
                    <a:pt x="12388" y="3205"/>
                  </a:moveTo>
                  <a:cubicBezTo>
                    <a:pt x="12371" y="3205"/>
                    <a:pt x="12353" y="3208"/>
                    <a:pt x="12335" y="3214"/>
                  </a:cubicBezTo>
                  <a:cubicBezTo>
                    <a:pt x="12181" y="3240"/>
                    <a:pt x="12078" y="3471"/>
                    <a:pt x="12232" y="3573"/>
                  </a:cubicBezTo>
                  <a:cubicBezTo>
                    <a:pt x="12258" y="3573"/>
                    <a:pt x="12283" y="3599"/>
                    <a:pt x="12309" y="3599"/>
                  </a:cubicBezTo>
                  <a:cubicBezTo>
                    <a:pt x="12323" y="3604"/>
                    <a:pt x="12337" y="3606"/>
                    <a:pt x="12352" y="3606"/>
                  </a:cubicBezTo>
                  <a:cubicBezTo>
                    <a:pt x="12421" y="3606"/>
                    <a:pt x="12498" y="3560"/>
                    <a:pt x="12540" y="3496"/>
                  </a:cubicBezTo>
                  <a:cubicBezTo>
                    <a:pt x="12608" y="3361"/>
                    <a:pt x="12516" y="3205"/>
                    <a:pt x="12388" y="3205"/>
                  </a:cubicBezTo>
                  <a:close/>
                  <a:moveTo>
                    <a:pt x="7478" y="3842"/>
                  </a:moveTo>
                  <a:cubicBezTo>
                    <a:pt x="7323" y="3842"/>
                    <a:pt x="7170" y="3912"/>
                    <a:pt x="7129" y="4061"/>
                  </a:cubicBezTo>
                  <a:lnTo>
                    <a:pt x="7155" y="4061"/>
                  </a:lnTo>
                  <a:cubicBezTo>
                    <a:pt x="7155" y="4112"/>
                    <a:pt x="7155" y="4163"/>
                    <a:pt x="7155" y="4214"/>
                  </a:cubicBezTo>
                  <a:cubicBezTo>
                    <a:pt x="7181" y="4394"/>
                    <a:pt x="7334" y="4522"/>
                    <a:pt x="7514" y="4573"/>
                  </a:cubicBezTo>
                  <a:cubicBezTo>
                    <a:pt x="7796" y="4573"/>
                    <a:pt x="7976" y="4240"/>
                    <a:pt x="7822" y="4009"/>
                  </a:cubicBezTo>
                  <a:cubicBezTo>
                    <a:pt x="7761" y="3900"/>
                    <a:pt x="7619" y="3842"/>
                    <a:pt x="7478" y="3842"/>
                  </a:cubicBezTo>
                  <a:close/>
                  <a:moveTo>
                    <a:pt x="3853" y="5099"/>
                  </a:moveTo>
                  <a:cubicBezTo>
                    <a:pt x="3701" y="5099"/>
                    <a:pt x="3554" y="5169"/>
                    <a:pt x="3514" y="5317"/>
                  </a:cubicBezTo>
                  <a:cubicBezTo>
                    <a:pt x="3514" y="5368"/>
                    <a:pt x="3514" y="5420"/>
                    <a:pt x="3514" y="5471"/>
                  </a:cubicBezTo>
                  <a:cubicBezTo>
                    <a:pt x="3539" y="5650"/>
                    <a:pt x="3693" y="5804"/>
                    <a:pt x="3873" y="5830"/>
                  </a:cubicBezTo>
                  <a:cubicBezTo>
                    <a:pt x="4155" y="5830"/>
                    <a:pt x="4360" y="5522"/>
                    <a:pt x="4206" y="5266"/>
                  </a:cubicBezTo>
                  <a:cubicBezTo>
                    <a:pt x="4133" y="5156"/>
                    <a:pt x="3991" y="5099"/>
                    <a:pt x="3853" y="5099"/>
                  </a:cubicBezTo>
                  <a:close/>
                  <a:moveTo>
                    <a:pt x="7382" y="5816"/>
                  </a:moveTo>
                  <a:cubicBezTo>
                    <a:pt x="7341" y="5816"/>
                    <a:pt x="7300" y="5820"/>
                    <a:pt x="7258" y="5830"/>
                  </a:cubicBezTo>
                  <a:cubicBezTo>
                    <a:pt x="6822" y="5907"/>
                    <a:pt x="6540" y="6625"/>
                    <a:pt x="6924" y="6907"/>
                  </a:cubicBezTo>
                  <a:lnTo>
                    <a:pt x="6950" y="6907"/>
                  </a:lnTo>
                  <a:cubicBezTo>
                    <a:pt x="7001" y="6932"/>
                    <a:pt x="7078" y="6958"/>
                    <a:pt x="7155" y="6984"/>
                  </a:cubicBezTo>
                  <a:cubicBezTo>
                    <a:pt x="7196" y="6991"/>
                    <a:pt x="7238" y="6995"/>
                    <a:pt x="7280" y="6995"/>
                  </a:cubicBezTo>
                  <a:cubicBezTo>
                    <a:pt x="7524" y="6995"/>
                    <a:pt x="7767" y="6869"/>
                    <a:pt x="7899" y="6650"/>
                  </a:cubicBezTo>
                  <a:cubicBezTo>
                    <a:pt x="8085" y="6254"/>
                    <a:pt x="7785" y="5816"/>
                    <a:pt x="7382" y="5816"/>
                  </a:cubicBezTo>
                  <a:close/>
                  <a:moveTo>
                    <a:pt x="1704" y="7231"/>
                  </a:moveTo>
                  <a:cubicBezTo>
                    <a:pt x="1684" y="7231"/>
                    <a:pt x="1663" y="7234"/>
                    <a:pt x="1642" y="7240"/>
                  </a:cubicBezTo>
                  <a:cubicBezTo>
                    <a:pt x="1514" y="7266"/>
                    <a:pt x="1411" y="7497"/>
                    <a:pt x="1539" y="7599"/>
                  </a:cubicBezTo>
                  <a:cubicBezTo>
                    <a:pt x="1565" y="7599"/>
                    <a:pt x="1591" y="7625"/>
                    <a:pt x="1616" y="7625"/>
                  </a:cubicBezTo>
                  <a:cubicBezTo>
                    <a:pt x="1634" y="7629"/>
                    <a:pt x="1653" y="7631"/>
                    <a:pt x="1670" y="7631"/>
                  </a:cubicBezTo>
                  <a:cubicBezTo>
                    <a:pt x="1754" y="7631"/>
                    <a:pt x="1830" y="7586"/>
                    <a:pt x="1873" y="7522"/>
                  </a:cubicBezTo>
                  <a:cubicBezTo>
                    <a:pt x="1940" y="7387"/>
                    <a:pt x="1849" y="7231"/>
                    <a:pt x="1704" y="7231"/>
                  </a:cubicBezTo>
                  <a:close/>
                  <a:moveTo>
                    <a:pt x="5899" y="8599"/>
                  </a:moveTo>
                  <a:cubicBezTo>
                    <a:pt x="5822" y="8599"/>
                    <a:pt x="5770" y="8753"/>
                    <a:pt x="5847" y="8804"/>
                  </a:cubicBezTo>
                  <a:cubicBezTo>
                    <a:pt x="5847" y="8804"/>
                    <a:pt x="5873" y="8804"/>
                    <a:pt x="5873" y="8830"/>
                  </a:cubicBezTo>
                  <a:cubicBezTo>
                    <a:pt x="5924" y="8830"/>
                    <a:pt x="6001" y="8804"/>
                    <a:pt x="6027" y="8753"/>
                  </a:cubicBezTo>
                  <a:cubicBezTo>
                    <a:pt x="6052" y="8676"/>
                    <a:pt x="5975" y="8599"/>
                    <a:pt x="5899" y="8599"/>
                  </a:cubicBezTo>
                  <a:close/>
                  <a:moveTo>
                    <a:pt x="3453" y="8132"/>
                  </a:moveTo>
                  <a:cubicBezTo>
                    <a:pt x="3431" y="8132"/>
                    <a:pt x="3408" y="8134"/>
                    <a:pt x="3386" y="8138"/>
                  </a:cubicBezTo>
                  <a:cubicBezTo>
                    <a:pt x="3103" y="8189"/>
                    <a:pt x="2924" y="8651"/>
                    <a:pt x="3206" y="8830"/>
                  </a:cubicBezTo>
                  <a:cubicBezTo>
                    <a:pt x="3232" y="8856"/>
                    <a:pt x="3283" y="8856"/>
                    <a:pt x="3334" y="8881"/>
                  </a:cubicBezTo>
                  <a:cubicBezTo>
                    <a:pt x="3357" y="8885"/>
                    <a:pt x="3380" y="8886"/>
                    <a:pt x="3403" y="8886"/>
                  </a:cubicBezTo>
                  <a:cubicBezTo>
                    <a:pt x="3558" y="8886"/>
                    <a:pt x="3706" y="8810"/>
                    <a:pt x="3796" y="8676"/>
                  </a:cubicBezTo>
                  <a:cubicBezTo>
                    <a:pt x="3915" y="8415"/>
                    <a:pt x="3726" y="8132"/>
                    <a:pt x="3453" y="8132"/>
                  </a:cubicBezTo>
                  <a:close/>
                  <a:moveTo>
                    <a:pt x="7730" y="8742"/>
                  </a:moveTo>
                  <a:cubicBezTo>
                    <a:pt x="7579" y="8742"/>
                    <a:pt x="7427" y="8819"/>
                    <a:pt x="7386" y="8984"/>
                  </a:cubicBezTo>
                  <a:cubicBezTo>
                    <a:pt x="7386" y="9010"/>
                    <a:pt x="7386" y="9061"/>
                    <a:pt x="7386" y="9112"/>
                  </a:cubicBezTo>
                  <a:cubicBezTo>
                    <a:pt x="7437" y="9292"/>
                    <a:pt x="7565" y="9445"/>
                    <a:pt x="7745" y="9471"/>
                  </a:cubicBezTo>
                  <a:cubicBezTo>
                    <a:pt x="8027" y="9471"/>
                    <a:pt x="8232" y="9163"/>
                    <a:pt x="8052" y="8907"/>
                  </a:cubicBezTo>
                  <a:cubicBezTo>
                    <a:pt x="7993" y="8800"/>
                    <a:pt x="7862" y="8742"/>
                    <a:pt x="7730" y="8742"/>
                  </a:cubicBezTo>
                  <a:close/>
                  <a:moveTo>
                    <a:pt x="4824" y="10739"/>
                  </a:moveTo>
                  <a:cubicBezTo>
                    <a:pt x="4782" y="10739"/>
                    <a:pt x="4738" y="10744"/>
                    <a:pt x="4693" y="10753"/>
                  </a:cubicBezTo>
                  <a:cubicBezTo>
                    <a:pt x="4257" y="10830"/>
                    <a:pt x="4001" y="11522"/>
                    <a:pt x="4411" y="11805"/>
                  </a:cubicBezTo>
                  <a:lnTo>
                    <a:pt x="4386" y="11805"/>
                  </a:lnTo>
                  <a:cubicBezTo>
                    <a:pt x="4463" y="11856"/>
                    <a:pt x="4539" y="11881"/>
                    <a:pt x="4616" y="11907"/>
                  </a:cubicBezTo>
                  <a:cubicBezTo>
                    <a:pt x="4658" y="11915"/>
                    <a:pt x="4699" y="11918"/>
                    <a:pt x="4739" y="11918"/>
                  </a:cubicBezTo>
                  <a:cubicBezTo>
                    <a:pt x="4978" y="11918"/>
                    <a:pt x="5203" y="11793"/>
                    <a:pt x="5334" y="11574"/>
                  </a:cubicBezTo>
                  <a:cubicBezTo>
                    <a:pt x="5544" y="11178"/>
                    <a:pt x="5246" y="10739"/>
                    <a:pt x="4824" y="10739"/>
                  </a:cubicBezTo>
                  <a:close/>
                  <a:moveTo>
                    <a:pt x="816" y="10950"/>
                  </a:moveTo>
                  <a:cubicBezTo>
                    <a:pt x="784" y="10950"/>
                    <a:pt x="751" y="10953"/>
                    <a:pt x="719" y="10958"/>
                  </a:cubicBezTo>
                  <a:cubicBezTo>
                    <a:pt x="283" y="11035"/>
                    <a:pt x="1" y="11753"/>
                    <a:pt x="411" y="12035"/>
                  </a:cubicBezTo>
                  <a:cubicBezTo>
                    <a:pt x="462" y="12061"/>
                    <a:pt x="539" y="12087"/>
                    <a:pt x="616" y="12112"/>
                  </a:cubicBezTo>
                  <a:cubicBezTo>
                    <a:pt x="658" y="12120"/>
                    <a:pt x="700" y="12123"/>
                    <a:pt x="742" y="12123"/>
                  </a:cubicBezTo>
                  <a:cubicBezTo>
                    <a:pt x="986" y="12123"/>
                    <a:pt x="1229" y="12001"/>
                    <a:pt x="1360" y="11805"/>
                  </a:cubicBezTo>
                  <a:cubicBezTo>
                    <a:pt x="1550" y="11400"/>
                    <a:pt x="1232" y="10950"/>
                    <a:pt x="816" y="109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0"/>
            <p:cNvSpPr/>
            <p:nvPr/>
          </p:nvSpPr>
          <p:spPr>
            <a:xfrm rot="1980264">
              <a:off x="324631" y="-238499"/>
              <a:ext cx="773891" cy="1548295"/>
            </a:xfrm>
            <a:custGeom>
              <a:avLst/>
              <a:gdLst/>
              <a:ahLst/>
              <a:cxnLst/>
              <a:rect l="l" t="t" r="r" b="b"/>
              <a:pathLst>
                <a:path w="30218" h="60461" extrusionOk="0">
                  <a:moveTo>
                    <a:pt x="29718" y="1"/>
                  </a:moveTo>
                  <a:cubicBezTo>
                    <a:pt x="29628" y="1"/>
                    <a:pt x="29537" y="37"/>
                    <a:pt x="29464" y="124"/>
                  </a:cubicBezTo>
                  <a:cubicBezTo>
                    <a:pt x="15053" y="18330"/>
                    <a:pt x="4052" y="40716"/>
                    <a:pt x="52" y="60025"/>
                  </a:cubicBezTo>
                  <a:cubicBezTo>
                    <a:pt x="1" y="60230"/>
                    <a:pt x="129" y="60409"/>
                    <a:pt x="334" y="60461"/>
                  </a:cubicBezTo>
                  <a:lnTo>
                    <a:pt x="411" y="60461"/>
                  </a:lnTo>
                  <a:cubicBezTo>
                    <a:pt x="565" y="60461"/>
                    <a:pt x="719" y="60333"/>
                    <a:pt x="744" y="60179"/>
                  </a:cubicBezTo>
                  <a:cubicBezTo>
                    <a:pt x="4745" y="40947"/>
                    <a:pt x="15668" y="18689"/>
                    <a:pt x="30028" y="560"/>
                  </a:cubicBezTo>
                  <a:cubicBezTo>
                    <a:pt x="30218" y="294"/>
                    <a:pt x="29972" y="1"/>
                    <a:pt x="29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2" name="Google Shape;792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3" name="Google Shape;793;p17"/>
          <p:cNvGrpSpPr/>
          <p:nvPr/>
        </p:nvGrpSpPr>
        <p:grpSpPr>
          <a:xfrm>
            <a:off x="-422582" y="3175579"/>
            <a:ext cx="2744011" cy="2153124"/>
            <a:chOff x="-2415600" y="2986400"/>
            <a:chExt cx="1943075" cy="1524659"/>
          </a:xfrm>
        </p:grpSpPr>
        <p:sp>
          <p:nvSpPr>
            <p:cNvPr id="794" name="Google Shape;794;p17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7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7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17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17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9" name="Google Shape;799;p17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800" name="Google Shape;800;p17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17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02" name="Google Shape;802;p17"/>
          <p:cNvGrpSpPr/>
          <p:nvPr/>
        </p:nvGrpSpPr>
        <p:grpSpPr>
          <a:xfrm rot="4586258">
            <a:off x="6996818" y="3737723"/>
            <a:ext cx="3031017" cy="2982250"/>
            <a:chOff x="7235149" y="-718650"/>
            <a:chExt cx="3031064" cy="2982297"/>
          </a:xfrm>
        </p:grpSpPr>
        <p:grpSp>
          <p:nvGrpSpPr>
            <p:cNvPr id="803" name="Google Shape;803;p17"/>
            <p:cNvGrpSpPr/>
            <p:nvPr/>
          </p:nvGrpSpPr>
          <p:grpSpPr>
            <a:xfrm rot="-4962260" flipH="1">
              <a:off x="7958573" y="-653239"/>
              <a:ext cx="596905" cy="1865484"/>
              <a:chOff x="-1858600" y="2385325"/>
              <a:chExt cx="523125" cy="1635025"/>
            </a:xfrm>
          </p:grpSpPr>
          <p:sp>
            <p:nvSpPr>
              <p:cNvPr id="804" name="Google Shape;804;p17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17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17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17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8" name="Google Shape;808;p17"/>
            <p:cNvGrpSpPr/>
            <p:nvPr/>
          </p:nvGrpSpPr>
          <p:grpSpPr>
            <a:xfrm rot="-4962260" flipH="1">
              <a:off x="7743302" y="-357136"/>
              <a:ext cx="1178407" cy="2061785"/>
              <a:chOff x="-1779100" y="2408800"/>
              <a:chExt cx="1032750" cy="1807075"/>
            </a:xfrm>
          </p:grpSpPr>
          <p:sp>
            <p:nvSpPr>
              <p:cNvPr id="809" name="Google Shape;809;p17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17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17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17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3" name="Google Shape;813;p17"/>
            <p:cNvGrpSpPr/>
            <p:nvPr/>
          </p:nvGrpSpPr>
          <p:grpSpPr>
            <a:xfrm rot="-3828478" flipH="1">
              <a:off x="7664496" y="-324322"/>
              <a:ext cx="2244432" cy="2193641"/>
              <a:chOff x="-623774" y="407959"/>
              <a:chExt cx="2317309" cy="2264556"/>
            </a:xfrm>
          </p:grpSpPr>
          <p:grpSp>
            <p:nvGrpSpPr>
              <p:cNvPr id="814" name="Google Shape;814;p17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815" name="Google Shape;815;p17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6" name="Google Shape;816;p17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7" name="Google Shape;817;p17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18" name="Google Shape;818;p17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19" name="Google Shape;819;p17"/>
          <p:cNvGrpSpPr/>
          <p:nvPr/>
        </p:nvGrpSpPr>
        <p:grpSpPr>
          <a:xfrm rot="796149" flipH="1">
            <a:off x="7471946" y="-477752"/>
            <a:ext cx="1924872" cy="2026103"/>
            <a:chOff x="1526600" y="450800"/>
            <a:chExt cx="4540675" cy="4779475"/>
          </a:xfrm>
        </p:grpSpPr>
        <p:sp>
          <p:nvSpPr>
            <p:cNvPr id="820" name="Google Shape;820;p17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17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17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17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17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17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17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17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8" name="Google Shape;828;p17"/>
          <p:cNvGrpSpPr/>
          <p:nvPr/>
        </p:nvGrpSpPr>
        <p:grpSpPr>
          <a:xfrm rot="1799838">
            <a:off x="-235487" y="-315742"/>
            <a:ext cx="1712976" cy="2612273"/>
            <a:chOff x="7518282" y="2373612"/>
            <a:chExt cx="1544209" cy="2355088"/>
          </a:xfrm>
        </p:grpSpPr>
        <p:sp>
          <p:nvSpPr>
            <p:cNvPr id="829" name="Google Shape;829;p17"/>
            <p:cNvSpPr/>
            <p:nvPr/>
          </p:nvSpPr>
          <p:spPr>
            <a:xfrm rot="718822">
              <a:off x="7689615" y="3249120"/>
              <a:ext cx="1111866" cy="1379201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7"/>
            <p:cNvSpPr/>
            <p:nvPr/>
          </p:nvSpPr>
          <p:spPr>
            <a:xfrm rot="718822">
              <a:off x="7649292" y="3211149"/>
              <a:ext cx="1111843" cy="1378947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7"/>
            <p:cNvSpPr/>
            <p:nvPr/>
          </p:nvSpPr>
          <p:spPr>
            <a:xfrm rot="718822">
              <a:off x="8428587" y="3328473"/>
              <a:ext cx="409048" cy="200495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7"/>
            <p:cNvSpPr/>
            <p:nvPr/>
          </p:nvSpPr>
          <p:spPr>
            <a:xfrm rot="718822">
              <a:off x="7632882" y="3365539"/>
              <a:ext cx="918528" cy="1181592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7"/>
            <p:cNvSpPr/>
            <p:nvPr/>
          </p:nvSpPr>
          <p:spPr>
            <a:xfrm rot="718822">
              <a:off x="8009603" y="2528280"/>
              <a:ext cx="906430" cy="1506230"/>
            </a:xfrm>
            <a:custGeom>
              <a:avLst/>
              <a:gdLst/>
              <a:ahLst/>
              <a:cxnLst/>
              <a:rect l="l" t="t" r="r" b="b"/>
              <a:pathLst>
                <a:path w="39260" h="65239" extrusionOk="0">
                  <a:moveTo>
                    <a:pt x="31193" y="1"/>
                  </a:moveTo>
                  <a:cubicBezTo>
                    <a:pt x="29629" y="1"/>
                    <a:pt x="28036" y="370"/>
                    <a:pt x="26643" y="1056"/>
                  </a:cubicBezTo>
                  <a:cubicBezTo>
                    <a:pt x="23259" y="2722"/>
                    <a:pt x="20848" y="5825"/>
                    <a:pt x="18746" y="8953"/>
                  </a:cubicBezTo>
                  <a:lnTo>
                    <a:pt x="18746" y="8928"/>
                  </a:lnTo>
                  <a:cubicBezTo>
                    <a:pt x="13079" y="17313"/>
                    <a:pt x="9001" y="26595"/>
                    <a:pt x="6078" y="36263"/>
                  </a:cubicBezTo>
                  <a:cubicBezTo>
                    <a:pt x="5078" y="39622"/>
                    <a:pt x="4027" y="42058"/>
                    <a:pt x="2822" y="45340"/>
                  </a:cubicBezTo>
                  <a:cubicBezTo>
                    <a:pt x="214" y="52473"/>
                    <a:pt x="1430" y="62307"/>
                    <a:pt x="14" y="65213"/>
                  </a:cubicBezTo>
                  <a:lnTo>
                    <a:pt x="14" y="65213"/>
                  </a:lnTo>
                  <a:cubicBezTo>
                    <a:pt x="7580" y="49885"/>
                    <a:pt x="20598" y="32563"/>
                    <a:pt x="32080" y="19877"/>
                  </a:cubicBezTo>
                  <a:cubicBezTo>
                    <a:pt x="34310" y="17415"/>
                    <a:pt x="36644" y="14928"/>
                    <a:pt x="37952" y="11851"/>
                  </a:cubicBezTo>
                  <a:cubicBezTo>
                    <a:pt x="39234" y="8800"/>
                    <a:pt x="39259" y="4928"/>
                    <a:pt x="37054" y="2415"/>
                  </a:cubicBezTo>
                  <a:cubicBezTo>
                    <a:pt x="35606" y="755"/>
                    <a:pt x="33429" y="1"/>
                    <a:pt x="31193" y="1"/>
                  </a:cubicBezTo>
                  <a:close/>
                  <a:moveTo>
                    <a:pt x="14" y="65213"/>
                  </a:moveTo>
                  <a:lnTo>
                    <a:pt x="14" y="65213"/>
                  </a:lnTo>
                  <a:cubicBezTo>
                    <a:pt x="10" y="65221"/>
                    <a:pt x="5" y="65230"/>
                    <a:pt x="1" y="65239"/>
                  </a:cubicBezTo>
                  <a:cubicBezTo>
                    <a:pt x="5" y="65230"/>
                    <a:pt x="10" y="65221"/>
                    <a:pt x="14" y="6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7"/>
            <p:cNvSpPr/>
            <p:nvPr/>
          </p:nvSpPr>
          <p:spPr>
            <a:xfrm rot="718822">
              <a:off x="8025575" y="2445523"/>
              <a:ext cx="854321" cy="1538669"/>
            </a:xfrm>
            <a:custGeom>
              <a:avLst/>
              <a:gdLst/>
              <a:ahLst/>
              <a:cxnLst/>
              <a:rect l="l" t="t" r="r" b="b"/>
              <a:pathLst>
                <a:path w="37003" h="66644" extrusionOk="0">
                  <a:moveTo>
                    <a:pt x="29021" y="0"/>
                  </a:moveTo>
                  <a:cubicBezTo>
                    <a:pt x="27307" y="0"/>
                    <a:pt x="25551" y="457"/>
                    <a:pt x="24053" y="1281"/>
                  </a:cubicBezTo>
                  <a:cubicBezTo>
                    <a:pt x="20745" y="3128"/>
                    <a:pt x="18489" y="6333"/>
                    <a:pt x="16514" y="9538"/>
                  </a:cubicBezTo>
                  <a:lnTo>
                    <a:pt x="16514" y="9513"/>
                  </a:lnTo>
                  <a:cubicBezTo>
                    <a:pt x="11232" y="18154"/>
                    <a:pt x="7591" y="27616"/>
                    <a:pt x="5129" y="37411"/>
                  </a:cubicBezTo>
                  <a:cubicBezTo>
                    <a:pt x="4257" y="40796"/>
                    <a:pt x="3360" y="43284"/>
                    <a:pt x="2308" y="46617"/>
                  </a:cubicBezTo>
                  <a:cubicBezTo>
                    <a:pt x="1" y="53874"/>
                    <a:pt x="1693" y="63669"/>
                    <a:pt x="411" y="66644"/>
                  </a:cubicBezTo>
                  <a:lnTo>
                    <a:pt x="411" y="66644"/>
                  </a:lnTo>
                  <a:cubicBezTo>
                    <a:pt x="7257" y="50951"/>
                    <a:pt x="19437" y="33052"/>
                    <a:pt x="30335" y="19846"/>
                  </a:cubicBezTo>
                  <a:cubicBezTo>
                    <a:pt x="32464" y="17257"/>
                    <a:pt x="34695" y="14692"/>
                    <a:pt x="35849" y="11564"/>
                  </a:cubicBezTo>
                  <a:cubicBezTo>
                    <a:pt x="37002" y="8436"/>
                    <a:pt x="36823" y="4564"/>
                    <a:pt x="34515" y="2153"/>
                  </a:cubicBezTo>
                  <a:cubicBezTo>
                    <a:pt x="33098" y="666"/>
                    <a:pt x="31091" y="0"/>
                    <a:pt x="290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7"/>
            <p:cNvSpPr/>
            <p:nvPr/>
          </p:nvSpPr>
          <p:spPr>
            <a:xfrm rot="718822">
              <a:off x="8557141" y="2511476"/>
              <a:ext cx="353037" cy="279917"/>
            </a:xfrm>
            <a:custGeom>
              <a:avLst/>
              <a:gdLst/>
              <a:ahLst/>
              <a:cxnLst/>
              <a:rect l="l" t="t" r="r" b="b"/>
              <a:pathLst>
                <a:path w="15291" h="12124" extrusionOk="0">
                  <a:moveTo>
                    <a:pt x="8935" y="0"/>
                  </a:moveTo>
                  <a:cubicBezTo>
                    <a:pt x="8915" y="0"/>
                    <a:pt x="8895" y="3"/>
                    <a:pt x="8873" y="9"/>
                  </a:cubicBezTo>
                  <a:cubicBezTo>
                    <a:pt x="8745" y="35"/>
                    <a:pt x="8642" y="265"/>
                    <a:pt x="8770" y="368"/>
                  </a:cubicBezTo>
                  <a:cubicBezTo>
                    <a:pt x="8796" y="368"/>
                    <a:pt x="8822" y="368"/>
                    <a:pt x="8847" y="394"/>
                  </a:cubicBezTo>
                  <a:cubicBezTo>
                    <a:pt x="8950" y="394"/>
                    <a:pt x="9053" y="368"/>
                    <a:pt x="9104" y="265"/>
                  </a:cubicBezTo>
                  <a:cubicBezTo>
                    <a:pt x="9172" y="153"/>
                    <a:pt x="9080" y="0"/>
                    <a:pt x="8935" y="0"/>
                  </a:cubicBezTo>
                  <a:close/>
                  <a:moveTo>
                    <a:pt x="11916" y="1183"/>
                  </a:moveTo>
                  <a:cubicBezTo>
                    <a:pt x="11893" y="1183"/>
                    <a:pt x="11871" y="1185"/>
                    <a:pt x="11848" y="1189"/>
                  </a:cubicBezTo>
                  <a:cubicBezTo>
                    <a:pt x="11565" y="1240"/>
                    <a:pt x="11360" y="1753"/>
                    <a:pt x="11642" y="1932"/>
                  </a:cubicBezTo>
                  <a:cubicBezTo>
                    <a:pt x="11694" y="1958"/>
                    <a:pt x="11745" y="1983"/>
                    <a:pt x="11796" y="2009"/>
                  </a:cubicBezTo>
                  <a:cubicBezTo>
                    <a:pt x="11822" y="2012"/>
                    <a:pt x="11848" y="2014"/>
                    <a:pt x="11873" y="2014"/>
                  </a:cubicBezTo>
                  <a:cubicBezTo>
                    <a:pt x="12051" y="2014"/>
                    <a:pt x="12219" y="1935"/>
                    <a:pt x="12309" y="1778"/>
                  </a:cubicBezTo>
                  <a:cubicBezTo>
                    <a:pt x="12452" y="1492"/>
                    <a:pt x="12218" y="1183"/>
                    <a:pt x="11916" y="1183"/>
                  </a:cubicBezTo>
                  <a:close/>
                  <a:moveTo>
                    <a:pt x="6093" y="1486"/>
                  </a:moveTo>
                  <a:cubicBezTo>
                    <a:pt x="5938" y="1486"/>
                    <a:pt x="5786" y="1562"/>
                    <a:pt x="5745" y="1727"/>
                  </a:cubicBezTo>
                  <a:cubicBezTo>
                    <a:pt x="5745" y="1778"/>
                    <a:pt x="5745" y="1804"/>
                    <a:pt x="5745" y="1855"/>
                  </a:cubicBezTo>
                  <a:cubicBezTo>
                    <a:pt x="5770" y="2035"/>
                    <a:pt x="5924" y="2189"/>
                    <a:pt x="6104" y="2214"/>
                  </a:cubicBezTo>
                  <a:cubicBezTo>
                    <a:pt x="6114" y="2215"/>
                    <a:pt x="6124" y="2216"/>
                    <a:pt x="6134" y="2216"/>
                  </a:cubicBezTo>
                  <a:cubicBezTo>
                    <a:pt x="6400" y="2216"/>
                    <a:pt x="6585" y="1897"/>
                    <a:pt x="6437" y="1650"/>
                  </a:cubicBezTo>
                  <a:cubicBezTo>
                    <a:pt x="6366" y="1543"/>
                    <a:pt x="6228" y="1486"/>
                    <a:pt x="6093" y="1486"/>
                  </a:cubicBezTo>
                  <a:close/>
                  <a:moveTo>
                    <a:pt x="9380" y="1591"/>
                  </a:moveTo>
                  <a:cubicBezTo>
                    <a:pt x="9348" y="1591"/>
                    <a:pt x="9316" y="1593"/>
                    <a:pt x="9283" y="1599"/>
                  </a:cubicBezTo>
                  <a:cubicBezTo>
                    <a:pt x="8847" y="1676"/>
                    <a:pt x="8565" y="2394"/>
                    <a:pt x="8976" y="2676"/>
                  </a:cubicBezTo>
                  <a:cubicBezTo>
                    <a:pt x="9027" y="2701"/>
                    <a:pt x="9104" y="2753"/>
                    <a:pt x="9181" y="2753"/>
                  </a:cubicBezTo>
                  <a:cubicBezTo>
                    <a:pt x="9222" y="2760"/>
                    <a:pt x="9265" y="2764"/>
                    <a:pt x="9307" y="2764"/>
                  </a:cubicBezTo>
                  <a:cubicBezTo>
                    <a:pt x="9550" y="2764"/>
                    <a:pt x="9793" y="2642"/>
                    <a:pt x="9924" y="2445"/>
                  </a:cubicBezTo>
                  <a:cubicBezTo>
                    <a:pt x="10115" y="2040"/>
                    <a:pt x="9796" y="1591"/>
                    <a:pt x="9380" y="1591"/>
                  </a:cubicBezTo>
                  <a:close/>
                  <a:moveTo>
                    <a:pt x="4129" y="3189"/>
                  </a:moveTo>
                  <a:cubicBezTo>
                    <a:pt x="4052" y="3214"/>
                    <a:pt x="4001" y="3343"/>
                    <a:pt x="4078" y="3394"/>
                  </a:cubicBezTo>
                  <a:lnTo>
                    <a:pt x="4078" y="3419"/>
                  </a:lnTo>
                  <a:lnTo>
                    <a:pt x="4104" y="3419"/>
                  </a:lnTo>
                  <a:cubicBezTo>
                    <a:pt x="4155" y="3419"/>
                    <a:pt x="4232" y="3394"/>
                    <a:pt x="4257" y="3343"/>
                  </a:cubicBezTo>
                  <a:cubicBezTo>
                    <a:pt x="4283" y="3266"/>
                    <a:pt x="4206" y="3189"/>
                    <a:pt x="4129" y="3189"/>
                  </a:cubicBezTo>
                  <a:close/>
                  <a:moveTo>
                    <a:pt x="14587" y="2354"/>
                  </a:moveTo>
                  <a:cubicBezTo>
                    <a:pt x="14547" y="2354"/>
                    <a:pt x="14505" y="2359"/>
                    <a:pt x="14463" y="2368"/>
                  </a:cubicBezTo>
                  <a:cubicBezTo>
                    <a:pt x="14027" y="2445"/>
                    <a:pt x="13745" y="3137"/>
                    <a:pt x="14155" y="3419"/>
                  </a:cubicBezTo>
                  <a:lnTo>
                    <a:pt x="14130" y="3419"/>
                  </a:lnTo>
                  <a:cubicBezTo>
                    <a:pt x="14207" y="3471"/>
                    <a:pt x="14284" y="3496"/>
                    <a:pt x="14360" y="3496"/>
                  </a:cubicBezTo>
                  <a:cubicBezTo>
                    <a:pt x="14415" y="3511"/>
                    <a:pt x="14471" y="3519"/>
                    <a:pt x="14527" y="3519"/>
                  </a:cubicBezTo>
                  <a:cubicBezTo>
                    <a:pt x="14756" y="3519"/>
                    <a:pt x="14980" y="3395"/>
                    <a:pt x="15104" y="3189"/>
                  </a:cubicBezTo>
                  <a:cubicBezTo>
                    <a:pt x="15290" y="2793"/>
                    <a:pt x="14990" y="2354"/>
                    <a:pt x="14587" y="2354"/>
                  </a:cubicBezTo>
                  <a:close/>
                  <a:moveTo>
                    <a:pt x="12388" y="3205"/>
                  </a:moveTo>
                  <a:cubicBezTo>
                    <a:pt x="12371" y="3205"/>
                    <a:pt x="12353" y="3208"/>
                    <a:pt x="12335" y="3214"/>
                  </a:cubicBezTo>
                  <a:cubicBezTo>
                    <a:pt x="12181" y="3240"/>
                    <a:pt x="12078" y="3471"/>
                    <a:pt x="12232" y="3573"/>
                  </a:cubicBezTo>
                  <a:cubicBezTo>
                    <a:pt x="12258" y="3573"/>
                    <a:pt x="12283" y="3599"/>
                    <a:pt x="12309" y="3599"/>
                  </a:cubicBezTo>
                  <a:cubicBezTo>
                    <a:pt x="12323" y="3604"/>
                    <a:pt x="12337" y="3606"/>
                    <a:pt x="12352" y="3606"/>
                  </a:cubicBezTo>
                  <a:cubicBezTo>
                    <a:pt x="12421" y="3606"/>
                    <a:pt x="12498" y="3560"/>
                    <a:pt x="12540" y="3496"/>
                  </a:cubicBezTo>
                  <a:cubicBezTo>
                    <a:pt x="12608" y="3361"/>
                    <a:pt x="12516" y="3205"/>
                    <a:pt x="12388" y="3205"/>
                  </a:cubicBezTo>
                  <a:close/>
                  <a:moveTo>
                    <a:pt x="7478" y="3842"/>
                  </a:moveTo>
                  <a:cubicBezTo>
                    <a:pt x="7323" y="3842"/>
                    <a:pt x="7170" y="3912"/>
                    <a:pt x="7129" y="4061"/>
                  </a:cubicBezTo>
                  <a:lnTo>
                    <a:pt x="7155" y="4061"/>
                  </a:lnTo>
                  <a:cubicBezTo>
                    <a:pt x="7155" y="4112"/>
                    <a:pt x="7155" y="4163"/>
                    <a:pt x="7155" y="4214"/>
                  </a:cubicBezTo>
                  <a:cubicBezTo>
                    <a:pt x="7181" y="4394"/>
                    <a:pt x="7334" y="4522"/>
                    <a:pt x="7514" y="4573"/>
                  </a:cubicBezTo>
                  <a:cubicBezTo>
                    <a:pt x="7796" y="4573"/>
                    <a:pt x="7976" y="4240"/>
                    <a:pt x="7822" y="4009"/>
                  </a:cubicBezTo>
                  <a:cubicBezTo>
                    <a:pt x="7761" y="3900"/>
                    <a:pt x="7619" y="3842"/>
                    <a:pt x="7478" y="3842"/>
                  </a:cubicBezTo>
                  <a:close/>
                  <a:moveTo>
                    <a:pt x="3853" y="5099"/>
                  </a:moveTo>
                  <a:cubicBezTo>
                    <a:pt x="3701" y="5099"/>
                    <a:pt x="3554" y="5169"/>
                    <a:pt x="3514" y="5317"/>
                  </a:cubicBezTo>
                  <a:cubicBezTo>
                    <a:pt x="3514" y="5368"/>
                    <a:pt x="3514" y="5420"/>
                    <a:pt x="3514" y="5471"/>
                  </a:cubicBezTo>
                  <a:cubicBezTo>
                    <a:pt x="3539" y="5650"/>
                    <a:pt x="3693" y="5804"/>
                    <a:pt x="3873" y="5830"/>
                  </a:cubicBezTo>
                  <a:cubicBezTo>
                    <a:pt x="4155" y="5830"/>
                    <a:pt x="4360" y="5522"/>
                    <a:pt x="4206" y="5266"/>
                  </a:cubicBezTo>
                  <a:cubicBezTo>
                    <a:pt x="4133" y="5156"/>
                    <a:pt x="3991" y="5099"/>
                    <a:pt x="3853" y="5099"/>
                  </a:cubicBezTo>
                  <a:close/>
                  <a:moveTo>
                    <a:pt x="7382" y="5816"/>
                  </a:moveTo>
                  <a:cubicBezTo>
                    <a:pt x="7341" y="5816"/>
                    <a:pt x="7300" y="5820"/>
                    <a:pt x="7258" y="5830"/>
                  </a:cubicBezTo>
                  <a:cubicBezTo>
                    <a:pt x="6822" y="5907"/>
                    <a:pt x="6540" y="6625"/>
                    <a:pt x="6924" y="6907"/>
                  </a:cubicBezTo>
                  <a:lnTo>
                    <a:pt x="6950" y="6907"/>
                  </a:lnTo>
                  <a:cubicBezTo>
                    <a:pt x="7001" y="6932"/>
                    <a:pt x="7078" y="6958"/>
                    <a:pt x="7155" y="6984"/>
                  </a:cubicBezTo>
                  <a:cubicBezTo>
                    <a:pt x="7196" y="6991"/>
                    <a:pt x="7238" y="6995"/>
                    <a:pt x="7280" y="6995"/>
                  </a:cubicBezTo>
                  <a:cubicBezTo>
                    <a:pt x="7524" y="6995"/>
                    <a:pt x="7767" y="6869"/>
                    <a:pt x="7899" y="6650"/>
                  </a:cubicBezTo>
                  <a:cubicBezTo>
                    <a:pt x="8085" y="6254"/>
                    <a:pt x="7785" y="5816"/>
                    <a:pt x="7382" y="5816"/>
                  </a:cubicBezTo>
                  <a:close/>
                  <a:moveTo>
                    <a:pt x="1704" y="7231"/>
                  </a:moveTo>
                  <a:cubicBezTo>
                    <a:pt x="1684" y="7231"/>
                    <a:pt x="1663" y="7234"/>
                    <a:pt x="1642" y="7240"/>
                  </a:cubicBezTo>
                  <a:cubicBezTo>
                    <a:pt x="1514" y="7266"/>
                    <a:pt x="1411" y="7497"/>
                    <a:pt x="1539" y="7599"/>
                  </a:cubicBezTo>
                  <a:cubicBezTo>
                    <a:pt x="1565" y="7599"/>
                    <a:pt x="1591" y="7625"/>
                    <a:pt x="1616" y="7625"/>
                  </a:cubicBezTo>
                  <a:cubicBezTo>
                    <a:pt x="1634" y="7629"/>
                    <a:pt x="1653" y="7631"/>
                    <a:pt x="1670" y="7631"/>
                  </a:cubicBezTo>
                  <a:cubicBezTo>
                    <a:pt x="1754" y="7631"/>
                    <a:pt x="1830" y="7586"/>
                    <a:pt x="1873" y="7522"/>
                  </a:cubicBezTo>
                  <a:cubicBezTo>
                    <a:pt x="1940" y="7387"/>
                    <a:pt x="1849" y="7231"/>
                    <a:pt x="1704" y="7231"/>
                  </a:cubicBezTo>
                  <a:close/>
                  <a:moveTo>
                    <a:pt x="5899" y="8599"/>
                  </a:moveTo>
                  <a:cubicBezTo>
                    <a:pt x="5822" y="8599"/>
                    <a:pt x="5770" y="8753"/>
                    <a:pt x="5847" y="8804"/>
                  </a:cubicBezTo>
                  <a:cubicBezTo>
                    <a:pt x="5847" y="8804"/>
                    <a:pt x="5873" y="8804"/>
                    <a:pt x="5873" y="8830"/>
                  </a:cubicBezTo>
                  <a:cubicBezTo>
                    <a:pt x="5924" y="8830"/>
                    <a:pt x="6001" y="8804"/>
                    <a:pt x="6027" y="8753"/>
                  </a:cubicBezTo>
                  <a:cubicBezTo>
                    <a:pt x="6052" y="8676"/>
                    <a:pt x="5975" y="8599"/>
                    <a:pt x="5899" y="8599"/>
                  </a:cubicBezTo>
                  <a:close/>
                  <a:moveTo>
                    <a:pt x="3453" y="8132"/>
                  </a:moveTo>
                  <a:cubicBezTo>
                    <a:pt x="3431" y="8132"/>
                    <a:pt x="3408" y="8134"/>
                    <a:pt x="3386" y="8138"/>
                  </a:cubicBezTo>
                  <a:cubicBezTo>
                    <a:pt x="3103" y="8189"/>
                    <a:pt x="2924" y="8651"/>
                    <a:pt x="3206" y="8830"/>
                  </a:cubicBezTo>
                  <a:cubicBezTo>
                    <a:pt x="3232" y="8856"/>
                    <a:pt x="3283" y="8856"/>
                    <a:pt x="3334" y="8881"/>
                  </a:cubicBezTo>
                  <a:cubicBezTo>
                    <a:pt x="3357" y="8885"/>
                    <a:pt x="3380" y="8886"/>
                    <a:pt x="3403" y="8886"/>
                  </a:cubicBezTo>
                  <a:cubicBezTo>
                    <a:pt x="3558" y="8886"/>
                    <a:pt x="3706" y="8810"/>
                    <a:pt x="3796" y="8676"/>
                  </a:cubicBezTo>
                  <a:cubicBezTo>
                    <a:pt x="3915" y="8415"/>
                    <a:pt x="3726" y="8132"/>
                    <a:pt x="3453" y="8132"/>
                  </a:cubicBezTo>
                  <a:close/>
                  <a:moveTo>
                    <a:pt x="7730" y="8742"/>
                  </a:moveTo>
                  <a:cubicBezTo>
                    <a:pt x="7579" y="8742"/>
                    <a:pt x="7427" y="8819"/>
                    <a:pt x="7386" y="8984"/>
                  </a:cubicBezTo>
                  <a:cubicBezTo>
                    <a:pt x="7386" y="9010"/>
                    <a:pt x="7386" y="9061"/>
                    <a:pt x="7386" y="9112"/>
                  </a:cubicBezTo>
                  <a:cubicBezTo>
                    <a:pt x="7437" y="9292"/>
                    <a:pt x="7565" y="9445"/>
                    <a:pt x="7745" y="9471"/>
                  </a:cubicBezTo>
                  <a:cubicBezTo>
                    <a:pt x="8027" y="9471"/>
                    <a:pt x="8232" y="9163"/>
                    <a:pt x="8052" y="8907"/>
                  </a:cubicBezTo>
                  <a:cubicBezTo>
                    <a:pt x="7993" y="8800"/>
                    <a:pt x="7862" y="8742"/>
                    <a:pt x="7730" y="8742"/>
                  </a:cubicBezTo>
                  <a:close/>
                  <a:moveTo>
                    <a:pt x="4824" y="10739"/>
                  </a:moveTo>
                  <a:cubicBezTo>
                    <a:pt x="4782" y="10739"/>
                    <a:pt x="4738" y="10744"/>
                    <a:pt x="4693" y="10753"/>
                  </a:cubicBezTo>
                  <a:cubicBezTo>
                    <a:pt x="4257" y="10830"/>
                    <a:pt x="4001" y="11522"/>
                    <a:pt x="4411" y="11805"/>
                  </a:cubicBezTo>
                  <a:lnTo>
                    <a:pt x="4386" y="11805"/>
                  </a:lnTo>
                  <a:cubicBezTo>
                    <a:pt x="4463" y="11856"/>
                    <a:pt x="4539" y="11881"/>
                    <a:pt x="4616" y="11907"/>
                  </a:cubicBezTo>
                  <a:cubicBezTo>
                    <a:pt x="4658" y="11915"/>
                    <a:pt x="4699" y="11918"/>
                    <a:pt x="4739" y="11918"/>
                  </a:cubicBezTo>
                  <a:cubicBezTo>
                    <a:pt x="4978" y="11918"/>
                    <a:pt x="5203" y="11793"/>
                    <a:pt x="5334" y="11574"/>
                  </a:cubicBezTo>
                  <a:cubicBezTo>
                    <a:pt x="5544" y="11178"/>
                    <a:pt x="5246" y="10739"/>
                    <a:pt x="4824" y="10739"/>
                  </a:cubicBezTo>
                  <a:close/>
                  <a:moveTo>
                    <a:pt x="816" y="10950"/>
                  </a:moveTo>
                  <a:cubicBezTo>
                    <a:pt x="784" y="10950"/>
                    <a:pt x="751" y="10953"/>
                    <a:pt x="719" y="10958"/>
                  </a:cubicBezTo>
                  <a:cubicBezTo>
                    <a:pt x="283" y="11035"/>
                    <a:pt x="1" y="11753"/>
                    <a:pt x="411" y="12035"/>
                  </a:cubicBezTo>
                  <a:cubicBezTo>
                    <a:pt x="462" y="12061"/>
                    <a:pt x="539" y="12087"/>
                    <a:pt x="616" y="12112"/>
                  </a:cubicBezTo>
                  <a:cubicBezTo>
                    <a:pt x="658" y="12120"/>
                    <a:pt x="700" y="12123"/>
                    <a:pt x="742" y="12123"/>
                  </a:cubicBezTo>
                  <a:cubicBezTo>
                    <a:pt x="986" y="12123"/>
                    <a:pt x="1229" y="12001"/>
                    <a:pt x="1360" y="11805"/>
                  </a:cubicBezTo>
                  <a:cubicBezTo>
                    <a:pt x="1550" y="11400"/>
                    <a:pt x="1232" y="10950"/>
                    <a:pt x="816" y="109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7"/>
            <p:cNvSpPr/>
            <p:nvPr/>
          </p:nvSpPr>
          <p:spPr>
            <a:xfrm rot="718822">
              <a:off x="8018037" y="2549860"/>
              <a:ext cx="697670" cy="1395916"/>
            </a:xfrm>
            <a:custGeom>
              <a:avLst/>
              <a:gdLst/>
              <a:ahLst/>
              <a:cxnLst/>
              <a:rect l="l" t="t" r="r" b="b"/>
              <a:pathLst>
                <a:path w="30218" h="60461" extrusionOk="0">
                  <a:moveTo>
                    <a:pt x="29718" y="1"/>
                  </a:moveTo>
                  <a:cubicBezTo>
                    <a:pt x="29628" y="1"/>
                    <a:pt x="29537" y="37"/>
                    <a:pt x="29464" y="124"/>
                  </a:cubicBezTo>
                  <a:cubicBezTo>
                    <a:pt x="15053" y="18330"/>
                    <a:pt x="4052" y="40716"/>
                    <a:pt x="52" y="60025"/>
                  </a:cubicBezTo>
                  <a:cubicBezTo>
                    <a:pt x="1" y="60230"/>
                    <a:pt x="129" y="60409"/>
                    <a:pt x="334" y="60461"/>
                  </a:cubicBezTo>
                  <a:lnTo>
                    <a:pt x="411" y="60461"/>
                  </a:lnTo>
                  <a:cubicBezTo>
                    <a:pt x="565" y="60461"/>
                    <a:pt x="719" y="60333"/>
                    <a:pt x="744" y="60179"/>
                  </a:cubicBezTo>
                  <a:cubicBezTo>
                    <a:pt x="4745" y="40947"/>
                    <a:pt x="15668" y="18689"/>
                    <a:pt x="30028" y="560"/>
                  </a:cubicBezTo>
                  <a:cubicBezTo>
                    <a:pt x="30218" y="294"/>
                    <a:pt x="29972" y="1"/>
                    <a:pt x="29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7" name="Google Shape;837;p17"/>
          <p:cNvSpPr txBox="1">
            <a:spLocks noGrp="1"/>
          </p:cNvSpPr>
          <p:nvPr>
            <p:ph type="ctrTitle"/>
          </p:nvPr>
        </p:nvSpPr>
        <p:spPr>
          <a:xfrm>
            <a:off x="1949100" y="1587225"/>
            <a:ext cx="5245800" cy="12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8000" b="1">
                <a:solidFill>
                  <a:schemeClr val="accent3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endParaRPr/>
          </a:p>
        </p:txBody>
      </p:sp>
      <p:sp>
        <p:nvSpPr>
          <p:cNvPr id="838" name="Google Shape;838;p17"/>
          <p:cNvSpPr txBox="1">
            <a:spLocks noGrp="1"/>
          </p:cNvSpPr>
          <p:nvPr>
            <p:ph type="subTitle" idx="1"/>
          </p:nvPr>
        </p:nvSpPr>
        <p:spPr>
          <a:xfrm>
            <a:off x="2436600" y="2732775"/>
            <a:ext cx="4270800" cy="82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1"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9" name="Google Shape;999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00" name="Google Shape;1000;p21"/>
          <p:cNvSpPr txBox="1">
            <a:spLocks noGrp="1"/>
          </p:cNvSpPr>
          <p:nvPr>
            <p:ph type="body" idx="1"/>
          </p:nvPr>
        </p:nvSpPr>
        <p:spPr>
          <a:xfrm>
            <a:off x="4805280" y="1912125"/>
            <a:ext cx="3074700" cy="20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1" name="Google Shape;1001;p21"/>
          <p:cNvSpPr txBox="1">
            <a:spLocks noGrp="1"/>
          </p:cNvSpPr>
          <p:nvPr>
            <p:ph type="body" idx="2"/>
          </p:nvPr>
        </p:nvSpPr>
        <p:spPr>
          <a:xfrm>
            <a:off x="1264200" y="1912125"/>
            <a:ext cx="3074700" cy="20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flipH="1">
            <a:off x="-452569" y="-612192"/>
            <a:ext cx="1827168" cy="1923261"/>
            <a:chOff x="1526600" y="450800"/>
            <a:chExt cx="4540675" cy="4779475"/>
          </a:xfrm>
        </p:grpSpPr>
        <p:sp>
          <p:nvSpPr>
            <p:cNvPr id="1003" name="Google Shape;1003;p21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1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1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1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1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1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1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" name="Google Shape;1011;p21"/>
          <p:cNvGrpSpPr/>
          <p:nvPr/>
        </p:nvGrpSpPr>
        <p:grpSpPr>
          <a:xfrm rot="215000" flipH="1">
            <a:off x="7293399" y="4425390"/>
            <a:ext cx="2281940" cy="1790554"/>
            <a:chOff x="-2415600" y="2986400"/>
            <a:chExt cx="1943075" cy="1524659"/>
          </a:xfrm>
        </p:grpSpPr>
        <p:sp>
          <p:nvSpPr>
            <p:cNvPr id="1012" name="Google Shape;1012;p21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1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1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1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1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17" name="Google Shape;1017;p21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1018" name="Google Shape;1018;p21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21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20" name="Google Shape;1020;p21"/>
          <p:cNvGrpSpPr/>
          <p:nvPr/>
        </p:nvGrpSpPr>
        <p:grpSpPr>
          <a:xfrm rot="337778">
            <a:off x="7967420" y="-586470"/>
            <a:ext cx="1811026" cy="1871814"/>
            <a:chOff x="334100" y="971800"/>
            <a:chExt cx="1810984" cy="1871771"/>
          </a:xfrm>
        </p:grpSpPr>
        <p:sp>
          <p:nvSpPr>
            <p:cNvPr id="1021" name="Google Shape;1021;p21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1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3" name="Google Shape;1023;p21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1024" name="Google Shape;1024;p21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21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26" name="Google Shape;1026;p21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1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1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9" name="Google Shape;1029;p21"/>
          <p:cNvSpPr txBox="1">
            <a:spLocks noGrp="1"/>
          </p:cNvSpPr>
          <p:nvPr>
            <p:ph type="title"/>
          </p:nvPr>
        </p:nvSpPr>
        <p:spPr>
          <a:xfrm>
            <a:off x="2255100" y="583850"/>
            <a:ext cx="4633800" cy="405600"/>
          </a:xfrm>
          <a:prstGeom prst="rect">
            <a:avLst/>
          </a:prstGeom>
          <a:effectLst>
            <a:outerShdw dist="28575" dir="192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5">
    <p:spTree>
      <p:nvGrpSpPr>
        <p:cNvPr id="1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4" name="Google Shape;1744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5" name="Google Shape;1745;p35"/>
          <p:cNvGrpSpPr/>
          <p:nvPr/>
        </p:nvGrpSpPr>
        <p:grpSpPr>
          <a:xfrm rot="963590" flipH="1">
            <a:off x="-261770" y="-757972"/>
            <a:ext cx="2643664" cy="2133532"/>
            <a:chOff x="-729163" y="3851975"/>
            <a:chExt cx="2464103" cy="1988620"/>
          </a:xfrm>
        </p:grpSpPr>
        <p:sp>
          <p:nvSpPr>
            <p:cNvPr id="1746" name="Google Shape;1746;p35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35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35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35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35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35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35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35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35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35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35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5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5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5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0" name="Google Shape;1760;p35"/>
          <p:cNvGrpSpPr/>
          <p:nvPr/>
        </p:nvGrpSpPr>
        <p:grpSpPr>
          <a:xfrm rot="3429524">
            <a:off x="-297982" y="582342"/>
            <a:ext cx="1827779" cy="1923904"/>
            <a:chOff x="1526600" y="450800"/>
            <a:chExt cx="4540675" cy="4779475"/>
          </a:xfrm>
        </p:grpSpPr>
        <p:sp>
          <p:nvSpPr>
            <p:cNvPr id="1761" name="Google Shape;1761;p35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35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35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35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35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35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35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5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9" name="Google Shape;1769;p35"/>
          <p:cNvGrpSpPr/>
          <p:nvPr/>
        </p:nvGrpSpPr>
        <p:grpSpPr>
          <a:xfrm rot="-9827298" flipH="1">
            <a:off x="-207463" y="3361067"/>
            <a:ext cx="2535050" cy="2494263"/>
            <a:chOff x="7235149" y="-718650"/>
            <a:chExt cx="3031064" cy="2982297"/>
          </a:xfrm>
        </p:grpSpPr>
        <p:grpSp>
          <p:nvGrpSpPr>
            <p:cNvPr id="1770" name="Google Shape;1770;p35"/>
            <p:cNvGrpSpPr/>
            <p:nvPr/>
          </p:nvGrpSpPr>
          <p:grpSpPr>
            <a:xfrm rot="-4962260" flipH="1">
              <a:off x="7958573" y="-653239"/>
              <a:ext cx="596905" cy="1865484"/>
              <a:chOff x="-1858600" y="2385325"/>
              <a:chExt cx="523125" cy="1635025"/>
            </a:xfrm>
          </p:grpSpPr>
          <p:sp>
            <p:nvSpPr>
              <p:cNvPr id="1771" name="Google Shape;1771;p35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35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35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35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5" name="Google Shape;1775;p35"/>
            <p:cNvGrpSpPr/>
            <p:nvPr/>
          </p:nvGrpSpPr>
          <p:grpSpPr>
            <a:xfrm rot="-4962260" flipH="1">
              <a:off x="7743302" y="-357136"/>
              <a:ext cx="1178407" cy="2061785"/>
              <a:chOff x="-1779100" y="2408800"/>
              <a:chExt cx="1032750" cy="1807075"/>
            </a:xfrm>
          </p:grpSpPr>
          <p:sp>
            <p:nvSpPr>
              <p:cNvPr id="1776" name="Google Shape;1776;p35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35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35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35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0" name="Google Shape;1780;p35"/>
            <p:cNvGrpSpPr/>
            <p:nvPr/>
          </p:nvGrpSpPr>
          <p:grpSpPr>
            <a:xfrm rot="-3828478" flipH="1">
              <a:off x="7664496" y="-324322"/>
              <a:ext cx="2244432" cy="2193641"/>
              <a:chOff x="-623774" y="407959"/>
              <a:chExt cx="2317309" cy="2264556"/>
            </a:xfrm>
          </p:grpSpPr>
          <p:grpSp>
            <p:nvGrpSpPr>
              <p:cNvPr id="1781" name="Google Shape;1781;p35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782" name="Google Shape;1782;p35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3" name="Google Shape;1783;p35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4" name="Google Shape;1784;p35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85" name="Google Shape;1785;p35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86" name="Google Shape;1786;p35"/>
          <p:cNvGrpSpPr/>
          <p:nvPr/>
        </p:nvGrpSpPr>
        <p:grpSpPr>
          <a:xfrm rot="10424794">
            <a:off x="7872109" y="-480315"/>
            <a:ext cx="2101989" cy="1676391"/>
            <a:chOff x="-874852" y="3661982"/>
            <a:chExt cx="2044303" cy="1580085"/>
          </a:xfrm>
        </p:grpSpPr>
        <p:grpSp>
          <p:nvGrpSpPr>
            <p:cNvPr id="1787" name="Google Shape;1787;p35"/>
            <p:cNvGrpSpPr/>
            <p:nvPr/>
          </p:nvGrpSpPr>
          <p:grpSpPr>
            <a:xfrm rot="5249857" flipH="1">
              <a:off x="48808" y="4095917"/>
              <a:ext cx="537972" cy="1681428"/>
              <a:chOff x="-1858600" y="2385325"/>
              <a:chExt cx="523125" cy="1635025"/>
            </a:xfrm>
          </p:grpSpPr>
          <p:sp>
            <p:nvSpPr>
              <p:cNvPr id="1788" name="Google Shape;1788;p35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35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35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35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2" name="Google Shape;1792;p35"/>
            <p:cNvGrpSpPr/>
            <p:nvPr/>
          </p:nvGrpSpPr>
          <p:grpSpPr>
            <a:xfrm rot="5249857" flipH="1">
              <a:off x="-340747" y="3668895"/>
              <a:ext cx="1062060" cy="1858361"/>
              <a:chOff x="-1779100" y="2408800"/>
              <a:chExt cx="1032750" cy="1807075"/>
            </a:xfrm>
          </p:grpSpPr>
          <p:sp>
            <p:nvSpPr>
              <p:cNvPr id="1793" name="Google Shape;1793;p35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35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35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35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7" name="Google Shape;1797;p35"/>
            <p:cNvGrpSpPr/>
            <p:nvPr/>
          </p:nvGrpSpPr>
          <p:grpSpPr>
            <a:xfrm rot="2700000" flipH="1">
              <a:off x="-365668" y="3606652"/>
              <a:ext cx="531184" cy="1660213"/>
              <a:chOff x="-1858600" y="2385325"/>
              <a:chExt cx="523125" cy="1635025"/>
            </a:xfrm>
          </p:grpSpPr>
          <p:sp>
            <p:nvSpPr>
              <p:cNvPr id="1798" name="Google Shape;1798;p35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35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35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35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02" name="Google Shape;1802;p35"/>
          <p:cNvGrpSpPr/>
          <p:nvPr/>
        </p:nvGrpSpPr>
        <p:grpSpPr>
          <a:xfrm rot="5170076">
            <a:off x="7747652" y="3954174"/>
            <a:ext cx="1827621" cy="1923738"/>
            <a:chOff x="1526600" y="450800"/>
            <a:chExt cx="4540675" cy="4779475"/>
          </a:xfrm>
        </p:grpSpPr>
        <p:sp>
          <p:nvSpPr>
            <p:cNvPr id="1803" name="Google Shape;1803;p35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rgbClr val="11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35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35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35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35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35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35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35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CEBE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9625" y="535300"/>
            <a:ext cx="7724700" cy="572700"/>
          </a:xfrm>
          <a:prstGeom prst="rect">
            <a:avLst/>
          </a:prstGeom>
          <a:noFill/>
          <a:ln>
            <a:noFill/>
          </a:ln>
          <a:effectLst>
            <a:outerShdw blurRad="57150" dist="28575" dir="18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Josefin Sans"/>
              <a:buNone/>
              <a:defRPr sz="2500" b="1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9625" y="1264275"/>
            <a:ext cx="7724700" cy="3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4" r:id="rId4"/>
    <p:sldLayoutId id="2147483656" r:id="rId5"/>
    <p:sldLayoutId id="2147483658" r:id="rId6"/>
    <p:sldLayoutId id="2147483663" r:id="rId7"/>
    <p:sldLayoutId id="2147483667" r:id="rId8"/>
    <p:sldLayoutId id="2147483681" r:id="rId9"/>
    <p:sldLayoutId id="214748368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6" name="Google Shape;1876;p39"/>
          <p:cNvGrpSpPr/>
          <p:nvPr/>
        </p:nvGrpSpPr>
        <p:grpSpPr>
          <a:xfrm rot="3600720">
            <a:off x="7068370" y="2918869"/>
            <a:ext cx="2044045" cy="2151544"/>
            <a:chOff x="1526600" y="450800"/>
            <a:chExt cx="4540675" cy="4779475"/>
          </a:xfrm>
        </p:grpSpPr>
        <p:sp>
          <p:nvSpPr>
            <p:cNvPr id="1877" name="Google Shape;1877;p39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39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39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39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39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39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39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39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5" name="Google Shape;1885;p39"/>
          <p:cNvSpPr/>
          <p:nvPr/>
        </p:nvSpPr>
        <p:spPr>
          <a:xfrm>
            <a:off x="919463" y="1563889"/>
            <a:ext cx="7457400" cy="2435700"/>
          </a:xfrm>
          <a:prstGeom prst="roundRect">
            <a:avLst>
              <a:gd name="adj" fmla="val 12827"/>
            </a:avLst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6" name="Google Shape;1886;p39"/>
          <p:cNvSpPr/>
          <p:nvPr/>
        </p:nvSpPr>
        <p:spPr>
          <a:xfrm>
            <a:off x="843301" y="1487739"/>
            <a:ext cx="7457400" cy="2435700"/>
          </a:xfrm>
          <a:prstGeom prst="roundRect">
            <a:avLst>
              <a:gd name="adj" fmla="val 12827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87" name="Google Shape;1887;p39"/>
          <p:cNvGrpSpPr/>
          <p:nvPr/>
        </p:nvGrpSpPr>
        <p:grpSpPr>
          <a:xfrm rot="258069" flipH="1">
            <a:off x="7451227" y="989524"/>
            <a:ext cx="1966147" cy="2500244"/>
            <a:chOff x="2173834" y="-584300"/>
            <a:chExt cx="1966115" cy="2500203"/>
          </a:xfrm>
        </p:grpSpPr>
        <p:grpSp>
          <p:nvGrpSpPr>
            <p:cNvPr id="1888" name="Google Shape;1888;p39"/>
            <p:cNvGrpSpPr/>
            <p:nvPr/>
          </p:nvGrpSpPr>
          <p:grpSpPr>
            <a:xfrm rot="1413719">
              <a:off x="2539340" y="-541428"/>
              <a:ext cx="616248" cy="1925931"/>
              <a:chOff x="-1858600" y="2385325"/>
              <a:chExt cx="523125" cy="1635025"/>
            </a:xfrm>
          </p:grpSpPr>
          <p:sp>
            <p:nvSpPr>
              <p:cNvPr id="1889" name="Google Shape;1889;p39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39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39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39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3" name="Google Shape;1893;p39"/>
            <p:cNvGrpSpPr/>
            <p:nvPr/>
          </p:nvGrpSpPr>
          <p:grpSpPr>
            <a:xfrm rot="1413719">
              <a:off x="2548595" y="-367104"/>
              <a:ext cx="1216593" cy="2128592"/>
              <a:chOff x="-1779100" y="2408800"/>
              <a:chExt cx="1032750" cy="1807075"/>
            </a:xfrm>
          </p:grpSpPr>
          <p:sp>
            <p:nvSpPr>
              <p:cNvPr id="1894" name="Google Shape;1894;p39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39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39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39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99" name="Google Shape;1899;p39"/>
          <p:cNvSpPr txBox="1">
            <a:spLocks noGrp="1"/>
          </p:cNvSpPr>
          <p:nvPr>
            <p:ph type="ctrTitle"/>
          </p:nvPr>
        </p:nvSpPr>
        <p:spPr>
          <a:xfrm>
            <a:off x="1288500" y="2027431"/>
            <a:ext cx="6567000" cy="14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8000" dirty="0">
                <a:solidFill>
                  <a:schemeClr val="accent3"/>
                </a:solidFill>
              </a:rPr>
              <a:t>Matematika </a:t>
            </a:r>
            <a:br>
              <a:rPr lang="en" sz="8000" dirty="0">
                <a:solidFill>
                  <a:schemeClr val="accent3"/>
                </a:solidFill>
              </a:rPr>
            </a:br>
            <a:r>
              <a:rPr lang="en" sz="8000" dirty="0"/>
              <a:t>2 - </a:t>
            </a:r>
            <a:r>
              <a:rPr lang="en-US" sz="8000" dirty="0" err="1"/>
              <a:t>sinf</a:t>
            </a:r>
            <a:endParaRPr sz="8000" dirty="0"/>
          </a:p>
        </p:txBody>
      </p:sp>
      <p:grpSp>
        <p:nvGrpSpPr>
          <p:cNvPr id="1904" name="Google Shape;1904;p39"/>
          <p:cNvGrpSpPr/>
          <p:nvPr/>
        </p:nvGrpSpPr>
        <p:grpSpPr>
          <a:xfrm rot="-400622" flipH="1">
            <a:off x="418725" y="3522243"/>
            <a:ext cx="2478297" cy="1944628"/>
            <a:chOff x="-2415600" y="2986400"/>
            <a:chExt cx="1943075" cy="1524659"/>
          </a:xfrm>
        </p:grpSpPr>
        <p:sp>
          <p:nvSpPr>
            <p:cNvPr id="1905" name="Google Shape;1905;p39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9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39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39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39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10" name="Google Shape;1910;p39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1911" name="Google Shape;1911;p39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39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13" name="Google Shape;1913;p39"/>
          <p:cNvGrpSpPr/>
          <p:nvPr/>
        </p:nvGrpSpPr>
        <p:grpSpPr>
          <a:xfrm rot="-448661" flipH="1">
            <a:off x="-528300" y="3082068"/>
            <a:ext cx="2175017" cy="2248022"/>
            <a:chOff x="334100" y="971800"/>
            <a:chExt cx="1810984" cy="1871771"/>
          </a:xfrm>
        </p:grpSpPr>
        <p:sp>
          <p:nvSpPr>
            <p:cNvPr id="1914" name="Google Shape;1914;p39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9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16" name="Google Shape;1916;p39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1917" name="Google Shape;1917;p39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39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19" name="Google Shape;1919;p39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9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9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3" name="Google Shape;1933;p41"/>
          <p:cNvGrpSpPr/>
          <p:nvPr/>
        </p:nvGrpSpPr>
        <p:grpSpPr>
          <a:xfrm>
            <a:off x="1445291" y="1164612"/>
            <a:ext cx="6253425" cy="2814287"/>
            <a:chOff x="1453903" y="1165075"/>
            <a:chExt cx="6253425" cy="2814287"/>
          </a:xfrm>
        </p:grpSpPr>
        <p:sp>
          <p:nvSpPr>
            <p:cNvPr id="1934" name="Google Shape;1934;p41"/>
            <p:cNvSpPr/>
            <p:nvPr/>
          </p:nvSpPr>
          <p:spPr>
            <a:xfrm>
              <a:off x="1530028" y="1241262"/>
              <a:ext cx="6177300" cy="2738100"/>
            </a:xfrm>
            <a:prstGeom prst="roundRect">
              <a:avLst>
                <a:gd name="adj" fmla="val 11620"/>
              </a:avLst>
            </a:pr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41"/>
            <p:cNvSpPr/>
            <p:nvPr/>
          </p:nvSpPr>
          <p:spPr>
            <a:xfrm>
              <a:off x="1453903" y="1165075"/>
              <a:ext cx="6177156" cy="2738065"/>
            </a:xfrm>
            <a:prstGeom prst="roundRect">
              <a:avLst>
                <a:gd name="adj" fmla="val 11620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6" name="Google Shape;1936;p41"/>
          <p:cNvSpPr txBox="1">
            <a:spLocks noGrp="1"/>
          </p:cNvSpPr>
          <p:nvPr>
            <p:ph type="ctrTitle"/>
          </p:nvPr>
        </p:nvSpPr>
        <p:spPr>
          <a:xfrm>
            <a:off x="1949100" y="1169925"/>
            <a:ext cx="5245800" cy="12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</a:t>
            </a:r>
            <a:r>
              <a:rPr lang="en" dirty="0"/>
              <a:t>avzu:</a:t>
            </a:r>
            <a:endParaRPr dirty="0"/>
          </a:p>
        </p:txBody>
      </p:sp>
      <p:sp>
        <p:nvSpPr>
          <p:cNvPr id="1937" name="Google Shape;1937;p41"/>
          <p:cNvSpPr txBox="1">
            <a:spLocks noGrp="1"/>
          </p:cNvSpPr>
          <p:nvPr>
            <p:ph type="subTitle" idx="1"/>
          </p:nvPr>
        </p:nvSpPr>
        <p:spPr>
          <a:xfrm>
            <a:off x="1521416" y="2362756"/>
            <a:ext cx="6054087" cy="13136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4000" b="1" dirty="0"/>
              <a:t>9 </a:t>
            </a:r>
            <a:r>
              <a:rPr lang="en-US" sz="4000" b="1" dirty="0" err="1"/>
              <a:t>sonini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xonali</a:t>
            </a: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 err="1"/>
              <a:t>songa</a:t>
            </a:r>
            <a:r>
              <a:rPr lang="en-US" sz="4000" b="1" dirty="0"/>
              <a:t> </a:t>
            </a:r>
            <a:r>
              <a:rPr lang="en-US" sz="4000" b="1" dirty="0" err="1"/>
              <a:t>ko‘paytirish</a:t>
            </a:r>
            <a:r>
              <a:rPr lang="en-US" sz="4000" dirty="0"/>
              <a:t> </a:t>
            </a:r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2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Google Shape;2012;p45"/>
          <p:cNvSpPr/>
          <p:nvPr/>
        </p:nvSpPr>
        <p:spPr>
          <a:xfrm>
            <a:off x="863600" y="413658"/>
            <a:ext cx="7300686" cy="49069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3" name="Google Shape;2013;p45"/>
          <p:cNvSpPr txBox="1">
            <a:spLocks noGrp="1"/>
          </p:cNvSpPr>
          <p:nvPr>
            <p:ph type="title"/>
          </p:nvPr>
        </p:nvSpPr>
        <p:spPr>
          <a:xfrm>
            <a:off x="947057" y="456206"/>
            <a:ext cx="7249886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/>
            <a:r>
              <a:rPr lang="en-US" sz="2800" dirty="0" err="1"/>
              <a:t>Mustaqil</a:t>
            </a:r>
            <a:r>
              <a:rPr lang="en-US" sz="2800" dirty="0"/>
              <a:t> </a:t>
            </a:r>
            <a:r>
              <a:rPr lang="en-US" sz="2800" dirty="0" err="1"/>
              <a:t>topshiriq</a:t>
            </a:r>
            <a:r>
              <a:rPr lang="en-US" sz="2800" dirty="0"/>
              <a:t>. (78-bet) 5- </a:t>
            </a:r>
            <a:r>
              <a:rPr lang="en-US" sz="2800" dirty="0" err="1"/>
              <a:t>topshiriq</a:t>
            </a:r>
            <a:r>
              <a:rPr lang="en-US" sz="2800" dirty="0"/>
              <a:t>.</a:t>
            </a:r>
            <a:endParaRPr sz="2800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A5D99DA3-6CDF-47D5-902D-93F02104DD12}"/>
              </a:ext>
            </a:extLst>
          </p:cNvPr>
          <p:cNvSpPr/>
          <p:nvPr/>
        </p:nvSpPr>
        <p:spPr>
          <a:xfrm>
            <a:off x="711200" y="1265383"/>
            <a:ext cx="7638473" cy="3343562"/>
          </a:xfrm>
          <a:prstGeom prst="roundRect">
            <a:avLst>
              <a:gd name="adj" fmla="val 8425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460F59B-7854-449D-936D-65DC59C245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12" t="37531" r="1516" b="16319"/>
          <a:stretch/>
        </p:blipFill>
        <p:spPr>
          <a:xfrm>
            <a:off x="794326" y="2364509"/>
            <a:ext cx="7530605" cy="203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8C83468-19B2-49A1-8C7F-FD1E898CC03C}"/>
              </a:ext>
            </a:extLst>
          </p:cNvPr>
          <p:cNvSpPr txBox="1"/>
          <p:nvPr/>
        </p:nvSpPr>
        <p:spPr>
          <a:xfrm>
            <a:off x="794327" y="1348509"/>
            <a:ext cx="75306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Har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rasmga</a:t>
            </a:r>
            <a:r>
              <a:rPr lang="en-US" sz="2800" dirty="0"/>
              <a:t> </a:t>
            </a:r>
            <a:r>
              <a:rPr lang="en-US" sz="2800" dirty="0" err="1"/>
              <a:t>mos</a:t>
            </a:r>
            <a:r>
              <a:rPr lang="en-US" sz="2800" dirty="0"/>
              <a:t> </a:t>
            </a:r>
            <a:r>
              <a:rPr lang="en-US" sz="2800" dirty="0" err="1"/>
              <a:t>ifodaning</a:t>
            </a:r>
            <a:r>
              <a:rPr lang="en-US" sz="2800" dirty="0"/>
              <a:t> </a:t>
            </a:r>
            <a:r>
              <a:rPr lang="en-US" sz="2800" dirty="0" err="1"/>
              <a:t>qiymatini</a:t>
            </a:r>
            <a:r>
              <a:rPr lang="en-US" sz="2800" dirty="0"/>
              <a:t> </a:t>
            </a:r>
            <a:r>
              <a:rPr lang="en-US" sz="2800" dirty="0" err="1"/>
              <a:t>topamiz</a:t>
            </a:r>
            <a:r>
              <a:rPr lang="en-US" sz="2800" dirty="0"/>
              <a:t>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0CC48B7-D97F-47FB-82FA-4DD9F6B503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7504" y="3873608"/>
            <a:ext cx="355167" cy="35516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8289497-41E9-4171-888C-165C611B5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1017" y="3518441"/>
            <a:ext cx="355167" cy="3551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CCB7EC27-0D9C-4CF5-A4E3-33D7767CE0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3190" y="3518441"/>
            <a:ext cx="355167" cy="3551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2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579F0D6-162F-48FA-BAEF-512CAE5672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3" t="50000" r="2110" b="9444"/>
          <a:stretch/>
        </p:blipFill>
        <p:spPr>
          <a:xfrm>
            <a:off x="0" y="1743898"/>
            <a:ext cx="9144000" cy="2163734"/>
          </a:xfrm>
          <a:prstGeom prst="rect">
            <a:avLst/>
          </a:prstGeom>
        </p:spPr>
      </p:pic>
      <p:sp>
        <p:nvSpPr>
          <p:cNvPr id="2205" name="Google Shape;2205;p54"/>
          <p:cNvSpPr/>
          <p:nvPr/>
        </p:nvSpPr>
        <p:spPr>
          <a:xfrm>
            <a:off x="1648590" y="563377"/>
            <a:ext cx="6641080" cy="577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6" name="Google Shape;2206;p54"/>
          <p:cNvSpPr txBox="1">
            <a:spLocks noGrp="1"/>
          </p:cNvSpPr>
          <p:nvPr>
            <p:ph type="title"/>
          </p:nvPr>
        </p:nvSpPr>
        <p:spPr>
          <a:xfrm>
            <a:off x="1701985" y="637627"/>
            <a:ext cx="6587685" cy="4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chemeClr val="accent3"/>
                </a:solidFill>
              </a:rPr>
              <a:t>1 – topshiri</a:t>
            </a:r>
            <a:r>
              <a:rPr lang="en-US" sz="2500" smtClean="0">
                <a:solidFill>
                  <a:schemeClr val="accent3"/>
                </a:solidFill>
              </a:rPr>
              <a:t>q.</a:t>
            </a:r>
            <a:r>
              <a:rPr lang="en" sz="2500" smtClean="0"/>
              <a:t> </a:t>
            </a:r>
            <a:r>
              <a:rPr lang="en-US" sz="2500" dirty="0" err="1"/>
              <a:t>Hisoblashlarni</a:t>
            </a:r>
            <a:r>
              <a:rPr lang="en-US" sz="2500" dirty="0"/>
              <a:t> </a:t>
            </a:r>
            <a:r>
              <a:rPr lang="en-US" sz="2500" dirty="0" err="1"/>
              <a:t>tushuntiramiz</a:t>
            </a:r>
            <a:endParaRPr sz="25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3FA28C7-F5BA-45D3-950F-99B03EEE7020}"/>
              </a:ext>
            </a:extLst>
          </p:cNvPr>
          <p:cNvSpPr txBox="1"/>
          <p:nvPr/>
        </p:nvSpPr>
        <p:spPr>
          <a:xfrm>
            <a:off x="2611969" y="3445967"/>
            <a:ext cx="58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27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3255D82-5BCC-4C69-8C48-7EA24EDC1652}"/>
              </a:ext>
            </a:extLst>
          </p:cNvPr>
          <p:cNvSpPr txBox="1"/>
          <p:nvPr/>
        </p:nvSpPr>
        <p:spPr>
          <a:xfrm>
            <a:off x="4370686" y="2930910"/>
            <a:ext cx="58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27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663D2BD-7D92-4906-887C-8F72B97180CF}"/>
              </a:ext>
            </a:extLst>
          </p:cNvPr>
          <p:cNvSpPr txBox="1"/>
          <p:nvPr/>
        </p:nvSpPr>
        <p:spPr>
          <a:xfrm>
            <a:off x="7633381" y="3161742"/>
            <a:ext cx="58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45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D079CE1-683A-423E-9C8E-6F34780268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820" t="50000" r="38625" b="27226"/>
          <a:stretch/>
        </p:blipFill>
        <p:spPr>
          <a:xfrm flipH="1">
            <a:off x="7633380" y="3623407"/>
            <a:ext cx="1510619" cy="12150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2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629A2DCA-8187-4A19-9873-C5527B8473B4}"/>
              </a:ext>
            </a:extLst>
          </p:cNvPr>
          <p:cNvSpPr txBox="1"/>
          <p:nvPr/>
        </p:nvSpPr>
        <p:spPr>
          <a:xfrm>
            <a:off x="4925492" y="3843093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D3FE0C45-AB92-4BAB-9658-52F4E961D3A5}"/>
              </a:ext>
            </a:extLst>
          </p:cNvPr>
          <p:cNvSpPr txBox="1"/>
          <p:nvPr/>
        </p:nvSpPr>
        <p:spPr>
          <a:xfrm>
            <a:off x="5213712" y="3843093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BC89450F-C685-4572-A2D0-E117E9AEA41F}"/>
              </a:ext>
            </a:extLst>
          </p:cNvPr>
          <p:cNvSpPr txBox="1"/>
          <p:nvPr/>
        </p:nvSpPr>
        <p:spPr>
          <a:xfrm>
            <a:off x="5474296" y="3843093"/>
            <a:ext cx="321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9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53E7FE06-526F-4E37-9311-BCE2C1423AA4}"/>
              </a:ext>
            </a:extLst>
          </p:cNvPr>
          <p:cNvSpPr txBox="1"/>
          <p:nvPr/>
        </p:nvSpPr>
        <p:spPr>
          <a:xfrm>
            <a:off x="6193629" y="3843093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2BA2CDD2-0CAB-4BC8-8B5A-1EC2F98ABCFB}"/>
              </a:ext>
            </a:extLst>
          </p:cNvPr>
          <p:cNvSpPr txBox="1"/>
          <p:nvPr/>
        </p:nvSpPr>
        <p:spPr>
          <a:xfrm>
            <a:off x="6365336" y="3835328"/>
            <a:ext cx="562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E15CFF97-BCA6-4D99-8A80-58048EC2E2B3}"/>
              </a:ext>
            </a:extLst>
          </p:cNvPr>
          <p:cNvSpPr txBox="1"/>
          <p:nvPr/>
        </p:nvSpPr>
        <p:spPr>
          <a:xfrm>
            <a:off x="5707827" y="3846106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E423C04F-03A4-4574-BD16-FF633C069480}"/>
              </a:ext>
            </a:extLst>
          </p:cNvPr>
          <p:cNvSpPr txBox="1"/>
          <p:nvPr/>
        </p:nvSpPr>
        <p:spPr>
          <a:xfrm>
            <a:off x="5928730" y="3843093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2205" name="Google Shape;2205;p54"/>
          <p:cNvSpPr/>
          <p:nvPr/>
        </p:nvSpPr>
        <p:spPr>
          <a:xfrm>
            <a:off x="1604952" y="458041"/>
            <a:ext cx="6641080" cy="790215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6" name="Google Shape;2206;p54"/>
          <p:cNvSpPr txBox="1">
            <a:spLocks noGrp="1"/>
          </p:cNvSpPr>
          <p:nvPr>
            <p:ph type="title"/>
          </p:nvPr>
        </p:nvSpPr>
        <p:spPr>
          <a:xfrm>
            <a:off x="1701985" y="637627"/>
            <a:ext cx="6587685" cy="4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2500" dirty="0">
                <a:solidFill>
                  <a:schemeClr val="accent3"/>
                </a:solidFill>
              </a:rPr>
              <a:t>2 – topshiri</a:t>
            </a:r>
            <a:r>
              <a:rPr lang="en-US" sz="2500" dirty="0" smtClean="0">
                <a:solidFill>
                  <a:schemeClr val="accent3"/>
                </a:solidFill>
              </a:rPr>
              <a:t>q.</a:t>
            </a:r>
            <a:r>
              <a:rPr lang="en" sz="2500" dirty="0" smtClean="0"/>
              <a:t> </a:t>
            </a:r>
            <a:r>
              <a:rPr lang="en-US" sz="2500" dirty="0"/>
              <a:t>Model </a:t>
            </a:r>
            <a:r>
              <a:rPr lang="en-US" sz="2500" dirty="0" err="1"/>
              <a:t>asosida</a:t>
            </a:r>
            <a:r>
              <a:rPr lang="en-US" sz="2500" dirty="0"/>
              <a:t> </a:t>
            </a:r>
            <a:r>
              <a:rPr lang="en-US" sz="2500" dirty="0" err="1"/>
              <a:t>ifodalar</a:t>
            </a:r>
            <a:r>
              <a:rPr lang="en-US" sz="2500" dirty="0"/>
              <a:t> </a:t>
            </a:r>
            <a:r>
              <a:rPr lang="en-US" sz="2500" dirty="0" err="1"/>
              <a:t>tuzamiz</a:t>
            </a:r>
            <a:r>
              <a:rPr lang="en-US" sz="2500" dirty="0"/>
              <a:t> </a:t>
            </a:r>
            <a:r>
              <a:rPr lang="en-US" sz="2500" dirty="0" err="1"/>
              <a:t>va</a:t>
            </a:r>
            <a:r>
              <a:rPr lang="en-US" sz="2500" dirty="0"/>
              <a:t> </a:t>
            </a:r>
            <a:r>
              <a:rPr lang="en-US" sz="2500" dirty="0" err="1"/>
              <a:t>qiymatini</a:t>
            </a:r>
            <a:r>
              <a:rPr lang="en-US" sz="2500" dirty="0"/>
              <a:t> </a:t>
            </a:r>
            <a:r>
              <a:rPr lang="en-US" sz="2500" dirty="0" err="1"/>
              <a:t>topamiz</a:t>
            </a:r>
            <a:endParaRPr sz="25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E0ABF0F-C354-45C2-9F10-E8CB5B1D712D}"/>
              </a:ext>
            </a:extLst>
          </p:cNvPr>
          <p:cNvSpPr txBox="1"/>
          <p:nvPr/>
        </p:nvSpPr>
        <p:spPr>
          <a:xfrm>
            <a:off x="367795" y="1668613"/>
            <a:ext cx="627399" cy="255454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1</a:t>
            </a:r>
          </a:p>
          <a:p>
            <a:pPr algn="ctr"/>
            <a:r>
              <a:rPr lang="en-US" sz="3200" dirty="0"/>
              <a:t>3</a:t>
            </a:r>
          </a:p>
          <a:p>
            <a:pPr algn="ctr"/>
            <a:r>
              <a:rPr lang="en-US" sz="3200" dirty="0"/>
              <a:t>5</a:t>
            </a:r>
          </a:p>
          <a:p>
            <a:pPr algn="ctr"/>
            <a:r>
              <a:rPr lang="en-US" sz="3200" dirty="0"/>
              <a:t>7</a:t>
            </a:r>
          </a:p>
          <a:p>
            <a:pPr algn="ctr"/>
            <a:r>
              <a:rPr lang="en-US" sz="3200" dirty="0"/>
              <a:t>9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DDBAF22-EA7C-46B0-9281-EF7245F28B25}"/>
              </a:ext>
            </a:extLst>
          </p:cNvPr>
          <p:cNvSpPr txBox="1"/>
          <p:nvPr/>
        </p:nvSpPr>
        <p:spPr>
          <a:xfrm>
            <a:off x="1594781" y="2745830"/>
            <a:ext cx="627399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X 9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87DE7647-740F-486F-9854-26C3FFE4FD18}"/>
              </a:ext>
            </a:extLst>
          </p:cNvPr>
          <p:cNvSpPr/>
          <p:nvPr/>
        </p:nvSpPr>
        <p:spPr>
          <a:xfrm>
            <a:off x="2821767" y="1668613"/>
            <a:ext cx="627399" cy="255454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="" xmlns:a16="http://schemas.microsoft.com/office/drawing/2014/main" id="{3D1CCE5F-AA09-4E75-9B76-803358097F18}"/>
              </a:ext>
            </a:extLst>
          </p:cNvPr>
          <p:cNvCxnSpPr/>
          <p:nvPr/>
        </p:nvCxnSpPr>
        <p:spPr>
          <a:xfrm>
            <a:off x="995194" y="1955615"/>
            <a:ext cx="599587" cy="7902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="" xmlns:a16="http://schemas.microsoft.com/office/drawing/2014/main" id="{8E1F7CF8-BD65-45C3-9C62-42E55B06571B}"/>
              </a:ext>
            </a:extLst>
          </p:cNvPr>
          <p:cNvCxnSpPr>
            <a:cxnSpLocks/>
          </p:cNvCxnSpPr>
          <p:nvPr/>
        </p:nvCxnSpPr>
        <p:spPr>
          <a:xfrm>
            <a:off x="995194" y="2397670"/>
            <a:ext cx="599587" cy="34816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="" xmlns:a16="http://schemas.microsoft.com/office/drawing/2014/main" id="{5D3DBCAE-C8FD-4CC9-A593-2FC4B39A0DE1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995194" y="2945886"/>
            <a:ext cx="599587" cy="17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="" xmlns:a16="http://schemas.microsoft.com/office/drawing/2014/main" id="{2488F5E6-C931-4B13-A89A-4F58C8C2676E}"/>
              </a:ext>
            </a:extLst>
          </p:cNvPr>
          <p:cNvCxnSpPr>
            <a:cxnSpLocks/>
          </p:cNvCxnSpPr>
          <p:nvPr/>
        </p:nvCxnSpPr>
        <p:spPr>
          <a:xfrm flipV="1">
            <a:off x="995194" y="3157799"/>
            <a:ext cx="613493" cy="34816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="" xmlns:a16="http://schemas.microsoft.com/office/drawing/2014/main" id="{767B0A30-8770-4B86-BA17-241F1AF140DB}"/>
              </a:ext>
            </a:extLst>
          </p:cNvPr>
          <p:cNvCxnSpPr>
            <a:cxnSpLocks/>
          </p:cNvCxnSpPr>
          <p:nvPr/>
        </p:nvCxnSpPr>
        <p:spPr>
          <a:xfrm flipV="1">
            <a:off x="995193" y="3165460"/>
            <a:ext cx="599587" cy="7902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="" xmlns:a16="http://schemas.microsoft.com/office/drawing/2014/main" id="{68F0E1F3-B1E4-4C28-A72E-752077189E24}"/>
              </a:ext>
            </a:extLst>
          </p:cNvPr>
          <p:cNvCxnSpPr>
            <a:cxnSpLocks/>
          </p:cNvCxnSpPr>
          <p:nvPr/>
        </p:nvCxnSpPr>
        <p:spPr>
          <a:xfrm flipV="1">
            <a:off x="2222180" y="1970378"/>
            <a:ext cx="599587" cy="7902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="" xmlns:a16="http://schemas.microsoft.com/office/drawing/2014/main" id="{007788E9-2C0D-4325-A383-60A774513E5E}"/>
              </a:ext>
            </a:extLst>
          </p:cNvPr>
          <p:cNvCxnSpPr>
            <a:cxnSpLocks/>
          </p:cNvCxnSpPr>
          <p:nvPr/>
        </p:nvCxnSpPr>
        <p:spPr>
          <a:xfrm flipV="1">
            <a:off x="2220510" y="2412433"/>
            <a:ext cx="599587" cy="34816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="" xmlns:a16="http://schemas.microsoft.com/office/drawing/2014/main" id="{EB3F311F-4A87-467E-9589-80FA8A0E347E}"/>
              </a:ext>
            </a:extLst>
          </p:cNvPr>
          <p:cNvCxnSpPr>
            <a:cxnSpLocks/>
          </p:cNvCxnSpPr>
          <p:nvPr/>
        </p:nvCxnSpPr>
        <p:spPr>
          <a:xfrm>
            <a:off x="2220510" y="2937492"/>
            <a:ext cx="599587" cy="17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="" xmlns:a16="http://schemas.microsoft.com/office/drawing/2014/main" id="{63918511-2719-4452-83AD-030E6899AC9D}"/>
              </a:ext>
            </a:extLst>
          </p:cNvPr>
          <p:cNvCxnSpPr>
            <a:cxnSpLocks/>
          </p:cNvCxnSpPr>
          <p:nvPr/>
        </p:nvCxnSpPr>
        <p:spPr>
          <a:xfrm>
            <a:off x="2215227" y="3145940"/>
            <a:ext cx="613493" cy="34816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="" xmlns:a16="http://schemas.microsoft.com/office/drawing/2014/main" id="{F4E067CB-2389-452C-AE57-1DF9AA80DF91}"/>
              </a:ext>
            </a:extLst>
          </p:cNvPr>
          <p:cNvCxnSpPr>
            <a:cxnSpLocks/>
          </p:cNvCxnSpPr>
          <p:nvPr/>
        </p:nvCxnSpPr>
        <p:spPr>
          <a:xfrm>
            <a:off x="2222179" y="3140937"/>
            <a:ext cx="599587" cy="7902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60C630F-FD6B-48E6-9D9F-D9DA79075420}"/>
              </a:ext>
            </a:extLst>
          </p:cNvPr>
          <p:cNvSpPr txBox="1"/>
          <p:nvPr/>
        </p:nvSpPr>
        <p:spPr>
          <a:xfrm>
            <a:off x="2859613" y="1712521"/>
            <a:ext cx="550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9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D2C9D77E-C125-4804-8FC6-0675AABD1066}"/>
              </a:ext>
            </a:extLst>
          </p:cNvPr>
          <p:cNvSpPr txBox="1"/>
          <p:nvPr/>
        </p:nvSpPr>
        <p:spPr>
          <a:xfrm>
            <a:off x="2859613" y="2204328"/>
            <a:ext cx="550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27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A4B8A2A1-2CD9-4417-ADEC-6CD71B46FDEE}"/>
              </a:ext>
            </a:extLst>
          </p:cNvPr>
          <p:cNvSpPr txBox="1"/>
          <p:nvPr/>
        </p:nvSpPr>
        <p:spPr>
          <a:xfrm>
            <a:off x="2859613" y="2696134"/>
            <a:ext cx="550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45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813AB553-CD29-435C-9D19-A4FB47A4F09D}"/>
              </a:ext>
            </a:extLst>
          </p:cNvPr>
          <p:cNvSpPr txBox="1"/>
          <p:nvPr/>
        </p:nvSpPr>
        <p:spPr>
          <a:xfrm>
            <a:off x="2859613" y="3187940"/>
            <a:ext cx="550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63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53A6D9E-E32D-43FE-8774-7BD50E2CD8CE}"/>
              </a:ext>
            </a:extLst>
          </p:cNvPr>
          <p:cNvSpPr txBox="1"/>
          <p:nvPr/>
        </p:nvSpPr>
        <p:spPr>
          <a:xfrm>
            <a:off x="2859613" y="3679747"/>
            <a:ext cx="550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81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C27ECDFD-7A79-4595-942E-DD4BEA792875}"/>
              </a:ext>
            </a:extLst>
          </p:cNvPr>
          <p:cNvSpPr txBox="1"/>
          <p:nvPr/>
        </p:nvSpPr>
        <p:spPr>
          <a:xfrm>
            <a:off x="3938308" y="1668613"/>
            <a:ext cx="627399" cy="255454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1</a:t>
            </a:r>
          </a:p>
          <a:p>
            <a:pPr algn="ctr"/>
            <a:r>
              <a:rPr lang="en-US" sz="3200" dirty="0"/>
              <a:t>3</a:t>
            </a:r>
          </a:p>
          <a:p>
            <a:pPr algn="ctr"/>
            <a:r>
              <a:rPr lang="en-US" sz="3200" dirty="0"/>
              <a:t>5</a:t>
            </a:r>
          </a:p>
          <a:p>
            <a:pPr algn="ctr"/>
            <a:r>
              <a:rPr lang="en-US" sz="3200" dirty="0"/>
              <a:t>7</a:t>
            </a:r>
          </a:p>
          <a:p>
            <a:pPr algn="ctr"/>
            <a:r>
              <a:rPr lang="en-US" sz="3200" dirty="0"/>
              <a:t>9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162792A4-8420-4C31-B6B6-7CE7BE02C5DB}"/>
              </a:ext>
            </a:extLst>
          </p:cNvPr>
          <p:cNvSpPr txBox="1"/>
          <p:nvPr/>
        </p:nvSpPr>
        <p:spPr>
          <a:xfrm>
            <a:off x="5165294" y="2745830"/>
            <a:ext cx="627399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X 9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937F9E49-E1C7-4D7B-A252-9C89258E53BF}"/>
              </a:ext>
            </a:extLst>
          </p:cNvPr>
          <p:cNvSpPr/>
          <p:nvPr/>
        </p:nvSpPr>
        <p:spPr>
          <a:xfrm>
            <a:off x="7306666" y="1668613"/>
            <a:ext cx="627399" cy="255454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Прямая со стрелкой 39">
            <a:extLst>
              <a:ext uri="{FF2B5EF4-FFF2-40B4-BE49-F238E27FC236}">
                <a16:creationId xmlns="" xmlns:a16="http://schemas.microsoft.com/office/drawing/2014/main" id="{BB6DC11C-FCDE-406D-A1BA-DD39BEF84AAF}"/>
              </a:ext>
            </a:extLst>
          </p:cNvPr>
          <p:cNvCxnSpPr/>
          <p:nvPr/>
        </p:nvCxnSpPr>
        <p:spPr>
          <a:xfrm>
            <a:off x="4565707" y="1955615"/>
            <a:ext cx="599587" cy="7902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="" xmlns:a16="http://schemas.microsoft.com/office/drawing/2014/main" id="{8CD73056-F7EA-4CFB-9ADE-63C07F96F963}"/>
              </a:ext>
            </a:extLst>
          </p:cNvPr>
          <p:cNvCxnSpPr>
            <a:cxnSpLocks/>
          </p:cNvCxnSpPr>
          <p:nvPr/>
        </p:nvCxnSpPr>
        <p:spPr>
          <a:xfrm>
            <a:off x="4565707" y="2397670"/>
            <a:ext cx="599587" cy="34816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="" xmlns:a16="http://schemas.microsoft.com/office/drawing/2014/main" id="{766E3F8C-7067-46A5-ADC5-9A6D8E672BCB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4565707" y="2945886"/>
            <a:ext cx="599587" cy="17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="" xmlns:a16="http://schemas.microsoft.com/office/drawing/2014/main" id="{20A34A8E-768E-4EA6-B87B-E692224A829E}"/>
              </a:ext>
            </a:extLst>
          </p:cNvPr>
          <p:cNvCxnSpPr>
            <a:cxnSpLocks/>
          </p:cNvCxnSpPr>
          <p:nvPr/>
        </p:nvCxnSpPr>
        <p:spPr>
          <a:xfrm flipV="1">
            <a:off x="4565707" y="3157799"/>
            <a:ext cx="613493" cy="34816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="" xmlns:a16="http://schemas.microsoft.com/office/drawing/2014/main" id="{0C2EC871-9AFF-4B98-9F3D-AC628FA4A1AF}"/>
              </a:ext>
            </a:extLst>
          </p:cNvPr>
          <p:cNvCxnSpPr>
            <a:cxnSpLocks/>
          </p:cNvCxnSpPr>
          <p:nvPr/>
        </p:nvCxnSpPr>
        <p:spPr>
          <a:xfrm flipV="1">
            <a:off x="4565706" y="3165460"/>
            <a:ext cx="599587" cy="7902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="" xmlns:a16="http://schemas.microsoft.com/office/drawing/2014/main" id="{2E3D1F7C-4232-4C5D-AAB9-D1CB41A03144}"/>
              </a:ext>
            </a:extLst>
          </p:cNvPr>
          <p:cNvCxnSpPr>
            <a:cxnSpLocks/>
          </p:cNvCxnSpPr>
          <p:nvPr/>
        </p:nvCxnSpPr>
        <p:spPr>
          <a:xfrm flipV="1">
            <a:off x="6707079" y="1970378"/>
            <a:ext cx="599587" cy="7902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="" xmlns:a16="http://schemas.microsoft.com/office/drawing/2014/main" id="{5D36AB5C-EE9B-4C04-AF0C-CFFC010E4F8D}"/>
              </a:ext>
            </a:extLst>
          </p:cNvPr>
          <p:cNvCxnSpPr>
            <a:cxnSpLocks/>
          </p:cNvCxnSpPr>
          <p:nvPr/>
        </p:nvCxnSpPr>
        <p:spPr>
          <a:xfrm flipV="1">
            <a:off x="6705409" y="2412433"/>
            <a:ext cx="599587" cy="34816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="" xmlns:a16="http://schemas.microsoft.com/office/drawing/2014/main" id="{005FAE83-F473-47CA-AA6C-2A6B020CE13A}"/>
              </a:ext>
            </a:extLst>
          </p:cNvPr>
          <p:cNvCxnSpPr>
            <a:cxnSpLocks/>
          </p:cNvCxnSpPr>
          <p:nvPr/>
        </p:nvCxnSpPr>
        <p:spPr>
          <a:xfrm>
            <a:off x="6705409" y="2937492"/>
            <a:ext cx="599587" cy="17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="" xmlns:a16="http://schemas.microsoft.com/office/drawing/2014/main" id="{CD2A66AE-E659-4DE2-9B13-6CD982882693}"/>
              </a:ext>
            </a:extLst>
          </p:cNvPr>
          <p:cNvCxnSpPr>
            <a:cxnSpLocks/>
          </p:cNvCxnSpPr>
          <p:nvPr/>
        </p:nvCxnSpPr>
        <p:spPr>
          <a:xfrm>
            <a:off x="6700126" y="3145940"/>
            <a:ext cx="613493" cy="34816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="" xmlns:a16="http://schemas.microsoft.com/office/drawing/2014/main" id="{E7B9E451-2BC9-4A1D-8709-60332CE2F0E4}"/>
              </a:ext>
            </a:extLst>
          </p:cNvPr>
          <p:cNvCxnSpPr>
            <a:cxnSpLocks/>
          </p:cNvCxnSpPr>
          <p:nvPr/>
        </p:nvCxnSpPr>
        <p:spPr>
          <a:xfrm>
            <a:off x="6707078" y="3140937"/>
            <a:ext cx="599587" cy="7902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728668D4-73B2-4188-84B0-0B6B08415033}"/>
              </a:ext>
            </a:extLst>
          </p:cNvPr>
          <p:cNvSpPr txBox="1"/>
          <p:nvPr/>
        </p:nvSpPr>
        <p:spPr>
          <a:xfrm>
            <a:off x="7344512" y="1712521"/>
            <a:ext cx="550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1DBE91A3-BC29-4DE8-9DCD-407F29A2A269}"/>
              </a:ext>
            </a:extLst>
          </p:cNvPr>
          <p:cNvSpPr txBox="1"/>
          <p:nvPr/>
        </p:nvSpPr>
        <p:spPr>
          <a:xfrm>
            <a:off x="7344512" y="2204328"/>
            <a:ext cx="550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28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CBA0F253-09BA-4736-A94D-E9411540C34F}"/>
              </a:ext>
            </a:extLst>
          </p:cNvPr>
          <p:cNvSpPr txBox="1"/>
          <p:nvPr/>
        </p:nvSpPr>
        <p:spPr>
          <a:xfrm>
            <a:off x="7344512" y="2696134"/>
            <a:ext cx="550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46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0B9E2E9B-D2E9-49AF-9CE1-AC9DC4641DAE}"/>
              </a:ext>
            </a:extLst>
          </p:cNvPr>
          <p:cNvSpPr txBox="1"/>
          <p:nvPr/>
        </p:nvSpPr>
        <p:spPr>
          <a:xfrm>
            <a:off x="7344512" y="3187940"/>
            <a:ext cx="550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64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EEB5A113-AC65-4575-AAAC-F3ABBBB7AF28}"/>
              </a:ext>
            </a:extLst>
          </p:cNvPr>
          <p:cNvSpPr txBox="1"/>
          <p:nvPr/>
        </p:nvSpPr>
        <p:spPr>
          <a:xfrm>
            <a:off x="7344512" y="3679747"/>
            <a:ext cx="550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82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2FAB54DC-C6A5-45E4-9B6C-A3929F2CA1FE}"/>
              </a:ext>
            </a:extLst>
          </p:cNvPr>
          <p:cNvSpPr txBox="1"/>
          <p:nvPr/>
        </p:nvSpPr>
        <p:spPr>
          <a:xfrm>
            <a:off x="6088440" y="2745830"/>
            <a:ext cx="627399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+ 1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5E9BFF77-906A-436A-9968-CACE6CACACE7}"/>
              </a:ext>
            </a:extLst>
          </p:cNvPr>
          <p:cNvCxnSpPr/>
          <p:nvPr/>
        </p:nvCxnSpPr>
        <p:spPr>
          <a:xfrm>
            <a:off x="5792693" y="2753087"/>
            <a:ext cx="29574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="" xmlns:a16="http://schemas.microsoft.com/office/drawing/2014/main" id="{6E709D2F-7A50-4184-9B3F-2ACF40DDB0DD}"/>
              </a:ext>
            </a:extLst>
          </p:cNvPr>
          <p:cNvCxnSpPr/>
          <p:nvPr/>
        </p:nvCxnSpPr>
        <p:spPr>
          <a:xfrm>
            <a:off x="5792693" y="2847430"/>
            <a:ext cx="29574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="" xmlns:a16="http://schemas.microsoft.com/office/drawing/2014/main" id="{A81A13A9-EE58-4051-A041-3AE0C6CAE4F9}"/>
              </a:ext>
            </a:extLst>
          </p:cNvPr>
          <p:cNvCxnSpPr/>
          <p:nvPr/>
        </p:nvCxnSpPr>
        <p:spPr>
          <a:xfrm>
            <a:off x="5792693" y="2945885"/>
            <a:ext cx="29574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="" xmlns:a16="http://schemas.microsoft.com/office/drawing/2014/main" id="{EFD7B92C-6222-4685-BFB4-BF15EB58C1F7}"/>
              </a:ext>
            </a:extLst>
          </p:cNvPr>
          <p:cNvCxnSpPr/>
          <p:nvPr/>
        </p:nvCxnSpPr>
        <p:spPr>
          <a:xfrm>
            <a:off x="5792693" y="3047485"/>
            <a:ext cx="29574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="" xmlns:a16="http://schemas.microsoft.com/office/drawing/2014/main" id="{0FE18A0C-8974-415C-A022-490C1940841F}"/>
              </a:ext>
            </a:extLst>
          </p:cNvPr>
          <p:cNvCxnSpPr/>
          <p:nvPr/>
        </p:nvCxnSpPr>
        <p:spPr>
          <a:xfrm>
            <a:off x="5792693" y="3133165"/>
            <a:ext cx="29574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4609968D-CE5A-4A03-89BE-7850720C441C}"/>
              </a:ext>
            </a:extLst>
          </p:cNvPr>
          <p:cNvSpPr txBox="1"/>
          <p:nvPr/>
        </p:nvSpPr>
        <p:spPr>
          <a:xfrm>
            <a:off x="1103028" y="3937549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8CC68EF8-39B7-4B51-8865-39E9AA205BEF}"/>
              </a:ext>
            </a:extLst>
          </p:cNvPr>
          <p:cNvSpPr txBox="1"/>
          <p:nvPr/>
        </p:nvSpPr>
        <p:spPr>
          <a:xfrm>
            <a:off x="1391248" y="3937549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EDA00F16-7DEC-4359-8207-3C62DACC7250}"/>
              </a:ext>
            </a:extLst>
          </p:cNvPr>
          <p:cNvSpPr/>
          <p:nvPr/>
        </p:nvSpPr>
        <p:spPr>
          <a:xfrm>
            <a:off x="3759200" y="1323480"/>
            <a:ext cx="5384800" cy="32448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9A2F2DB7-2553-410F-A62F-281178A737E8}"/>
              </a:ext>
            </a:extLst>
          </p:cNvPr>
          <p:cNvSpPr txBox="1"/>
          <p:nvPr/>
        </p:nvSpPr>
        <p:spPr>
          <a:xfrm>
            <a:off x="1651832" y="3937549"/>
            <a:ext cx="321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9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56A29DA2-7CDE-45E3-AC98-B4DDEC3DD4A9}"/>
              </a:ext>
            </a:extLst>
          </p:cNvPr>
          <p:cNvSpPr txBox="1"/>
          <p:nvPr/>
        </p:nvSpPr>
        <p:spPr>
          <a:xfrm>
            <a:off x="1938490" y="3926479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1FA8F5C7-2F1D-4039-829D-78687D923947}"/>
              </a:ext>
            </a:extLst>
          </p:cNvPr>
          <p:cNvSpPr txBox="1"/>
          <p:nvPr/>
        </p:nvSpPr>
        <p:spPr>
          <a:xfrm>
            <a:off x="2214708" y="3932707"/>
            <a:ext cx="562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9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AD47C354-3ADD-4E31-854E-E963AE26EA5C}"/>
              </a:ext>
            </a:extLst>
          </p:cNvPr>
          <p:cNvSpPr txBox="1"/>
          <p:nvPr/>
        </p:nvSpPr>
        <p:spPr>
          <a:xfrm>
            <a:off x="1096592" y="3936134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06B3BF75-FF03-43BB-80CD-512A0CA9FAA3}"/>
              </a:ext>
            </a:extLst>
          </p:cNvPr>
          <p:cNvSpPr txBox="1"/>
          <p:nvPr/>
        </p:nvSpPr>
        <p:spPr>
          <a:xfrm>
            <a:off x="1384812" y="3936134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1D56FF29-DC06-4C43-88ED-C98F095D4BC3}"/>
              </a:ext>
            </a:extLst>
          </p:cNvPr>
          <p:cNvSpPr txBox="1"/>
          <p:nvPr/>
        </p:nvSpPr>
        <p:spPr>
          <a:xfrm>
            <a:off x="1645396" y="3936134"/>
            <a:ext cx="321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9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4B9C50D5-9694-43A0-9376-2AB1CEF55A8F}"/>
              </a:ext>
            </a:extLst>
          </p:cNvPr>
          <p:cNvSpPr txBox="1"/>
          <p:nvPr/>
        </p:nvSpPr>
        <p:spPr>
          <a:xfrm>
            <a:off x="1932054" y="3925064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76503D08-1935-4439-BF1C-80B7DC1E26A3}"/>
              </a:ext>
            </a:extLst>
          </p:cNvPr>
          <p:cNvSpPr txBox="1"/>
          <p:nvPr/>
        </p:nvSpPr>
        <p:spPr>
          <a:xfrm>
            <a:off x="2208272" y="3931292"/>
            <a:ext cx="562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305988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500"/>
                            </p:stCondLst>
                            <p:childTnLst>
                              <p:par>
                                <p:cTn id="2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3" grpId="1"/>
      <p:bldP spid="74" grpId="0"/>
      <p:bldP spid="74" grpId="1"/>
      <p:bldP spid="75" grpId="0"/>
      <p:bldP spid="75" grpId="1"/>
      <p:bldP spid="76" grpId="0"/>
      <p:bldP spid="76" grpId="1"/>
      <p:bldP spid="77" grpId="0"/>
      <p:bldP spid="77" grpId="1"/>
      <p:bldP spid="78" grpId="0"/>
      <p:bldP spid="78" grpId="1"/>
      <p:bldP spid="79" grpId="0"/>
      <p:bldP spid="79" grpId="1"/>
      <p:bldP spid="32" grpId="0"/>
      <p:bldP spid="33" grpId="0"/>
      <p:bldP spid="34" grpId="0"/>
      <p:bldP spid="35" grpId="0"/>
      <p:bldP spid="36" grpId="0"/>
      <p:bldP spid="50" grpId="0"/>
      <p:bldP spid="51" grpId="0"/>
      <p:bldP spid="52" grpId="0"/>
      <p:bldP spid="53" grpId="0"/>
      <p:bldP spid="54" grpId="0"/>
      <p:bldP spid="63" grpId="0"/>
      <p:bldP spid="63" grpId="1"/>
      <p:bldP spid="64" grpId="0"/>
      <p:bldP spid="64" grpId="1"/>
      <p:bldP spid="56" grpId="0" animBg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6" name="Google Shape;1926;p40"/>
          <p:cNvSpPr/>
          <p:nvPr/>
        </p:nvSpPr>
        <p:spPr>
          <a:xfrm>
            <a:off x="709649" y="337414"/>
            <a:ext cx="7186227" cy="74671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711D3FD-60E6-462A-B461-029783D2BCF6}"/>
              </a:ext>
            </a:extLst>
          </p:cNvPr>
          <p:cNvSpPr txBox="1"/>
          <p:nvPr/>
        </p:nvSpPr>
        <p:spPr>
          <a:xfrm>
            <a:off x="806698" y="295274"/>
            <a:ext cx="7186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400" dirty="0">
                <a:solidFill>
                  <a:schemeClr val="accent3"/>
                </a:solidFill>
              </a:rPr>
              <a:t>3 – topshiri</a:t>
            </a:r>
            <a:r>
              <a:rPr lang="en-US" sz="2400" dirty="0">
                <a:solidFill>
                  <a:schemeClr val="accent3"/>
                </a:solidFill>
              </a:rPr>
              <a:t>q.</a:t>
            </a:r>
            <a:r>
              <a:rPr lang="en" sz="2400" dirty="0"/>
              <a:t> </a:t>
            </a:r>
            <a:r>
              <a:rPr lang="en-US" sz="2200" dirty="0"/>
              <a:t>2 ta </a:t>
            </a:r>
            <a:r>
              <a:rPr lang="en-US" sz="2200" dirty="0" err="1"/>
              <a:t>bidonda</a:t>
            </a:r>
            <a:r>
              <a:rPr lang="en-US" sz="2200" dirty="0"/>
              <a:t> 26 </a:t>
            </a:r>
            <a:r>
              <a:rPr lang="en-US" sz="2200" dirty="0" err="1"/>
              <a:t>litrdan</a:t>
            </a:r>
            <a:r>
              <a:rPr lang="en-US" sz="2200" dirty="0"/>
              <a:t> </a:t>
            </a:r>
            <a:r>
              <a:rPr lang="en-US" sz="2200" dirty="0" err="1"/>
              <a:t>sut</a:t>
            </a:r>
            <a:r>
              <a:rPr lang="en-US" sz="2200" dirty="0"/>
              <a:t> </a:t>
            </a:r>
            <a:r>
              <a:rPr lang="en-US" sz="2200" dirty="0" err="1"/>
              <a:t>bor</a:t>
            </a:r>
            <a:r>
              <a:rPr lang="en-US" sz="2200" dirty="0"/>
              <a:t> </a:t>
            </a:r>
            <a:r>
              <a:rPr lang="en-US" sz="2200" dirty="0" err="1"/>
              <a:t>edi</a:t>
            </a:r>
            <a:r>
              <a:rPr lang="en-US" sz="2200" dirty="0"/>
              <a:t>. Har </a:t>
            </a:r>
            <a:r>
              <a:rPr lang="en-US" sz="2200" dirty="0" err="1"/>
              <a:t>biridan</a:t>
            </a:r>
            <a:r>
              <a:rPr lang="en-US" sz="2200" dirty="0"/>
              <a:t> 9 </a:t>
            </a:r>
            <a:r>
              <a:rPr lang="en-US" sz="2200" dirty="0" err="1"/>
              <a:t>litrdan</a:t>
            </a:r>
            <a:r>
              <a:rPr lang="en-US" sz="2200" dirty="0"/>
              <a:t> </a:t>
            </a:r>
            <a:r>
              <a:rPr lang="en-US" sz="2200" dirty="0" err="1"/>
              <a:t>sut</a:t>
            </a:r>
            <a:r>
              <a:rPr lang="en-US" sz="2200" dirty="0"/>
              <a:t> </a:t>
            </a:r>
            <a:r>
              <a:rPr lang="en-US" sz="2200" dirty="0" err="1"/>
              <a:t>ishlatildi</a:t>
            </a:r>
            <a:r>
              <a:rPr lang="en-US" sz="2200" dirty="0"/>
              <a:t>. Jami </a:t>
            </a:r>
            <a:r>
              <a:rPr lang="en-US" sz="2200" dirty="0" err="1"/>
              <a:t>necha</a:t>
            </a:r>
            <a:r>
              <a:rPr lang="en-US" sz="2200" dirty="0"/>
              <a:t> </a:t>
            </a:r>
            <a:r>
              <a:rPr lang="en-US" sz="2200" dirty="0" err="1"/>
              <a:t>litr</a:t>
            </a:r>
            <a:r>
              <a:rPr lang="en-US" sz="2200" dirty="0"/>
              <a:t> </a:t>
            </a:r>
            <a:r>
              <a:rPr lang="en-US" sz="2200" dirty="0" err="1"/>
              <a:t>sut</a:t>
            </a:r>
            <a:r>
              <a:rPr lang="en-US" sz="2200" dirty="0"/>
              <a:t> </a:t>
            </a:r>
            <a:r>
              <a:rPr lang="en-US" sz="2200" dirty="0" err="1"/>
              <a:t>qoldi</a:t>
            </a:r>
            <a:r>
              <a:rPr lang="en-US" sz="2400" dirty="0"/>
              <a:t>?</a:t>
            </a:r>
            <a:endParaRPr lang="en-US" sz="12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E38590B-2977-4569-BFA4-3D758AE3214B}"/>
              </a:ext>
            </a:extLst>
          </p:cNvPr>
          <p:cNvSpPr/>
          <p:nvPr/>
        </p:nvSpPr>
        <p:spPr>
          <a:xfrm>
            <a:off x="1092993" y="1328782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ta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bidonda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- 26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litr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B337DAC-E9ED-4530-9E8F-4A72A1287881}"/>
              </a:ext>
            </a:extLst>
          </p:cNvPr>
          <p:cNvSpPr/>
          <p:nvPr/>
        </p:nvSpPr>
        <p:spPr>
          <a:xfrm>
            <a:off x="1092993" y="1815974"/>
            <a:ext cx="414408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Ishlatildi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har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biridan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- 9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litrdan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F644E73A-D465-4BEE-81BF-E3EDF11012A9}"/>
              </a:ext>
            </a:extLst>
          </p:cNvPr>
          <p:cNvSpPr/>
          <p:nvPr/>
        </p:nvSpPr>
        <p:spPr>
          <a:xfrm>
            <a:off x="1092993" y="2303167"/>
            <a:ext cx="219643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Qoldi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?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litr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sut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43054306-2553-40BB-B69D-32987FCB4764}"/>
              </a:ext>
            </a:extLst>
          </p:cNvPr>
          <p:cNvSpPr/>
          <p:nvPr/>
        </p:nvSpPr>
        <p:spPr>
          <a:xfrm>
            <a:off x="3207542" y="2722898"/>
            <a:ext cx="14787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Yechish</a:t>
            </a:r>
            <a:r>
              <a:rPr lang="en-US" sz="2400" b="1" dirty="0"/>
              <a:t>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7BB2B81-D901-4413-82F8-20591AC7FB3F}"/>
              </a:ext>
            </a:extLst>
          </p:cNvPr>
          <p:cNvSpPr txBox="1"/>
          <p:nvPr/>
        </p:nvSpPr>
        <p:spPr>
          <a:xfrm>
            <a:off x="4874672" y="3058058"/>
            <a:ext cx="39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817B366-51EA-4D90-B9BF-689A2C375527}"/>
              </a:ext>
            </a:extLst>
          </p:cNvPr>
          <p:cNvSpPr txBox="1"/>
          <p:nvPr/>
        </p:nvSpPr>
        <p:spPr>
          <a:xfrm>
            <a:off x="5162892" y="3058058"/>
            <a:ext cx="39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FEFA5DA-55A9-43E4-8688-D8688DED5405}"/>
              </a:ext>
            </a:extLst>
          </p:cNvPr>
          <p:cNvSpPr txBox="1"/>
          <p:nvPr/>
        </p:nvSpPr>
        <p:spPr>
          <a:xfrm>
            <a:off x="5421398" y="3058058"/>
            <a:ext cx="313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7D321CA-36D2-4199-BD61-4235A426E872}"/>
              </a:ext>
            </a:extLst>
          </p:cNvPr>
          <p:cNvSpPr txBox="1"/>
          <p:nvPr/>
        </p:nvSpPr>
        <p:spPr>
          <a:xfrm>
            <a:off x="5695526" y="3045571"/>
            <a:ext cx="39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020918B7-1079-4584-A18B-9D1AE141F6B0}"/>
              </a:ext>
            </a:extLst>
          </p:cNvPr>
          <p:cNvSpPr txBox="1"/>
          <p:nvPr/>
        </p:nvSpPr>
        <p:spPr>
          <a:xfrm>
            <a:off x="5950743" y="3052523"/>
            <a:ext cx="994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18 </a:t>
            </a:r>
            <a:r>
              <a:rPr lang="en-US" sz="2400" dirty="0" err="1"/>
              <a:t>litr</a:t>
            </a:r>
            <a:endParaRPr lang="en-US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EE353CDA-3163-44F8-A1E8-4395E1C6ADBE}"/>
              </a:ext>
            </a:extLst>
          </p:cNvPr>
          <p:cNvSpPr txBox="1"/>
          <p:nvPr/>
        </p:nvSpPr>
        <p:spPr>
          <a:xfrm>
            <a:off x="4495350" y="3045572"/>
            <a:ext cx="517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60AE96F-7AF0-4415-BEBA-AF9AA571D49B}"/>
              </a:ext>
            </a:extLst>
          </p:cNvPr>
          <p:cNvSpPr txBox="1"/>
          <p:nvPr/>
        </p:nvSpPr>
        <p:spPr>
          <a:xfrm>
            <a:off x="4874672" y="3455323"/>
            <a:ext cx="546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DE1BDE29-D0C2-4837-8F90-CC5E133AAF3A}"/>
              </a:ext>
            </a:extLst>
          </p:cNvPr>
          <p:cNvSpPr txBox="1"/>
          <p:nvPr/>
        </p:nvSpPr>
        <p:spPr>
          <a:xfrm>
            <a:off x="5351575" y="3455323"/>
            <a:ext cx="39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-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229E3578-024E-46E4-BF66-2050F0C40819}"/>
              </a:ext>
            </a:extLst>
          </p:cNvPr>
          <p:cNvSpPr txBox="1"/>
          <p:nvPr/>
        </p:nvSpPr>
        <p:spPr>
          <a:xfrm>
            <a:off x="5588000" y="3455323"/>
            <a:ext cx="543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7E6C4BF-2BBC-48F2-9ECF-E177740E4886}"/>
              </a:ext>
            </a:extLst>
          </p:cNvPr>
          <p:cNvSpPr txBox="1"/>
          <p:nvPr/>
        </p:nvSpPr>
        <p:spPr>
          <a:xfrm>
            <a:off x="5985807" y="3442836"/>
            <a:ext cx="39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9EB4978D-B211-4D4A-B262-900E0CC67211}"/>
              </a:ext>
            </a:extLst>
          </p:cNvPr>
          <p:cNvSpPr txBox="1"/>
          <p:nvPr/>
        </p:nvSpPr>
        <p:spPr>
          <a:xfrm>
            <a:off x="6241024" y="3449788"/>
            <a:ext cx="854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8 </a:t>
            </a:r>
            <a:r>
              <a:rPr lang="en-US" sz="2400" dirty="0" err="1"/>
              <a:t>litr</a:t>
            </a:r>
            <a:endParaRPr lang="en-US" sz="2400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9AE8D13-2F25-4AAC-85D1-30A1FA4A046C}"/>
              </a:ext>
            </a:extLst>
          </p:cNvPr>
          <p:cNvSpPr txBox="1"/>
          <p:nvPr/>
        </p:nvSpPr>
        <p:spPr>
          <a:xfrm>
            <a:off x="4495350" y="3442837"/>
            <a:ext cx="517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2)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CCF1CD61-7DDD-451A-806C-8A0E7042EB8C}"/>
              </a:ext>
            </a:extLst>
          </p:cNvPr>
          <p:cNvSpPr/>
          <p:nvPr/>
        </p:nvSpPr>
        <p:spPr>
          <a:xfrm>
            <a:off x="3207543" y="3852595"/>
            <a:ext cx="1254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Javob</a:t>
            </a:r>
            <a:r>
              <a:rPr lang="en-US" sz="2400" b="1" dirty="0"/>
              <a:t>: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0AAC68C8-EB19-4ED4-B2C1-43AB7BB3C976}"/>
              </a:ext>
            </a:extLst>
          </p:cNvPr>
          <p:cNvSpPr/>
          <p:nvPr/>
        </p:nvSpPr>
        <p:spPr>
          <a:xfrm>
            <a:off x="4334509" y="3852594"/>
            <a:ext cx="38007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Jami 8 </a:t>
            </a:r>
            <a:r>
              <a:rPr lang="en-US" sz="2400" b="1" dirty="0" err="1"/>
              <a:t>litr</a:t>
            </a:r>
            <a:r>
              <a:rPr lang="en-US" sz="2400" b="1" dirty="0"/>
              <a:t> </a:t>
            </a:r>
            <a:r>
              <a:rPr lang="en-US" sz="2400" b="1" dirty="0" err="1"/>
              <a:t>sut</a:t>
            </a:r>
            <a:r>
              <a:rPr lang="en-US" sz="2400" b="1" dirty="0"/>
              <a:t> </a:t>
            </a:r>
            <a:r>
              <a:rPr lang="en-US" sz="2400" b="1" dirty="0" err="1"/>
              <a:t>qoldi</a:t>
            </a:r>
            <a:r>
              <a:rPr lang="en-US" sz="24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4" grpId="0"/>
      <p:bldP spid="15" grpId="0"/>
      <p:bldP spid="16" grpId="0"/>
      <p:bldP spid="17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2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20EF59E-4EBA-439B-A329-B21E328EE3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4" t="36684" r="1365" b="21321"/>
          <a:stretch/>
        </p:blipFill>
        <p:spPr>
          <a:xfrm>
            <a:off x="2250" y="1469984"/>
            <a:ext cx="9141750" cy="2203531"/>
          </a:xfrm>
          <a:prstGeom prst="rect">
            <a:avLst/>
          </a:prstGeom>
        </p:spPr>
      </p:pic>
      <p:sp>
        <p:nvSpPr>
          <p:cNvPr id="2205" name="Google Shape;2205;p54"/>
          <p:cNvSpPr/>
          <p:nvPr/>
        </p:nvSpPr>
        <p:spPr>
          <a:xfrm>
            <a:off x="1648590" y="563377"/>
            <a:ext cx="6641080" cy="5775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6" name="Google Shape;2206;p54"/>
          <p:cNvSpPr txBox="1">
            <a:spLocks noGrp="1"/>
          </p:cNvSpPr>
          <p:nvPr>
            <p:ph type="title"/>
          </p:nvPr>
        </p:nvSpPr>
        <p:spPr>
          <a:xfrm>
            <a:off x="1701985" y="637627"/>
            <a:ext cx="6587685" cy="4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chemeClr val="accent3"/>
                </a:solidFill>
              </a:rPr>
              <a:t>4 – topshiri</a:t>
            </a:r>
            <a:r>
              <a:rPr lang="en-US" sz="2500" dirty="0" smtClean="0">
                <a:solidFill>
                  <a:schemeClr val="accent3"/>
                </a:solidFill>
              </a:rPr>
              <a:t>q.</a:t>
            </a:r>
            <a:r>
              <a:rPr lang="en" sz="2500" dirty="0" smtClean="0"/>
              <a:t> </a:t>
            </a:r>
            <a:r>
              <a:rPr lang="en-US" sz="2500" dirty="0"/>
              <a:t>Kim </a:t>
            </a:r>
            <a:r>
              <a:rPr lang="en-US" sz="2500" dirty="0" err="1"/>
              <a:t>tez</a:t>
            </a:r>
            <a:r>
              <a:rPr lang="en-US" sz="2500" dirty="0"/>
              <a:t> </a:t>
            </a:r>
            <a:r>
              <a:rPr lang="en-US" sz="2500" dirty="0" err="1"/>
              <a:t>hisoblaydi</a:t>
            </a:r>
            <a:r>
              <a:rPr lang="en-US" sz="2500" dirty="0"/>
              <a:t>?</a:t>
            </a:r>
            <a:endParaRPr sz="25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3FA28C7-F5BA-45D3-950F-99B03EEE7020}"/>
              </a:ext>
            </a:extLst>
          </p:cNvPr>
          <p:cNvSpPr txBox="1"/>
          <p:nvPr/>
        </p:nvSpPr>
        <p:spPr>
          <a:xfrm>
            <a:off x="433968" y="2756056"/>
            <a:ext cx="58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3255D82-5BCC-4C69-8C48-7EA24EDC1652}"/>
              </a:ext>
            </a:extLst>
          </p:cNvPr>
          <p:cNvSpPr txBox="1"/>
          <p:nvPr/>
        </p:nvSpPr>
        <p:spPr>
          <a:xfrm>
            <a:off x="1213405" y="2726982"/>
            <a:ext cx="58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663D2BD-7D92-4906-887C-8F72B97180CF}"/>
              </a:ext>
            </a:extLst>
          </p:cNvPr>
          <p:cNvSpPr txBox="1"/>
          <p:nvPr/>
        </p:nvSpPr>
        <p:spPr>
          <a:xfrm>
            <a:off x="1997176" y="2757760"/>
            <a:ext cx="58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D079CE1-683A-423E-9C8E-6F34780268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820" t="50000" r="38625" b="27226"/>
          <a:stretch/>
        </p:blipFill>
        <p:spPr>
          <a:xfrm flipH="1">
            <a:off x="7633381" y="3673515"/>
            <a:ext cx="1510619" cy="12150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1BE2466-498F-4D12-ADA9-D0644C356929}"/>
              </a:ext>
            </a:extLst>
          </p:cNvPr>
          <p:cNvSpPr txBox="1"/>
          <p:nvPr/>
        </p:nvSpPr>
        <p:spPr>
          <a:xfrm>
            <a:off x="3624306" y="2879382"/>
            <a:ext cx="58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760C43A-1F74-4CC8-87D3-527F405530FF}"/>
              </a:ext>
            </a:extLst>
          </p:cNvPr>
          <p:cNvSpPr txBox="1"/>
          <p:nvPr/>
        </p:nvSpPr>
        <p:spPr>
          <a:xfrm>
            <a:off x="4380995" y="2879382"/>
            <a:ext cx="58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506B9AD-7E6A-4EAA-AD15-614C6AB52078}"/>
              </a:ext>
            </a:extLst>
          </p:cNvPr>
          <p:cNvSpPr txBox="1"/>
          <p:nvPr/>
        </p:nvSpPr>
        <p:spPr>
          <a:xfrm>
            <a:off x="5112753" y="2902903"/>
            <a:ext cx="58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36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7B47C9B-8F85-48C1-870B-D7B5A534BCBE}"/>
              </a:ext>
            </a:extLst>
          </p:cNvPr>
          <p:cNvSpPr txBox="1"/>
          <p:nvPr/>
        </p:nvSpPr>
        <p:spPr>
          <a:xfrm>
            <a:off x="6769754" y="3042371"/>
            <a:ext cx="58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545CBF5-3FF8-4D68-8FA2-C1E56A09F4C2}"/>
              </a:ext>
            </a:extLst>
          </p:cNvPr>
          <p:cNvSpPr txBox="1"/>
          <p:nvPr/>
        </p:nvSpPr>
        <p:spPr>
          <a:xfrm>
            <a:off x="7471350" y="3035114"/>
            <a:ext cx="58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9C39175-BC72-4D9D-B2C9-425F0BC02674}"/>
              </a:ext>
            </a:extLst>
          </p:cNvPr>
          <p:cNvSpPr txBox="1"/>
          <p:nvPr/>
        </p:nvSpPr>
        <p:spPr>
          <a:xfrm>
            <a:off x="8180203" y="3091040"/>
            <a:ext cx="52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45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65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9" name="Google Shape;2019;p46"/>
          <p:cNvGrpSpPr/>
          <p:nvPr/>
        </p:nvGrpSpPr>
        <p:grpSpPr>
          <a:xfrm>
            <a:off x="531964" y="1458230"/>
            <a:ext cx="8318263" cy="3138169"/>
            <a:chOff x="807626" y="1311856"/>
            <a:chExt cx="7533638" cy="2511938"/>
          </a:xfrm>
          <a:solidFill>
            <a:schemeClr val="accent4"/>
          </a:solidFill>
        </p:grpSpPr>
        <p:sp>
          <p:nvSpPr>
            <p:cNvPr id="2020" name="Google Shape;2020;p46"/>
            <p:cNvSpPr/>
            <p:nvPr/>
          </p:nvSpPr>
          <p:spPr>
            <a:xfrm>
              <a:off x="883863" y="1388093"/>
              <a:ext cx="7457400" cy="2435700"/>
            </a:xfrm>
            <a:prstGeom prst="roundRect">
              <a:avLst>
                <a:gd name="adj" fmla="val 11422"/>
              </a:avLst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46"/>
            <p:cNvSpPr/>
            <p:nvPr/>
          </p:nvSpPr>
          <p:spPr>
            <a:xfrm>
              <a:off x="807626" y="1311856"/>
              <a:ext cx="7457400" cy="2435700"/>
            </a:xfrm>
            <a:prstGeom prst="roundRect">
              <a:avLst>
                <a:gd name="adj" fmla="val 11422"/>
              </a:avLst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22" name="Google Shape;2022;p46"/>
          <p:cNvSpPr/>
          <p:nvPr/>
        </p:nvSpPr>
        <p:spPr>
          <a:xfrm>
            <a:off x="916532" y="547100"/>
            <a:ext cx="7516268" cy="80424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3" name="Google Shape;2023;p46"/>
          <p:cNvSpPr txBox="1">
            <a:spLocks noGrp="1"/>
          </p:cNvSpPr>
          <p:nvPr>
            <p:ph type="title"/>
          </p:nvPr>
        </p:nvSpPr>
        <p:spPr>
          <a:xfrm>
            <a:off x="1123252" y="721484"/>
            <a:ext cx="7516268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/>
            <a:r>
              <a:rPr lang="en-US" sz="2700" dirty="0" err="1">
                <a:solidFill>
                  <a:schemeClr val="accent3"/>
                </a:solidFill>
              </a:rPr>
              <a:t>Mustaqil</a:t>
            </a:r>
            <a:r>
              <a:rPr lang="en-US" sz="2700" dirty="0">
                <a:solidFill>
                  <a:schemeClr val="accent3"/>
                </a:solidFill>
              </a:rPr>
              <a:t> </a:t>
            </a:r>
            <a:r>
              <a:rPr lang="en-US" sz="2700" dirty="0" err="1">
                <a:solidFill>
                  <a:schemeClr val="accent3"/>
                </a:solidFill>
              </a:rPr>
              <a:t>topshiriq</a:t>
            </a:r>
            <a:r>
              <a:rPr lang="en-US" sz="2700" dirty="0">
                <a:solidFill>
                  <a:schemeClr val="accent3"/>
                </a:solidFill>
              </a:rPr>
              <a:t>. (79- bet) 5- </a:t>
            </a:r>
            <a:r>
              <a:rPr lang="en-US" sz="2700" dirty="0" err="1">
                <a:solidFill>
                  <a:schemeClr val="accent3"/>
                </a:solidFill>
              </a:rPr>
              <a:t>topshiriq</a:t>
            </a:r>
            <a:r>
              <a:rPr lang="en-US" sz="2700" dirty="0">
                <a:solidFill>
                  <a:schemeClr val="accent3"/>
                </a:solidFill>
              </a:rPr>
              <a:t>.</a:t>
            </a:r>
            <a:br>
              <a:rPr lang="en-US" sz="2700" dirty="0">
                <a:solidFill>
                  <a:schemeClr val="accent3"/>
                </a:solidFill>
              </a:rPr>
            </a:br>
            <a:r>
              <a:rPr lang="en-US" sz="2700" dirty="0" err="1"/>
              <a:t>Namuna</a:t>
            </a:r>
            <a:r>
              <a:rPr lang="en-US" sz="2700" dirty="0"/>
              <a:t> </a:t>
            </a:r>
            <a:r>
              <a:rPr lang="en-US" sz="2700" dirty="0" err="1"/>
              <a:t>asosida</a:t>
            </a:r>
            <a:r>
              <a:rPr lang="en-US" sz="2700" dirty="0"/>
              <a:t> </a:t>
            </a:r>
            <a:r>
              <a:rPr lang="en-US" sz="2700" dirty="0" err="1"/>
              <a:t>ifodalar</a:t>
            </a:r>
            <a:r>
              <a:rPr lang="en-US" sz="2700" dirty="0"/>
              <a:t> </a:t>
            </a:r>
            <a:r>
              <a:rPr lang="en-US" sz="2700" dirty="0" err="1"/>
              <a:t>tuzamiz</a:t>
            </a:r>
            <a:r>
              <a:rPr lang="en-US" sz="2700" dirty="0"/>
              <a:t>?</a:t>
            </a:r>
            <a:endParaRPr sz="2700" dirty="0">
              <a:solidFill>
                <a:schemeClr val="accent3"/>
              </a:solidFill>
            </a:endParaRPr>
          </a:p>
        </p:txBody>
      </p:sp>
      <p:sp>
        <p:nvSpPr>
          <p:cNvPr id="2025" name="Google Shape;2025;p46"/>
          <p:cNvSpPr txBox="1">
            <a:spLocks noGrp="1"/>
          </p:cNvSpPr>
          <p:nvPr>
            <p:ph type="body" idx="2"/>
          </p:nvPr>
        </p:nvSpPr>
        <p:spPr>
          <a:xfrm>
            <a:off x="521170" y="2869657"/>
            <a:ext cx="3074700" cy="5111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400" b="1" dirty="0"/>
              <a:t>N</a:t>
            </a:r>
            <a:r>
              <a:rPr lang="en-US" sz="2400" b="1" dirty="0" err="1"/>
              <a:t>amuna</a:t>
            </a:r>
            <a:r>
              <a:rPr lang="en-US" sz="2400" b="1" dirty="0"/>
              <a:t>: 1 x 9 = 9 </a:t>
            </a:r>
            <a:endParaRPr b="1" dirty="0"/>
          </a:p>
        </p:txBody>
      </p:sp>
      <p:grpSp>
        <p:nvGrpSpPr>
          <p:cNvPr id="2026" name="Google Shape;2026;p46"/>
          <p:cNvGrpSpPr/>
          <p:nvPr/>
        </p:nvGrpSpPr>
        <p:grpSpPr>
          <a:xfrm rot="3085484" flipH="1">
            <a:off x="-698785" y="3517871"/>
            <a:ext cx="2816830" cy="2273284"/>
            <a:chOff x="-729163" y="3851975"/>
            <a:chExt cx="2464103" cy="1988620"/>
          </a:xfrm>
        </p:grpSpPr>
        <p:sp>
          <p:nvSpPr>
            <p:cNvPr id="2027" name="Google Shape;2027;p46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6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6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6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6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6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6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6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46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6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6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6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6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6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C8601A82-EC28-4277-ABD7-F257F7491D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26" t="26301" r="14049" b="18653"/>
          <a:stretch/>
        </p:blipFill>
        <p:spPr>
          <a:xfrm>
            <a:off x="3595870" y="1889574"/>
            <a:ext cx="5145998" cy="209590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0B87DC4-61B0-4C16-A59B-0A4BA98260EE}"/>
              </a:ext>
            </a:extLst>
          </p:cNvPr>
          <p:cNvSpPr txBox="1"/>
          <p:nvPr/>
        </p:nvSpPr>
        <p:spPr>
          <a:xfrm>
            <a:off x="6072420" y="2762535"/>
            <a:ext cx="58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20806A3-B17D-4378-9778-D24ADD1D4897}"/>
              </a:ext>
            </a:extLst>
          </p:cNvPr>
          <p:cNvSpPr txBox="1"/>
          <p:nvPr/>
        </p:nvSpPr>
        <p:spPr>
          <a:xfrm>
            <a:off x="3712356" y="3386335"/>
            <a:ext cx="58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4"/>
                </a:solidFill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8" name="Google Shape;2188;p53"/>
          <p:cNvGrpSpPr/>
          <p:nvPr/>
        </p:nvGrpSpPr>
        <p:grpSpPr>
          <a:xfrm>
            <a:off x="1445275" y="1253626"/>
            <a:ext cx="6253425" cy="2649871"/>
            <a:chOff x="1453903" y="1500600"/>
            <a:chExt cx="6253425" cy="2828943"/>
          </a:xfrm>
        </p:grpSpPr>
        <p:sp>
          <p:nvSpPr>
            <p:cNvPr id="2189" name="Google Shape;2189;p53"/>
            <p:cNvSpPr/>
            <p:nvPr/>
          </p:nvSpPr>
          <p:spPr>
            <a:xfrm>
              <a:off x="1530028" y="1591443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53"/>
            <p:cNvSpPr/>
            <p:nvPr/>
          </p:nvSpPr>
          <p:spPr>
            <a:xfrm>
              <a:off x="1453903" y="1500600"/>
              <a:ext cx="6177300" cy="2738100"/>
            </a:xfrm>
            <a:prstGeom prst="roundRect">
              <a:avLst>
                <a:gd name="adj" fmla="val 10064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1" name="Google Shape;2191;p53"/>
          <p:cNvSpPr txBox="1">
            <a:spLocks noGrp="1"/>
          </p:cNvSpPr>
          <p:nvPr>
            <p:ph type="title"/>
          </p:nvPr>
        </p:nvSpPr>
        <p:spPr>
          <a:xfrm>
            <a:off x="1470223" y="1253626"/>
            <a:ext cx="6152352" cy="25647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E’</a:t>
            </a:r>
            <a:r>
              <a:rPr lang="en-US" dirty="0" err="1"/>
              <a:t>tiboringiz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rahmat</a:t>
            </a:r>
            <a:r>
              <a:rPr lang="en-US" dirty="0"/>
              <a:t>!</a:t>
            </a:r>
            <a:endParaRPr dirty="0"/>
          </a:p>
        </p:txBody>
      </p:sp>
      <p:grpSp>
        <p:nvGrpSpPr>
          <p:cNvPr id="2192" name="Google Shape;2192;p53"/>
          <p:cNvGrpSpPr/>
          <p:nvPr/>
        </p:nvGrpSpPr>
        <p:grpSpPr>
          <a:xfrm rot="-618237" flipH="1">
            <a:off x="7353241" y="1690447"/>
            <a:ext cx="2237788" cy="1755910"/>
            <a:chOff x="-2415600" y="2986400"/>
            <a:chExt cx="1943075" cy="1524659"/>
          </a:xfrm>
        </p:grpSpPr>
        <p:sp>
          <p:nvSpPr>
            <p:cNvPr id="2193" name="Google Shape;2193;p53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53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53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53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53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98" name="Google Shape;2198;p53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2199" name="Google Shape;2199;p53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53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nguage Arts Subject for High School - 9th Grade: Grammar by Slidesgo">
  <a:themeElements>
    <a:clrScheme name="Simple Light">
      <a:dk1>
        <a:srgbClr val="000000"/>
      </a:dk1>
      <a:lt1>
        <a:srgbClr val="FFE8DE"/>
      </a:lt1>
      <a:dk2>
        <a:srgbClr val="F4DED4"/>
      </a:dk2>
      <a:lt2>
        <a:srgbClr val="119B9B"/>
      </a:lt2>
      <a:accent1>
        <a:srgbClr val="F1C232"/>
      </a:accent1>
      <a:accent2>
        <a:srgbClr val="FFEBA5"/>
      </a:accent2>
      <a:accent3>
        <a:srgbClr val="E24747"/>
      </a:accent3>
      <a:accent4>
        <a:srgbClr val="FFFFFF"/>
      </a:accent4>
      <a:accent5>
        <a:srgbClr val="FAFAFA"/>
      </a:accent5>
      <a:accent6>
        <a:srgbClr val="FAFAFA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197</Words>
  <Application>Microsoft Office PowerPoint</Application>
  <PresentationFormat>Экран (16:9)</PresentationFormat>
  <Paragraphs>84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Raleway</vt:lpstr>
      <vt:lpstr>Josefin Sans</vt:lpstr>
      <vt:lpstr>Language Arts Subject for High School - 9th Grade: Grammar by Slidesgo</vt:lpstr>
      <vt:lpstr>Matematika  2 - sinf</vt:lpstr>
      <vt:lpstr>Mavzu:</vt:lpstr>
      <vt:lpstr>Mustaqil topshiriq. (78-bet) 5- topshiriq.</vt:lpstr>
      <vt:lpstr>1 – topshiriq. Hisoblashlarni tushuntiramiz</vt:lpstr>
      <vt:lpstr>2 – topshiriq. Model asosida ifodalar tuzamiz va qiymatini topamiz</vt:lpstr>
      <vt:lpstr>Презентация PowerPoint</vt:lpstr>
      <vt:lpstr>4 – topshiriq. Kim tez hisoblaydi?</vt:lpstr>
      <vt:lpstr>Mustaqil topshiriq. (79- bet) 5- topshiriq. Namuna asosida ifodalar tuzamiz?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 2 - sinf</dc:title>
  <cp:lastModifiedBy>Zafar Sharipov</cp:lastModifiedBy>
  <cp:revision>21</cp:revision>
  <dcterms:modified xsi:type="dcterms:W3CDTF">2021-11-13T04:12:06Z</dcterms:modified>
</cp:coreProperties>
</file>