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4" r:id="rId5"/>
    <p:sldId id="275" r:id="rId6"/>
    <p:sldId id="264" r:id="rId7"/>
    <p:sldId id="265" r:id="rId8"/>
    <p:sldId id="268" r:id="rId9"/>
    <p:sldId id="269" r:id="rId10"/>
    <p:sldId id="270" r:id="rId11"/>
    <p:sldId id="276" r:id="rId12"/>
    <p:sldId id="273" r:id="rId13"/>
    <p:sldId id="272" r:id="rId14"/>
    <p:sldId id="262" r:id="rId15"/>
    <p:sldId id="26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31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Математика, клетка, цифры. Шаблон для презентаций. | Нач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87824" y="195486"/>
            <a:ext cx="2952328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131840" y="235907"/>
            <a:ext cx="432583" cy="457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35907"/>
            <a:ext cx="4572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54032" y="339502"/>
            <a:ext cx="864096" cy="353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247878"/>
            <a:ext cx="504056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203598"/>
            <a:ext cx="5904656" cy="273630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5776" y="143473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27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535" y="277594"/>
            <a:ext cx="7661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Namunalar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ko‘paytmalarni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1595761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· 1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08506" y="1601033"/>
            <a:ext cx="3312368" cy="305894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48566" y="2143787"/>
            <a:ext cx="2232248" cy="197344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06628" y="2622129"/>
            <a:ext cx="1116124" cy="1016755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2713314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x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endCxn id="10" idx="0"/>
          </p:cNvCxnSpPr>
          <p:nvPr/>
        </p:nvCxnSpPr>
        <p:spPr>
          <a:xfrm flipH="1">
            <a:off x="3664690" y="1601033"/>
            <a:ext cx="1504" cy="1021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664690" y="3606679"/>
            <a:ext cx="1504" cy="1021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923928" y="1851670"/>
            <a:ext cx="674892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222753" y="2531852"/>
            <a:ext cx="957980" cy="3999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183413" y="3271057"/>
            <a:ext cx="1022386" cy="3678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009348" y="3564532"/>
            <a:ext cx="668784" cy="807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699792" y="1872344"/>
            <a:ext cx="668784" cy="807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2125719" y="2591270"/>
            <a:ext cx="997322" cy="34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051721" y="3271057"/>
            <a:ext cx="1071320" cy="293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647853" y="3515377"/>
            <a:ext cx="674892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945706" y="2276053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121172" y="2743960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99953" y="3252736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554196" y="3514991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06628" y="3502603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27784" y="3210589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81243" y="2765358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58082" y="2295663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131496" y="2057544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64169" y="1941720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23728" y="3462336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157280" y="2015436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940152" y="2303647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· 6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940152" y="3011533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· 8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91933" y="3568700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01743" y="2754450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693631" y="4018007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864520" y="3982755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915816" y="1563638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962961" y="2736249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1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535" y="277594"/>
            <a:ext cx="7661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Namunalar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ko‘paytmalarni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10095" y="1304415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·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2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08506" y="1601033"/>
            <a:ext cx="3312368" cy="305894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48566" y="2143787"/>
            <a:ext cx="2232248" cy="197344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06628" y="2622129"/>
            <a:ext cx="1116124" cy="1016755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2713314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x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endCxn id="10" idx="0"/>
          </p:cNvCxnSpPr>
          <p:nvPr/>
        </p:nvCxnSpPr>
        <p:spPr>
          <a:xfrm flipH="1">
            <a:off x="3664690" y="1601033"/>
            <a:ext cx="1504" cy="1021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664690" y="3606679"/>
            <a:ext cx="1504" cy="1021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923928" y="1851670"/>
            <a:ext cx="674892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222753" y="2531852"/>
            <a:ext cx="957980" cy="3999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183413" y="3271057"/>
            <a:ext cx="1022386" cy="3678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009348" y="3564532"/>
            <a:ext cx="668784" cy="807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699792" y="1872344"/>
            <a:ext cx="668784" cy="807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2125719" y="2591270"/>
            <a:ext cx="997322" cy="34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051721" y="3271057"/>
            <a:ext cx="1071320" cy="293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647853" y="3515377"/>
            <a:ext cx="674892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945706" y="2276053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121172" y="2743960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99953" y="3252736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554196" y="3514991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06628" y="3502603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27784" y="3210589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81243" y="2765358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58082" y="2295663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131496" y="2057544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64169" y="1941720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23728" y="3462336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157280" y="2015436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910095" y="1871161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·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3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940152" y="2407587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·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91933" y="3568700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01743" y="2754450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693631" y="4018007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864520" y="3982755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915816" y="1563638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962961" y="2736249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40152" y="2930998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·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5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41655" y="3487102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·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7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11598" y="4025530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·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9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7209" y="160438"/>
            <a:ext cx="66967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perimetrini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(80-bet)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3" y="1612778"/>
            <a:ext cx="2050710" cy="1592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5400000">
            <a:off x="7904383" y="213271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1159923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3079846" y="1945659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187" y="285978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P=10+2+10+2=24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0187" y="336383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P=24 (cm)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8038" y="407680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P=18 (cm)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9832" y="358175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P=5+4+5+4=18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8745" y="113159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1671" y="1598052"/>
            <a:ext cx="1733164" cy="159254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5400000">
            <a:off x="5667163" y="213271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3609" y="333849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P=4+4+4+4=16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3609" y="387413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P=16 (cm)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6713" y="1631205"/>
            <a:ext cx="2531922" cy="1152128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91555" y="4076806"/>
            <a:ext cx="229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24&gt;18&gt;16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67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18" grpId="0"/>
      <p:bldP spid="1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Детское) для оформления стендов,рисования + ...) 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2"/>
            <a:ext cx="9144000" cy="51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уратино |Рамки с героями мультфильмов | ФОТОШОП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2"/>
            <a:ext cx="9144000" cy="51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416142">
            <a:off x="2713470" y="1315080"/>
            <a:ext cx="5530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80-bet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5-misol 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91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910" y="277594"/>
            <a:ext cx="7164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(80-bet)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563638"/>
            <a:ext cx="8064896" cy="1944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8" idx="3"/>
          </p:cNvCxnSpPr>
          <p:nvPr/>
        </p:nvCxnSpPr>
        <p:spPr>
          <a:xfrm>
            <a:off x="1403648" y="2535746"/>
            <a:ext cx="71287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436324" y="1707654"/>
            <a:ext cx="7528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2	3    4    5	    6    7     8     9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403648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67544" y="2181803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6948264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156176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364088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572000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779912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987824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195736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740352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557694" y="2715766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144364"/>
            <a:ext cx="7712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LA Suggested Resources - The Plainfield Public School Distric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7694"/>
            <a:ext cx="4464496" cy="27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Математика, клетка, цифры. Шаблон для презентаций. | Нач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87824" y="195486"/>
            <a:ext cx="2952328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131840" y="235907"/>
            <a:ext cx="432583" cy="457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35907"/>
            <a:ext cx="4572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54032" y="339502"/>
            <a:ext cx="864096" cy="353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247878"/>
            <a:ext cx="504056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203598"/>
            <a:ext cx="5904656" cy="273630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08359" y="987574"/>
            <a:ext cx="5742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songa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	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(11-dars. 80-bet)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ричневый старый свиток, свиток бумаги священный PNG | Hot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131590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79-bet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345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535" y="277594"/>
            <a:ext cx="7661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(79-bet)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2655" y="1053527"/>
            <a:ext cx="2837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· 9 = 9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17258" r="28877" b="65485"/>
          <a:stretch/>
        </p:blipFill>
        <p:spPr bwMode="auto">
          <a:xfrm>
            <a:off x="3419872" y="1851670"/>
            <a:ext cx="51125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172400" y="4083918"/>
            <a:ext cx="360040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40494" y="36241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41330" y="365488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18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5565" y="365488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27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23522" y="365557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36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606025" y="364518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45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024852" y="2966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0651" y="2268103"/>
            <a:ext cx="213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 · 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9 =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18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3151" y="2851806"/>
            <a:ext cx="213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 · 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9 =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27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3152" y="3437587"/>
            <a:ext cx="213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 · 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9 =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36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0651" y="3976776"/>
            <a:ext cx="213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5 · 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9 =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45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15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535" y="277594"/>
            <a:ext cx="7661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(79-bet)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17258" r="28877" b="65485"/>
          <a:stretch/>
        </p:blipFill>
        <p:spPr bwMode="auto">
          <a:xfrm>
            <a:off x="3419872" y="1851670"/>
            <a:ext cx="51125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172400" y="4083918"/>
            <a:ext cx="360040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40494" y="36241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41330" y="365488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18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5565" y="365488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27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23522" y="365557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36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606025" y="364518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45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084168" y="365557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54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364518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63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092280" y="365187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72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570423" y="365557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81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024852" y="2966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0651" y="1779662"/>
            <a:ext cx="213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 · 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9 =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54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3151" y="2363365"/>
            <a:ext cx="213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7 · 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9 =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63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3152" y="2949146"/>
            <a:ext cx="213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8 · 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9 =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72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0651" y="3488335"/>
            <a:ext cx="213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9 · 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9 =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81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535" y="277594"/>
            <a:ext cx="7661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Hisoblashlar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bajarilgan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92218" y="3147814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x 1=1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3147814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x 2=2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31920" y="3147814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x 3=3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AutoShape 4" descr="Пустой Стеклянная Банка Клипарт Изображе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Пустой Стеклянная Банка Клипарт Изображен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банка пнг образ | Векторы и PSD-файлы | Бесплатная загрузка на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16" y="1638750"/>
            <a:ext cx="1435887" cy="17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95" y="2655191"/>
            <a:ext cx="629943" cy="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банка пнг образ | Векторы и PSD-файлы | Бесплатная загрузка на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42" y="1601032"/>
            <a:ext cx="1435887" cy="17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72" y="2237673"/>
            <a:ext cx="629943" cy="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88" y="2617589"/>
            <a:ext cx="629943" cy="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банка пнг образ | Векторы и PSD-файлы | Бесплатная загрузка на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87427"/>
            <a:ext cx="1435887" cy="17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31" y="2221542"/>
            <a:ext cx="629943" cy="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68" y="2591269"/>
            <a:ext cx="629943" cy="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2608">
            <a:off x="6184090" y="2221541"/>
            <a:ext cx="629943" cy="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535" y="277594"/>
            <a:ext cx="7661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Hisoblashlar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bajarilgan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3451269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x 1=3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10" descr="банка пнг образ | Векторы и PSD-файлы | Бесплатная загрузка на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85" y="1673041"/>
            <a:ext cx="1435887" cy="17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41" y="2560959"/>
            <a:ext cx="629943" cy="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анка пнг образ | Векторы и PSD-файлы | Бесплатная загрузка на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42" y="1673041"/>
            <a:ext cx="1435887" cy="17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13" y="2583979"/>
            <a:ext cx="629943" cy="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банка пнг образ | Векторы и PSD-файлы | Бесплатная загрузка на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3041"/>
            <a:ext cx="1435887" cy="17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2608">
            <a:off x="5118988" y="2493604"/>
            <a:ext cx="629943" cy="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1097" y="382473"/>
            <a:ext cx="817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795" y="2376985"/>
            <a:ext cx="781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0     1     2     3    4     5     6    7    8     9   10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5372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40651" y="2139701"/>
            <a:ext cx="78637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17417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63688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83768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70630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95936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16016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436096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732240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452320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02591" y="3051593"/>
            <a:ext cx="23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 · 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      = 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120350"/>
            <a:ext cx="576064" cy="570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93840" y="305159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084168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00392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Дуга 5"/>
          <p:cNvSpPr/>
          <p:nvPr/>
        </p:nvSpPr>
        <p:spPr>
          <a:xfrm rot="18785649">
            <a:off x="848196" y="1637417"/>
            <a:ext cx="1739451" cy="1725316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50077" y="1823710"/>
            <a:ext cx="144016" cy="150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18800" y="1006901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3234" y="3023316"/>
            <a:ext cx="1762542" cy="9165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1710"/>
            <a:ext cx="1193221" cy="10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59" y="2879253"/>
            <a:ext cx="1193221" cy="10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17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1097" y="382473"/>
            <a:ext cx="817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795" y="2376985"/>
            <a:ext cx="781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0     1     2     3    4     5     6    7    8     9   10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5372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40651" y="2139701"/>
            <a:ext cx="78637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17417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63688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83768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70630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95936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16016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436096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732240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452320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89868" y="4062580"/>
            <a:ext cx="23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  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·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      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5261" y="4131337"/>
            <a:ext cx="576064" cy="570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081117" y="406258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7</a:t>
            </a:r>
            <a:endParaRPr lang="ru-RU" sz="4000" b="1" dirty="0">
              <a:solidFill>
                <a:srgbClr val="00B05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084168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00392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Дуга 5"/>
          <p:cNvSpPr/>
          <p:nvPr/>
        </p:nvSpPr>
        <p:spPr>
          <a:xfrm rot="18785649">
            <a:off x="559868" y="778456"/>
            <a:ext cx="6296074" cy="692871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33523" y="1917859"/>
            <a:ext cx="144016" cy="150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13950" y="1059582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52831" y="2951308"/>
            <a:ext cx="5519369" cy="8445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1710"/>
            <a:ext cx="1038377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987824" y="4147117"/>
            <a:ext cx="576064" cy="570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053680" y="40783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1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57517" y="4164869"/>
            <a:ext cx="576064" cy="570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023373" y="409611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7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4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1710"/>
            <a:ext cx="1038377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1710"/>
            <a:ext cx="1038377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1710"/>
            <a:ext cx="1038377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1710"/>
            <a:ext cx="1038377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1710"/>
            <a:ext cx="1038377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31" y="2851710"/>
            <a:ext cx="1038377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5" grpId="0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372</Words>
  <Application>Microsoft Office PowerPoint</Application>
  <PresentationFormat>Экран (16:9)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22</cp:revision>
  <dcterms:created xsi:type="dcterms:W3CDTF">2021-11-02T08:58:19Z</dcterms:created>
  <dcterms:modified xsi:type="dcterms:W3CDTF">2022-01-07T07:47:54Z</dcterms:modified>
</cp:coreProperties>
</file>