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59" r:id="rId5"/>
    <p:sldId id="261" r:id="rId6"/>
    <p:sldId id="262" r:id="rId7"/>
    <p:sldId id="260" r:id="rId8"/>
    <p:sldId id="263" r:id="rId9"/>
    <p:sldId id="264" r:id="rId10"/>
    <p:sldId id="268" r:id="rId11"/>
    <p:sldId id="266" r:id="rId12"/>
    <p:sldId id="269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качать фон “Планеты и ракета” для презентаций PowerPoint,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D:\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1434734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2-sinf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7250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тские ра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6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1347614"/>
            <a:ext cx="449674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81-bet. 6-misol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567080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223932"/>
            <a:ext cx="3498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6-misol.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(81-bet)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3126" y="846757"/>
            <a:ext cx="2935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217" y="1621773"/>
            <a:ext cx="7247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· 1	   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· 0	       4 · 1</a:t>
            </a:r>
          </a:p>
          <a:p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 · 0          6 · 1	       6 · 0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8" descr="D:\330-3309042_transparent-kids-listening-clipart-kids-writing-clipart-h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75935"/>
            <a:ext cx="2208241" cy="202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амка детей иллюстрация вектора. иллюстрации насчитывающей прочитано -  7233424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2067694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817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D:\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79712" y="483518"/>
            <a:ext cx="5742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sonini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xonali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songa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ko‘paytirish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	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(12-dars. 81-bet)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1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тские ра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6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1347614"/>
            <a:ext cx="477887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endParaRPr lang="en-US" sz="4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tekshiramiz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80-bet. 5-misol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263400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40651" y="411510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98479" y="413251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910" y="277594"/>
            <a:ext cx="7164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(80-bet)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asharotlar – Tele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563638"/>
            <a:ext cx="8064896" cy="194421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8" idx="3"/>
          </p:cNvCxnSpPr>
          <p:nvPr/>
        </p:nvCxnSpPr>
        <p:spPr>
          <a:xfrm>
            <a:off x="1403648" y="2535746"/>
            <a:ext cx="71287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436324" y="1707654"/>
            <a:ext cx="7528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2	3    4    5	    6    7     8     9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403648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67544" y="2181803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</a:t>
            </a:r>
            <a:r>
              <a:rPr 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6948264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156176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364088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572000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779912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987824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195736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740352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436324" y="2709114"/>
            <a:ext cx="7528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	2	3    4    5	    6    7     8     9</a:t>
            </a:r>
            <a:endParaRPr lang="en-US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8800" y="360674"/>
            <a:ext cx="711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Hisoblashni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tushuntiramiz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(81-bet)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2591" y="2301010"/>
            <a:ext cx="507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0    1     2    3    4     5    6  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7544" y="411510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25372" y="413251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851920" y="2139701"/>
            <a:ext cx="4752528" cy="3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995936" y="1995685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716016" y="1995685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436096" y="199923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732240" y="199923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452320" y="199923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92080" y="2952025"/>
            <a:ext cx="232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0 · 3 = 0</a:t>
            </a:r>
            <a:endParaRPr lang="ru-RU" sz="4000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084168" y="199923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00392" y="199923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60443" y="2955666"/>
            <a:ext cx="232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 · 0 = 0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13584" y="1033411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574740" y="1203596"/>
            <a:ext cx="792088" cy="7442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644318" y="1384904"/>
            <a:ext cx="652931" cy="5629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563501" y="3797627"/>
            <a:ext cx="572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xulosaga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keldingiz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0" descr="банка пнг образ | Векторы и PSD-файлы | Бесплатная загрузка на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30" y="1437946"/>
            <a:ext cx="1124991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банка пнг образ | Векторы и PSD-файлы | Бесплатная загрузка на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45" y="1412338"/>
            <a:ext cx="1145850" cy="14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банка пнг образ | Векторы и PSD-файлы | Бесплатная загрузка на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6445"/>
            <a:ext cx="1124991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9920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223932"/>
            <a:ext cx="3498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2-misol.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(81-bet)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3126" y="846757"/>
            <a:ext cx="2935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806439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· 0	                  3 · 0	                 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 ·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endParaRPr lang="en-US" sz="360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· 0               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 · 0	                  6 · 0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806439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 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79" y="2914434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 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1824404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 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2912152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 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1806439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 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7" y="2912151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 0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647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40651" y="411510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98479" y="376376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1" y="27759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tezroq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hisoblaydi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(81-bet)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asharotlar – Tele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940152" y="843558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 · 1 = 0</a:t>
            </a:r>
            <a:endParaRPr lang="en-US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08506" y="1347614"/>
            <a:ext cx="3312368" cy="305894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48566" y="1890368"/>
            <a:ext cx="2232248" cy="197344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06628" y="2385431"/>
            <a:ext cx="1116124" cy="1016755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99866" y="2493665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664690" y="1347614"/>
            <a:ext cx="1504" cy="1021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0" idx="4"/>
          </p:cNvCxnSpPr>
          <p:nvPr/>
        </p:nvCxnSpPr>
        <p:spPr>
          <a:xfrm>
            <a:off x="3664690" y="3402186"/>
            <a:ext cx="0" cy="972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923928" y="1598251"/>
            <a:ext cx="674892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4207978" y="2278433"/>
            <a:ext cx="972755" cy="3999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183413" y="3017638"/>
            <a:ext cx="1036660" cy="3678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4009348" y="3311113"/>
            <a:ext cx="668784" cy="807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2699792" y="1635646"/>
            <a:ext cx="668784" cy="807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2125719" y="2337851"/>
            <a:ext cx="997322" cy="3405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2051720" y="3017638"/>
            <a:ext cx="1054908" cy="2976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2647853" y="3261958"/>
            <a:ext cx="674892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3945706" y="2022634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139952" y="2499742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999953" y="2999317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590708" y="3251514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106628" y="3249184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627784" y="2957170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481243" y="2511939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658082" y="2042244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131496" y="1804125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364169" y="1688301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942771" y="1275606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 · 2 =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endParaRPr lang="en-US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940152" y="1707654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 · 3 = 0</a:t>
            </a:r>
            <a:endParaRPr lang="en-US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391933" y="3315281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701743" y="2501031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45151" y="2139702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 ·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0</a:t>
            </a:r>
            <a:endParaRPr lang="en-US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64088" y="2571750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 ·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0</a:t>
            </a:r>
            <a:endParaRPr lang="en-US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964088" y="3003798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 ·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0</a:t>
            </a:r>
            <a:endParaRPr lang="en-US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40152" y="3435846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 ·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0</a:t>
            </a:r>
            <a:endParaRPr lang="en-US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945151" y="3867894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 ·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0</a:t>
            </a:r>
            <a:endParaRPr lang="en-US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40152" y="4299942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 ·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0</a:t>
            </a:r>
            <a:endParaRPr lang="en-US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18696" y="3733709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64520" y="3717950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50849" y="3251514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870053" y="2459579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195736" y="1754461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18689" y="1334358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72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3" grpId="0"/>
      <p:bldP spid="66" grpId="0"/>
      <p:bldP spid="67" grpId="0"/>
      <p:bldP spid="68" grpId="0"/>
      <p:bldP spid="6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7" grpId="0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3653611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0    1    2    3    4    5    6  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55576" y="411510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13404" y="413251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563888" y="3492303"/>
            <a:ext cx="4104456" cy="3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851920" y="3348286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27984" y="3348286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04048" y="3351831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156176" y="3351831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732240" y="3351831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80112" y="2283925"/>
            <a:ext cx="232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0 · 2 = 0</a:t>
            </a:r>
            <a:endParaRPr lang="ru-RU" sz="4000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580112" y="3351831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308304" y="3351831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15816" y="2259908"/>
            <a:ext cx="232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 · 0 = 0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9154" y="545186"/>
            <a:ext cx="8344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Quyonchaning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sakrash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uzunligi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m.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biror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sakramasa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turgan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joyidan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siljiydi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ugs Bunny Rabbit Cartoon, Cute Bunny Cartoon, bunny holding carrots,  mammal, vertebrate, cartoons png | Klipart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7005314"/>
            <a:ext cx="792088" cy="194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0487269 Large 8 - Зайчик Картинка Для Детей - (391x698) Png Clipart 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1810" y="2637868"/>
            <a:ext cx="1469863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2996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7763" y="168658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 cm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9552" y="411510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86493" y="376376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331640" y="2143246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331639" y="2281721"/>
            <a:ext cx="352839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7545" y="2787774"/>
            <a:ext cx="0" cy="2880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93953" y="1789303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7 &lt; 10 &lt; 11 &lt; 12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08104" y="1789303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7&lt;     &lt;     &lt;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75656" y="267494"/>
            <a:ext cx="6692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Kesmalar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uzunligini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uzunroq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(81-bet)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860032" y="2122831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67545" y="2931790"/>
            <a:ext cx="504055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23828" y="2804242"/>
            <a:ext cx="0" cy="2880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475656" y="3491386"/>
            <a:ext cx="0" cy="28803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1475657" y="3635402"/>
            <a:ext cx="482453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00192" y="3507854"/>
            <a:ext cx="0" cy="28803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66031" y="4143732"/>
            <a:ext cx="0" cy="2880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66032" y="4287748"/>
            <a:ext cx="592219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588224" y="4160200"/>
            <a:ext cx="0" cy="2880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23728" y="2332915"/>
            <a:ext cx="214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11 cm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71649" y="3723878"/>
            <a:ext cx="214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12 cm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54870" y="3054976"/>
            <a:ext cx="214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cm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2348" y="1877671"/>
            <a:ext cx="457200" cy="5637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995120" y="1877671"/>
            <a:ext cx="457200" cy="5637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812360" y="1897893"/>
            <a:ext cx="457200" cy="5637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3244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3" grpId="0"/>
      <p:bldP spid="33" grpId="1"/>
      <p:bldP spid="40" grpId="0"/>
      <p:bldP spid="41" grpId="0"/>
      <p:bldP spid="43" grpId="0"/>
      <p:bldP spid="11" grpId="0" animBg="1"/>
      <p:bldP spid="11" grpId="1" animBg="1"/>
      <p:bldP spid="44" grpId="0" animBg="1"/>
      <p:bldP spid="44" grpId="1" animBg="1"/>
      <p:bldP spid="45" grpId="0" animBg="1"/>
      <p:bldP spid="4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276</Words>
  <Application>Microsoft Office PowerPoint</Application>
  <PresentationFormat>Экран (16:9)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15</cp:revision>
  <dcterms:created xsi:type="dcterms:W3CDTF">2021-11-02T10:44:05Z</dcterms:created>
  <dcterms:modified xsi:type="dcterms:W3CDTF">2021-11-07T16:41:47Z</dcterms:modified>
</cp:coreProperties>
</file>