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63" r:id="rId6"/>
    <p:sldId id="264" r:id="rId7"/>
    <p:sldId id="269" r:id="rId8"/>
    <p:sldId id="265" r:id="rId9"/>
    <p:sldId id="266" r:id="rId10"/>
    <p:sldId id="261" r:id="rId11"/>
    <p:sldId id="267" r:id="rId12"/>
    <p:sldId id="268" r:id="rId13"/>
    <p:sldId id="26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рамка PNG, шаблон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6"/>
            <a:ext cx="9144000" cy="5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Тетрадь и пер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35846"/>
            <a:ext cx="1905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224282"/>
            <a:ext cx="5416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342942"/>
            <a:ext cx="234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ет шаблон с пятью детьми в саду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63564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82-bet. 5-topshiriq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44270"/>
            <a:ext cx="6128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5657" y="1790149"/>
            <a:ext cx="2808312" cy="9144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22" idx="1"/>
            <a:endCxn id="22" idx="3"/>
          </p:cNvCxnSpPr>
          <p:nvPr/>
        </p:nvCxnSpPr>
        <p:spPr>
          <a:xfrm>
            <a:off x="1475657" y="2247349"/>
            <a:ext cx="28083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51720" y="1767911"/>
            <a:ext cx="0" cy="9273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7904" y="1810659"/>
            <a:ext cx="0" cy="8706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146407" y="1790149"/>
            <a:ext cx="0" cy="8911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627784" y="1783654"/>
            <a:ext cx="0" cy="9273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563812" y="1753938"/>
            <a:ext cx="2808312" cy="9144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8" idx="1"/>
            <a:endCxn id="28" idx="3"/>
          </p:cNvCxnSpPr>
          <p:nvPr/>
        </p:nvCxnSpPr>
        <p:spPr>
          <a:xfrm>
            <a:off x="4563812" y="2211138"/>
            <a:ext cx="28083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139875" y="1731700"/>
            <a:ext cx="0" cy="9273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796059" y="1767912"/>
            <a:ext cx="0" cy="9004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234562" y="1753938"/>
            <a:ext cx="0" cy="8911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715939" y="1747443"/>
            <a:ext cx="0" cy="9273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787195" y="1835354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75856" y="1850635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693505" y="1850635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23728" y="1844672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77380" y="1844672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77380" y="2306310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37372" y="2284613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693505" y="2284613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257063" y="2284613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787195" y="2277588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76256" y="1795378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364917" y="1810659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782566" y="1810659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212789" y="1804696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666441" y="1804696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666441" y="2266334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226433" y="2244637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782566" y="2244637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346124" y="2244637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876256" y="2237612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540922" y="3006426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·        </a:t>
            </a:r>
            <a:r>
              <a:rPr lang="en-US" sz="4000" dirty="0" smtClean="0">
                <a:solidFill>
                  <a:srgbClr val="002060"/>
                </a:solidFill>
              </a:rPr>
              <a:t>= 20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13875" y="313523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010789" y="313523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14" descr="Child thinking writing and thinking clipart clipartxtras - Wiki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24" y="3006426"/>
            <a:ext cx="1837199" cy="16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44270"/>
            <a:ext cx="6128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14618" y="1584702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229925" y="3592056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·        </a:t>
            </a:r>
            <a:r>
              <a:rPr lang="en-US" sz="4000" dirty="0" smtClean="0">
                <a:solidFill>
                  <a:srgbClr val="002060"/>
                </a:solidFill>
              </a:rPr>
              <a:t>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02878" y="372086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699792" y="372086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009340" y="3717399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1533601" y="166009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535058" y="19060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535058" y="213528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821632" y="166009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823089" y="19060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823089" y="213528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339752" y="1562743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458735" y="163813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460192" y="188406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460192" y="211332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746766" y="163813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748223" y="188406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748223" y="211332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275855" y="1569638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394838" y="164502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396295" y="189095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396295" y="212021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682869" y="164502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684326" y="189095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684326" y="212021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02776" y="1580572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321759" y="165596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323216" y="190188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323216" y="21311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4609790" y="165596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611247" y="190188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4611247" y="21311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148064" y="1594077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267047" y="166946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268504" y="191539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268504" y="214465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5555078" y="166946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5556535" y="191539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556535" y="214465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425588" y="2581894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544571" y="265728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1546028" y="290321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546028" y="313247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832602" y="265728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34059" y="290321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834059" y="313247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350722" y="2559935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2469705" y="263532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471162" y="28812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2471162" y="311051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2757736" y="263532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2759193" y="28812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759193" y="311051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286825" y="2566830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405808" y="26422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407265" y="288814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3407265" y="311741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693839" y="26422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3695296" y="288814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3695296" y="311741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213746" y="2577764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332729" y="265315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334186" y="289908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4334186" y="312834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4620760" y="265315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4622217" y="289908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4622217" y="312834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159034" y="2591269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278017" y="266665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279474" y="291258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279474" y="314184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566048" y="266665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5567505" y="291258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567505" y="314184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Picture 14" descr="Child thinking writing and thinking clipart clipartxtras - Wiki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44187"/>
            <a:ext cx="1800199" cy="15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ультяшный дети с номерами, дети с номерами, фон векторная иллюстрация | 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818055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ри воздушных шарика | Картинки, Армия, Праздни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" y="0"/>
            <a:ext cx="1481458" cy="2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рамка PNG, шаблон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6"/>
            <a:ext cx="9144000" cy="5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Тетрадь и пер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35846"/>
            <a:ext cx="1905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771549"/>
            <a:ext cx="59267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songa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 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(13-dars, 82-bet) 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ет шаблон с пятью детьми в саду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63564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81-bet. 6-misol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3887" y="267494"/>
            <a:ext cx="349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9670" y="267494"/>
            <a:ext cx="293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092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	                  3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	                  4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  <a:p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            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	                  6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804" y="1423615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3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2803" y="253161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108" y="144158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9108" y="2529328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5412" y="1423615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5411" y="2529327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= 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2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77941"/>
            <a:ext cx="2074518" cy="17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-616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795365" y="1505805"/>
            <a:ext cx="848643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184793"/>
            <a:ext cx="6386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Hisoblashlarni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6093" y="3075806"/>
            <a:ext cx="345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 40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7668" y="143989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093" y="2147780"/>
            <a:ext cx="460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+ 10 + 10 +10 = 40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47976" y="1505805"/>
            <a:ext cx="848643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67866" y="1505805"/>
            <a:ext cx="848643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19800" y="1491630"/>
            <a:ext cx="848643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692103" y="14346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0169" y="14346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4065" y="14346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12860" r="58079" b="77828"/>
          <a:stretch/>
        </p:blipFill>
        <p:spPr bwMode="auto">
          <a:xfrm>
            <a:off x="360586" y="1513038"/>
            <a:ext cx="2950219" cy="18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Дорогой друг! Нот всего лишь семь на свете- До, ре, ми, фа, Соль, ля , си  Ты запомни ноты эти и в тетрадку запиши ? Дом м ? рога До ро га К пость Кре  пость ? К сло Крес ло ? чка Реч ка ? шка Миш ка ? дор По По ми дор ? н Ка  Ка мин ? нтик Фан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72906"/>
            <a:ext cx="1949533" cy="19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9680" y="26036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ko‘paytmani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4042" y="40899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10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30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455391"/>
            <a:ext cx="320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+ 10 + 10 = ?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4154" y="3507854"/>
            <a:ext cx="655758" cy="5440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00013" y="342461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30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6648" y="4132499"/>
            <a:ext cx="245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= 30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 descr="Пакеты майка большого размера плотные по цене от 1.47 руб от производителя  ООО «СПК Крептон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47" y="1209966"/>
            <a:ext cx="288188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53" y="2204011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65169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54484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20" y="2560491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24" y="2763488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92" y="2809004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42325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51" y="2524767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3" y="2442732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51" y="2385285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Пакеты майка большого размера плотные по цене от 1.47 руб от производителя  ООО «СПК Крептон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r="16641" b="-1527"/>
          <a:stretch/>
        </p:blipFill>
        <p:spPr bwMode="auto">
          <a:xfrm>
            <a:off x="3707904" y="1187990"/>
            <a:ext cx="2055314" cy="217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11" y="2182035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42" y="2243193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42" y="2632508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2" y="247056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82" y="2741512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50" y="2787028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70" y="2820349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09" y="2502791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21" y="2420756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09" y="2363309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Пакеты майка большого размера плотные по цене от 1.47 руб от производителя  ООО «СПК Крептон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r="16030" b="-1554"/>
          <a:stretch/>
        </p:blipFill>
        <p:spPr bwMode="auto">
          <a:xfrm>
            <a:off x="1519680" y="1176643"/>
            <a:ext cx="1932353" cy="21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40" y="2170687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71" y="2231845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71" y="262116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07" y="2527167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11" y="2730164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79" y="2775680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99" y="2809001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38" y="2491443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50" y="2409408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апельсин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8" y="2351961"/>
            <a:ext cx="519272" cy="4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9680" y="26036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ko‘paytmani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23728" y="1203598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28406" y="140164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33438" y="140164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433048" y="1705367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31840" y="1236688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36518" y="143473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41550" y="143473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41160" y="1738457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39952" y="1236688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244630" y="143473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649662" y="143473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449272" y="1738457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148064" y="1247428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52742" y="144547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657774" y="144547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457384" y="1749197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156176" y="1203598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260854" y="140164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665886" y="140164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465496" y="1705367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115616" y="1258168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20294" y="145621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625326" y="1456215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424936" y="1759937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123728" y="2307235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28406" y="2505282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633438" y="2505282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433048" y="2809004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131840" y="2307235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236518" y="2505282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641550" y="2505282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441160" y="2809004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139952" y="2317975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244630" y="2516022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649662" y="2516022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449272" y="2819744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148064" y="2274145"/>
            <a:ext cx="928084" cy="88323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252742" y="2472192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657774" y="2472192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457384" y="2775914"/>
            <a:ext cx="309444" cy="25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482773" y="3271055"/>
            <a:ext cx="544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3+3+3+3+3+3+3+3+3+3=30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39952" y="3976773"/>
            <a:ext cx="232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= 30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19680" y="3952200"/>
            <a:ext cx="25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= 30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9680" y="26036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yig‘indini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ko‘paytmada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ifodalaymiz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081" y="3832760"/>
            <a:ext cx="343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  </a:t>
            </a:r>
            <a:endParaRPr lang="ru-RU" sz="3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3" t="52553" r="34752" b="35423"/>
          <a:stretch/>
        </p:blipFill>
        <p:spPr bwMode="auto">
          <a:xfrm>
            <a:off x="398463" y="1707654"/>
            <a:ext cx="8394025" cy="20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51720" y="3944816"/>
            <a:ext cx="576064" cy="53265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131840" y="3954952"/>
            <a:ext cx="576064" cy="53265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17576" y="385719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7852" y="386733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50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95108" y="2058618"/>
            <a:ext cx="597380" cy="532651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3078680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08194" y="3066932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3066932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96026" y="3066932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3078680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15105" y="3078680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61813" y="3058413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17576" y="3070161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114878" y="3066932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00392" y="3058413"/>
            <a:ext cx="648072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53427" y="3058413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3374" y="3070161"/>
            <a:ext cx="412078" cy="48224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180" y="2976368"/>
            <a:ext cx="820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5     5     5     5     5     5     5     5     5     5     50  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0" grpId="0" animBg="1"/>
      <p:bldP spid="6" grpId="0"/>
      <p:bldP spid="17" grpId="0"/>
      <p:bldP spid="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267494"/>
            <a:ext cx="5790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kesma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2715765"/>
            <a:ext cx="444655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222686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&gt;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>
            <a:off x="5436096" y="229649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&gt;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40872" y="1779662"/>
            <a:ext cx="444655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06490" y="127560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>
            <a:off x="971601" y="136038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2" descr="D:\21678116-boy-thi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5" y="2591269"/>
            <a:ext cx="2232002" cy="22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171</Words>
  <Application>Microsoft Office PowerPoint</Application>
  <PresentationFormat>Экран (16:9)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17</cp:revision>
  <dcterms:created xsi:type="dcterms:W3CDTF">2021-11-02T11:53:45Z</dcterms:created>
  <dcterms:modified xsi:type="dcterms:W3CDTF">2021-11-07T09:55:00Z</dcterms:modified>
</cp:coreProperties>
</file>