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59" r:id="rId4"/>
    <p:sldId id="257" r:id="rId5"/>
    <p:sldId id="263" r:id="rId6"/>
    <p:sldId id="264" r:id="rId7"/>
    <p:sldId id="269" r:id="rId8"/>
    <p:sldId id="265" r:id="rId9"/>
    <p:sldId id="266" r:id="rId10"/>
    <p:sldId id="261" r:id="rId11"/>
    <p:sldId id="267" r:id="rId12"/>
    <p:sldId id="268" r:id="rId13"/>
    <p:sldId id="262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кола, рамка PNG, шаблон PS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156"/>
            <a:ext cx="9144000" cy="5108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Тетрадь и перо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435846"/>
            <a:ext cx="1905000" cy="162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95736" y="1224282"/>
            <a:ext cx="54169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endParaRPr lang="ru-RU" sz="6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91880" y="2342942"/>
            <a:ext cx="2348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5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81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овет шаблон с пятью детьми в саду | Бесплатно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51720" y="1635646"/>
            <a:ext cx="5688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82-bet. 5-topshiriq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82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63688" y="244270"/>
            <a:ext cx="612860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(82-bet)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17361" y="323742"/>
            <a:ext cx="765441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30759" y="263928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475657" y="1790149"/>
            <a:ext cx="2808312" cy="914400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>
            <a:stCxn id="22" idx="1"/>
            <a:endCxn id="22" idx="3"/>
          </p:cNvCxnSpPr>
          <p:nvPr/>
        </p:nvCxnSpPr>
        <p:spPr>
          <a:xfrm>
            <a:off x="1475657" y="2247349"/>
            <a:ext cx="280831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2051720" y="1767911"/>
            <a:ext cx="0" cy="92738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707904" y="1810659"/>
            <a:ext cx="0" cy="87066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3146407" y="1790149"/>
            <a:ext cx="0" cy="89117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627784" y="1783654"/>
            <a:ext cx="0" cy="92738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4563812" y="1753938"/>
            <a:ext cx="2808312" cy="914400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>
            <a:stCxn id="28" idx="1"/>
            <a:endCxn id="28" idx="3"/>
          </p:cNvCxnSpPr>
          <p:nvPr/>
        </p:nvCxnSpPr>
        <p:spPr>
          <a:xfrm>
            <a:off x="4563812" y="2211138"/>
            <a:ext cx="280831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5139875" y="1731700"/>
            <a:ext cx="0" cy="92738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6796059" y="1767912"/>
            <a:ext cx="0" cy="90042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6234562" y="1753938"/>
            <a:ext cx="0" cy="89117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5715939" y="1747443"/>
            <a:ext cx="0" cy="92738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/>
        </p:nvSpPr>
        <p:spPr>
          <a:xfrm>
            <a:off x="3787195" y="1835354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3275856" y="1850635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2693505" y="1850635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2123728" y="1844672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1577380" y="1844672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1577380" y="2306310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2137372" y="2284613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2693505" y="2284613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3257063" y="2284613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3787195" y="2277588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6876256" y="1795378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6364917" y="1810659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5782566" y="1810659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5212789" y="1804696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4666441" y="1804696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4666441" y="2266334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5226433" y="2244637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5782566" y="2244637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6346124" y="2244637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6876256" y="2237612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3540922" y="3006426"/>
            <a:ext cx="26138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·        </a:t>
            </a:r>
            <a:r>
              <a:rPr lang="en-US" sz="4000" dirty="0" smtClean="0">
                <a:solidFill>
                  <a:srgbClr val="002060"/>
                </a:solidFill>
              </a:rPr>
              <a:t>= 20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113875" y="3135238"/>
            <a:ext cx="530133" cy="45720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3010789" y="3135238"/>
            <a:ext cx="530133" cy="45720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7" name="Picture 14" descr="Child thinking writing and thinking clipart clipartxtras - Wiki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224" y="3006426"/>
            <a:ext cx="1837199" cy="165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98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63688" y="244270"/>
            <a:ext cx="612860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(82-bet)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17361" y="323742"/>
            <a:ext cx="765441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30759" y="263928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414618" y="1584702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3229925" y="3592056"/>
            <a:ext cx="26138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·        </a:t>
            </a:r>
            <a:r>
              <a:rPr lang="en-US" sz="4000" dirty="0" smtClean="0">
                <a:solidFill>
                  <a:srgbClr val="002060"/>
                </a:solidFill>
              </a:rPr>
              <a:t>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3802878" y="3720868"/>
            <a:ext cx="530133" cy="45720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2699792" y="3720868"/>
            <a:ext cx="530133" cy="45720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5009340" y="3717399"/>
            <a:ext cx="530133" cy="45720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9" name="Овал 58"/>
          <p:cNvSpPr/>
          <p:nvPr/>
        </p:nvSpPr>
        <p:spPr>
          <a:xfrm>
            <a:off x="1533601" y="1660091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1535058" y="1906019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1535058" y="2135282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1821632" y="1660091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1823089" y="1906019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1823089" y="2135282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2339752" y="1562743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2458735" y="1638132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460192" y="1884060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2460192" y="2113323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2746766" y="1638132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2748223" y="1884060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2748223" y="2113323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3275855" y="1569638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3394838" y="1645027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3396295" y="1890955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3396295" y="2120218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3682869" y="1645027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3684326" y="1890955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/>
          <p:cNvSpPr/>
          <p:nvPr/>
        </p:nvSpPr>
        <p:spPr>
          <a:xfrm>
            <a:off x="3684326" y="2120218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Прямоугольник 78"/>
          <p:cNvSpPr/>
          <p:nvPr/>
        </p:nvSpPr>
        <p:spPr>
          <a:xfrm>
            <a:off x="4202776" y="1580572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/>
          <p:nvPr/>
        </p:nvSpPr>
        <p:spPr>
          <a:xfrm>
            <a:off x="4321759" y="1655961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Овал 80"/>
          <p:cNvSpPr/>
          <p:nvPr/>
        </p:nvSpPr>
        <p:spPr>
          <a:xfrm>
            <a:off x="4323216" y="1901889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Овал 81"/>
          <p:cNvSpPr/>
          <p:nvPr/>
        </p:nvSpPr>
        <p:spPr>
          <a:xfrm>
            <a:off x="4323216" y="2131152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4609790" y="1655961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4611247" y="1901889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4611247" y="2131152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5148064" y="1594077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/>
          <p:cNvSpPr/>
          <p:nvPr/>
        </p:nvSpPr>
        <p:spPr>
          <a:xfrm>
            <a:off x="5267047" y="1669466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Овал 87"/>
          <p:cNvSpPr/>
          <p:nvPr/>
        </p:nvSpPr>
        <p:spPr>
          <a:xfrm>
            <a:off x="5268504" y="1915394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5268504" y="2144657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Овал 89"/>
          <p:cNvSpPr/>
          <p:nvPr/>
        </p:nvSpPr>
        <p:spPr>
          <a:xfrm>
            <a:off x="5555078" y="1669466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Овал 90"/>
          <p:cNvSpPr/>
          <p:nvPr/>
        </p:nvSpPr>
        <p:spPr>
          <a:xfrm>
            <a:off x="5556535" y="1915394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Овал 91"/>
          <p:cNvSpPr/>
          <p:nvPr/>
        </p:nvSpPr>
        <p:spPr>
          <a:xfrm>
            <a:off x="5556535" y="2144657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1425588" y="2581894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Овал 93"/>
          <p:cNvSpPr/>
          <p:nvPr/>
        </p:nvSpPr>
        <p:spPr>
          <a:xfrm>
            <a:off x="1544571" y="2657283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Овал 94"/>
          <p:cNvSpPr/>
          <p:nvPr/>
        </p:nvSpPr>
        <p:spPr>
          <a:xfrm>
            <a:off x="1546028" y="2903211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Овал 95"/>
          <p:cNvSpPr/>
          <p:nvPr/>
        </p:nvSpPr>
        <p:spPr>
          <a:xfrm>
            <a:off x="1546028" y="3132474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Овал 96"/>
          <p:cNvSpPr/>
          <p:nvPr/>
        </p:nvSpPr>
        <p:spPr>
          <a:xfrm>
            <a:off x="1832602" y="2657283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Овал 97"/>
          <p:cNvSpPr/>
          <p:nvPr/>
        </p:nvSpPr>
        <p:spPr>
          <a:xfrm>
            <a:off x="1834059" y="2903211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1834059" y="3132474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Прямоугольник 99"/>
          <p:cNvSpPr/>
          <p:nvPr/>
        </p:nvSpPr>
        <p:spPr>
          <a:xfrm>
            <a:off x="2350722" y="2559935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2469705" y="2635324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Овал 101"/>
          <p:cNvSpPr/>
          <p:nvPr/>
        </p:nvSpPr>
        <p:spPr>
          <a:xfrm>
            <a:off x="2471162" y="2881252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Овал 102"/>
          <p:cNvSpPr/>
          <p:nvPr/>
        </p:nvSpPr>
        <p:spPr>
          <a:xfrm>
            <a:off x="2471162" y="3110515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Овал 103"/>
          <p:cNvSpPr/>
          <p:nvPr/>
        </p:nvSpPr>
        <p:spPr>
          <a:xfrm>
            <a:off x="2757736" y="2635324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Овал 104"/>
          <p:cNvSpPr/>
          <p:nvPr/>
        </p:nvSpPr>
        <p:spPr>
          <a:xfrm>
            <a:off x="2759193" y="2881252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Овал 105"/>
          <p:cNvSpPr/>
          <p:nvPr/>
        </p:nvSpPr>
        <p:spPr>
          <a:xfrm>
            <a:off x="2759193" y="3110515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Прямоугольник 106"/>
          <p:cNvSpPr/>
          <p:nvPr/>
        </p:nvSpPr>
        <p:spPr>
          <a:xfrm>
            <a:off x="3286825" y="2566830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Овал 107"/>
          <p:cNvSpPr/>
          <p:nvPr/>
        </p:nvSpPr>
        <p:spPr>
          <a:xfrm>
            <a:off x="3405808" y="2642219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Овал 108"/>
          <p:cNvSpPr/>
          <p:nvPr/>
        </p:nvSpPr>
        <p:spPr>
          <a:xfrm>
            <a:off x="3407265" y="2888147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Овал 109"/>
          <p:cNvSpPr/>
          <p:nvPr/>
        </p:nvSpPr>
        <p:spPr>
          <a:xfrm>
            <a:off x="3407265" y="3117410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Овал 110"/>
          <p:cNvSpPr/>
          <p:nvPr/>
        </p:nvSpPr>
        <p:spPr>
          <a:xfrm>
            <a:off x="3693839" y="2642219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Овал 111"/>
          <p:cNvSpPr/>
          <p:nvPr/>
        </p:nvSpPr>
        <p:spPr>
          <a:xfrm>
            <a:off x="3695296" y="2888147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Овал 112"/>
          <p:cNvSpPr/>
          <p:nvPr/>
        </p:nvSpPr>
        <p:spPr>
          <a:xfrm>
            <a:off x="3695296" y="3117410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Прямоугольник 113"/>
          <p:cNvSpPr/>
          <p:nvPr/>
        </p:nvSpPr>
        <p:spPr>
          <a:xfrm>
            <a:off x="4213746" y="2577764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Овал 114"/>
          <p:cNvSpPr/>
          <p:nvPr/>
        </p:nvSpPr>
        <p:spPr>
          <a:xfrm>
            <a:off x="4332729" y="2653153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Овал 115"/>
          <p:cNvSpPr/>
          <p:nvPr/>
        </p:nvSpPr>
        <p:spPr>
          <a:xfrm>
            <a:off x="4334186" y="2899081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Овал 116"/>
          <p:cNvSpPr/>
          <p:nvPr/>
        </p:nvSpPr>
        <p:spPr>
          <a:xfrm>
            <a:off x="4334186" y="3128344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Овал 117"/>
          <p:cNvSpPr/>
          <p:nvPr/>
        </p:nvSpPr>
        <p:spPr>
          <a:xfrm>
            <a:off x="4620760" y="2653153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Овал 118"/>
          <p:cNvSpPr/>
          <p:nvPr/>
        </p:nvSpPr>
        <p:spPr>
          <a:xfrm>
            <a:off x="4622217" y="2899081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Овал 119"/>
          <p:cNvSpPr/>
          <p:nvPr/>
        </p:nvSpPr>
        <p:spPr>
          <a:xfrm>
            <a:off x="4622217" y="3128344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Прямоугольник 120"/>
          <p:cNvSpPr/>
          <p:nvPr/>
        </p:nvSpPr>
        <p:spPr>
          <a:xfrm>
            <a:off x="5159034" y="2591269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Овал 121"/>
          <p:cNvSpPr/>
          <p:nvPr/>
        </p:nvSpPr>
        <p:spPr>
          <a:xfrm>
            <a:off x="5278017" y="2666658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Овал 122"/>
          <p:cNvSpPr/>
          <p:nvPr/>
        </p:nvSpPr>
        <p:spPr>
          <a:xfrm>
            <a:off x="5279474" y="2912586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Овал 123"/>
          <p:cNvSpPr/>
          <p:nvPr/>
        </p:nvSpPr>
        <p:spPr>
          <a:xfrm>
            <a:off x="5279474" y="3141849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Овал 124"/>
          <p:cNvSpPr/>
          <p:nvPr/>
        </p:nvSpPr>
        <p:spPr>
          <a:xfrm>
            <a:off x="5566048" y="2666658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Овал 125"/>
          <p:cNvSpPr/>
          <p:nvPr/>
        </p:nvSpPr>
        <p:spPr>
          <a:xfrm>
            <a:off x="5567505" y="2912586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Овал 126"/>
          <p:cNvSpPr/>
          <p:nvPr/>
        </p:nvSpPr>
        <p:spPr>
          <a:xfrm>
            <a:off x="5567505" y="3141849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8" name="Picture 14" descr="Child thinking writing and thinking clipart clipartxtras - Wiki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044187"/>
            <a:ext cx="1800199" cy="152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10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Мультяшный дети с номерами, дети с номерами, фон векторная иллюстрация |  Премиум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3728" y="818055"/>
            <a:ext cx="48965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три воздушных шарика | Картинки, Армия, Праздник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6" y="0"/>
            <a:ext cx="1481458" cy="267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6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кола, рамка PNG, шаблон PS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156"/>
            <a:ext cx="9144000" cy="5108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Тетрадь и перо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435846"/>
            <a:ext cx="1905000" cy="162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771549"/>
            <a:ext cx="592675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10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sonini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xonali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	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songa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ko‘paytirish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	  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(13-dars, 82-bet) 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67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овет шаблон с пятью детьми в саду | Бесплатно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51720" y="1635646"/>
            <a:ext cx="56886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tekshiramiz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81-bet. 6-misol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44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3887" y="267494"/>
            <a:ext cx="34980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6-misol.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(81-bet)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69670" y="267494"/>
            <a:ext cx="29354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1409264"/>
            <a:ext cx="76328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	                  3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	                  4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</a:t>
            </a:r>
          </a:p>
          <a:p>
            <a:endParaRPr lang="en-US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               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·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	                  6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82804" y="1423615"/>
            <a:ext cx="752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= 3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2803" y="2531610"/>
            <a:ext cx="752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= 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19108" y="1441580"/>
            <a:ext cx="752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= 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19108" y="2529328"/>
            <a:ext cx="752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= 6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5412" y="1423615"/>
            <a:ext cx="752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= 4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5411" y="2529327"/>
            <a:ext cx="752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= 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12" name="Picture 8" descr="D:\330-3309042_transparent-kids-listening-clipart-kids-writing-clipart-h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77941"/>
            <a:ext cx="2074518" cy="1729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69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75" y="-6163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3795365" y="1505805"/>
            <a:ext cx="848643" cy="576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835696" y="184793"/>
            <a:ext cx="638668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Hisoblashlarni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tushuntiramiz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(82-bet)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86093" y="3075806"/>
            <a:ext cx="34563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= 40 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67668" y="143989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10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17361" y="323742"/>
            <a:ext cx="765441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30759" y="263928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86093" y="2147780"/>
            <a:ext cx="4608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+ 10 + 10 +10 = 40 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747976" y="1505805"/>
            <a:ext cx="848643" cy="576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667866" y="1505805"/>
            <a:ext cx="848643" cy="576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619800" y="1491630"/>
            <a:ext cx="848643" cy="576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692103" y="143465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10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40169" y="143465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10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04065" y="143465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10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92" t="12860" r="58079" b="77828"/>
          <a:stretch/>
        </p:blipFill>
        <p:spPr bwMode="auto">
          <a:xfrm>
            <a:off x="360586" y="1513038"/>
            <a:ext cx="2950219" cy="1854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 descr="Дорогой друг! Нот всего лишь семь на свете- До, ре, ми, фа, Соль, ля , си  Ты запомни ноты эти и в тетрадку запиши ? Дом м ? рога До ро га К пость Кре  пость ? К сло Крес ло ? чка Реч ка ? шка Миш ка ? дор По По ми дор ? н Ка  Ка мин ? нтик Фан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972906"/>
            <a:ext cx="1949533" cy="190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69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19680" y="260362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ko‘paytmani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(82-bet)</a:t>
            </a: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74042" y="4089995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10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30 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17361" y="323742"/>
            <a:ext cx="765441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30759" y="263928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5536" y="3455391"/>
            <a:ext cx="3206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+ 10 + 10 = ? 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24154" y="3507854"/>
            <a:ext cx="655758" cy="54408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100013" y="3424613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B050"/>
                </a:solidFill>
              </a:rPr>
              <a:t>30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36648" y="4132499"/>
            <a:ext cx="2455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= 30 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6" name="Picture 2" descr="Пакеты майка большого размера плотные по цене от 1.47 руб от производителя  ООО «СПК Крептон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47" y="1209966"/>
            <a:ext cx="288188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653" y="2204011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265169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654484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820" y="2560491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124" y="2763488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092" y="2809004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842325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051" y="2524767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563" y="2442732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351" y="2385285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" descr="Пакеты майка большого размера плотные по цене от 1.47 руб от производителя  ООО «СПК Крептон»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0" r="16641" b="-1527"/>
          <a:stretch/>
        </p:blipFill>
        <p:spPr bwMode="auto">
          <a:xfrm>
            <a:off x="3707904" y="1187990"/>
            <a:ext cx="2055314" cy="2175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511" y="2182035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042" y="2243193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042" y="2632508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382" y="2470566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982" y="2741512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950" y="2787028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170" y="2820349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909" y="2502791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421" y="2420756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209" y="2363309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2" descr="Пакеты майка большого размера плотные по цене от 1.47 руб от производителя  ООО «СПК Крептон»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8" r="16030" b="-1554"/>
          <a:stretch/>
        </p:blipFill>
        <p:spPr bwMode="auto">
          <a:xfrm>
            <a:off x="1519680" y="1176643"/>
            <a:ext cx="1932353" cy="217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740" y="2170687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271" y="2231845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271" y="2621160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907" y="2527167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211" y="2730164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79" y="2775680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399" y="2809001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138" y="2491443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650" y="2409408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4" descr="апельсин png | PNGW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438" y="2351961"/>
            <a:ext cx="519272" cy="47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45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/>
      <p:bldP spid="6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19680" y="260362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ko‘paytmani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(82-bet)</a:t>
            </a: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17361" y="323742"/>
            <a:ext cx="765441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30759" y="263928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123728" y="1203598"/>
            <a:ext cx="928084" cy="88323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228406" y="1401645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633438" y="1401645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433048" y="1705367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131840" y="1236688"/>
            <a:ext cx="928084" cy="88323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3236518" y="1434735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641550" y="1434735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3441160" y="1738457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4139952" y="1236688"/>
            <a:ext cx="928084" cy="88323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4244630" y="1434735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4649662" y="1434735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4449272" y="1738457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5148064" y="1247428"/>
            <a:ext cx="928084" cy="88323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5252742" y="1445475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5657774" y="1445475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5457384" y="1749197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6156176" y="1203598"/>
            <a:ext cx="928084" cy="88323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6260854" y="1401645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6665886" y="1401645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6465496" y="1705367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1115616" y="1258168"/>
            <a:ext cx="928084" cy="88323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220294" y="1456215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1625326" y="1456215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1424936" y="1759937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2123728" y="2307235"/>
            <a:ext cx="928084" cy="88323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2228406" y="2505282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2633438" y="2505282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2433048" y="2809004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3131840" y="2307235"/>
            <a:ext cx="928084" cy="88323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3236518" y="2505282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3641550" y="2505282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3441160" y="2809004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4139952" y="2317975"/>
            <a:ext cx="928084" cy="88323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4244630" y="2516022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4649662" y="2516022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4449272" y="2819744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5148064" y="2274145"/>
            <a:ext cx="928084" cy="88323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5252742" y="2472192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5657774" y="2472192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5457384" y="2775914"/>
            <a:ext cx="309444" cy="25431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1482773" y="3271055"/>
            <a:ext cx="5444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3+3+3+3+3+3+3+3+3+3=30 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139952" y="3976773"/>
            <a:ext cx="2325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= 30 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519680" y="3952200"/>
            <a:ext cx="2540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= 30 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36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1" grpId="0"/>
      <p:bldP spid="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19680" y="260362"/>
            <a:ext cx="7272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nuri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yig‘indini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ko‘paytmada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ifodalaymiz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(82-bet)</a:t>
            </a: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0081" y="3832760"/>
            <a:ext cx="34398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ru-RU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  </a:t>
            </a:r>
            <a:endParaRPr lang="ru-RU" sz="3600" b="1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17361" y="323742"/>
            <a:ext cx="765441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30759" y="263928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13" t="52553" r="34752" b="35423"/>
          <a:stretch/>
        </p:blipFill>
        <p:spPr bwMode="auto">
          <a:xfrm>
            <a:off x="398463" y="1707654"/>
            <a:ext cx="8394025" cy="2092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051720" y="3944816"/>
            <a:ext cx="576064" cy="532651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131840" y="3954952"/>
            <a:ext cx="576064" cy="532651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117576" y="385719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5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67852" y="386733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50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195108" y="2058618"/>
            <a:ext cx="597380" cy="532651"/>
          </a:xfrm>
          <a:prstGeom prst="rect">
            <a:avLst/>
          </a:prstGeom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380312" y="3078680"/>
            <a:ext cx="412078" cy="482242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608194" y="3066932"/>
            <a:ext cx="412078" cy="482242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868144" y="3066932"/>
            <a:ext cx="412078" cy="482242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096026" y="3066932"/>
            <a:ext cx="412078" cy="482242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355976" y="3078680"/>
            <a:ext cx="412078" cy="482242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615105" y="3078680"/>
            <a:ext cx="412078" cy="482242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861813" y="3058413"/>
            <a:ext cx="412078" cy="482242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117576" y="3070161"/>
            <a:ext cx="412078" cy="482242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8114878" y="3066932"/>
            <a:ext cx="412078" cy="482242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100392" y="3058413"/>
            <a:ext cx="648072" cy="482242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353427" y="3058413"/>
            <a:ext cx="412078" cy="482242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03374" y="3070161"/>
            <a:ext cx="412078" cy="482242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612180" y="2976368"/>
            <a:ext cx="8208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5     5     5     5     5     5     5     5     5     5     50  </a:t>
            </a:r>
            <a:endParaRPr lang="ru-RU" sz="3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3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30" grpId="0" animBg="1"/>
      <p:bldP spid="6" grpId="0"/>
      <p:bldP spid="17" grpId="0"/>
      <p:bldP spid="8" grpId="0" animBg="1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07704" y="267494"/>
            <a:ext cx="57903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kesma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(82-bet)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17361" y="323742"/>
            <a:ext cx="765441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30759" y="263928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115616" y="2715765"/>
            <a:ext cx="4446553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55576" y="2226860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chemeClr val="accent4">
                    <a:lumMod val="75000"/>
                  </a:schemeClr>
                </a:solidFill>
              </a:rPr>
              <a:t>&gt;</a:t>
            </a:r>
            <a:endParaRPr lang="ru-RU" sz="5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10800000">
            <a:off x="5436096" y="2296491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chemeClr val="accent4">
                    <a:lumMod val="75000"/>
                  </a:schemeClr>
                </a:solidFill>
              </a:rPr>
              <a:t>&gt;</a:t>
            </a:r>
            <a:endParaRPr lang="ru-RU" sz="5400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140872" y="1779662"/>
            <a:ext cx="4446553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206490" y="1275606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&gt;</a:t>
            </a:r>
            <a:endParaRPr lang="ru-RU" sz="5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0800000">
            <a:off x="971601" y="1360388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&gt;</a:t>
            </a:r>
            <a:endParaRPr lang="ru-RU" sz="5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1" name="Picture 22" descr="D:\21678116-boy-thin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345" y="2591269"/>
            <a:ext cx="2232002" cy="228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87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171</Words>
  <Application>Microsoft Office PowerPoint</Application>
  <PresentationFormat>Экран (16:9)</PresentationFormat>
  <Paragraphs>65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17</cp:revision>
  <dcterms:created xsi:type="dcterms:W3CDTF">2021-11-02T11:53:45Z</dcterms:created>
  <dcterms:modified xsi:type="dcterms:W3CDTF">2021-11-07T09:55:00Z</dcterms:modified>
</cp:coreProperties>
</file>