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0" r:id="rId5"/>
    <p:sldId id="261" r:id="rId6"/>
    <p:sldId id="263" r:id="rId7"/>
    <p:sldId id="264" r:id="rId8"/>
    <p:sldId id="265" r:id="rId9"/>
    <p:sldId id="259" r:id="rId10"/>
    <p:sldId id="266" r:id="rId11"/>
    <p:sldId id="267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амка &quot;Веселая математика 2&quot;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0lGJX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AAAAAAAAABAOAAApB8AAB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1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EAAAADAAAAK4qiADSx1gAAAAAAAAAAAAAAAAAAAAAAAAAAAAAAAAAAAAAAZAAAAAEAAABAAAAAAAAAAJz///9aAAAAAAAAAAEAAABQAAAAN7TSAAAAAAAAAAAAAAAAAAAAAAAAAAAAAAAAAAAAAAAAAAAAAAAAAAAAAAAAAAAAAAAAAAAAAAAAAAAAFAAAADwAAAAAAAAAAAAAAAAAAAAPAAAAAQAAACMAAAAjAAAAIwAAAB4AAAAAAAAAZAAAAGQAAAAAAAAAZAAAAGQAAAAVAAAAYAAAAAAAAAAAAAAADwAAACADAAAAAAAAAAAAAAEAAACgMgAAVgcAAKr4//8BAAAAAAAACQEAAABkAAAAAAAAABQAAABAHwAAAAAAACYAAAAAAAAAwOD//wAAAAAmAAAAZAAAABYAAABMAAAAAQAAAAAAAAACAAAAAAAAAAEAAAAAAAAJQQAAAAAAAAAkAAAAZAAAAGQAAAAAAAAAzMzMAAAAAABQAAAAUAAAAGQAAABkAAAAAAAAABcAAAAUAAAAAAAAAAAAAAD/fwAA/38AAAAAAAAJAAAABAAAAAAAAAAMAAAAEAAAAAAAAAAAAAAAAAAAAAAAAAAeAAAAaAAAAAAAAAAAAAAAAAAAAAAAAAAAAAAAECcAABAnAAAAAAAAAAAAAAAAAAAAAAAAAAAAAAAAAAAAAAAAAAAAAD8AAAAAAAAAwMD/AAAAAABkAAAAMgAAAAAAAABkAAAAAAAAAH9/fwAKAAAAHwAAAFQAAAAriqIANLHWADe00gAAAAAAAAAAAAAAAAAAAAAAAAAAAAAAAAAAAAAAAAAAAAAAAAIAAAACzMzMAMDA/wB/f38AAAAAAAAAAAAAAAAAAAAAAAAAAAAhAAAAGAAAABQAAAAAAAAAgx0AAEA4AADJHwAAECAAACYAAAAIAAAA//////////8="/>
              </a:ext>
            </a:extLst>
          </p:cNvSpPr>
          <p:nvPr/>
        </p:nvSpPr>
        <p:spPr>
          <a:xfrm>
            <a:off x="0" y="4797425"/>
            <a:ext cx="9144000" cy="369570"/>
          </a:xfrm>
          <a:prstGeom prst="rect">
            <a:avLst/>
          </a:prstGeom>
          <a:gradFill flip="none" rotWithShape="0">
            <a:gsLst>
              <a:gs pos="0">
                <a:srgbClr val="2B8AA2"/>
              </a:gs>
              <a:gs pos="80000">
                <a:srgbClr val="37B4D2"/>
              </a:gs>
              <a:gs pos="100000">
                <a:srgbClr val="34B1D6"/>
              </a:gs>
            </a:gsLst>
            <a:lin ang="16200000" scaled="0"/>
            <a:tileRect/>
          </a:gradFill>
          <a:ln>
            <a:noFill/>
          </a:ln>
          <a:effectLst>
            <a:outerShdw blurRad="40005" dist="22860" dir="5400000" algn="tr">
              <a:schemeClr val="tx1">
                <a:alpha val="35000"/>
              </a:schemeClr>
            </a:outerShdw>
          </a:effectLst>
        </p:spPr>
        <p:txBody>
          <a:bodyPr vert="horz" wrap="square" lIns="91440" tIns="45720" rIns="91440" bIns="45720" numCol="1" spcCol="215900" anchor="t"/>
          <a:lstStyle/>
          <a:p>
            <a:pPr>
              <a:defRPr lang="ru-RU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TextBox 2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B+EQAALQkAAPEpAADbDgAAECAAACYAAAAIAAAA//////////8="/>
              </a:ext>
            </a:extLst>
          </p:cNvSpPr>
          <p:nvPr/>
        </p:nvSpPr>
        <p:spPr>
          <a:xfrm>
            <a:off x="2483768" y="1275606"/>
            <a:ext cx="3974465" cy="923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en-US" sz="6000" b="1" dirty="0" err="1">
                <a:solidFill>
                  <a:srgbClr val="80008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Matematika</a:t>
            </a:r>
            <a:r>
              <a:rPr lang="en-US" sz="6000" b="1" dirty="0">
                <a:solidFill>
                  <a:srgbClr val="80008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endParaRPr lang="ru-RU" sz="6000" b="1" dirty="0">
              <a:solidFill>
                <a:srgbClr val="80008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  <p:sp>
        <p:nvSpPr>
          <p:cNvPr id="5" name="TextBox 3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AjGAAAAw8AAFQiAAAgFAAAECAAACYAAAAIAAAA//////////8="/>
              </a:ext>
            </a:extLst>
          </p:cNvSpPr>
          <p:nvPr/>
        </p:nvSpPr>
        <p:spPr>
          <a:xfrm>
            <a:off x="3642642" y="2403937"/>
            <a:ext cx="1656715" cy="831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ru-RU" sz="4800" b="1" dirty="0" smtClean="0">
                <a:solidFill>
                  <a:srgbClr val="80008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2</a:t>
            </a:r>
            <a:r>
              <a:rPr lang="en-US" sz="4800" b="1" dirty="0" smtClean="0">
                <a:solidFill>
                  <a:srgbClr val="80008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-</a:t>
            </a:r>
            <a:r>
              <a:rPr lang="en-US" sz="4800" b="1" dirty="0" err="1" smtClean="0">
                <a:solidFill>
                  <a:srgbClr val="80008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sinf</a:t>
            </a:r>
            <a:endParaRPr lang="ru-RU" sz="4800" b="1" dirty="0">
              <a:solidFill>
                <a:srgbClr val="80008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615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/>
        <p:extLst>
          <p:ext uri="smNativeData">
            <pr:smNativeData xmlns:pr="smNativeData" xmlns="" val="0lGJXwAAAAB4BQAAAAAAAAYAAAAAAAAAAAAAAAAAAAAAAAAAAQAAAAAAAAAAAAAAAAAAAAAAAAAAAAAA"/>
          </p:ext>
        </p:extLst>
      </p:transition>
    </mc:Choice>
    <mc:Fallback xmlns="">
      <p:transition spd="slow">
        <p:fade/>
        <p:extLst>
          <p:ext uri="smNativeData">
            <pr:smNativeData xmlns:pr="smNativeData" xmlns:p14="http://schemas.microsoft.com/office/powerpoint/2010/main" xmlns="" val="0lGJXwAAAAB4BQAAAAAAAAYAAAAAAAAAAAAAAAAAAAAAAAAAAQ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3140372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	    = 12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2985" y="30273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katakchalar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			(83-bet)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6" t="60698" r="31748" b="27410"/>
          <a:stretch/>
        </p:blipFill>
        <p:spPr bwMode="auto">
          <a:xfrm>
            <a:off x="564280" y="1583157"/>
            <a:ext cx="7934203" cy="148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4280" y="308670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3862271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2537" y="3265715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5635" y="398761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92537" y="398761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397223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652120" y="3243090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74147" y="336843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01049" y="336843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524328" y="336383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52120" y="3969263"/>
            <a:ext cx="261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·	    =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74147" y="409460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01049" y="409460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524328" y="409001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897719" y="3154385"/>
            <a:ext cx="58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5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der template with kids on the train Royalty Free Vector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0lGJX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qQMAAAAAAABkAAAAZAAAAAAAAAAjAAAABAAAAGQAAAAXAAAAFAAAAAAAAAAAAAAA/38AAP9/AAAAAAAACQAAAAQAAAAmGLi4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AAAAAAAAABAOAAApB8AABAAAAAmAAAACAAAAP//////////"/>
              </a:ext>
            </a:extLst>
          </p:cNvPicPr>
          <p:nvPr/>
        </p:nvPicPr>
        <p:blipFill>
          <a:blip r:embed="rId2"/>
          <a:srcRect b="937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1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A1MDQ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BoCgAAXQQAAEYyAAAMCgAAECAAACYAAAAIAAAA//////////8="/>
              </a:ext>
            </a:extLst>
          </p:cNvSpPr>
          <p:nvPr/>
        </p:nvSpPr>
        <p:spPr>
          <a:xfrm>
            <a:off x="2267744" y="1131590"/>
            <a:ext cx="6480810" cy="923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en-US" sz="5400" b="1" dirty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E’tiboringiz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</a:p>
          <a:p>
            <a:pPr>
              <a:defRPr lang="ru-RU"/>
            </a:pPr>
            <a:r>
              <a:rPr lang="en-US" sz="5400" b="1" i="1" dirty="0" err="1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uchun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rahmat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!</a:t>
            </a:r>
            <a:endParaRPr lang="ru-RU" sz="5400" b="1" i="1" dirty="0">
              <a:solidFill>
                <a:srgbClr val="FF000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82613029"/>
      </p:ext>
    </p:extLst>
  </p:cSld>
  <p:clrMapOvr>
    <a:masterClrMapping/>
  </p:clrMapOvr>
  <p:transition spd="slow">
    <p:pull/>
    <p:extLst mod="1">
      <p:ext uri="smNativeData">
        <pr:smNativeData xmlns:mc="http://schemas.openxmlformats.org/markup-compatibility/2006" xmlns:p14="http://schemas.microsoft.com/office/powerpoint/2010/main" xmlns:pr="smNativeData" xmlns="" val="0lGJXwAAAAAIBwAAAAAAABsAAAAAAAAAAAAAAAAAAAAAAAAAAQAAAAAAAAAAAAAAAAAAAAAAAAAAAAAA"/>
      </p:ext>
    </p:extLst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Учительница стоит у доски. | Премиум векторы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0lGJX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AAAANP///9AOAAApB8AABAAAAAmAAAACAAAAP//////////"/>
              </a:ext>
            </a:extLst>
          </p:cNvPicPr>
          <p:nvPr/>
        </p:nvPicPr>
        <p:blipFill rotWithShape="1">
          <a:blip r:embed="rId2"/>
          <a:srcRect l="8522" t="6580" r="5001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1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AoEQAA7gMAAJU2AAC+DAAAECAAACYAAAAIAAAA//////////8="/>
              </a:ext>
            </a:extLst>
          </p:cNvSpPr>
          <p:nvPr/>
        </p:nvSpPr>
        <p:spPr>
          <a:xfrm>
            <a:off x="2555776" y="411510"/>
            <a:ext cx="6083935" cy="1432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en-US" sz="4400" dirty="0">
                <a:solidFill>
                  <a:schemeClr val="bg1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   </a:t>
            </a:r>
            <a:r>
              <a:rPr lang="en-US" sz="4400" b="1" dirty="0" err="1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Mavzu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: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Bir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xonali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sonlarning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ko‘paytirish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jadvali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(14-dars. 83-bet)</a:t>
            </a:r>
            <a:endParaRPr lang="ru-RU" sz="4400" b="1" dirty="0">
              <a:solidFill>
                <a:srgbClr val="FFFF0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2915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  <p:extLst mod="1">
          <p:ext uri="smNativeData">
            <pr:smNativeData xmlns:pr="smNativeData" xmlns="" val="0lGJXwAAAAAIBwAAAAAAABsAAAAAAAAAAAAAAAAAAAAAAAAAAQAAAAAAAAAAAAAAAAAAAAAAAAAAAAAA"/>
          </p:ext>
        </p:extLst>
      </p:transition>
    </mc:Choice>
    <mc:Fallback xmlns="">
      <p:transition spd="slow">
        <p:fade/>
        <p:extLst mod="1">
          <p:ext uri="smNativeData">
            <pr:smNativeData xmlns="" xmlns:pr="smNativeData" xmlns:p14="http://schemas.microsoft.com/office/powerpoint/2010/main" val="0lGJXwAAAAAIBwAAAAAAABsAAAAAAAAAAAAAAAAAAAAAAAAAAQ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Учительница стоит у доски. | Премиум векторы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0lGJX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AAAANP///9AOAAApB8AABAAAAAmAAAACAAAAP//////////"/>
              </a:ext>
            </a:extLst>
          </p:cNvPicPr>
          <p:nvPr/>
        </p:nvPicPr>
        <p:blipFill rotWithShape="1">
          <a:blip r:embed="rId2"/>
          <a:srcRect l="8522" t="6580" r="5001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1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AoEQAA7gMAAJU2AAC+DAAAECAAACYAAAAIAAAA//////////8="/>
              </a:ext>
            </a:extLst>
          </p:cNvSpPr>
          <p:nvPr/>
        </p:nvSpPr>
        <p:spPr>
          <a:xfrm>
            <a:off x="2555776" y="411510"/>
            <a:ext cx="6083935" cy="1432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r>
              <a:rPr lang="en-US" sz="4400" dirty="0">
                <a:solidFill>
                  <a:schemeClr val="bg1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  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82-bet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lang="ru-RU"/>
            </a:pPr>
            <a:endParaRPr lang="ru-RU" sz="4800" b="1" dirty="0">
              <a:solidFill>
                <a:schemeClr val="bg1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6831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800">
        <p:circle/>
        <p:extLst>
          <p:ext uri="smNativeData">
            <pr:smNativeData xmlns:pr="smNativeData" xmlns="" val="0lGJXwAAAAAIBwAAAAAAABsAAAAAAAAAAAAAAAAAAAAAAAAAAQAAAAAAAAAAAAAAAAAAAAAAAAAAAAAA"/>
          </p:ext>
        </p:extLst>
      </p:transition>
    </mc:Choice>
    <mc:Fallback xmlns="">
      <p:transition spd="slow">
        <p:circle/>
        <p:extLst>
          <p:ext uri="smNativeData">
            <pr:smNativeData xmlns:pr="smNativeData" xmlns:p14="http://schemas.microsoft.com/office/powerpoint/2010/main" xmlns="" val="0lGJXwAAAAAIBwAAAAAAABsAAAAAAAAAAAAAAAAAAAAAAAAAAQ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244270"/>
            <a:ext cx="6128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75657" y="1790149"/>
            <a:ext cx="2808312" cy="914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22" idx="1"/>
            <a:endCxn id="22" idx="3"/>
          </p:cNvCxnSpPr>
          <p:nvPr/>
        </p:nvCxnSpPr>
        <p:spPr>
          <a:xfrm>
            <a:off x="1475657" y="2247349"/>
            <a:ext cx="28083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051720" y="1767911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707904" y="1810659"/>
            <a:ext cx="0" cy="87066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146407" y="1790149"/>
            <a:ext cx="0" cy="8911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627784" y="1783654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563812" y="1753938"/>
            <a:ext cx="2808312" cy="914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8" idx="1"/>
            <a:endCxn id="28" idx="3"/>
          </p:cNvCxnSpPr>
          <p:nvPr/>
        </p:nvCxnSpPr>
        <p:spPr>
          <a:xfrm>
            <a:off x="4563812" y="2211138"/>
            <a:ext cx="280831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5139875" y="1731700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796059" y="1767912"/>
            <a:ext cx="0" cy="90042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234562" y="1753938"/>
            <a:ext cx="0" cy="8911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715939" y="1747443"/>
            <a:ext cx="0" cy="9273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3787195" y="1835354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275856" y="1850635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693505" y="1850635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2123728" y="184467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577380" y="184467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577380" y="2306310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2137372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693505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257063" y="2284613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787195" y="2277588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876256" y="1795378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364917" y="1810659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782566" y="1810659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212789" y="1804696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666441" y="1804696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666441" y="2266334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226433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782566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346124" y="2244637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876256" y="2237612"/>
            <a:ext cx="372615" cy="36004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540922" y="3006426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·        = 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061211" y="3873420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3010789" y="313523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Picture 14" descr="Child thinking writing and thinking clipart clipartxtras - Wiki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224" y="3006426"/>
            <a:ext cx="1837199" cy="165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2797947" y="3021574"/>
            <a:ext cx="90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21079" y="3732929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·        = 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778104" y="3748077"/>
            <a:ext cx="90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51920" y="3748077"/>
            <a:ext cx="90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136308" y="3146917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3010789" y="3873420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4061211" y="3016593"/>
            <a:ext cx="90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944538" y="3748077"/>
            <a:ext cx="90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2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244270"/>
            <a:ext cx="6128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(82-bet)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7361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30759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14618" y="158470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229925" y="3592056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·       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802878" y="372086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699792" y="372086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009340" y="3717399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9" name="Овал 58"/>
          <p:cNvSpPr/>
          <p:nvPr/>
        </p:nvSpPr>
        <p:spPr>
          <a:xfrm>
            <a:off x="1533601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535058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535058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821632" y="166009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823089" y="19060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823089" y="213528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339752" y="1562743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2458735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460192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2460192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746766" y="163813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748223" y="188406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48223" y="211332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3275855" y="1569638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94838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396295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396295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3682869" y="164502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3684326" y="189095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3684326" y="212021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202776" y="1580572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4321759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4323216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4323216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4609790" y="165596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4611247" y="190188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4611247" y="21311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5148064" y="1594077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5267047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5268504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5268504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5555078" y="166946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5556535" y="191539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556535" y="214465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425588" y="2581894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1544571" y="265728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1546028" y="290321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1546028" y="313247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1832602" y="265728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1834059" y="290321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1834059" y="313247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2350722" y="2559935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2469705" y="263532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471162" y="28812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2471162" y="311051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2757736" y="263532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2759193" y="2881252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2759193" y="3110515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3286825" y="2566830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3405808" y="26422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407265" y="288814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/>
          <p:cNvSpPr/>
          <p:nvPr/>
        </p:nvSpPr>
        <p:spPr>
          <a:xfrm>
            <a:off x="3407265" y="311741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/>
          <p:cNvSpPr/>
          <p:nvPr/>
        </p:nvSpPr>
        <p:spPr>
          <a:xfrm>
            <a:off x="3693839" y="264221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/>
          <p:cNvSpPr/>
          <p:nvPr/>
        </p:nvSpPr>
        <p:spPr>
          <a:xfrm>
            <a:off x="3695296" y="2888147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3695296" y="3117410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4213746" y="2577764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/>
          <p:cNvSpPr/>
          <p:nvPr/>
        </p:nvSpPr>
        <p:spPr>
          <a:xfrm>
            <a:off x="4332729" y="265315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/>
          <p:cNvSpPr/>
          <p:nvPr/>
        </p:nvSpPr>
        <p:spPr>
          <a:xfrm>
            <a:off x="4334186" y="289908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Овал 116"/>
          <p:cNvSpPr/>
          <p:nvPr/>
        </p:nvSpPr>
        <p:spPr>
          <a:xfrm>
            <a:off x="4334186" y="312834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4620760" y="2653153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/>
          <p:cNvSpPr/>
          <p:nvPr/>
        </p:nvSpPr>
        <p:spPr>
          <a:xfrm>
            <a:off x="4622217" y="2899081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4622217" y="3128344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5159034" y="2591269"/>
            <a:ext cx="792087" cy="79298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278017" y="266665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279474" y="291258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5279474" y="314184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5566048" y="2666658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5567505" y="2912586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567505" y="3141849"/>
            <a:ext cx="258316" cy="205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" name="Picture 14" descr="Child thinking writing and thinking clipart clipartxtras - Wiki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44187"/>
            <a:ext cx="1800199" cy="152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TextBox 128"/>
          <p:cNvSpPr txBox="1"/>
          <p:nvPr/>
        </p:nvSpPr>
        <p:spPr>
          <a:xfrm>
            <a:off x="3229925" y="4213786"/>
            <a:ext cx="2613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·        = 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3802878" y="434259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1" name="Прямоугольник 130"/>
          <p:cNvSpPr/>
          <p:nvPr/>
        </p:nvSpPr>
        <p:spPr>
          <a:xfrm>
            <a:off x="2699792" y="4342598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Прямоугольник 131"/>
          <p:cNvSpPr/>
          <p:nvPr/>
        </p:nvSpPr>
        <p:spPr>
          <a:xfrm>
            <a:off x="5009340" y="4339129"/>
            <a:ext cx="530133" cy="45720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17051" y="3586481"/>
            <a:ext cx="468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833918" y="4240128"/>
            <a:ext cx="468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707904" y="3592056"/>
            <a:ext cx="102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611219" y="4203225"/>
            <a:ext cx="102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4914552" y="4203225"/>
            <a:ext cx="102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915475" y="3603369"/>
            <a:ext cx="102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60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81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5" t="10595" r="30045" b="48810"/>
          <a:stretch/>
        </p:blipFill>
        <p:spPr bwMode="auto">
          <a:xfrm>
            <a:off x="395536" y="483518"/>
            <a:ext cx="842493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426565" y="323161"/>
            <a:ext cx="569387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6565" y="263347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5952" y="263347"/>
            <a:ext cx="4240150" cy="58021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75656" y="133143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Ko‘paytirishlarni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jadvalda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takrorlaymiz</a:t>
            </a:r>
            <a:r>
              <a:rPr lang="en-US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536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23742"/>
            <a:ext cx="765441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0942" y="263928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2985" y="30273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(83-bet)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610" y="1419622"/>
            <a:ext cx="7856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 · 9		2 · 8			6 · 4		9 · 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2591269"/>
            <a:ext cx="7856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 · 1		1 · 5			7 · 0		0 · 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0477" y="1490759"/>
            <a:ext cx="549417" cy="50405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2662406"/>
            <a:ext cx="549417" cy="50405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88224" y="1490759"/>
            <a:ext cx="549417" cy="50405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82765" y="2662406"/>
            <a:ext cx="549417" cy="50405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010477" y="1203598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</a:rPr>
              <a:t>&gt;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0800000">
            <a:off x="6534398" y="1271941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</a:rPr>
              <a:t>&gt;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>
            <a:off x="6534398" y="2435873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=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1345" y="2406602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</a:rPr>
              <a:t>=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2777" y="1123596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18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74984" y="1123596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16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8007" y="2287461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5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74984" y="2287604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5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1289" y="1105039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24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93008" y="1119733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36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8232" y="2289699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20245" y="2289699"/>
            <a:ext cx="876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413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18940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948" y="734945"/>
            <a:ext cx="7973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kg.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joylandi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коробка пустая стоковое изображение. изображение насчитывающей парцелла -  113844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8" y="2591269"/>
            <a:ext cx="2663908" cy="17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670648" y="4060592"/>
            <a:ext cx="51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66434"/>
            <a:ext cx="684890" cy="6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53" y="3366434"/>
            <a:ext cx="684890" cy="6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06" y="3024331"/>
            <a:ext cx="684890" cy="6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51" y="3024331"/>
            <a:ext cx="684890" cy="6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груша PNG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782" y="3519462"/>
            <a:ext cx="459027" cy="50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груша PNG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41" y="3519463"/>
            <a:ext cx="459027" cy="50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груша PNG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75" y="3110385"/>
            <a:ext cx="459027" cy="50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груша PNG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25" y="3134544"/>
            <a:ext cx="459027" cy="50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70" y="3177360"/>
            <a:ext cx="684890" cy="684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635896" y="2424166"/>
            <a:ext cx="4949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     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12+2=14 (kg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0648" y="3538399"/>
            <a:ext cx="5005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3+14=17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2963149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884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9" grpId="0"/>
      <p:bldP spid="6" grpId="0"/>
      <p:bldP spid="7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order template with kids on the train Royalty Free Vector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0lGJX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qQMAAAAAAABkAAAAZAAAAAAAAAAjAAAABAAAAGQAAAAXAAAAFAAAAAAAAAAAAAAA/38AAP9/AAAAAAAACQAAAAQAAAAmGLi4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AAAAAAAAABAOAAApB8AABAAAAAmAAAACAAAAP//////////"/>
              </a:ext>
            </a:extLst>
          </p:cNvPicPr>
          <p:nvPr/>
        </p:nvPicPr>
        <p:blipFill>
          <a:blip r:embed="rId2"/>
          <a:srcRect b="937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1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A1MDQ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BoCgAAXQQAAEYyAAAMCgAAECAAACYAAAAIAAAA//////////8="/>
              </a:ext>
            </a:extLst>
          </p:cNvSpPr>
          <p:nvPr/>
        </p:nvSpPr>
        <p:spPr>
          <a:xfrm>
            <a:off x="1547664" y="1072392"/>
            <a:ext cx="6480810" cy="923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en-US" sz="5400" b="1" dirty="0" err="1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Mustaqil</a:t>
            </a:r>
            <a:r>
              <a:rPr lang="en-US" sz="5400" b="1" dirty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topshiriq</a:t>
            </a:r>
            <a:r>
              <a:rPr lang="en-US" sz="5400" b="1" dirty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:</a:t>
            </a:r>
            <a:endParaRPr lang="ru-RU" sz="5400" b="1" dirty="0">
              <a:solidFill>
                <a:srgbClr val="FF000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  <p:sp>
        <p:nvSpPr>
          <p:cNvPr id="4" name="TextBox 2"/>
          <p:cNvSpPr>
            <a:extLst>
              <a:ext uri="smNativeData">
                <pr:smNativeData xmlns:pr="smNativeData" xmlns:p14="http://schemas.microsoft.com/office/powerpoint/2010/main" xmlns="" val="SMDATA_13_0lGJXx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EZGRkY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AmDAAADAoAAOAtAACzEwAAECAAACYAAAAIAAAA//////////8="/>
              </a:ext>
            </a:extLst>
          </p:cNvSpPr>
          <p:nvPr/>
        </p:nvSpPr>
        <p:spPr>
          <a:xfrm>
            <a:off x="2411760" y="1996317"/>
            <a:ext cx="5482590" cy="15690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en-US" sz="4800" dirty="0" smtClean="0">
                <a:solidFill>
                  <a:srgbClr val="FF0000"/>
                </a:solidFill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83-bet. 4-misol </a:t>
            </a:r>
            <a:endParaRPr lang="ru-RU" sz="4800" dirty="0">
              <a:solidFill>
                <a:srgbClr val="FF0000"/>
              </a:solidFill>
              <a:latin typeface="Times New Roman" pitchFamily="1" charset="-52"/>
              <a:ea typeface="Calibri" pitchFamily="2" charset="-52"/>
              <a:cs typeface="Times New Roman" pitchFamily="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55580692"/>
      </p:ext>
    </p:extLst>
  </p:cSld>
  <p:clrMapOvr>
    <a:masterClrMapping/>
  </p:clrMapOvr>
  <p:transition spd="slow">
    <p:pull/>
    <p:extLst mod="1">
      <p:ext uri="smNativeData">
        <pr:smNativeData xmlns:mc="http://schemas.openxmlformats.org/markup-compatibility/2006" xmlns:p14="http://schemas.microsoft.com/office/powerpoint/2010/main" xmlns:pr="smNativeData" xmlns="" val="0lGJXwAAAAAIBwAAAAAAABsAAAAAAAAAAAAAAAAAAAAAAAAAAQAAAAAAAAAAAAAAAAAAAAAAAAAAAAAA"/>
      </p:ext>
    </p:extLst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179</Words>
  <Application>Microsoft Office PowerPoint</Application>
  <PresentationFormat>Экран (16:9)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20</cp:revision>
  <dcterms:created xsi:type="dcterms:W3CDTF">2021-11-03T15:12:09Z</dcterms:created>
  <dcterms:modified xsi:type="dcterms:W3CDTF">2021-11-07T17:05:03Z</dcterms:modified>
</cp:coreProperties>
</file>