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1" r:id="rId6"/>
    <p:sldId id="263" r:id="rId7"/>
    <p:sldId id="264" r:id="rId8"/>
    <p:sldId id="265" r:id="rId9"/>
    <p:sldId id="259" r:id="rId10"/>
    <p:sldId id="266" r:id="rId11"/>
    <p:sldId id="26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а &quot;Веселая математика 2&quot;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0lGJ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pB8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1"/>
          <p:cNvSpPr>
            <a:extLst>
              <a:ext uri="smNativeData">
                <pr:smNativeData xmlns:pr="smNativeData" xmlns:p14="http://schemas.microsoft.com/office/powerpoint/2010/main" xmlns="" val="SMDATA_13_0lGJXxMAAAAlAAAAZAAAAE0AAAAAkAAAAEgAAACQAAAASAAAAAAAAAAAAAAAAAAAAAEAAABQAAAAAAAAAAAA4D8AAAAAAADgPwAAAAAAAOA/AAAAAAAA4D8AAAAAAADgPwAAAAAAAOA/AAAAAAAA4D8AAAAAAADgPwAAAAAAAOA/AAAAAAAA4D8CAAAAjAAAAAEAAAADAAAAK4qiADSx1gAAAAAAAAAAAAAAAAAAAAAAAAAAAAAAAAAAAAAAZAAAAAEAAABAAAAAAAAAAJz///9aAAAAAAAAAAEAAABQAAAAN7TSAAAAAAAAAAAAAAAAAAAAAAAAAAAAAAAAAAAAAAAAAAAAAAAAAAAAAAAAAAAAAAAAAAAAAAAAAAAAFAAAADwAAAAAAAAAAAAAAAAAAAAPAAAAAQAAACMAAAAjAAAAIwAAAB4AAAAAAAAAZAAAAGQAAAAAAAAAZAAAAGQAAAAVAAAAYAAAAAAAAAAAAAAADwAAACADAAAAAAAAAAAAAAEAAACgMgAAVgcAAKr4//8BAAAAAAAACQEAAABkAAAAAAAAABQAAABAHwAAAAAAACYAAAAAAAAAwOD//wAAAAAmAAAAZAAAABYAAABMAAAAAQAAAAAAAAACAAAAAAAAAAEAAAAAAAAJQQAAAAAAAAAkAAAAZAAAAGQAAAAAAAAAzMzMAAAAAABQAAAAUAAAAGQAAABkAAAAAAAAABcAAAAUAAAAAAAAAAAAAAD/fwAA/38AAAAAAAAJAAAABAAAAAAAAAAMAAAAEAAAAAAAAAAAAAAAAAAAAAAAAAAeAAAAaAAAAAAAAAAAAAAAAAAAAAAAAAAAAAAAECcAABAnAAAAAAAAAAAAAAAAAAAAAAAAAAAAAAAAAAAAAAAAAAAAAD8AAAAAAAAAwMD/AAAAAABkAAAAMgAAAAAAAABkAAAAAAAAAH9/fwAKAAAAHwAAAFQAAAAriqIANLHWADe00gAAAAAAAAAAAAAAAAAAAAAAAAAAAAAAAAAAAAAAAAAAAAAAAAIAAAACzMzMAMDA/wB/f38AAAAAAAAAAAAAAAAAAAAAAAAAAAAhAAAAGAAAABQAAAAAAAAAgx0AAEA4AADJHwAAECAAACYAAAAIAAAA//////////8="/>
              </a:ext>
            </a:extLst>
          </p:cNvSpPr>
          <p:nvPr/>
        </p:nvSpPr>
        <p:spPr>
          <a:xfrm>
            <a:off x="0" y="4797425"/>
            <a:ext cx="9144000" cy="369570"/>
          </a:xfrm>
          <a:prstGeom prst="rect">
            <a:avLst/>
          </a:prstGeom>
          <a:gradFill flip="none" rotWithShape="0">
            <a:gsLst>
              <a:gs pos="0">
                <a:srgbClr val="2B8AA2"/>
              </a:gs>
              <a:gs pos="80000">
                <a:srgbClr val="37B4D2"/>
              </a:gs>
              <a:gs pos="100000">
                <a:srgbClr val="34B1D6"/>
              </a:gs>
            </a:gsLst>
            <a:lin ang="16200000" scaled="0"/>
            <a:tileRect/>
          </a:gradFill>
          <a:ln>
            <a:noFill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t"/>
          <a:lstStyle/>
          <a:p>
            <a:pPr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Box 2"/>
          <p:cNvSpPr>
            <a:extLst>
              <a:ext uri="smNativeData">
                <pr:smNativeData xmlns:pr="smNativeData" xmlns:p14="http://schemas.microsoft.com/office/powerpoint/2010/main" xmlns="" val="SMDATA_13_0lGJ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+EQAALQkAAPEpAADbDgAAECAAACYAAAAIAAAA//////////8="/>
              </a:ext>
            </a:extLst>
          </p:cNvSpPr>
          <p:nvPr/>
        </p:nvSpPr>
        <p:spPr>
          <a:xfrm>
            <a:off x="2483768" y="1275606"/>
            <a:ext cx="3974465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en-US" sz="6000" b="1" dirty="0" err="1">
                <a:solidFill>
                  <a:srgbClr val="80008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Matematika</a:t>
            </a:r>
            <a:r>
              <a:rPr lang="en-US" sz="6000" b="1" dirty="0">
                <a:solidFill>
                  <a:srgbClr val="80008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endParaRPr lang="ru-RU" sz="6000" b="1" dirty="0">
              <a:solidFill>
                <a:srgbClr val="80008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5" name="TextBox 3"/>
          <p:cNvSpPr>
            <a:extLst>
              <a:ext uri="smNativeData">
                <pr:smNativeData xmlns:pr="smNativeData" xmlns:p14="http://schemas.microsoft.com/office/powerpoint/2010/main" xmlns="" val="SMDATA_13_0lGJ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jGAAAAw8AAFQiAAAgFAAAECAAACYAAAAIAAAA//////////8="/>
              </a:ext>
            </a:extLst>
          </p:cNvSpPr>
          <p:nvPr/>
        </p:nvSpPr>
        <p:spPr>
          <a:xfrm>
            <a:off x="3642642" y="2403937"/>
            <a:ext cx="1656715" cy="831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ru-RU" sz="4800" b="1" dirty="0" smtClean="0">
                <a:solidFill>
                  <a:srgbClr val="80008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2</a:t>
            </a:r>
            <a:r>
              <a:rPr lang="en-US" sz="4800" b="1" dirty="0" smtClean="0">
                <a:solidFill>
                  <a:srgbClr val="80008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-</a:t>
            </a:r>
            <a:r>
              <a:rPr lang="en-US" sz="4800" b="1" dirty="0" err="1" smtClean="0">
                <a:solidFill>
                  <a:srgbClr val="80008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sinf</a:t>
            </a:r>
            <a:endParaRPr lang="ru-RU" sz="4800" b="1" dirty="0">
              <a:solidFill>
                <a:srgbClr val="80008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15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  <p:extLst>
          <p:ext uri="smNativeData">
            <pr:smNativeData xmlns:pr="smNativeData" xmlns="" val="0lGJXwAAAAB4BQAAAAAAAAYAAAAAAAAAAAAAAAAAAAAAAAAAAQAAAAAAAAAAAAAAAAAAAAAAAAAAAAAA"/>
          </p:ext>
        </p:extLst>
      </p:transition>
    </mc:Choice>
    <mc:Fallback xmlns="">
      <p:transition spd="slow">
        <p:fade/>
        <p:extLst>
          <p:ext uri="smNativeData">
            <pr:smNativeData xmlns:pr="smNativeData" xmlns:p14="http://schemas.microsoft.com/office/powerpoint/2010/main" xmlns="" val="0lGJXwAAAAB4BQAAAAAAAAY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3140372"/>
            <a:ext cx="26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·	    = 12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2985" y="30273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Bo‘yalgan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katakchalar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		(83-bet)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6" t="60698" r="31748" b="27410"/>
          <a:stretch/>
        </p:blipFill>
        <p:spPr bwMode="auto">
          <a:xfrm>
            <a:off x="564280" y="1583157"/>
            <a:ext cx="7934203" cy="14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280" y="308670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862271"/>
            <a:ext cx="26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·	    =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2537" y="3265715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65635" y="398761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92537" y="398761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97223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52120" y="3243090"/>
            <a:ext cx="26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·	    =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74147" y="336843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01049" y="336843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3363838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52120" y="3969263"/>
            <a:ext cx="2612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·	    = 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4147" y="4094606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01049" y="4094606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4090011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897719" y="3154385"/>
            <a:ext cx="58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rder template with kids on the train Royalty Free Vector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0lGJ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qQMAAAAAAABkAAAAZAAAAAAAAAAjAAAABAAAAGQAAAAXAAAAFAAAAAAAAAAAAAAA/38AAP9/AAAAAAAACQAAAAQAAAAmGLi4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pB8AABAAAAAmAAAACAAAAP//////////"/>
              </a:ext>
            </a:extLst>
          </p:cNvPicPr>
          <p:nvPr/>
        </p:nvPicPr>
        <p:blipFill>
          <a:blip r:embed="rId2"/>
          <a:srcRect b="937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1"/>
          <p:cNvSpPr>
            <a:extLst>
              <a:ext uri="smNativeData">
                <pr:smNativeData xmlns:pr="smNativeData" xmlns:p14="http://schemas.microsoft.com/office/powerpoint/2010/main" xmlns="" val="SMDATA_13_0lGJ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1MDQ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oCgAAXQQAAEYyAAAMCgAAECAAACYAAAAIAAAA//////////8="/>
              </a:ext>
            </a:extLst>
          </p:cNvSpPr>
          <p:nvPr/>
        </p:nvSpPr>
        <p:spPr>
          <a:xfrm>
            <a:off x="2267744" y="1131590"/>
            <a:ext cx="648081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en-US" sz="5400" b="1" dirty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E’tiboringiz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</a:p>
          <a:p>
            <a:pPr>
              <a:defRPr lang="ru-RU"/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uchun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rahmat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!</a:t>
            </a:r>
            <a:endParaRPr lang="ru-RU" sz="5400" b="1" i="1" dirty="0">
              <a:solidFill>
                <a:srgbClr val="FF00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82613029"/>
      </p:ext>
    </p:extLst>
  </p:cSld>
  <p:clrMapOvr>
    <a:masterClrMapping/>
  </p:clrMapOvr>
  <p:transition spd="slow">
    <p:pull/>
    <p:extLst mod="1">
      <p:ext uri="smNativeData">
        <pr:smNativeData xmlns:mc="http://schemas.openxmlformats.org/markup-compatibility/2006" xmlns:p14="http://schemas.microsoft.com/office/powerpoint/2010/main" xmlns:pr="smNativeData" xmlns="" val="0lGJXwAAAAAIBwAAAAAAABs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чительница стоит у доски. | Премиум векторы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0lGJ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NP///9AOAAApB8AABAAAAAmAAAACAAAAP//////////"/>
              </a:ext>
            </a:extLst>
          </p:cNvPicPr>
          <p:nvPr/>
        </p:nvPicPr>
        <p:blipFill rotWithShape="1">
          <a:blip r:embed="rId2"/>
          <a:srcRect l="8522" t="6580" r="5001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1"/>
          <p:cNvSpPr>
            <a:extLst>
              <a:ext uri="smNativeData">
                <pr:smNativeData xmlns:pr="smNativeData" xmlns:p14="http://schemas.microsoft.com/office/powerpoint/2010/main" xmlns="" val="SMDATA_13_0lGJ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oEQAA7gMAAJU2AAC+DAAAECAAACYAAAAIAAAA//////////8="/>
              </a:ext>
            </a:extLst>
          </p:cNvSpPr>
          <p:nvPr/>
        </p:nvSpPr>
        <p:spPr>
          <a:xfrm>
            <a:off x="2555776" y="411510"/>
            <a:ext cx="6083935" cy="143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en-US" sz="4400" dirty="0">
                <a:solidFill>
                  <a:schemeClr val="bg1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</a:t>
            </a:r>
            <a:r>
              <a:rPr lang="en-US" sz="4400" b="1" dirty="0" err="1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Mavzu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: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Bir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xonali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sonlarning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ko‘paytirish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jadvali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(14-dars. 83-bet)</a:t>
            </a:r>
            <a:endParaRPr lang="ru-RU" sz="4400" b="1" dirty="0">
              <a:solidFill>
                <a:srgbClr val="FFFF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291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extLst mod="1">
          <p:ext uri="smNativeData">
            <pr:smNativeData xmlns:pr="smNativeData" xmlns="" val="0lGJXwAAAAAIBwAAAAAAABsAAAAAAAAAAAAAAAAAAAAAAAAAAQAAAAAAAAAAAAAAAAAAAAAAAAAAAAAA"/>
          </p:ext>
        </p:extLst>
      </p:transition>
    </mc:Choice>
    <mc:Fallback xmlns="">
      <p:transition spd="slow">
        <p:fade/>
        <p:extLst mod="1">
          <p:ext uri="smNativeData">
            <pr:smNativeData xmlns="" xmlns:pr="smNativeData" xmlns:p14="http://schemas.microsoft.com/office/powerpoint/2010/main" val="0lGJXwAAAAAIBwAAAAAAABs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чительница стоит у доски. | Премиум векторы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0lGJ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NP///9AOAAApB8AABAAAAAmAAAACAAAAP//////////"/>
              </a:ext>
            </a:extLst>
          </p:cNvPicPr>
          <p:nvPr/>
        </p:nvPicPr>
        <p:blipFill rotWithShape="1">
          <a:blip r:embed="rId2"/>
          <a:srcRect l="8522" t="6580" r="5001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1"/>
          <p:cNvSpPr>
            <a:extLst>
              <a:ext uri="smNativeData">
                <pr:smNativeData xmlns:pr="smNativeData" xmlns:p14="http://schemas.microsoft.com/office/powerpoint/2010/main" xmlns="" val="SMDATA_13_0lGJ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oEQAA7gMAAJU2AAC+DAAAECAAACYAAAAIAAAA//////////8="/>
              </a:ext>
            </a:extLst>
          </p:cNvSpPr>
          <p:nvPr/>
        </p:nvSpPr>
        <p:spPr>
          <a:xfrm>
            <a:off x="2555776" y="411510"/>
            <a:ext cx="6083935" cy="143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tekshiramiz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82-bet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lang="ru-RU"/>
            </a:pPr>
            <a:endParaRPr lang="ru-RU" sz="4800" b="1" dirty="0">
              <a:solidFill>
                <a:schemeClr val="bg1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83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circle/>
        <p:extLst>
          <p:ext uri="smNativeData">
            <pr:smNativeData xmlns:pr="smNativeData" xmlns="" val="0lGJXwAAAAAIBwAAAAAAABsAAAAAAAAAAAAAAAAAAAAAAAAAAQAAAAAAAAAAAAAAAAAAAAAAAAAAAAAA"/>
          </p:ext>
        </p:extLst>
      </p:transition>
    </mc:Choice>
    <mc:Fallback xmlns="">
      <p:transition spd="slow">
        <p:circle/>
        <p:extLst>
          <p:ext uri="smNativeData">
            <pr:smNativeData xmlns:pr="smNativeData" xmlns:p14="http://schemas.microsoft.com/office/powerpoint/2010/main" xmlns="" val="0lGJXwAAAAAIBwAAAAAAABs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44270"/>
            <a:ext cx="6128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5657" y="1790149"/>
            <a:ext cx="2808312" cy="9144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22" idx="1"/>
            <a:endCxn id="22" idx="3"/>
          </p:cNvCxnSpPr>
          <p:nvPr/>
        </p:nvCxnSpPr>
        <p:spPr>
          <a:xfrm>
            <a:off x="1475657" y="2247349"/>
            <a:ext cx="28083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51720" y="1767911"/>
            <a:ext cx="0" cy="9273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07904" y="1810659"/>
            <a:ext cx="0" cy="8706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146407" y="1790149"/>
            <a:ext cx="0" cy="8911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627784" y="1783654"/>
            <a:ext cx="0" cy="9273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563812" y="1753938"/>
            <a:ext cx="2808312" cy="9144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8" idx="1"/>
            <a:endCxn id="28" idx="3"/>
          </p:cNvCxnSpPr>
          <p:nvPr/>
        </p:nvCxnSpPr>
        <p:spPr>
          <a:xfrm>
            <a:off x="4563812" y="2211138"/>
            <a:ext cx="28083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139875" y="1731700"/>
            <a:ext cx="0" cy="9273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796059" y="1767912"/>
            <a:ext cx="0" cy="9004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234562" y="1753938"/>
            <a:ext cx="0" cy="8911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715939" y="1747443"/>
            <a:ext cx="0" cy="9273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787195" y="1835354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75856" y="1850635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693505" y="1850635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23728" y="1844672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77380" y="1844672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77380" y="2306310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37372" y="2284613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693505" y="2284613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257063" y="2284613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787195" y="2277588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876256" y="1795378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364917" y="1810659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782566" y="1810659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212789" y="1804696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666441" y="1804696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666441" y="2266334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226433" y="2244637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782566" y="2244637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346124" y="2244637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876256" y="2237612"/>
            <a:ext cx="372615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540922" y="3006426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·        = 20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061211" y="3873420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010789" y="313523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14" descr="Child thinking writing and thinking clipart clipartxtras - Wiki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24" y="3006426"/>
            <a:ext cx="1837199" cy="16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797947" y="3021574"/>
            <a:ext cx="90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21079" y="3732929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·        = 20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78104" y="3748077"/>
            <a:ext cx="90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51920" y="3748077"/>
            <a:ext cx="90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36308" y="3146917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010789" y="3873420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4061211" y="3016593"/>
            <a:ext cx="90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44538" y="3748077"/>
            <a:ext cx="90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2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44270"/>
            <a:ext cx="61286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7361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0759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14618" y="1584702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229925" y="3592056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·       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02878" y="372086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699792" y="372086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009340" y="3717399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1533601" y="166009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1535058" y="19060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535058" y="213528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821632" y="166009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823089" y="19060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823089" y="213528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339752" y="1562743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458735" y="163813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460192" y="188406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460192" y="211332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746766" y="163813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748223" y="188406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748223" y="211332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3275855" y="1569638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3394838" y="164502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3396295" y="189095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396295" y="212021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682869" y="164502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684326" y="189095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3684326" y="212021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02776" y="1580572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4321759" y="165596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323216" y="190188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323216" y="21311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4609790" y="165596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611247" y="190188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4611247" y="21311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5148064" y="1594077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267047" y="166946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268504" y="191539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268504" y="214465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5555078" y="166946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5556535" y="191539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556535" y="214465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425588" y="2581894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544571" y="265728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1546028" y="290321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546028" y="313247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832602" y="265728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34059" y="290321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834059" y="313247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2350722" y="2559935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2469705" y="263532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471162" y="28812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2471162" y="311051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2757736" y="263532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2759193" y="2881252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2759193" y="3110515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3286825" y="2566830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405808" y="26422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407265" y="288814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3407265" y="311741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3693839" y="264221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3695296" y="2888147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3695296" y="3117410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213746" y="2577764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332729" y="265315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334186" y="289908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4334186" y="312834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4620760" y="2653153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4622217" y="2899081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4622217" y="3128344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5159034" y="2591269"/>
            <a:ext cx="792087" cy="79298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278017" y="266665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279474" y="291258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279474" y="314184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5566048" y="2666658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5567505" y="2912586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567505" y="3141849"/>
            <a:ext cx="258316" cy="2059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Picture 14" descr="Child thinking writing and thinking clipart clipartxtras - Wiki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44187"/>
            <a:ext cx="1800199" cy="15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3229925" y="4213786"/>
            <a:ext cx="261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·        =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802878" y="434259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2699792" y="4342598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009340" y="4339129"/>
            <a:ext cx="530133" cy="457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7051" y="3586481"/>
            <a:ext cx="46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833918" y="4240128"/>
            <a:ext cx="468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707904" y="3592056"/>
            <a:ext cx="1024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611219" y="4203225"/>
            <a:ext cx="1024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914552" y="4203225"/>
            <a:ext cx="1024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915475" y="3603369"/>
            <a:ext cx="1024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60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t="10595" r="30045" b="48810"/>
          <a:stretch/>
        </p:blipFill>
        <p:spPr bwMode="auto">
          <a:xfrm>
            <a:off x="395536" y="483518"/>
            <a:ext cx="84249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26565" y="323161"/>
            <a:ext cx="569387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6565" y="263347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952" y="263347"/>
            <a:ext cx="4240150" cy="5802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75656" y="133143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Ko‘paytirishlarni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jadvalda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takrorlaymiz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3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23742"/>
            <a:ext cx="765441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0942" y="263928"/>
            <a:ext cx="569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2985" y="30273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Ko‘paytmalarni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(83-bet)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610" y="1419622"/>
            <a:ext cx="785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 · 9		2 · 8			6 · 4		9 · 4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591269"/>
            <a:ext cx="785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 · 1		1 · 5			7 · 0		0 · 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0477" y="1490759"/>
            <a:ext cx="549417" cy="5040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2662406"/>
            <a:ext cx="549417" cy="5040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1490759"/>
            <a:ext cx="549417" cy="5040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82765" y="2662406"/>
            <a:ext cx="549417" cy="5040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10477" y="1203598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&gt;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534398" y="127194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&gt;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>
            <a:off x="6534398" y="243587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=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1345" y="240660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=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2777" y="1123596"/>
            <a:ext cx="8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4984" y="1123596"/>
            <a:ext cx="8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8007" y="2287461"/>
            <a:ext cx="8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984" y="2287604"/>
            <a:ext cx="8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1289" y="1105039"/>
            <a:ext cx="8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3008" y="1119733"/>
            <a:ext cx="8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8232" y="2289699"/>
            <a:ext cx="8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0245" y="2289699"/>
            <a:ext cx="8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41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434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8940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3-masala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948" y="734945"/>
            <a:ext cx="7973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qutining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kg.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kg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kg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joylandi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Quti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mevalarning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qancha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оробка пустая стоковое изображение. изображение насчитывающей парцелла -  11384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8" y="2591269"/>
            <a:ext cx="2663908" cy="17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70648" y="4060592"/>
            <a:ext cx="514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Яблоко: состав, полезные свойства и калорийность, виды ябл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66434"/>
            <a:ext cx="684890" cy="6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Яблоко: состав, полезные свойства и калорийность, виды ябл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53" y="3366434"/>
            <a:ext cx="684890" cy="6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Яблоко: состав, полезные свойства и калорийность, виды ябл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06" y="3024331"/>
            <a:ext cx="684890" cy="6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Яблоко: состав, полезные свойства и калорийность, виды ябл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51" y="3024331"/>
            <a:ext cx="684890" cy="6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груша PNG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82" y="3519462"/>
            <a:ext cx="459027" cy="5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груша PNG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41" y="3519463"/>
            <a:ext cx="459027" cy="5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груша PNG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75" y="3110385"/>
            <a:ext cx="459027" cy="5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груша PNG фото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25" y="3134544"/>
            <a:ext cx="459027" cy="5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Яблоко: состав, полезные свойства и калорийность, виды ябл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70" y="3177360"/>
            <a:ext cx="684890" cy="6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35896" y="2424166"/>
            <a:ext cx="494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12+2=14 (kg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0648" y="3538399"/>
            <a:ext cx="5005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3+14=17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963149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8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6" grpId="0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rder template with kids on the train Royalty Free Vector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0lGJ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qQMAAAAAAABkAAAAZAAAAAAAAAAjAAAABAAAAGQAAAAXAAAAFAAAAAAAAAAAAAAA/38AAP9/AAAAAAAACQAAAAQAAAAmGLi4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AAAAABAOAAApB8AABAAAAAmAAAACAAAAP//////////"/>
              </a:ext>
            </a:extLst>
          </p:cNvPicPr>
          <p:nvPr/>
        </p:nvPicPr>
        <p:blipFill>
          <a:blip r:embed="rId2"/>
          <a:srcRect b="937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1"/>
          <p:cNvSpPr>
            <a:extLst>
              <a:ext uri="smNativeData">
                <pr:smNativeData xmlns:pr="smNativeData" xmlns:p14="http://schemas.microsoft.com/office/powerpoint/2010/main" xmlns="" val="SMDATA_13_0lGJ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1MDQ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BoCgAAXQQAAEYyAAAMCgAAECAAACYAAAAIAAAA//////////8="/>
              </a:ext>
            </a:extLst>
          </p:cNvSpPr>
          <p:nvPr/>
        </p:nvSpPr>
        <p:spPr>
          <a:xfrm>
            <a:off x="1547664" y="1072392"/>
            <a:ext cx="648081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Mustaqil</a:t>
            </a:r>
            <a:r>
              <a:rPr lang="en-US" sz="5400" b="1" dirty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topshiriq</a:t>
            </a:r>
            <a:r>
              <a:rPr lang="en-US" sz="5400" b="1" dirty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:</a:t>
            </a:r>
            <a:endParaRPr lang="ru-RU" sz="5400" b="1" dirty="0">
              <a:solidFill>
                <a:srgbClr val="FF00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  <p:sp>
        <p:nvSpPr>
          <p:cNvPr id="4" name="TextBox 2"/>
          <p:cNvSpPr>
            <a:extLst>
              <a:ext uri="smNativeData">
                <pr:smNativeData xmlns:pr="smNativeData" xmlns:p14="http://schemas.microsoft.com/office/powerpoint/2010/main" xmlns="" val="SMDATA_13_0lGJ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ZGRkY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mDAAADAoAAOAtAACzEwAAECAAACYAAAAIAAAA//////////8="/>
              </a:ext>
            </a:extLst>
          </p:cNvSpPr>
          <p:nvPr/>
        </p:nvSpPr>
        <p:spPr>
          <a:xfrm>
            <a:off x="2411760" y="1996317"/>
            <a:ext cx="5482590" cy="15690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defRPr lang="ru-RU"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83-bet. 4-misol 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580692"/>
      </p:ext>
    </p:extLst>
  </p:cSld>
  <p:clrMapOvr>
    <a:masterClrMapping/>
  </p:clrMapOvr>
  <p:transition spd="slow">
    <p:pull/>
    <p:extLst mod="1">
      <p:ext uri="smNativeData">
        <pr:smNativeData xmlns:mc="http://schemas.openxmlformats.org/markup-compatibility/2006" xmlns:p14="http://schemas.microsoft.com/office/powerpoint/2010/main" xmlns:pr="smNativeData" xmlns="" val="0lGJXwAAAAAIBwAAAAAAABs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179</Words>
  <Application>Microsoft Office PowerPoint</Application>
  <PresentationFormat>Экран (16:9)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20</cp:revision>
  <dcterms:created xsi:type="dcterms:W3CDTF">2021-11-03T15:12:09Z</dcterms:created>
  <dcterms:modified xsi:type="dcterms:W3CDTF">2021-11-07T17:05:03Z</dcterms:modified>
</cp:coreProperties>
</file>