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70" r:id="rId5"/>
    <p:sldId id="263" r:id="rId6"/>
    <p:sldId id="264" r:id="rId7"/>
    <p:sldId id="265" r:id="rId8"/>
    <p:sldId id="266" r:id="rId9"/>
    <p:sldId id="267" r:id="rId10"/>
    <p:sldId id="268" r:id="rId11"/>
    <p:sldId id="259" r:id="rId12"/>
    <p:sldId id="269" r:id="rId13"/>
    <p:sldId id="26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A62"/>
    <a:srgbClr val="5FF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Создание и использование шаблонов слайд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Создание и использование шаблонов слайд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Фоторамка, PNG шаблон для фото Интересная учеб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8" cy="508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1319738"/>
            <a:ext cx="481574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2427734"/>
            <a:ext cx="16562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24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4" name="TextBox 3"/>
          <p:cNvSpPr txBox="1"/>
          <p:nvPr/>
        </p:nvSpPr>
        <p:spPr>
          <a:xfrm>
            <a:off x="1162806" y="301883"/>
            <a:ext cx="8115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(84-bet)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6065" y="299059"/>
            <a:ext cx="569387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6065" y="23930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1617839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	4	3=16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7674" y="2264170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	6	11=12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96818" y="1692512"/>
            <a:ext cx="321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	2	4=8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71325" y="2287044"/>
            <a:ext cx="312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	3	3=13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02966" y="3291830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	2	4=16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53003" y="3939901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 	  3	  5=35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7313" y="1711364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949758" y="1711364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067313" y="2337162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949758" y="2337162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5422412" y="1769655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304857" y="1769655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422412" y="2401759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304857" y="2401759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041483" y="3364822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923928" y="3364822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041483" y="4012893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3923928" y="4012893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883331" y="380361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22308" y="1884769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_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11366" y="3865168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11366" y="3185352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03556" y="3177906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49758" y="216393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92295" y="1592076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90438" y="1561297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72191" y="2225488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71472" y="217280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25669" y="1556282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22308" y="150616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6610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27" grpId="0"/>
      <p:bldP spid="29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Рамка PNG - AVATAN PL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" y="0"/>
            <a:ext cx="914094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1278" y="594430"/>
            <a:ext cx="327205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endParaRPr lang="en-US" sz="4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888" y="2040980"/>
            <a:ext cx="17668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-bet.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872" y="2810421"/>
            <a:ext cx="3744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3533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4" name="TextBox 3"/>
          <p:cNvSpPr txBox="1"/>
          <p:nvPr/>
        </p:nvSpPr>
        <p:spPr>
          <a:xfrm>
            <a:off x="1236025" y="312747"/>
            <a:ext cx="811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(84-bet)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6065" y="411509"/>
            <a:ext cx="569387" cy="5356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8718" y="283449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6105" y="1467562"/>
            <a:ext cx="3261839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06105" y="2139702"/>
            <a:ext cx="32618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619672" y="1467562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483768" y="1467562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275856" y="1467562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88442" y="1347614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15452" y="2741988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39806" y="1473042"/>
            <a:ext cx="2428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	 4	8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06105" y="2787774"/>
            <a:ext cx="32618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55777" y="2133605"/>
            <a:ext cx="720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5696" y="2741988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88442" y="211734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8024" y="1453724"/>
            <a:ext cx="3261839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788024" y="2101796"/>
            <a:ext cx="32618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5601591" y="1453724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465687" y="1459204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38230" y="271630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21725" y="1459204"/>
            <a:ext cx="2766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	 6   10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788024" y="2749868"/>
            <a:ext cx="32618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511757" y="2726386"/>
            <a:ext cx="9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04048" y="208167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66471" y="1347614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7260317" y="1447246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11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order template with kids on the train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0"/>
          <a:stretch/>
        </p:blipFill>
        <p:spPr bwMode="auto">
          <a:xfrm>
            <a:off x="-7477" y="-42466"/>
            <a:ext cx="9151477" cy="518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1419622"/>
            <a:ext cx="53851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8275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торамки. Опять 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311434">
            <a:off x="1822925" y="690094"/>
            <a:ext cx="54030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sonlarning</a:t>
            </a:r>
            <a:endParaRPr lang="en-US" sz="4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jadvali</a:t>
            </a:r>
            <a:endParaRPr lang="en-US" sz="4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(84-bet. 15-dars)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231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торамки. Опять 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311434">
            <a:off x="1732675" y="983157"/>
            <a:ext cx="567865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(83-bet. 4-topshiriq)</a:t>
            </a:r>
          </a:p>
          <a:p>
            <a:endParaRPr lang="en-US" sz="4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3157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2867568" y="3265715"/>
            <a:ext cx="552303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899592" y="327972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467544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99592" y="3140372"/>
            <a:ext cx="3384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= 12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2985" y="302730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katakchalar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		(83-bet)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6" t="60698" r="31748" b="27410"/>
          <a:stretch/>
        </p:blipFill>
        <p:spPr bwMode="auto">
          <a:xfrm>
            <a:off x="564280" y="1583157"/>
            <a:ext cx="7934203" cy="148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3862271"/>
            <a:ext cx="2612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·	    =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92537" y="3265715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5635" y="398761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92537" y="398761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67568" y="3972233"/>
            <a:ext cx="55230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652120" y="3243090"/>
            <a:ext cx="2612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·	    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74147" y="336843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501049" y="336843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524328" y="3363838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52120" y="3881432"/>
            <a:ext cx="2612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·	    =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74147" y="401191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01049" y="401191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524328" y="4011910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852364" y="3144913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9607" y="3867894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92537" y="384689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71800" y="3852799"/>
            <a:ext cx="1072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98119" y="3265715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85753" y="3238495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24748" y="3264347"/>
            <a:ext cx="775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15902" y="3879304"/>
            <a:ext cx="775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74147" y="3886567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01049" y="3860187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19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9552" y="408668"/>
            <a:ext cx="720080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6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460375" y="1202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2586" y="348854"/>
            <a:ext cx="647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234554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(84-bet)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11" name="Овал 10"/>
          <p:cNvSpPr/>
          <p:nvPr/>
        </p:nvSpPr>
        <p:spPr>
          <a:xfrm rot="2752022">
            <a:off x="1259632" y="1995686"/>
            <a:ext cx="2304256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301205" y="2010721"/>
            <a:ext cx="2304256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5180887">
            <a:off x="1338454" y="2010721"/>
            <a:ext cx="2304256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8201309">
            <a:off x="1351843" y="2023261"/>
            <a:ext cx="2304256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rot="8201309">
            <a:off x="2126069" y="1969129"/>
            <a:ext cx="715395" cy="71077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129750" y="1970572"/>
            <a:ext cx="667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x4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65647" y="146661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3" y="192977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67783" y="247453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21295" y="263603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03736" y="246694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35358" y="192814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85398" y="143534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89584" y="129744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121920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 · 4 = 24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6280" y="186386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 · 4 = 16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90062" y="2466941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 · 4 = 36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06280" y="3112945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 · 4 = 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72000" y="3740287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 · 4 = 28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379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9552" y="408668"/>
            <a:ext cx="720080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6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460375" y="1202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2586" y="348854"/>
            <a:ext cx="647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234554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(84-bet)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11" name="Овал 10"/>
          <p:cNvSpPr/>
          <p:nvPr/>
        </p:nvSpPr>
        <p:spPr>
          <a:xfrm rot="2752022">
            <a:off x="1259632" y="1995686"/>
            <a:ext cx="2304256" cy="576064"/>
          </a:xfrm>
          <a:prstGeom prst="ellipse">
            <a:avLst/>
          </a:prstGeom>
          <a:solidFill>
            <a:srgbClr val="5FFD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301205" y="2010721"/>
            <a:ext cx="2304256" cy="576064"/>
          </a:xfrm>
          <a:prstGeom prst="ellipse">
            <a:avLst/>
          </a:prstGeom>
          <a:solidFill>
            <a:srgbClr val="5FFD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5180887">
            <a:off x="1338454" y="2010721"/>
            <a:ext cx="2304256" cy="576064"/>
          </a:xfrm>
          <a:prstGeom prst="ellipse">
            <a:avLst/>
          </a:prstGeom>
          <a:solidFill>
            <a:srgbClr val="5FFD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8201309">
            <a:off x="1351843" y="2023261"/>
            <a:ext cx="2304256" cy="576064"/>
          </a:xfrm>
          <a:prstGeom prst="ellipse">
            <a:avLst/>
          </a:prstGeom>
          <a:solidFill>
            <a:srgbClr val="5FFD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rot="8201309">
            <a:off x="2126069" y="1969129"/>
            <a:ext cx="715395" cy="71077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129750" y="1970572"/>
            <a:ext cx="667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x8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65647" y="146661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3" y="192977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67783" y="247453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21295" y="263603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03736" y="246694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35358" y="192814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85398" y="143534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89584" y="129744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121920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 · 8 = 72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6280" y="186386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 · 8 = 16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90062" y="2466941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 · 8 = 48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06280" y="3112945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 · 8 = 24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72000" y="3740287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 ·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8 = 56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1629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9552" y="408668"/>
            <a:ext cx="720080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6" descr="Шаблон презентации &quot;Математический блицтурнир&quot;"/>
          <p:cNvSpPr>
            <a:spLocks noChangeAspect="1" noChangeArrowheads="1"/>
          </p:cNvSpPr>
          <p:nvPr/>
        </p:nvSpPr>
        <p:spPr bwMode="auto">
          <a:xfrm>
            <a:off x="460375" y="1202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2586" y="348854"/>
            <a:ext cx="647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234554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(84-bet)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11" name="Овал 10"/>
          <p:cNvSpPr/>
          <p:nvPr/>
        </p:nvSpPr>
        <p:spPr>
          <a:xfrm rot="2752022">
            <a:off x="1259632" y="1995686"/>
            <a:ext cx="2304256" cy="576064"/>
          </a:xfrm>
          <a:prstGeom prst="ellipse">
            <a:avLst/>
          </a:prstGeom>
          <a:solidFill>
            <a:srgbClr val="ECFA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301205" y="2010721"/>
            <a:ext cx="2304256" cy="576064"/>
          </a:xfrm>
          <a:prstGeom prst="ellipse">
            <a:avLst/>
          </a:prstGeom>
          <a:solidFill>
            <a:srgbClr val="ECFA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5180887">
            <a:off x="1338454" y="2010721"/>
            <a:ext cx="2304256" cy="576064"/>
          </a:xfrm>
          <a:prstGeom prst="ellipse">
            <a:avLst/>
          </a:prstGeom>
          <a:solidFill>
            <a:srgbClr val="ECFA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8201309">
            <a:off x="1351843" y="2023261"/>
            <a:ext cx="2304256" cy="576064"/>
          </a:xfrm>
          <a:prstGeom prst="ellipse">
            <a:avLst/>
          </a:prstGeom>
          <a:solidFill>
            <a:srgbClr val="ECFA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rot="8201309">
            <a:off x="2126069" y="1969129"/>
            <a:ext cx="715395" cy="71077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129750" y="1970572"/>
            <a:ext cx="667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x7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65647" y="146661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3" y="192977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67783" y="247453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21295" y="263603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03736" y="246694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35358" y="192814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85398" y="143534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89584" y="129744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121920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 · 7 = 14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6280" y="186386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 · 7 = 35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90062" y="2466941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 · 7 = 42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06280" y="3112945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 · 7 = 49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72000" y="3740287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 · 7 = 63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0773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TextBox 138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3" name="TextBox 2"/>
          <p:cNvSpPr txBox="1"/>
          <p:nvPr/>
        </p:nvSpPr>
        <p:spPr>
          <a:xfrm>
            <a:off x="1209099" y="269152"/>
            <a:ext cx="811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(84-bet)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46065" y="299059"/>
            <a:ext cx="569387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46065" y="23930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99592" y="1584702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915817" y="1806011"/>
            <a:ext cx="2358590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815176" y="2931790"/>
            <a:ext cx="2257066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1018575" y="166009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1020032" y="19060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1020032" y="213528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1306606" y="166009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1308063" y="19060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1308063" y="213528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1824726" y="1562743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943709" y="163813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1945166" y="188406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945166" y="211332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231740" y="163813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233197" y="188406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233197" y="211332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508104" y="1569638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5627087" y="164502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5628544" y="189095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5628544" y="212021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5915118" y="164502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5916575" y="189095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5916575" y="212021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6435025" y="1580572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6554008" y="165596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6555465" y="190188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6555465" y="21311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6842039" y="165596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6843496" y="190188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6843496" y="21311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7380313" y="1594077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7499296" y="166946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7500753" y="191539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7500753" y="214465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7787327" y="166946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7788784" y="191539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7788784" y="214465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TextBox 132"/>
          <p:cNvSpPr txBox="1"/>
          <p:nvPr/>
        </p:nvSpPr>
        <p:spPr>
          <a:xfrm>
            <a:off x="730758" y="2806447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2 · 6 = 12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5575251" y="2931790"/>
            <a:ext cx="2257066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5508104" y="2810369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3 · 6 = 18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2894287" y="1669799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5 · 6 = 30 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5004048" y="2263211"/>
            <a:ext cx="571203" cy="6571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 flipV="1">
            <a:off x="3072242" y="2263211"/>
            <a:ext cx="423212" cy="6571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67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35" grpId="0"/>
      <p:bldP spid="1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4" name="TextBox 3"/>
          <p:cNvSpPr txBox="1"/>
          <p:nvPr/>
        </p:nvSpPr>
        <p:spPr>
          <a:xfrm>
            <a:off x="1028105" y="301883"/>
            <a:ext cx="811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(84-bet)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6065" y="299059"/>
            <a:ext cx="569387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6065" y="23930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6065" y="1131590"/>
            <a:ext cx="8158383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D:\image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7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64" y="1506861"/>
            <a:ext cx="3045815" cy="15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>
            <a:endCxn id="7" idx="3"/>
          </p:cNvCxnSpPr>
          <p:nvPr/>
        </p:nvCxnSpPr>
        <p:spPr>
          <a:xfrm>
            <a:off x="3491880" y="2103698"/>
            <a:ext cx="51125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491880" y="1131590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364088" y="1131590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660232" y="1131590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520187" y="1347614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74933" y="1347614"/>
            <a:ext cx="94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94477" y="1347613"/>
            <a:ext cx="2053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74932" y="2269791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34997" y="2269791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25015" y="226979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2806" y="3219822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P=10+5+10+5=30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62806" y="3866153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P=30 (m)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43098" y="2300568"/>
            <a:ext cx="1306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m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1601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292</Words>
  <Application>Microsoft Office PowerPoint</Application>
  <PresentationFormat>Экран (16:9)</PresentationFormat>
  <Paragraphs>128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20</cp:revision>
  <dcterms:created xsi:type="dcterms:W3CDTF">2021-11-04T13:50:57Z</dcterms:created>
  <dcterms:modified xsi:type="dcterms:W3CDTF">2021-11-07T17:14:09Z</dcterms:modified>
</cp:coreProperties>
</file>