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6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A62"/>
    <a:srgbClr val="5FF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Создание и использование шаблонов слай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ние и использование шаблонов слайд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Фоторамка, PNG шаблон для фото Интересная уч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8" cy="50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319738"/>
            <a:ext cx="48157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427734"/>
            <a:ext cx="1656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1162806" y="301883"/>
            <a:ext cx="811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tenglik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belgilarini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(84-bet)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299059"/>
            <a:ext cx="569387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65" y="23930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1617839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4	3=16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7674" y="2264170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	6	11=12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6818" y="1692512"/>
            <a:ext cx="321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2	4=8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1325" y="2287044"/>
            <a:ext cx="31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	3	3=13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2966" y="3291830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	2	4=16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53003" y="3939901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	  3	  5=35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7313" y="1711364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49758" y="1711364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67313" y="2337162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949758" y="2337162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422412" y="1769655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4857" y="1769655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22412" y="2401759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304857" y="2401759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41483" y="3364822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923928" y="3364822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41483" y="4012893"/>
            <a:ext cx="467100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923928" y="4012893"/>
            <a:ext cx="462002" cy="50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3331" y="380361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2308" y="188476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_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1366" y="3865168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1366" y="3185352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3556" y="3177906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9758" y="216393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2295" y="1592076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0438" y="156129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2191" y="2225488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1472" y="217280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5669" y="1556282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·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2308" y="150616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+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1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амка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" y="0"/>
            <a:ext cx="914094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1278" y="594430"/>
            <a:ext cx="32720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2040980"/>
            <a:ext cx="1766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-bet.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810421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3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1236025" y="312747"/>
            <a:ext cx="811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(84-bet)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411509"/>
            <a:ext cx="569387" cy="5356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8718" y="283449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6105" y="1467562"/>
            <a:ext cx="3261839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06105" y="2139702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19672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483768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275856" y="1467562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8442" y="13476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452" y="27419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9806" y="1473042"/>
            <a:ext cx="2428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 4	8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06105" y="2787774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7" y="2133605"/>
            <a:ext cx="720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27419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8442" y="21173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1453724"/>
            <a:ext cx="3261839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788024" y="2101796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601591" y="1453724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465687" y="1459204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8230" y="27163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21725" y="1459204"/>
            <a:ext cx="276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	 6   10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788024" y="2749868"/>
            <a:ext cx="3261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11757" y="2726386"/>
            <a:ext cx="9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4048" y="20816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66471" y="13476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260317" y="1447246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der template with kids on the train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 bwMode="auto">
          <a:xfrm>
            <a:off x="-7477" y="-42466"/>
            <a:ext cx="9151477" cy="518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419622"/>
            <a:ext cx="5385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27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рамки. Опять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11434">
            <a:off x="1822925" y="690094"/>
            <a:ext cx="5403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xonali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sonlarning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ko‘paytirish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jadvali</a:t>
            </a:r>
            <a:endParaRPr lang="en-US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(84-bet. 15-dars)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23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рамки. Опять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11434">
            <a:off x="1732675" y="983157"/>
            <a:ext cx="56786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(83-bet. 4-topshiriq)</a:t>
            </a:r>
          </a:p>
          <a:p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15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67568" y="3265715"/>
            <a:ext cx="55230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99592" y="327972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3140372"/>
            <a:ext cx="338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= 12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985" y="30273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(83-bet)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6" t="60698" r="31748" b="27410"/>
          <a:stretch/>
        </p:blipFill>
        <p:spPr bwMode="auto">
          <a:xfrm>
            <a:off x="564280" y="1583157"/>
            <a:ext cx="7934203" cy="14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862271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2537" y="3265715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5635" y="398761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92537" y="398761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67568" y="3972233"/>
            <a:ext cx="55230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52120" y="3243090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4147" y="336843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01049" y="336843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3363838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2120" y="3881432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4147" y="401191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1049" y="401191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4011910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52364" y="3144913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607" y="3867894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2537" y="384689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800" y="3852799"/>
            <a:ext cx="107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8119" y="3265715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5753" y="3238495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4748" y="3264347"/>
            <a:ext cx="77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5902" y="3879304"/>
            <a:ext cx="77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4147" y="3886567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1049" y="3860187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408668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6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2586" y="348854"/>
            <a:ext cx="64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55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(84-bet)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1" name="Овал 10"/>
          <p:cNvSpPr/>
          <p:nvPr/>
        </p:nvSpPr>
        <p:spPr>
          <a:xfrm rot="2752022">
            <a:off x="1259632" y="1995686"/>
            <a:ext cx="23042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01205" y="2010721"/>
            <a:ext cx="23042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180887">
            <a:off x="1338454" y="2010721"/>
            <a:ext cx="23042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8201309">
            <a:off x="1351843" y="2023261"/>
            <a:ext cx="2304256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8201309">
            <a:off x="2126069" y="1969129"/>
            <a:ext cx="715395" cy="710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29750" y="197057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x4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5647" y="14666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3" y="19297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7783" y="24745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295" y="26360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3736" y="246694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5358" y="19281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5398" y="14353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9584" y="12974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2192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 · 4 = 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6280" y="18638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 · 4 = 16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0062" y="246694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 · 4 = 36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6280" y="311294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 · 4 = 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74028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 · 4 = 28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7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408668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6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2586" y="348854"/>
            <a:ext cx="64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55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(84-bet)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1" name="Овал 10"/>
          <p:cNvSpPr/>
          <p:nvPr/>
        </p:nvSpPr>
        <p:spPr>
          <a:xfrm rot="2752022">
            <a:off x="1259632" y="1995686"/>
            <a:ext cx="2304256" cy="576064"/>
          </a:xfrm>
          <a:prstGeom prst="ellipse">
            <a:avLst/>
          </a:prstGeom>
          <a:solidFill>
            <a:srgbClr val="5FF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01205" y="2010721"/>
            <a:ext cx="2304256" cy="576064"/>
          </a:xfrm>
          <a:prstGeom prst="ellipse">
            <a:avLst/>
          </a:prstGeom>
          <a:solidFill>
            <a:srgbClr val="5FF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180887">
            <a:off x="1338454" y="2010721"/>
            <a:ext cx="2304256" cy="576064"/>
          </a:xfrm>
          <a:prstGeom prst="ellipse">
            <a:avLst/>
          </a:prstGeom>
          <a:solidFill>
            <a:srgbClr val="5FF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8201309">
            <a:off x="1351843" y="2023261"/>
            <a:ext cx="2304256" cy="576064"/>
          </a:xfrm>
          <a:prstGeom prst="ellipse">
            <a:avLst/>
          </a:prstGeom>
          <a:solidFill>
            <a:srgbClr val="5FFD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8201309">
            <a:off x="2126069" y="1969129"/>
            <a:ext cx="715395" cy="710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29750" y="197057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x8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5647" y="14666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3" y="19297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7783" y="24745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295" y="26360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3736" y="246694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5358" y="19281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5398" y="14353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9584" y="12974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2192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 · 8 = 72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6280" y="18638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 · 8 = 16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0062" y="246694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 · 8 = 48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6280" y="311294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 · 8 = 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74028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 ·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8 = 56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62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408668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6" descr="Шаблон презентации &quot;Математический блицтурнир&quot;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2586" y="348854"/>
            <a:ext cx="64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3455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(84-bet)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1" name="Овал 10"/>
          <p:cNvSpPr/>
          <p:nvPr/>
        </p:nvSpPr>
        <p:spPr>
          <a:xfrm rot="2752022">
            <a:off x="1259632" y="1995686"/>
            <a:ext cx="2304256" cy="576064"/>
          </a:xfrm>
          <a:prstGeom prst="ellipse">
            <a:avLst/>
          </a:prstGeom>
          <a:solidFill>
            <a:srgbClr val="ECF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01205" y="2010721"/>
            <a:ext cx="2304256" cy="576064"/>
          </a:xfrm>
          <a:prstGeom prst="ellipse">
            <a:avLst/>
          </a:prstGeom>
          <a:solidFill>
            <a:srgbClr val="ECF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180887">
            <a:off x="1338454" y="2010721"/>
            <a:ext cx="2304256" cy="576064"/>
          </a:xfrm>
          <a:prstGeom prst="ellipse">
            <a:avLst/>
          </a:prstGeom>
          <a:solidFill>
            <a:srgbClr val="ECF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8201309">
            <a:off x="1351843" y="2023261"/>
            <a:ext cx="2304256" cy="576064"/>
          </a:xfrm>
          <a:prstGeom prst="ellipse">
            <a:avLst/>
          </a:prstGeom>
          <a:solidFill>
            <a:srgbClr val="ECF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8201309">
            <a:off x="2126069" y="1969129"/>
            <a:ext cx="715395" cy="710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29750" y="1970572"/>
            <a:ext cx="66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x7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5647" y="146661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3" y="19297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7783" y="247453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295" y="26360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3736" y="246694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5358" y="19281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5398" y="14353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9584" y="12974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12192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 · 7 = 14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6280" y="18638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 · 7 = 35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0062" y="246694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 · 7 = 42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6280" y="311294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 · 7 = 49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740287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 · 7 = 63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77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1209099" y="269152"/>
            <a:ext cx="811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(84-bet)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6065" y="299059"/>
            <a:ext cx="569387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6065" y="23930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158470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915817" y="1806011"/>
            <a:ext cx="2358590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15176" y="2931790"/>
            <a:ext cx="2257066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018575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020032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020032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306606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308063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08063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824726" y="1562743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943709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945166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945166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231740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233197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233197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08104" y="1569638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627087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628544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628544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915118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916575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16575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6435025" y="158057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554008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555465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555465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842039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843496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843496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7380313" y="1594077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499296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500753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500753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787327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788784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788784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/>
          <p:cNvSpPr txBox="1"/>
          <p:nvPr/>
        </p:nvSpPr>
        <p:spPr>
          <a:xfrm>
            <a:off x="730758" y="2806447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2 · 6 = 12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575251" y="2931790"/>
            <a:ext cx="2257066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5508104" y="2810369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3 · 6 = 18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94287" y="1669799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5 · 6 = 30 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04048" y="2263211"/>
            <a:ext cx="571203" cy="657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V="1">
            <a:off x="3072242" y="2263211"/>
            <a:ext cx="423212" cy="657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4907364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1028105" y="301883"/>
            <a:ext cx="811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Gilamning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(84-bet)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65" y="299059"/>
            <a:ext cx="569387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065" y="23930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065" y="1131590"/>
            <a:ext cx="8158383" cy="1944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4" y="1506861"/>
            <a:ext cx="3045815" cy="15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>
            <a:endCxn id="7" idx="3"/>
          </p:cNvCxnSpPr>
          <p:nvPr/>
        </p:nvCxnSpPr>
        <p:spPr>
          <a:xfrm>
            <a:off x="3491880" y="2103698"/>
            <a:ext cx="51125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91880" y="1131590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364088" y="1131590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660232" y="1131590"/>
            <a:ext cx="0" cy="19442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20187" y="134761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4933" y="134761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4477" y="1347613"/>
            <a:ext cx="205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Perimetri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4932" y="226979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4997" y="226979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5015" y="22697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2806" y="3219822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P=10+5+10+5=30 m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2806" y="3866153"/>
            <a:ext cx="427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P=30 (m)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3098" y="2300568"/>
            <a:ext cx="130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60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292</Words>
  <Application>Microsoft Office PowerPoint</Application>
  <PresentationFormat>Экран (16:9)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20</cp:revision>
  <dcterms:created xsi:type="dcterms:W3CDTF">2021-11-04T13:50:57Z</dcterms:created>
  <dcterms:modified xsi:type="dcterms:W3CDTF">2021-11-07T17:14:09Z</dcterms:modified>
</cp:coreProperties>
</file>