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60" r:id="rId12"/>
    <p:sldId id="270" r:id="rId13"/>
    <p:sldId id="261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hool PNG frame | Turma da monica colorir, Tela de fundo, Dia da cri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131590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797" y="2164365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75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561499" y="3321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0773" y="332126"/>
            <a:ext cx="729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(85-bet)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862" y="1407219"/>
            <a:ext cx="190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AutoShape 2" descr="Material sack icon outline styl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1499" y="2213451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6 = 18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1351096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       =	   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1" y="2183283"/>
            <a:ext cx="25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3 = 9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862" y="3003798"/>
            <a:ext cx="190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3472" y="1488547"/>
            <a:ext cx="640591" cy="483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184225" y="3076607"/>
            <a:ext cx="640250" cy="4578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143059" y="1421363"/>
            <a:ext cx="68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84225" y="2982370"/>
            <a:ext cx="70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21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9992" y="3003798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       =	   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64088" y="1457624"/>
            <a:ext cx="482400" cy="4830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422822" y="1457624"/>
            <a:ext cx="525442" cy="483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395589" y="1373966"/>
            <a:ext cx="40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3135870"/>
            <a:ext cx="482402" cy="463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422822" y="3115750"/>
            <a:ext cx="525443" cy="483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395589" y="3035560"/>
            <a:ext cx="453271" cy="64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60789" y="3033278"/>
            <a:ext cx="79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51688" y="1375664"/>
            <a:ext cx="41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Дуга 24"/>
          <p:cNvSpPr/>
          <p:nvPr/>
        </p:nvSpPr>
        <p:spPr>
          <a:xfrm rot="3304018">
            <a:off x="1885647" y="1515466"/>
            <a:ext cx="1196476" cy="1074806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6820020" flipH="1">
            <a:off x="1981827" y="2570967"/>
            <a:ext cx="1212919" cy="1011280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013511" y="3187730"/>
            <a:ext cx="72008" cy="189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894052" y="1703153"/>
            <a:ext cx="80086" cy="119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4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Kids ( 120 ) ~ Il Magico Mondo dei Sogni | Disney scrapbook, Disney  frames, Disney photo fr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8065" y="1203598"/>
            <a:ext cx="574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57" y="2568580"/>
            <a:ext cx="411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85-bet. 5-misol 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5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582862" y="332125"/>
            <a:ext cx="2191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4326" y="335536"/>
            <a:ext cx="5537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(85-bet)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862" y="1407219"/>
            <a:ext cx="26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· 5 - 18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Material sack icon outline styl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1499" y="2213451"/>
            <a:ext cx="26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· 4 - 20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1351096"/>
            <a:ext cx="26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· 3 - 8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2" y="2183283"/>
            <a:ext cx="26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· 4 - 26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14" descr="Diagnostico gif 11 » GIF Images Download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63838"/>
            <a:ext cx="2016224" cy="15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Kids ( 120 ) ~ Il Magico Mondo dei Sogni | Disney scrapbook, Disney  frames, Disney photo fr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1419622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endParaRPr lang="en-US" sz="5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57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hool PNG frame | Turma da monica colorir, Tela de fundo, Dia da cri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627534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Ko‘paytirishga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endParaRPr lang="ru-RU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Kids ( 120 ) ~ Il Magico Mondo dei Sogni | Disney scrapbook, Disney  frames, Disney photo fr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8466" y="99892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57" y="2568580"/>
            <a:ext cx="411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84-bet. 5-misol 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07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1236025" y="312747"/>
            <a:ext cx="811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(84-bet)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065" y="411509"/>
            <a:ext cx="569387" cy="53562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0245" y="335423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105" y="1467562"/>
            <a:ext cx="3261839" cy="1944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06105" y="2139702"/>
            <a:ext cx="32618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619672" y="1467562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483768" y="1467562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275856" y="1467562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8442" y="13476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5452" y="274198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9806" y="1473042"/>
            <a:ext cx="2428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 4	8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06105" y="2787774"/>
            <a:ext cx="32618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55777" y="2133605"/>
            <a:ext cx="72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5696" y="274198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8442" y="211734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1453724"/>
            <a:ext cx="3261839" cy="1944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788024" y="2101796"/>
            <a:ext cx="32618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601591" y="1453724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465687" y="1459204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38230" y="271630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21725" y="1459204"/>
            <a:ext cx="276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	 6   10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788024" y="2749868"/>
            <a:ext cx="32618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11757" y="2726386"/>
            <a:ext cx="98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4048" y="20816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66471" y="13476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7260317" y="1447246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35696" y="211734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0070" y="213970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55777" y="27498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50069" y="27498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2120" y="2081671"/>
            <a:ext cx="98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37695" y="2071795"/>
            <a:ext cx="98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29783" y="2071795"/>
            <a:ext cx="98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3599" y="2735724"/>
            <a:ext cx="98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4288" y="2747148"/>
            <a:ext cx="98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1313207" y="239304"/>
            <a:ext cx="7321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futbolchilar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maktabiga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(85-bet)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065" y="299059"/>
            <a:ext cx="569387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6065" y="23930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531" y="1275606"/>
            <a:ext cx="8239918" cy="363175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64530" y="2211710"/>
            <a:ext cx="82399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059831" y="1275608"/>
            <a:ext cx="1" cy="3631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660232" y="1275608"/>
            <a:ext cx="0" cy="3631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530" y="1407437"/>
            <a:ext cx="304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qopda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1960" y="1407436"/>
            <a:ext cx="22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4517" y="1407437"/>
            <a:ext cx="133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320" y="2875748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-?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Material sack icon outline styl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Picture 3" descr="D:\material-sack-icon-outline-style-vector-280048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" b="96389" l="12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117" r="18364" b="10101"/>
          <a:stretch/>
        </p:blipFill>
        <p:spPr bwMode="auto">
          <a:xfrm>
            <a:off x="730758" y="2407711"/>
            <a:ext cx="2041042" cy="20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07" y="3814496"/>
            <a:ext cx="524503" cy="5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D:\material-sack-icon-outline-style-vector-280048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96389" l="12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117" r="18364" b="10101"/>
          <a:stretch/>
        </p:blipFill>
        <p:spPr bwMode="auto">
          <a:xfrm>
            <a:off x="3059832" y="2305792"/>
            <a:ext cx="923587" cy="9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7" y="3603971"/>
            <a:ext cx="524503" cy="5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83" y="3321742"/>
            <a:ext cx="524503" cy="5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10" y="3814496"/>
            <a:ext cx="524503" cy="5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31" y="4250302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90" y="3400292"/>
            <a:ext cx="524503" cy="5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D:\material-sack-icon-outline-style-vector-280048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96389" l="12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117" r="18364" b="10101"/>
          <a:stretch/>
        </p:blipFill>
        <p:spPr bwMode="auto">
          <a:xfrm>
            <a:off x="3059831" y="3679085"/>
            <a:ext cx="923587" cy="9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32" y="3619671"/>
            <a:ext cx="524503" cy="5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88" y="4296215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40" y="4257342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71" y="4032793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83" y="4014804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02" y="4097392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D:\material-sack-icon-outline-style-vector-280048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96389" l="12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117" r="18364" b="10101"/>
          <a:stretch/>
        </p:blipFill>
        <p:spPr bwMode="auto">
          <a:xfrm>
            <a:off x="3059831" y="2305792"/>
            <a:ext cx="923587" cy="9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88" y="2922922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40" y="2884049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83" y="2641511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02" y="2724099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D:\material-sack-icon-outline-style-vector-280048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96389" l="12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117" r="18364" b="10101"/>
          <a:stretch/>
        </p:blipFill>
        <p:spPr bwMode="auto">
          <a:xfrm>
            <a:off x="4418169" y="3685806"/>
            <a:ext cx="923587" cy="9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26" y="4302936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78" y="4264063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09" y="4039514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40" y="4104113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D:\material-sack-icon-outline-style-vector-280048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96389" l="12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117" r="18364" b="10101"/>
          <a:stretch/>
        </p:blipFill>
        <p:spPr bwMode="auto">
          <a:xfrm>
            <a:off x="5736645" y="3685806"/>
            <a:ext cx="923587" cy="9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02" y="4302936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54" y="4264063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85" y="4039514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16" y="4104113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D:\material-sack-icon-outline-style-vector-280048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96389" l="12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117" r="18364" b="10101"/>
          <a:stretch/>
        </p:blipFill>
        <p:spPr bwMode="auto">
          <a:xfrm>
            <a:off x="5736645" y="2312513"/>
            <a:ext cx="923587" cy="9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02" y="2929643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54" y="2890770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85" y="2666221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16" y="2730820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D:\material-sack-icon-outline-style-vector-280048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96389" l="12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117" r="18364" b="10101"/>
          <a:stretch/>
        </p:blipFill>
        <p:spPr bwMode="auto">
          <a:xfrm>
            <a:off x="4846252" y="2312513"/>
            <a:ext cx="923587" cy="9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09" y="2929643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61" y="2890770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92" y="2666221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23" y="2730820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D:\material-sack-icon-outline-style-vector-280048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96389" l="12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117" r="18364" b="10101"/>
          <a:stretch/>
        </p:blipFill>
        <p:spPr bwMode="auto">
          <a:xfrm>
            <a:off x="3960463" y="2305791"/>
            <a:ext cx="923587" cy="9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20" y="2922921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72" y="2884048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03" y="2659499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34" y="2724098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 descr="D:\material-sack-icon-outline-style-vector-280048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96389" l="12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117" r="18364" b="10101"/>
          <a:stretch/>
        </p:blipFill>
        <p:spPr bwMode="auto">
          <a:xfrm>
            <a:off x="3727211" y="3250237"/>
            <a:ext cx="923587" cy="9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68" y="3867367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20" y="3828494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63" y="3585956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82" y="3668544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" descr="D:\material-sack-icon-outline-style-vector-280048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96389" l="12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117" r="18364" b="10101"/>
          <a:stretch/>
        </p:blipFill>
        <p:spPr bwMode="auto">
          <a:xfrm>
            <a:off x="5076955" y="3243087"/>
            <a:ext cx="923587" cy="9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12" y="3860217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64" y="3821344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07" y="3578806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26" y="3661394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64" y="2722824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02" y="2890770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55" y="3838590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60" y="3624181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63" y="2906914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20" y="2637547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94" y="2637547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47" y="2900969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41" y="2900969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82" y="2658225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43" y="3629353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94" y="3838590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95" y="4249674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97" y="4011853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26" y="4027302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12" y="4275275"/>
            <a:ext cx="262252" cy="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4" descr="Футбол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44" y="3028048"/>
            <a:ext cx="630531" cy="6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/>
          <p:cNvSpPr txBox="1"/>
          <p:nvPr/>
        </p:nvSpPr>
        <p:spPr>
          <a:xfrm>
            <a:off x="6780728" y="2977920"/>
            <a:ext cx="188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6·9=54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65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32126"/>
            <a:ext cx="3498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2-misol.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(85-bet)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9936" y="332126"/>
            <a:ext cx="286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862" y="1407219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· 5 - 10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Material sack icon outline styl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1499" y="2213451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· 5 + 45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1351096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· 4 + 12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2" y="2183283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· 8 - 9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5950" y="3219822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· 9 - 38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75950" y="4011910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· 10 - 57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1151041"/>
            <a:ext cx="67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600" y="1983229"/>
            <a:ext cx="67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1274" y="1040012"/>
            <a:ext cx="67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3383" y="1921673"/>
            <a:ext cx="67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3768" y="2876714"/>
            <a:ext cx="67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768" y="3750300"/>
            <a:ext cx="67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84328" y="1460009"/>
            <a:ext cx="112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6337" y="2172247"/>
            <a:ext cx="112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8224" y="1369798"/>
            <a:ext cx="112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8184" y="2213451"/>
            <a:ext cx="112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31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3826" y="3219822"/>
            <a:ext cx="112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2521" y="4011910"/>
            <a:ext cx="112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1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12747"/>
            <a:ext cx="6720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Ikkala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traktorga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yuklangan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(84-bet)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065" y="411509"/>
            <a:ext cx="569387" cy="53562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8718" y="283449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pic>
        <p:nvPicPr>
          <p:cNvPr id="2052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19793"/>
            <a:ext cx="720080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19793"/>
            <a:ext cx="720080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gricultural Vehicles Transprent Png - Samolepky Na Zeď Traktor,  Transparent Png - vhv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" b="100000" l="0" r="98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707654"/>
            <a:ext cx="3312367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93" y="1923677"/>
            <a:ext cx="720080" cy="4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019792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19791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76" y="2001491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gricultural Vehicles Transprent Png - Samolepky Na Zeď Traktor,  Transparent Png - vhv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" b="100000" l="0" r="98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1707654"/>
            <a:ext cx="3312367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245529" y="369736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43197" y="4057406"/>
            <a:ext cx="56303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873534" y="3723878"/>
            <a:ext cx="1" cy="3335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3411" y="310657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o‘ram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6056" y="3090449"/>
            <a:ext cx="278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авая круглая скобка 31"/>
          <p:cNvSpPr/>
          <p:nvPr/>
        </p:nvSpPr>
        <p:spPr>
          <a:xfrm>
            <a:off x="7772069" y="1485245"/>
            <a:ext cx="186087" cy="2258055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051398" y="2267405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787456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47481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1" y="1791729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24" y="1791729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0" y="1551754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23" y="1587745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88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596336" y="4587974"/>
            <a:ext cx="5344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235103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3-masala.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(85-bet)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pic>
        <p:nvPicPr>
          <p:cNvPr id="12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73" y="3939902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79" y="3954238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8718" y="1009278"/>
            <a:ext cx="4075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1-traktorda - 3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o‘ram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8718" y="1622579"/>
            <a:ext cx="502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2-traktorda - ?,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718" y="2207354"/>
            <a:ext cx="7929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3·3=9 (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2-traktorda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ая круглая скобка 6"/>
          <p:cNvSpPr/>
          <p:nvPr/>
        </p:nvSpPr>
        <p:spPr>
          <a:xfrm>
            <a:off x="5544108" y="1203598"/>
            <a:ext cx="108012" cy="907829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86300" y="1330191"/>
            <a:ext cx="1982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o‘ram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1720" y="281373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3+9=12 (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8718" y="3419580"/>
            <a:ext cx="5769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ikkala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traktorda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yuklangan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12" y="3939902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95" y="3718214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gricultural Vehicles Transprent Png - Samolepky Na Zeď Traktor,  Transparent Png - vhv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" b="100000" l="0" r="98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0462" y="3619847"/>
            <a:ext cx="3205993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11" y="3714263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41" y="3714263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470462" y="1349225"/>
            <a:ext cx="0" cy="6590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309262" y="1998475"/>
            <a:ext cx="16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318334" y="1349225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41" y="3478240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10" y="3478240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Пшеничная солома в тюках купить в Москве и Московской области -  Agrosadovod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95" y="3478240"/>
            <a:ext cx="570625" cy="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29" grpId="0"/>
      <p:bldP spid="7" grpId="0" animBg="1"/>
      <p:bldP spid="13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561499" y="3321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0773" y="332126"/>
            <a:ext cx="729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(85-bet)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862" y="1407219"/>
            <a:ext cx="190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AutoShape 2" descr="Material sack icon outline styl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1499" y="2213451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6 = 18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1351096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        =	   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1" y="2183283"/>
            <a:ext cx="25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9 = 27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862" y="3003798"/>
            <a:ext cx="190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3472" y="1488547"/>
            <a:ext cx="640591" cy="483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184225" y="3076607"/>
            <a:ext cx="640250" cy="4578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143059" y="1421363"/>
            <a:ext cx="68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84225" y="2982370"/>
            <a:ext cx="70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21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9992" y="3003798"/>
            <a:ext cx="26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        =	   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64088" y="1456993"/>
            <a:ext cx="640591" cy="483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451689" y="1464951"/>
            <a:ext cx="640591" cy="483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445946" y="137396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64087" y="3135870"/>
            <a:ext cx="640591" cy="483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451688" y="3115750"/>
            <a:ext cx="640591" cy="483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333836" y="3055682"/>
            <a:ext cx="691527" cy="64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00192" y="3033280"/>
            <a:ext cx="112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51688" y="1375664"/>
            <a:ext cx="78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24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Дуга 6"/>
          <p:cNvSpPr/>
          <p:nvPr/>
        </p:nvSpPr>
        <p:spPr>
          <a:xfrm rot="3304018">
            <a:off x="1885647" y="1515466"/>
            <a:ext cx="1196476" cy="1074806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6820020" flipH="1">
            <a:off x="1981827" y="2570967"/>
            <a:ext cx="1212919" cy="1011280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013511" y="3187730"/>
            <a:ext cx="72008" cy="189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2894052" y="1703153"/>
            <a:ext cx="80086" cy="119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34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5" grpId="0"/>
      <p:bldP spid="36" grpId="0"/>
      <p:bldP spid="34" grpId="0"/>
      <p:bldP spid="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319</Words>
  <Application>Microsoft Office PowerPoint</Application>
  <PresentationFormat>Экран (16:9)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27</cp:revision>
  <dcterms:created xsi:type="dcterms:W3CDTF">2021-11-05T08:56:40Z</dcterms:created>
  <dcterms:modified xsi:type="dcterms:W3CDTF">2021-11-07T17:16:19Z</dcterms:modified>
</cp:coreProperties>
</file>