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65" r:id="rId15"/>
    <p:sldId id="275" r:id="rId16"/>
    <p:sldId id="26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F5D24E-7095-4C7F-BEDC-5130AFEE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62093">
            <a:off x="3811480" y="878979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2206">
            <a:off x="4603365" y="1850291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яшный детский школьный рисунок, детский, ребенок, люди png | PNGEgg">
            <a:extLst>
              <a:ext uri="{FF2B5EF4-FFF2-40B4-BE49-F238E27FC236}">
                <a16:creationId xmlns:a16="http://schemas.microsoft.com/office/drawing/2014/main" xmlns="" id="{28C37B1B-948F-4038-AD03-8B2D650E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8230" l="23778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20987"/>
          <a:stretch/>
        </p:blipFill>
        <p:spPr bwMode="auto">
          <a:xfrm>
            <a:off x="-10996" y="2405087"/>
            <a:ext cx="2633939" cy="2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12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186" y="1675869"/>
            <a:ext cx="359049" cy="120243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6002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675869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8803" y="1572547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187" y="3219822"/>
            <a:ext cx="349397" cy="67139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2804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383755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9251" y="32043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3286656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92221" y="16002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4429" y="170354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92221" y="230810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64429" y="2411427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67944" y="323201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316435"/>
            <a:ext cx="845111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38803" y="2269945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4773" y="3193855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616729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2316921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4429" y="3232016"/>
            <a:ext cx="117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568" y="2499742"/>
            <a:ext cx="8011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--------------------------------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12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11" name="16-конечная звезда 10"/>
          <p:cNvSpPr/>
          <p:nvPr/>
        </p:nvSpPr>
        <p:spPr>
          <a:xfrm>
            <a:off x="3995936" y="1532453"/>
            <a:ext cx="3096344" cy="1360215"/>
          </a:xfrm>
          <a:prstGeom prst="star1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2" name="16-конечная звезда 11"/>
          <p:cNvSpPr/>
          <p:nvPr/>
        </p:nvSpPr>
        <p:spPr>
          <a:xfrm>
            <a:off x="453029" y="1532454"/>
            <a:ext cx="3096344" cy="1360215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7236" y="18278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536" y="185861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  <a:endParaRPr lang="ru-RU" sz="40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16-конечная звезда 12"/>
          <p:cNvSpPr/>
          <p:nvPr/>
        </p:nvSpPr>
        <p:spPr>
          <a:xfrm>
            <a:off x="4572000" y="3164129"/>
            <a:ext cx="3096344" cy="1360215"/>
          </a:xfrm>
          <a:prstGeom prst="star1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6-конечная звезда 13"/>
          <p:cNvSpPr/>
          <p:nvPr/>
        </p:nvSpPr>
        <p:spPr>
          <a:xfrm>
            <a:off x="1161272" y="3114037"/>
            <a:ext cx="3096344" cy="1360215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47664" y="344020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49029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59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12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11" name="16-конечная звезда 10"/>
          <p:cNvSpPr/>
          <p:nvPr/>
        </p:nvSpPr>
        <p:spPr>
          <a:xfrm>
            <a:off x="3995936" y="1532453"/>
            <a:ext cx="3096344" cy="1360215"/>
          </a:xfrm>
          <a:prstGeom prst="star16">
            <a:avLst/>
          </a:prstGeom>
          <a:solidFill>
            <a:srgbClr val="FED0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2" name="16-конечная звезда 11"/>
          <p:cNvSpPr/>
          <p:nvPr/>
        </p:nvSpPr>
        <p:spPr>
          <a:xfrm>
            <a:off x="453029" y="1532454"/>
            <a:ext cx="3096344" cy="1360215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7236" y="18278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536" y="185861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ru-RU" sz="40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16-конечная звезда 12"/>
          <p:cNvSpPr/>
          <p:nvPr/>
        </p:nvSpPr>
        <p:spPr>
          <a:xfrm>
            <a:off x="4572000" y="3164129"/>
            <a:ext cx="3096344" cy="1360215"/>
          </a:xfrm>
          <a:prstGeom prst="star16">
            <a:avLst/>
          </a:prstGeom>
          <a:solidFill>
            <a:srgbClr val="FED0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6-конечная звезда 13"/>
          <p:cNvSpPr/>
          <p:nvPr/>
        </p:nvSpPr>
        <p:spPr>
          <a:xfrm>
            <a:off x="1161272" y="3114037"/>
            <a:ext cx="3096344" cy="1360215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47664" y="33638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43584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12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pishiriqlar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	 	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66556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=12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2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70" y="1837009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0" y="1914047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" y="2048331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2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30" y="1837009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30" y="1914047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8" y="14122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62" y="2048331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74" y="1808188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74" y="1885226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06" y="2019510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08" y="14122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34" y="1837009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34" y="1914047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66" y="2048331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4" y="29071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60" y="3331865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0" y="3408903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2" y="3543187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8" y="29071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14" y="3331865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14" y="3408903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46" y="3543187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Война Рождества, Kriegsweihnacht, Деревянная Тарелка, - 98 Gruppo Volo, HD  Png Download - 600x600 (#4526392) - Pin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44" y="29071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70" y="3331865"/>
            <a:ext cx="563524" cy="4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70" y="3408903"/>
            <a:ext cx="582200" cy="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руассан, круассан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02" y="3543187"/>
            <a:ext cx="540813" cy="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148064" y="324091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9</a:t>
            </a:r>
            <a:endParaRPr lang="ru-RU" sz="4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13759" y="406705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&gt; 9</a:t>
            </a:r>
            <a:endParaRPr lang="ru-RU" sz="4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797903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283718"/>
            <a:ext cx="411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86-bet. 6-misol 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96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3270" y="22782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58001" y="1705894"/>
            <a:ext cx="1440160" cy="13100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936008" y="165363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x 4 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638" y="2308105"/>
            <a:ext cx="140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x 5 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08882" y="1705895"/>
            <a:ext cx="1440160" cy="1308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88224" y="1705895"/>
            <a:ext cx="1440160" cy="12044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6562" y="2413782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88660" y="2306947"/>
            <a:ext cx="69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7392" y="170589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x 7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8831" y="2412623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16016" y="1653636"/>
            <a:ext cx="1440160" cy="1308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43696" y="2361523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195794" y="2254688"/>
            <a:ext cx="69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4526" y="16536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x 8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65965" y="2360364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88224" y="1653636"/>
            <a:ext cx="1440160" cy="1308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415904" y="2361523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068002" y="2254688"/>
            <a:ext cx="69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6734" y="16536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x 3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38173" y="2360364"/>
            <a:ext cx="503390" cy="49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 descr="Мультяшный маленький мальчик учится на столе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36" y="3122600"/>
            <a:ext cx="1728937" cy="17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е шаблоны на кру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4405" y="1203598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endParaRPr lang="en-US" sz="6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6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школьная доска 1 сентября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6391" y="371112"/>
            <a:ext cx="6550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Ko‘paytirishga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en-US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(17-dars. 86-bet)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4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797903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57" y="2568580"/>
            <a:ext cx="411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85-bet. 5-misol 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59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582862" y="332125"/>
            <a:ext cx="219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326" y="335536"/>
            <a:ext cx="5537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862" y="1407219"/>
            <a:ext cx="326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· 5 – 18=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1498" y="2511936"/>
            <a:ext cx="329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· 4 – 20=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1351096"/>
            <a:ext cx="26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3 – 8=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248176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· 4 – 26=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14" descr="Diagnostico gif 11 » GIF Images Downloa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63838"/>
            <a:ext cx="2016224" cy="15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600" y="118181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1409" y="222015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108948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966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332125"/>
            <a:ext cx="732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9992" y="273653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306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72" y="164930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3" y="164930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9" y="164930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7" y="1637362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85" y="164930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01" y="1637362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72" y="235291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3" y="235291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9" y="235291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7" y="234096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85" y="235291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01" y="234096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72" y="310242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3" y="310242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9" y="310242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7" y="309047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85" y="310242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апельсин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01" y="309047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192649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192649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72200" y="1920309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452320" y="192649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52480" y="1767319"/>
            <a:ext cx="285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	 +	 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56176" y="2851252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283968" y="182316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92080" y="182316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0192" y="18169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68340" y="1827616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18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0152" y="2727960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18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32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332125"/>
            <a:ext cx="732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Material sack icon outline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3036" y="235436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192649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72200" y="1920309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452320" y="192649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880473" y="1778484"/>
            <a:ext cx="285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+	 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52320" y="2790587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292080" y="182316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0192" y="18169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68340" y="1827616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Наклейка Яблоко PNG - AVATAN PL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Наклейка Яблоко PNG - AVATAN PL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1" y="1785950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8" y="1785950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5" y="1780843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32" y="1795911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29" y="1805532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12" y="1805532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5" y="2785098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92" y="2785098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89" y="2779991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86" y="2795059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83" y="2804680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D: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66" y="2804680"/>
            <a:ext cx="689997" cy="6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948066" y="2663397"/>
            <a:ext cx="2303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50519" y="2687265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364088" y="2804680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382419" y="277999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310142" y="270135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72200" y="266339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68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766" y="332125"/>
            <a:ext cx="816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Avtodo‘kon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sotuvga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mashina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jo‘natdi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Avtodo‘kon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sotuvga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mashina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jo‘natdi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339502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235436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pic>
        <p:nvPicPr>
          <p:cNvPr id="3074" name="Picture 2" descr="Tesla машин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8942"/>
            <a:ext cx="1840413" cy="11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sla машин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63" y="3568942"/>
            <a:ext cx="1840413" cy="11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sla машин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69" y="3568942"/>
            <a:ext cx="1840413" cy="11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sla машин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68941"/>
            <a:ext cx="2075406" cy="13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esla машин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59" y="3568941"/>
            <a:ext cx="2075406" cy="13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esla машин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62" y="3544310"/>
            <a:ext cx="2075406" cy="13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02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103" y="3027605"/>
            <a:ext cx="816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avtodo‘kon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sotuvga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mashina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jo‘natdi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415" y="232394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2-masala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pic>
        <p:nvPicPr>
          <p:cNvPr id="10" name="Picture 2" descr="Tesla машин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58242"/>
            <a:ext cx="1840413" cy="11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sla машин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33" y="3826415"/>
            <a:ext cx="2075406" cy="13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843558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6504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?,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417694" y="1143548"/>
            <a:ext cx="9028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авая круглая скобка 15"/>
          <p:cNvSpPr/>
          <p:nvPr/>
        </p:nvSpPr>
        <p:spPr>
          <a:xfrm>
            <a:off x="5196850" y="1145116"/>
            <a:ext cx="144016" cy="706554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5739664" y="1059582"/>
            <a:ext cx="144016" cy="783584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11798" y="1143548"/>
            <a:ext cx="87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9103" y="1925419"/>
            <a:ext cx="743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10 · 2 = 20 (ta) – 2-kuni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81448" y="2501483"/>
            <a:ext cx="743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10 + 20 = 30 (ta)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2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 animBg="1"/>
      <p:bldP spid="19" grpId="0" animBg="1"/>
      <p:bldP spid="1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12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00" y="33212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9765" y="222953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186" y="1675869"/>
            <a:ext cx="359049" cy="120243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6002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675869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8803" y="1572547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187" y="3219822"/>
            <a:ext cx="349397" cy="67139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2804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383755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9251" y="32043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3286656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92221" y="16002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4429" y="1703541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92221" y="230810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64429" y="2411427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67944" y="323201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4429" y="3314328"/>
            <a:ext cx="576064" cy="50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38803" y="2269945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4773" y="3193855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616729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2316921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3204344"/>
            <a:ext cx="87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893" y="2499742"/>
            <a:ext cx="8011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--------------------------------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03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410</Words>
  <Application>Microsoft Office PowerPoint</Application>
  <PresentationFormat>Экран (16:9)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21</cp:revision>
  <dcterms:created xsi:type="dcterms:W3CDTF">2021-11-06T04:20:58Z</dcterms:created>
  <dcterms:modified xsi:type="dcterms:W3CDTF">2021-11-07T10:19:11Z</dcterms:modified>
</cp:coreProperties>
</file>