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3" r:id="rId5"/>
    <p:sldId id="266" r:id="rId6"/>
    <p:sldId id="267" r:id="rId7"/>
    <p:sldId id="268" r:id="rId8"/>
    <p:sldId id="270" r:id="rId9"/>
    <p:sldId id="269" r:id="rId10"/>
    <p:sldId id="271" r:id="rId11"/>
    <p:sldId id="272" r:id="rId12"/>
    <p:sldId id="273" r:id="rId13"/>
    <p:sldId id="274" r:id="rId14"/>
    <p:sldId id="265" r:id="rId15"/>
    <p:sldId id="275" r:id="rId16"/>
    <p:sldId id="264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2F5D24E-7095-4C7F-BEDC-5130AFEE4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62093">
            <a:off x="3811480" y="878979"/>
            <a:ext cx="48965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52206">
            <a:off x="4603365" y="1850291"/>
            <a:ext cx="18389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Мультяшный детский школьный рисунок, детский, ребенок, люди png | PNGEgg">
            <a:extLst>
              <a:ext uri="{FF2B5EF4-FFF2-40B4-BE49-F238E27FC236}">
                <a16:creationId xmlns:a16="http://schemas.microsoft.com/office/drawing/2014/main" xmlns="" id="{28C37B1B-948F-4038-AD03-8B2D650EE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55" b="98230" l="23778" r="76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48" r="20987"/>
          <a:stretch/>
        </p:blipFill>
        <p:spPr bwMode="auto">
          <a:xfrm>
            <a:off x="-10996" y="2405087"/>
            <a:ext cx="2633939" cy="276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80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332125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78186" y="1675869"/>
            <a:ext cx="359049" cy="1202432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1600219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1675869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038803" y="1572547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78187" y="3219822"/>
            <a:ext cx="349397" cy="671399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23528" y="2280434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5736" y="2383755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9251" y="3204344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95736" y="3286656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092221" y="1600220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64429" y="1703541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092221" y="230810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64429" y="2411427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067944" y="323201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56176" y="3316435"/>
            <a:ext cx="845111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038803" y="2269945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34773" y="3193855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6136" y="1616729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96136" y="2316921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64429" y="3232016"/>
            <a:ext cx="1176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0568" y="2499742"/>
            <a:ext cx="80115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--------------------------------</a:t>
            </a:r>
            <a:endParaRPr lang="ru-RU" sz="6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75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332125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ikkinchisidan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11" name="16-конечная звезда 10"/>
          <p:cNvSpPr/>
          <p:nvPr/>
        </p:nvSpPr>
        <p:spPr>
          <a:xfrm>
            <a:off x="3995936" y="1532453"/>
            <a:ext cx="3096344" cy="1360215"/>
          </a:xfrm>
          <a:prstGeom prst="star16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2" name="16-конечная звезда 11"/>
          <p:cNvSpPr/>
          <p:nvPr/>
        </p:nvSpPr>
        <p:spPr>
          <a:xfrm>
            <a:off x="453029" y="1532454"/>
            <a:ext cx="3096344" cy="1360215"/>
          </a:xfrm>
          <a:prstGeom prst="star1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7236" y="1827840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  <a:endParaRPr lang="ru-RU" sz="44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1536" y="185861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98</a:t>
            </a:r>
            <a:endParaRPr lang="ru-RU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16-конечная звезда 12"/>
          <p:cNvSpPr/>
          <p:nvPr/>
        </p:nvSpPr>
        <p:spPr>
          <a:xfrm>
            <a:off x="4572000" y="3164129"/>
            <a:ext cx="3096344" cy="1360215"/>
          </a:xfrm>
          <a:prstGeom prst="star16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16-конечная звезда 13"/>
          <p:cNvSpPr/>
          <p:nvPr/>
        </p:nvSpPr>
        <p:spPr>
          <a:xfrm>
            <a:off x="1161272" y="3114037"/>
            <a:ext cx="3096344" cy="1360215"/>
          </a:xfrm>
          <a:prstGeom prst="star1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47664" y="3440201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endParaRPr lang="ru-RU" sz="44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4048" y="3490293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ta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endParaRPr lang="ru-RU" sz="44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2596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332125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ikkinchisidan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11" name="16-конечная звезда 10"/>
          <p:cNvSpPr/>
          <p:nvPr/>
        </p:nvSpPr>
        <p:spPr>
          <a:xfrm>
            <a:off x="3995936" y="1532453"/>
            <a:ext cx="3096344" cy="1360215"/>
          </a:xfrm>
          <a:prstGeom prst="star16">
            <a:avLst/>
          </a:prstGeom>
          <a:solidFill>
            <a:srgbClr val="FED0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2" name="16-конечная звезда 11"/>
          <p:cNvSpPr/>
          <p:nvPr/>
        </p:nvSpPr>
        <p:spPr>
          <a:xfrm>
            <a:off x="453029" y="1532454"/>
            <a:ext cx="3096344" cy="1360215"/>
          </a:xfrm>
          <a:prstGeom prst="star16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7236" y="1827840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93</a:t>
            </a:r>
            <a:endParaRPr lang="ru-RU" sz="44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1536" y="185861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</a:t>
            </a:r>
            <a:endParaRPr lang="ru-RU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16-конечная звезда 12"/>
          <p:cNvSpPr/>
          <p:nvPr/>
        </p:nvSpPr>
        <p:spPr>
          <a:xfrm>
            <a:off x="4572000" y="3164129"/>
            <a:ext cx="3096344" cy="1360215"/>
          </a:xfrm>
          <a:prstGeom prst="star16">
            <a:avLst/>
          </a:prstGeom>
          <a:solidFill>
            <a:srgbClr val="FED0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16-конечная звезда 13"/>
          <p:cNvSpPr/>
          <p:nvPr/>
        </p:nvSpPr>
        <p:spPr>
          <a:xfrm>
            <a:off x="1161272" y="3114037"/>
            <a:ext cx="3096344" cy="1360215"/>
          </a:xfrm>
          <a:prstGeom prst="star16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47664" y="3363838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ta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endParaRPr lang="ru-RU" sz="44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8024" y="343584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ta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endParaRPr lang="ru-RU" sz="44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18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332125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pishiriqlar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	 	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TextBox 5"/>
          <p:cNvSpPr txBox="1"/>
          <p:nvPr/>
        </p:nvSpPr>
        <p:spPr>
          <a:xfrm>
            <a:off x="6372200" y="1665567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=12</a:t>
            </a:r>
            <a:endParaRPr lang="ru-RU" sz="44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" name="Picture 6" descr="Война Рождества, Kriegsweihnacht, Деревянная Тарелка, - 98 Gruppo Volo, HD  Png Download - 600x600 (#4526392) - Pin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292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070" y="1837009"/>
            <a:ext cx="563524" cy="42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70" y="1914047"/>
            <a:ext cx="582200" cy="4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02" y="2048331"/>
            <a:ext cx="540813" cy="4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Война Рождества, Kriegsweihnacht, Деревянная Тарелка, - 98 Gruppo Volo, HD  Png Download - 600x600 (#4526392) - Pin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2292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230" y="1837009"/>
            <a:ext cx="563524" cy="42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130" y="1914047"/>
            <a:ext cx="582200" cy="4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Война Рождества, Kriegsweihnacht, Деревянная Тарелка, - 98 Gruppo Volo, HD  Png Download - 600x600 (#4526392) - Pin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148" y="1412292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662" y="2048331"/>
            <a:ext cx="540813" cy="4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674" y="1808188"/>
            <a:ext cx="563524" cy="42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574" y="1885226"/>
            <a:ext cx="582200" cy="4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06" y="2019510"/>
            <a:ext cx="540813" cy="4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Война Рождества, Kriegsweihnacht, Деревянная Тарелка, - 98 Gruppo Volo, HD  Png Download - 600x600 (#4526392) - Pin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308" y="1412292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834" y="1837009"/>
            <a:ext cx="563524" cy="42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734" y="1914047"/>
            <a:ext cx="582200" cy="4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266" y="2048331"/>
            <a:ext cx="540813" cy="4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Война Рождества, Kriegsweihnacht, Деревянная Тарелка, - 98 Gruppo Volo, HD  Png Download - 600x600 (#4526392) - Pin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34" y="2907148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960" y="3331865"/>
            <a:ext cx="563524" cy="42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60" y="3408903"/>
            <a:ext cx="582200" cy="4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92" y="3543187"/>
            <a:ext cx="540813" cy="4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Война Рождества, Kriegsweihnacht, Деревянная Тарелка, - 98 Gruppo Volo, HD  Png Download - 600x600 (#4526392) - Pin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88" y="2907148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14" y="3331865"/>
            <a:ext cx="563524" cy="42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414" y="3408903"/>
            <a:ext cx="582200" cy="4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946" y="3543187"/>
            <a:ext cx="540813" cy="4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Война Рождества, Kriegsweihnacht, Деревянная Тарелка, - 98 Gruppo Volo, HD  Png Download - 600x600 (#4526392) - Pin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144" y="2907148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670" y="3331865"/>
            <a:ext cx="563524" cy="42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570" y="3408903"/>
            <a:ext cx="582200" cy="4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круассан, круассан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102" y="3543187"/>
            <a:ext cx="540813" cy="4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/>
          <p:cNvSpPr txBox="1"/>
          <p:nvPr/>
        </p:nvSpPr>
        <p:spPr>
          <a:xfrm>
            <a:off x="5148064" y="3240911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= 9</a:t>
            </a:r>
            <a:endParaRPr lang="ru-RU" sz="44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613759" y="4067054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&gt; 9</a:t>
            </a:r>
            <a:endParaRPr lang="ru-RU" sz="44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02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9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Bl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0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797903"/>
            <a:ext cx="60486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44" y="2283718"/>
            <a:ext cx="4113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86-bet. 6-misol 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4961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3270" y="227821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58001" y="1705894"/>
            <a:ext cx="1440160" cy="13100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936008" y="1653637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x 4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97638" y="2308105"/>
            <a:ext cx="1406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x 5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808882" y="1705895"/>
            <a:ext cx="1440160" cy="1308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588224" y="1705895"/>
            <a:ext cx="1440160" cy="12044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36562" y="2413782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288660" y="2306947"/>
            <a:ext cx="695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07392" y="1705895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x 7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858831" y="2412623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716016" y="1653636"/>
            <a:ext cx="1440160" cy="1308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543696" y="2361523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195794" y="2254688"/>
            <a:ext cx="695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14526" y="165363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x 8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5965" y="2360364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588224" y="1653636"/>
            <a:ext cx="1440160" cy="1308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7415904" y="2361523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7068002" y="2254688"/>
            <a:ext cx="695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586734" y="165363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x 3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638173" y="2360364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36" y="3122600"/>
            <a:ext cx="1728937" cy="17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3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Детские шаблоны на круж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2" y="0"/>
            <a:ext cx="91665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24405" y="1203598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endParaRPr lang="en-US" sz="6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161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 школьная доска 1 сентября | Началоч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Bl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0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6391" y="371112"/>
            <a:ext cx="65500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Ko‘paytirishga</a:t>
            </a:r>
            <a:r>
              <a:rPr 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en-US" sz="4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(17-dars. 86-bet)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9740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Bl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0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797903"/>
            <a:ext cx="60486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57" y="2568580"/>
            <a:ext cx="4113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85-bet. 5-misol 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4599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TextBox 5"/>
          <p:cNvSpPr txBox="1"/>
          <p:nvPr/>
        </p:nvSpPr>
        <p:spPr>
          <a:xfrm>
            <a:off x="582862" y="332125"/>
            <a:ext cx="21916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74326" y="335536"/>
            <a:ext cx="5537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(85-bet)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2862" y="1407219"/>
            <a:ext cx="3269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· 5 – 18=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2" descr="Material sack icon outline style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1498" y="2511936"/>
            <a:ext cx="3290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4 – 20=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9992" y="1351096"/>
            <a:ext cx="269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· 3 – 8=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9992" y="248176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· 4 – 26=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14" descr="Diagnostico gif 11 » GIF Images Download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63838"/>
            <a:ext cx="2016224" cy="154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71600" y="1181819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1409" y="2220158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32040" y="1089486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32040" y="219663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3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20" name="TextBox 19"/>
          <p:cNvSpPr txBox="1"/>
          <p:nvPr/>
        </p:nvSpPr>
        <p:spPr>
          <a:xfrm>
            <a:off x="1259632" y="332125"/>
            <a:ext cx="7320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2" descr="Material sack icon outline style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499992" y="2736533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3306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272" y="164930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93" y="164930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529" y="164930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257" y="1637362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985" y="164930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801" y="1637362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272" y="235291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93" y="235291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529" y="235291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257" y="234096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985" y="235291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801" y="234096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272" y="310242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93" y="310242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529" y="310242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257" y="309047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985" y="310242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апельсин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801" y="309047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55976" y="1926491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364088" y="1926491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372200" y="1920309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452320" y="1926491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952480" y="1767319"/>
            <a:ext cx="2859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	 +	 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156176" y="2851252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4283968" y="182316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92080" y="182316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00192" y="1816987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268340" y="1827616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18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940152" y="2727960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18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0323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20" name="TextBox 19"/>
          <p:cNvSpPr txBox="1"/>
          <p:nvPr/>
        </p:nvSpPr>
        <p:spPr>
          <a:xfrm>
            <a:off x="1259632" y="332125"/>
            <a:ext cx="7320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2" descr="Material sack icon outline style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3036" y="235436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364088" y="1926491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372200" y="1920309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452320" y="1926491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880473" y="1778484"/>
            <a:ext cx="2859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 +	 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452320" y="2790587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5292080" y="182316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00192" y="1816987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268340" y="1827616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12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4" descr="Наклейка Яблоко PNG - AVATAN PLU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Наклейка Яблоко PNG - AVATAN PLU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11" y="1785950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638" y="1785950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635" y="1780843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632" y="1795911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629" y="1805532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112" y="1805532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65" y="2785098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092" y="2785098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089" y="2779991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086" y="2795059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083" y="2804680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 descr="D:\Без названия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566" y="2804680"/>
            <a:ext cx="689997" cy="6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5948066" y="2663397"/>
            <a:ext cx="2303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250519" y="2687265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12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364088" y="2804680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6382419" y="2779991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5310142" y="270135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372200" y="2663397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1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68" grpId="0"/>
      <p:bldP spid="66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766" y="332125"/>
            <a:ext cx="81686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Avtodo‘kon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sotuvga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ta,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mashina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jo‘natdi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Avtodo‘kon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sotuvga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mashina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jo‘natdi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11560" y="339502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3568" y="235436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pic>
        <p:nvPicPr>
          <p:cNvPr id="3074" name="Picture 2" descr="Tesla машин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68942"/>
            <a:ext cx="1840413" cy="116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esla машин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63" y="3568942"/>
            <a:ext cx="1840413" cy="116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Tesla машин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769" y="3568942"/>
            <a:ext cx="1840413" cy="116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esla машина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68941"/>
            <a:ext cx="2075406" cy="131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esla машина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559" y="3568941"/>
            <a:ext cx="2075406" cy="131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esla машина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262" y="3544310"/>
            <a:ext cx="2075406" cy="131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1025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103" y="3027605"/>
            <a:ext cx="8168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avtodo‘kon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sotuvga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mashina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jo‘natdi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6415" y="232394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2-masala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pic>
        <p:nvPicPr>
          <p:cNvPr id="10" name="Picture 2" descr="Tesla машин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58242"/>
            <a:ext cx="1840413" cy="116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esla машина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633" y="3826415"/>
            <a:ext cx="2075406" cy="131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544" y="843558"/>
            <a:ext cx="29161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ta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346504"/>
            <a:ext cx="4801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?,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4417694" y="1143548"/>
            <a:ext cx="90285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авая круглая скобка 15"/>
          <p:cNvSpPr/>
          <p:nvPr/>
        </p:nvSpPr>
        <p:spPr>
          <a:xfrm>
            <a:off x="5196850" y="1145116"/>
            <a:ext cx="144016" cy="706554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круглая скобка 18"/>
          <p:cNvSpPr/>
          <p:nvPr/>
        </p:nvSpPr>
        <p:spPr>
          <a:xfrm>
            <a:off x="5739664" y="1059582"/>
            <a:ext cx="144016" cy="783584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011798" y="1143548"/>
            <a:ext cx="871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ta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9103" y="1925419"/>
            <a:ext cx="7432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10 · 2 = 20 (ta) – 2-kuni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81448" y="2501483"/>
            <a:ext cx="7432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10 + 20 = 30 (ta) –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021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6" grpId="0" animBg="1"/>
      <p:bldP spid="19" grpId="0" animBg="1"/>
      <p:bldP spid="17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332125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78186" y="1675869"/>
            <a:ext cx="359049" cy="1202432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1600219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1675869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038803" y="1572547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78187" y="3219822"/>
            <a:ext cx="349397" cy="671399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23528" y="2280434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5736" y="2383755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9251" y="3204344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95736" y="3286656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092221" y="1600220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64429" y="1703541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092221" y="230810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64429" y="2411427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067944" y="323201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64429" y="3314328"/>
            <a:ext cx="576064" cy="5012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038803" y="2269945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34773" y="3193855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6136" y="1616729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96136" y="2316921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6136" y="3204344"/>
            <a:ext cx="8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2893" y="2499742"/>
            <a:ext cx="80115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--------------------------------</a:t>
            </a:r>
            <a:endParaRPr lang="ru-RU" sz="6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039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410</Words>
  <Application>Microsoft Office PowerPoint</Application>
  <PresentationFormat>Экран (16:9)</PresentationFormat>
  <Paragraphs>112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21</cp:revision>
  <dcterms:created xsi:type="dcterms:W3CDTF">2021-11-06T04:20:58Z</dcterms:created>
  <dcterms:modified xsi:type="dcterms:W3CDTF">2021-11-07T10:19:11Z</dcterms:modified>
</cp:coreProperties>
</file>