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Рамка &quot;Веселая география 2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344" y="0"/>
            <a:ext cx="9159344" cy="5168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04248" y="4866501"/>
            <a:ext cx="2339752" cy="27699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2457177" y="1752420"/>
            <a:ext cx="44644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Matematika</a:t>
            </a:r>
            <a:r>
              <a:rPr lang="en-US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sinf</a:t>
            </a:r>
            <a:endParaRPr lang="ru-RU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70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кольны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93270" y="227821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Namunadagidek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bajaramiz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taqqoslaymiz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(87-bet)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13200" y="332125"/>
            <a:ext cx="648072" cy="57606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79765" y="222953"/>
            <a:ext cx="6078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96336" y="4907364"/>
            <a:ext cx="1296144" cy="184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sz="600" dirty="0"/>
          </a:p>
        </p:txBody>
      </p:sp>
      <p:sp>
        <p:nvSpPr>
          <p:cNvPr id="7" name="TextBox 6"/>
          <p:cNvSpPr txBox="1"/>
          <p:nvPr/>
        </p:nvSpPr>
        <p:spPr>
          <a:xfrm>
            <a:off x="1331640" y="1614731"/>
            <a:ext cx="3635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7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· 3</a:t>
            </a:r>
            <a:r>
              <a:rPr lang="ru-RU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	3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·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7 </a:t>
            </a:r>
            <a:endParaRPr lang="ru-RU" sz="40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07392" y="1705895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611520" y="1751158"/>
            <a:ext cx="503390" cy="4965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4427984" y="2581922"/>
            <a:ext cx="609702" cy="4965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Picture 6" descr="Мультяшный маленький мальчик учится на столе | Премиум векторы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824592"/>
            <a:ext cx="1633105" cy="1682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397632" y="3219822"/>
            <a:ext cx="7198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3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·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7 = 3 + 3 + 3 + 3 + 3 + 3 + 3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= </a:t>
            </a:r>
            <a:endParaRPr lang="ru-RU" sz="40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092280" y="3325498"/>
            <a:ext cx="609702" cy="4965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692144" y="2439928"/>
            <a:ext cx="4023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7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·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3 = 7 + 7 + 7 = </a:t>
            </a:r>
            <a:endParaRPr lang="ru-RU" sz="40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260894" y="3920912"/>
            <a:ext cx="1271546" cy="98645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4265760" y="2476246"/>
            <a:ext cx="900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21</a:t>
            </a:r>
            <a:endParaRPr lang="ru-RU" sz="40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948264" y="3213026"/>
            <a:ext cx="900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21</a:t>
            </a:r>
            <a:endParaRPr lang="ru-RU" sz="40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19360" y="1614731"/>
            <a:ext cx="900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=</a:t>
            </a:r>
            <a:endParaRPr lang="ru-RU" sz="40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48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кольны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93270" y="227821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Namunadagidek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bajaramiz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taqqoslaymiz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(87-bet)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13200" y="332125"/>
            <a:ext cx="648072" cy="57606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79765" y="222953"/>
            <a:ext cx="6078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96336" y="4907364"/>
            <a:ext cx="1296144" cy="184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sz="600" dirty="0"/>
          </a:p>
        </p:txBody>
      </p:sp>
      <p:sp>
        <p:nvSpPr>
          <p:cNvPr id="7" name="TextBox 6"/>
          <p:cNvSpPr txBox="1"/>
          <p:nvPr/>
        </p:nvSpPr>
        <p:spPr>
          <a:xfrm>
            <a:off x="1331640" y="1645482"/>
            <a:ext cx="3635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5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·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4	4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·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5 </a:t>
            </a:r>
            <a:endParaRPr lang="ru-RU" sz="40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07392" y="1705895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611520" y="1751158"/>
            <a:ext cx="503390" cy="4965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5258442" y="2548737"/>
            <a:ext cx="609702" cy="4965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Picture 6" descr="Мультяшный маленький мальчик учится на столе | Премиум векторы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824592"/>
            <a:ext cx="1633105" cy="1682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382683" y="3219822"/>
            <a:ext cx="54134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4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·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5 = 4 + 4 + 4 + 4 + 4 = </a:t>
            </a:r>
            <a:endParaRPr lang="ru-RU" sz="40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617093" y="3314399"/>
            <a:ext cx="609702" cy="4965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692145" y="2439928"/>
            <a:ext cx="4635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5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·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4 = 5 + 5 + 5 + 5 = </a:t>
            </a:r>
            <a:endParaRPr lang="ru-RU" sz="40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260894" y="3920912"/>
            <a:ext cx="1271546" cy="98645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5076056" y="2439928"/>
            <a:ext cx="10445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20</a:t>
            </a:r>
            <a:endParaRPr lang="ru-RU" sz="40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36096" y="3213026"/>
            <a:ext cx="900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20</a:t>
            </a:r>
            <a:endParaRPr lang="ru-RU" sz="40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19360" y="1614731"/>
            <a:ext cx="900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=</a:t>
            </a:r>
            <a:endParaRPr lang="ru-RU" sz="40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574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27" grpId="0"/>
      <p:bldP spid="28" grpId="0" animBg="1"/>
      <p:bldP spid="31" grpId="0"/>
      <p:bldP spid="46" grpId="0"/>
      <p:bldP spid="47" grpId="0"/>
      <p:bldP spid="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кольны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93270" y="227821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Namunadagidek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bajaramiz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taqqoslaymiz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(87-bet)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13200" y="332125"/>
            <a:ext cx="648072" cy="57606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79765" y="222953"/>
            <a:ext cx="6078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96336" y="4907364"/>
            <a:ext cx="1296144" cy="184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sz="600" dirty="0"/>
          </a:p>
        </p:txBody>
      </p:sp>
      <p:sp>
        <p:nvSpPr>
          <p:cNvPr id="7" name="TextBox 6"/>
          <p:cNvSpPr txBox="1"/>
          <p:nvPr/>
        </p:nvSpPr>
        <p:spPr>
          <a:xfrm>
            <a:off x="1368056" y="1604837"/>
            <a:ext cx="3635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8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·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4	4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·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8 </a:t>
            </a:r>
            <a:endParaRPr lang="ru-RU" sz="40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07392" y="1705895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611520" y="1751158"/>
            <a:ext cx="503390" cy="4965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5299344" y="2565176"/>
            <a:ext cx="609702" cy="4965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Picture 6" descr="Мультяшный маленький мальчик учится на столе | Премиум векторы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824592"/>
            <a:ext cx="1633105" cy="1682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310675" y="3219822"/>
            <a:ext cx="76288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4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·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8 = 4 + 4 + 4 + 4 + 4 + 4 + 4 + 4 = </a:t>
            </a:r>
            <a:endParaRPr lang="ru-RU" sz="40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812360" y="3329037"/>
            <a:ext cx="609702" cy="4965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755576" y="2439928"/>
            <a:ext cx="4743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8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·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4 = 8 + 8 + 8 + 8 = </a:t>
            </a:r>
            <a:endParaRPr lang="ru-RU" sz="40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260894" y="3920912"/>
            <a:ext cx="1271546" cy="98645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5148064" y="2441482"/>
            <a:ext cx="900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32</a:t>
            </a:r>
            <a:endParaRPr lang="ru-RU" sz="40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631928" y="3212970"/>
            <a:ext cx="900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32</a:t>
            </a:r>
            <a:endParaRPr lang="ru-RU" sz="40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19360" y="1614731"/>
            <a:ext cx="900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=</a:t>
            </a:r>
            <a:endParaRPr lang="ru-RU" sz="40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89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27" grpId="0"/>
      <p:bldP spid="28" grpId="0" animBg="1"/>
      <p:bldP spid="31" grpId="0"/>
      <p:bldP spid="46" grpId="0"/>
      <p:bldP spid="47" grpId="0"/>
      <p:bldP spid="4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Гифка книга гиф картинка, скачать анимированный gif на GIFER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23058"/>
            <a:ext cx="2914724" cy="2420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Рамка &quot;Школьная доска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4"/>
            <a:ext cx="9144000" cy="5126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555776" y="95157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i="1" dirty="0" err="1">
                <a:solidFill>
                  <a:srgbClr val="00B050"/>
                </a:solidFill>
              </a:rPr>
              <a:t>Hashar</a:t>
            </a:r>
            <a:endParaRPr lang="en-US" b="1" i="1" dirty="0">
              <a:solidFill>
                <a:srgbClr val="00B050"/>
              </a:solidFill>
            </a:endParaRPr>
          </a:p>
          <a:p>
            <a:pPr algn="ctr"/>
            <a:r>
              <a:rPr lang="en-US" b="1" i="1" dirty="0" err="1">
                <a:solidFill>
                  <a:srgbClr val="00B050"/>
                </a:solidFill>
              </a:rPr>
              <a:t>Beshik</a:t>
            </a:r>
            <a:endParaRPr lang="en-US" b="1" i="1" dirty="0">
              <a:solidFill>
                <a:srgbClr val="00B050"/>
              </a:solidFill>
            </a:endParaRPr>
          </a:p>
          <a:p>
            <a:pPr algn="ctr"/>
            <a:r>
              <a:rPr lang="en-US" b="1" i="1" dirty="0" err="1">
                <a:solidFill>
                  <a:srgbClr val="00B050"/>
                </a:solidFill>
              </a:rPr>
              <a:t>Dengiz</a:t>
            </a:r>
            <a:endParaRPr lang="en-US" b="1" i="1" dirty="0">
              <a:solidFill>
                <a:srgbClr val="00B050"/>
              </a:solidFill>
            </a:endParaRPr>
          </a:p>
          <a:p>
            <a:pPr algn="ctr"/>
            <a:r>
              <a:rPr lang="en-US" b="1" i="1" dirty="0" err="1">
                <a:solidFill>
                  <a:srgbClr val="00B050"/>
                </a:solidFill>
              </a:rPr>
              <a:t>Sochiq</a:t>
            </a:r>
            <a:r>
              <a:rPr lang="en-US" dirty="0"/>
              <a:t> </a:t>
            </a:r>
            <a:endParaRPr lang="ru-RU" dirty="0"/>
          </a:p>
        </p:txBody>
      </p:sp>
      <p:pic>
        <p:nvPicPr>
          <p:cNvPr id="12" name="Picture 2" descr="Рамка &quot;Школьная доска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4"/>
            <a:ext cx="9144000" cy="5126036"/>
          </a:xfrm>
          <a:prstGeom prst="rect">
            <a:avLst/>
          </a:prstGeom>
          <a:solidFill>
            <a:srgbClr val="00B050"/>
          </a:solidFill>
          <a:extLst/>
        </p:spPr>
      </p:pic>
      <p:sp>
        <p:nvSpPr>
          <p:cNvPr id="2" name="TextBox 1"/>
          <p:cNvSpPr txBox="1"/>
          <p:nvPr/>
        </p:nvSpPr>
        <p:spPr>
          <a:xfrm>
            <a:off x="439473" y="114186"/>
            <a:ext cx="2332327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 rot="21128172">
            <a:off x="4522987" y="-16011"/>
            <a:ext cx="2196755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819751" y="4011910"/>
            <a:ext cx="1441497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ru-RU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6103487" y="4842907"/>
            <a:ext cx="3040513" cy="27699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ru-RU" sz="1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23434" y="951570"/>
            <a:ext cx="699298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6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Mustaqil</a:t>
            </a:r>
            <a:r>
              <a:rPr lang="en-US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topshiriq</a:t>
            </a:r>
            <a:r>
              <a:rPr lang="en-US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4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87-bet. 5-topshiriq</a:t>
            </a:r>
            <a:endParaRPr lang="ru-RU" sz="4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058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кольны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91680" y="390395"/>
            <a:ext cx="61926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Qutilar</a:t>
            </a:r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soni</a:t>
            </a:r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nechta</a:t>
            </a:r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Jami </a:t>
            </a:r>
            <a:r>
              <a:rPr lang="en-US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tuxumlar</a:t>
            </a:r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soni</a:t>
            </a:r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-chi?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96336" y="4907364"/>
            <a:ext cx="1296144" cy="184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sz="600" dirty="0"/>
          </a:p>
        </p:txBody>
      </p:sp>
      <p:sp>
        <p:nvSpPr>
          <p:cNvPr id="6" name="AutoShape 2" descr="Patir Hurshid kichkina, dona Ushbudan sotib olish: 3790 so&amp;#39;m – Non, baton –  Makro meta.makro.citi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13200" y="332125"/>
            <a:ext cx="648072" cy="57606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79765" y="222953"/>
            <a:ext cx="6078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75495" y="3651870"/>
            <a:ext cx="503390" cy="4965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651044" y="3507854"/>
            <a:ext cx="17130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x	  = </a:t>
            </a:r>
            <a:endParaRPr lang="ru-RU" sz="40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59832" y="3650711"/>
            <a:ext cx="503390" cy="4965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292080" y="3650711"/>
            <a:ext cx="503390" cy="4965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Куриные яйца в рационе способны сохранить зрение | Петрозаводск ГОВОРИТ |  Газета &amp;quot;Петрозаводск&amp;quot; online | Новости Петрозаводска и Карели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575" y="2067694"/>
            <a:ext cx="1687979" cy="12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Куриные яйца в рационе способны сохранить зрение | Петрозаводск ГОВОРИТ |  Газета &amp;quot;Петрозаводск&amp;quot; online | Новости Петрозаводска и Карели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973" y="2067694"/>
            <a:ext cx="1687979" cy="12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Куриные яйца в рационе способны сохранить зрение | Петрозаводск ГОВОРИТ |  Газета &amp;quot;Петрозаводск&amp;quot; online | Новости Петрозаводска и Карели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197" y="2139702"/>
            <a:ext cx="1687979" cy="12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Куриные яйца в рационе способны сохранить зрение | Петрозаводск ГОВОРИТ |  Газета &amp;quot;Петрозаводск&amp;quot; online | Новости Петрозаводска и Карели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421" y="2139702"/>
            <a:ext cx="1687979" cy="12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925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Рамка &quot;Веселая география 2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344" y="0"/>
            <a:ext cx="9159344" cy="5168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04248" y="4866501"/>
            <a:ext cx="2339752" cy="27699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2163523" y="1614853"/>
            <a:ext cx="48016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6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E’tiboringiz</a:t>
            </a:r>
            <a:r>
              <a:rPr lang="en-US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rahmat</a:t>
            </a:r>
            <a:r>
              <a:rPr lang="en-US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24204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Гифка книга гиф картинка, скачать анимированный gif на GIFER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23058"/>
            <a:ext cx="2914724" cy="2420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Рамка &quot;Школьная доска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4"/>
            <a:ext cx="9144000" cy="5126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555776" y="95157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i="1" dirty="0" err="1">
                <a:solidFill>
                  <a:srgbClr val="00B050"/>
                </a:solidFill>
              </a:rPr>
              <a:t>Hashar</a:t>
            </a:r>
            <a:endParaRPr lang="en-US" b="1" i="1" dirty="0">
              <a:solidFill>
                <a:srgbClr val="00B050"/>
              </a:solidFill>
            </a:endParaRPr>
          </a:p>
          <a:p>
            <a:pPr algn="ctr"/>
            <a:r>
              <a:rPr lang="en-US" b="1" i="1" dirty="0" err="1">
                <a:solidFill>
                  <a:srgbClr val="00B050"/>
                </a:solidFill>
              </a:rPr>
              <a:t>Beshik</a:t>
            </a:r>
            <a:endParaRPr lang="en-US" b="1" i="1" dirty="0">
              <a:solidFill>
                <a:srgbClr val="00B050"/>
              </a:solidFill>
            </a:endParaRPr>
          </a:p>
          <a:p>
            <a:pPr algn="ctr"/>
            <a:r>
              <a:rPr lang="en-US" b="1" i="1" dirty="0" err="1">
                <a:solidFill>
                  <a:srgbClr val="00B050"/>
                </a:solidFill>
              </a:rPr>
              <a:t>Dengiz</a:t>
            </a:r>
            <a:endParaRPr lang="en-US" b="1" i="1" dirty="0">
              <a:solidFill>
                <a:srgbClr val="00B050"/>
              </a:solidFill>
            </a:endParaRPr>
          </a:p>
          <a:p>
            <a:pPr algn="ctr"/>
            <a:r>
              <a:rPr lang="en-US" b="1" i="1" dirty="0" err="1">
                <a:solidFill>
                  <a:srgbClr val="00B050"/>
                </a:solidFill>
              </a:rPr>
              <a:t>Sochiq</a:t>
            </a:r>
            <a:r>
              <a:rPr lang="en-US" dirty="0"/>
              <a:t> </a:t>
            </a:r>
            <a:endParaRPr lang="ru-RU" dirty="0"/>
          </a:p>
        </p:txBody>
      </p:sp>
      <p:pic>
        <p:nvPicPr>
          <p:cNvPr id="12" name="Picture 2" descr="Рамка &quot;Школьная доска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4"/>
            <a:ext cx="9144000" cy="5126036"/>
          </a:xfrm>
          <a:prstGeom prst="rect">
            <a:avLst/>
          </a:prstGeom>
          <a:solidFill>
            <a:srgbClr val="00B050"/>
          </a:solidFill>
          <a:extLst/>
        </p:spPr>
      </p:pic>
      <p:sp>
        <p:nvSpPr>
          <p:cNvPr id="2" name="TextBox 1"/>
          <p:cNvSpPr txBox="1"/>
          <p:nvPr/>
        </p:nvSpPr>
        <p:spPr>
          <a:xfrm>
            <a:off x="439473" y="114186"/>
            <a:ext cx="2332327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 rot="21128172">
            <a:off x="4522987" y="-16011"/>
            <a:ext cx="2196755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819751" y="4011910"/>
            <a:ext cx="1441497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ru-RU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6103487" y="4842907"/>
            <a:ext cx="3040513" cy="27699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ru-RU" sz="1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17440" y="699542"/>
            <a:ext cx="60486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8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Ko‘paytirishga</a:t>
            </a:r>
            <a:r>
              <a:rPr lang="en-US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doir</a:t>
            </a:r>
            <a:r>
              <a:rPr lang="en-US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masalalar</a:t>
            </a:r>
            <a:r>
              <a:rPr lang="en-US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takrorlash</a:t>
            </a:r>
            <a:r>
              <a:rPr lang="en-US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05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Гифка книга гиф картинка, скачать анимированный gif на GIFER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23058"/>
            <a:ext cx="2914724" cy="2420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Рамка &quot;Школьная доска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4"/>
            <a:ext cx="9144000" cy="5126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555776" y="95157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i="1" dirty="0" err="1">
                <a:solidFill>
                  <a:srgbClr val="00B050"/>
                </a:solidFill>
              </a:rPr>
              <a:t>Hashar</a:t>
            </a:r>
            <a:endParaRPr lang="en-US" b="1" i="1" dirty="0">
              <a:solidFill>
                <a:srgbClr val="00B050"/>
              </a:solidFill>
            </a:endParaRPr>
          </a:p>
          <a:p>
            <a:pPr algn="ctr"/>
            <a:r>
              <a:rPr lang="en-US" b="1" i="1" dirty="0" err="1">
                <a:solidFill>
                  <a:srgbClr val="00B050"/>
                </a:solidFill>
              </a:rPr>
              <a:t>Beshik</a:t>
            </a:r>
            <a:endParaRPr lang="en-US" b="1" i="1" dirty="0">
              <a:solidFill>
                <a:srgbClr val="00B050"/>
              </a:solidFill>
            </a:endParaRPr>
          </a:p>
          <a:p>
            <a:pPr algn="ctr"/>
            <a:r>
              <a:rPr lang="en-US" b="1" i="1" dirty="0" err="1">
                <a:solidFill>
                  <a:srgbClr val="00B050"/>
                </a:solidFill>
              </a:rPr>
              <a:t>Dengiz</a:t>
            </a:r>
            <a:endParaRPr lang="en-US" b="1" i="1" dirty="0">
              <a:solidFill>
                <a:srgbClr val="00B050"/>
              </a:solidFill>
            </a:endParaRPr>
          </a:p>
          <a:p>
            <a:pPr algn="ctr"/>
            <a:r>
              <a:rPr lang="en-US" b="1" i="1" dirty="0" err="1">
                <a:solidFill>
                  <a:srgbClr val="00B050"/>
                </a:solidFill>
              </a:rPr>
              <a:t>Sochiq</a:t>
            </a:r>
            <a:r>
              <a:rPr lang="en-US" dirty="0"/>
              <a:t> </a:t>
            </a:r>
            <a:endParaRPr lang="ru-RU" dirty="0"/>
          </a:p>
        </p:txBody>
      </p:sp>
      <p:pic>
        <p:nvPicPr>
          <p:cNvPr id="12" name="Picture 2" descr="Рамка &quot;Школьная доска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4"/>
            <a:ext cx="9144000" cy="5126036"/>
          </a:xfrm>
          <a:prstGeom prst="rect">
            <a:avLst/>
          </a:prstGeom>
          <a:solidFill>
            <a:srgbClr val="00B050"/>
          </a:solidFill>
          <a:extLst/>
        </p:spPr>
      </p:pic>
      <p:sp>
        <p:nvSpPr>
          <p:cNvPr id="2" name="TextBox 1"/>
          <p:cNvSpPr txBox="1"/>
          <p:nvPr/>
        </p:nvSpPr>
        <p:spPr>
          <a:xfrm>
            <a:off x="439473" y="114186"/>
            <a:ext cx="2332327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 rot="21128172">
            <a:off x="4522987" y="-16011"/>
            <a:ext cx="2196755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819751" y="4011910"/>
            <a:ext cx="1441497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ru-RU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6103487" y="4842907"/>
            <a:ext cx="3040513" cy="27699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ru-RU" sz="1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699542"/>
            <a:ext cx="629210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Mustaqil</a:t>
            </a:r>
            <a:r>
              <a:rPr lang="en-US" sz="4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topshiriqni</a:t>
            </a:r>
            <a:r>
              <a:rPr lang="en-US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 	  </a:t>
            </a:r>
            <a:r>
              <a:rPr lang="en-US" sz="4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tekshirish</a:t>
            </a:r>
            <a:r>
              <a:rPr lang="en-US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(86-bet. 6-misol)</a:t>
            </a:r>
            <a:endParaRPr lang="ru-RU" sz="4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6496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кольны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93270" y="227821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Hisoblaymiz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Natijalar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nima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(86-bet)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13200" y="332125"/>
            <a:ext cx="648072" cy="57606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79765" y="222953"/>
            <a:ext cx="6078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958001" y="1705894"/>
            <a:ext cx="1440160" cy="131009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596336" y="4907364"/>
            <a:ext cx="1296144" cy="184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sz="600" dirty="0"/>
          </a:p>
        </p:txBody>
      </p:sp>
      <p:sp>
        <p:nvSpPr>
          <p:cNvPr id="7" name="TextBox 6"/>
          <p:cNvSpPr txBox="1"/>
          <p:nvPr/>
        </p:nvSpPr>
        <p:spPr>
          <a:xfrm>
            <a:off x="936008" y="1653637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5 x 4 </a:t>
            </a:r>
            <a:endParaRPr lang="ru-RU" sz="40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97638" y="2308105"/>
            <a:ext cx="14065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4 x 5 </a:t>
            </a:r>
            <a:endParaRPr lang="ru-RU" sz="40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808882" y="1705895"/>
            <a:ext cx="1440160" cy="130893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588224" y="1705895"/>
            <a:ext cx="1440160" cy="12044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636562" y="2413782"/>
            <a:ext cx="503390" cy="4965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288660" y="2306947"/>
            <a:ext cx="6958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x </a:t>
            </a:r>
            <a:endParaRPr lang="ru-RU" sz="40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07392" y="1705895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6 x 7</a:t>
            </a:r>
            <a:endParaRPr lang="ru-RU" sz="40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858831" y="2412623"/>
            <a:ext cx="503390" cy="4965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716016" y="1653636"/>
            <a:ext cx="1440160" cy="130893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5543696" y="2361523"/>
            <a:ext cx="503390" cy="4965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5195794" y="2254688"/>
            <a:ext cx="6958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x </a:t>
            </a:r>
            <a:endParaRPr lang="ru-RU" sz="40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14526" y="1653636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5 x 8</a:t>
            </a:r>
            <a:endParaRPr lang="ru-RU" sz="40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765965" y="2360364"/>
            <a:ext cx="503390" cy="4965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588224" y="1653636"/>
            <a:ext cx="1440160" cy="130893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7415904" y="2361523"/>
            <a:ext cx="503390" cy="4965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7068002" y="2254688"/>
            <a:ext cx="6958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x </a:t>
            </a:r>
            <a:endParaRPr lang="ru-RU" sz="40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586734" y="1653636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9 x 3</a:t>
            </a:r>
            <a:endParaRPr lang="ru-RU" sz="40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638173" y="2360364"/>
            <a:ext cx="503390" cy="4965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Picture 6" descr="Мультяшный маленький мальчик учится на столе | Премиум векторы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9336" y="3122600"/>
            <a:ext cx="1728937" cy="1781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991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кольны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93270" y="227821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Hisoblaymiz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Natijalar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nima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(86-bet)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13200" y="332125"/>
            <a:ext cx="648072" cy="57606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79765" y="222953"/>
            <a:ext cx="6078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96336" y="4907364"/>
            <a:ext cx="1296144" cy="184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sz="600" dirty="0"/>
          </a:p>
        </p:txBody>
      </p:sp>
      <p:sp>
        <p:nvSpPr>
          <p:cNvPr id="7" name="TextBox 6"/>
          <p:cNvSpPr txBox="1"/>
          <p:nvPr/>
        </p:nvSpPr>
        <p:spPr>
          <a:xfrm>
            <a:off x="561705" y="1428150"/>
            <a:ext cx="24182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5 · 4 = </a:t>
            </a:r>
            <a:r>
              <a:rPr lang="en-US" sz="4000" b="1" dirty="0" smtClean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20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endParaRPr lang="ru-RU" sz="40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1221" y="2079888"/>
            <a:ext cx="2917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4 · 5 = </a:t>
            </a:r>
            <a:r>
              <a:rPr lang="en-US" sz="4000" b="1" dirty="0" smtClean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20 </a:t>
            </a:r>
            <a:endParaRPr lang="ru-RU" sz="40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83068" y="1431816"/>
            <a:ext cx="2556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6 · 7 = </a:t>
            </a:r>
            <a:r>
              <a:rPr lang="en-US" sz="4000" b="1" dirty="0" smtClean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42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endParaRPr lang="ru-RU" sz="40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9765" y="3003798"/>
            <a:ext cx="2697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5 · 8 = </a:t>
            </a:r>
            <a:r>
              <a:rPr lang="en-US" sz="4000" b="1" dirty="0" smtClean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40</a:t>
            </a:r>
            <a:endParaRPr lang="ru-RU" sz="40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775591" y="3003798"/>
            <a:ext cx="2768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9 · 3 = </a:t>
            </a:r>
            <a:r>
              <a:rPr lang="en-US" sz="4000" b="1" dirty="0" smtClean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27</a:t>
            </a:r>
            <a:endParaRPr lang="ru-RU" sz="40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26" name="Picture 6" descr="Мультяшный маленький мальчик учится на столе | Премиум векторы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9336" y="3122600"/>
            <a:ext cx="1728937" cy="1781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3783068" y="2079888"/>
            <a:ext cx="2556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7 · 6 = </a:t>
            </a:r>
            <a:r>
              <a:rPr lang="en-US" sz="4000" b="1" dirty="0" smtClean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42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endParaRPr lang="ru-RU" sz="40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9765" y="3579862"/>
            <a:ext cx="2697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8 · 5 = </a:t>
            </a:r>
            <a:r>
              <a:rPr lang="en-US" sz="4000" b="1" dirty="0" smtClean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40</a:t>
            </a:r>
            <a:endParaRPr lang="ru-RU" sz="40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53352" y="3579862"/>
            <a:ext cx="2768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3 · 9 = </a:t>
            </a:r>
            <a:r>
              <a:rPr lang="en-US" sz="4000" b="1" dirty="0" smtClean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27</a:t>
            </a:r>
            <a:endParaRPr lang="ru-RU" sz="40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55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кольны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93270" y="227821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Namuna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asosida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hisoblaymiz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(87-bet)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13200" y="332125"/>
            <a:ext cx="648072" cy="57606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79765" y="222953"/>
            <a:ext cx="6078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96336" y="4907364"/>
            <a:ext cx="1296144" cy="184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sz="600" dirty="0"/>
          </a:p>
        </p:txBody>
      </p:sp>
      <p:sp>
        <p:nvSpPr>
          <p:cNvPr id="31" name="TextBox 30"/>
          <p:cNvSpPr txBox="1"/>
          <p:nvPr/>
        </p:nvSpPr>
        <p:spPr>
          <a:xfrm>
            <a:off x="1120056" y="874152"/>
            <a:ext cx="2515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7+7+4+7=</a:t>
            </a:r>
            <a:endParaRPr lang="ru-RU" sz="3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71" t="14161" r="33614" b="65265"/>
          <a:stretch/>
        </p:blipFill>
        <p:spPr bwMode="auto">
          <a:xfrm>
            <a:off x="323528" y="2521980"/>
            <a:ext cx="8388932" cy="23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36139" y="865821"/>
            <a:ext cx="1859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3·7+4=</a:t>
            </a:r>
            <a:endParaRPr lang="ru-RU" sz="3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85186" y="865820"/>
            <a:ext cx="1686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21+4=</a:t>
            </a:r>
            <a:endParaRPr lang="ru-RU" sz="3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40114" y="874152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endParaRPr lang="ru-RU" sz="3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31322" y="1419622"/>
            <a:ext cx="2864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8+8+8+8-8=</a:t>
            </a:r>
            <a:endParaRPr lang="ru-RU" sz="3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63888" y="1407392"/>
            <a:ext cx="1789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4·8-8=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60032" y="1403714"/>
            <a:ext cx="1789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32-8=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64204" y="1380148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ru-RU" sz="3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94323" y="1923678"/>
            <a:ext cx="2241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6+6+6+6=</a:t>
            </a:r>
            <a:endParaRPr lang="ru-RU" sz="3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03848" y="1933356"/>
            <a:ext cx="1859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4·6=</a:t>
            </a:r>
            <a:endParaRPr lang="ru-RU" sz="3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81201" y="1923217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ru-RU" sz="3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62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16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кольны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91680" y="261858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Natijalarni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taqqoslaymiz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(87-bet)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13200" y="332125"/>
            <a:ext cx="648072" cy="57606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79765" y="222953"/>
            <a:ext cx="6078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96336" y="4907364"/>
            <a:ext cx="1296144" cy="184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sz="600" dirty="0"/>
          </a:p>
        </p:txBody>
      </p:sp>
      <p:sp>
        <p:nvSpPr>
          <p:cNvPr id="7" name="TextBox 6"/>
          <p:cNvSpPr txBox="1"/>
          <p:nvPr/>
        </p:nvSpPr>
        <p:spPr>
          <a:xfrm>
            <a:off x="1022294" y="1635646"/>
            <a:ext cx="417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2 + 9 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3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·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6 - 5</a:t>
            </a:r>
            <a:endParaRPr lang="ru-RU" sz="40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55441" y="1741322"/>
            <a:ext cx="503390" cy="4965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043608" y="2643758"/>
            <a:ext cx="417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1 + 8 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2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·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8 - 7</a:t>
            </a:r>
            <a:endParaRPr lang="ru-RU" sz="40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76755" y="2749434"/>
            <a:ext cx="503390" cy="4965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022294" y="3651870"/>
            <a:ext cx="417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3 + 8 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3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· 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5 - 4</a:t>
            </a:r>
            <a:endParaRPr lang="ru-RU" sz="40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55441" y="3757546"/>
            <a:ext cx="503390" cy="4965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325232" y="1203598"/>
            <a:ext cx="870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11</a:t>
            </a:r>
            <a:endParaRPr lang="ru-RU" sz="2800" b="1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69248" y="2200566"/>
            <a:ext cx="870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9</a:t>
            </a:r>
            <a:endParaRPr lang="ru-RU" sz="2800" b="1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25232" y="3245968"/>
            <a:ext cx="870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11</a:t>
            </a:r>
            <a:endParaRPr lang="ru-RU" sz="2800" b="1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87824" y="1203598"/>
            <a:ext cx="870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18</a:t>
            </a:r>
            <a:endParaRPr lang="ru-RU" sz="2800" b="1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15188" y="1203597"/>
            <a:ext cx="870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13</a:t>
            </a:r>
            <a:endParaRPr lang="ru-RU" sz="2800" b="1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59832" y="2237856"/>
            <a:ext cx="870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16</a:t>
            </a:r>
            <a:endParaRPr lang="ru-RU" sz="2800" b="1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12855" y="2200566"/>
            <a:ext cx="870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9</a:t>
            </a:r>
            <a:endParaRPr lang="ru-RU" sz="2800" b="1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87824" y="3245968"/>
            <a:ext cx="870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15</a:t>
            </a:r>
            <a:endParaRPr lang="ru-RU" sz="2800" b="1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15141" y="3245967"/>
            <a:ext cx="870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11</a:t>
            </a:r>
            <a:endParaRPr lang="ru-RU" sz="2800" b="1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61336" y="2531384"/>
            <a:ext cx="870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smtClean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=</a:t>
            </a:r>
            <a:endParaRPr lang="ru-RU" sz="48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40022" y="3569133"/>
            <a:ext cx="870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smtClean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=</a:t>
            </a:r>
            <a:endParaRPr lang="ru-RU" sz="48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40022" y="1574090"/>
            <a:ext cx="870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smtClean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&lt;</a:t>
            </a:r>
            <a:endParaRPr lang="ru-RU" sz="48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2811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кольны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99592" y="1078335"/>
            <a:ext cx="77768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kg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undan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dona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patir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yopilsa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kg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undan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necha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dona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patir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yopiladi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1760" y="267494"/>
            <a:ext cx="557641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3-masala.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(87-bet)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96336" y="4907364"/>
            <a:ext cx="1296144" cy="184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sz="600" dirty="0"/>
          </a:p>
        </p:txBody>
      </p:sp>
      <p:sp>
        <p:nvSpPr>
          <p:cNvPr id="6" name="AutoShape 2" descr="Patir Hurshid kichkina, dona Ushbudan sotib olish: 3790 so&amp;#39;m – Non, baton –  Makro meta.makro.citi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Patir n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5369" y="2715766"/>
            <a:ext cx="3048000" cy="20859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53008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кольны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560" y="987574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kg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undan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- 4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dona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1760" y="267494"/>
            <a:ext cx="557641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3-masala.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(87-bet)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96336" y="4907364"/>
            <a:ext cx="1296144" cy="184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sz="600" dirty="0"/>
          </a:p>
        </p:txBody>
      </p:sp>
      <p:sp>
        <p:nvSpPr>
          <p:cNvPr id="6" name="AutoShape 2" descr="Patir Hurshid kichkina, dona Ushbudan sotib olish: 3790 so&amp;#39;m – Non, baton –  Makro meta.makro.citi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Patir n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797255"/>
            <a:ext cx="2757233" cy="20859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11560" y="3006456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Javob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7 kg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undan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28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dona</a:t>
            </a:r>
            <a:endParaRPr lang="en-US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patir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yopiladi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6999" y="1633905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kg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undan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?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dona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6216" y="2357467"/>
            <a:ext cx="5992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Yechish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7 · 4 = 28 (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dona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988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408</Words>
  <Application>Microsoft Office PowerPoint</Application>
  <PresentationFormat>Экран (16:9)</PresentationFormat>
  <Paragraphs>113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Acer</cp:lastModifiedBy>
  <cp:revision>13</cp:revision>
  <dcterms:created xsi:type="dcterms:W3CDTF">2021-11-06T16:26:24Z</dcterms:created>
  <dcterms:modified xsi:type="dcterms:W3CDTF">2021-11-07T10:25:58Z</dcterms:modified>
</cp:coreProperties>
</file>