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амка &quot;Веселая география 2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44" y="0"/>
            <a:ext cx="9159344" cy="516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04248" y="4866501"/>
            <a:ext cx="2339752" cy="27699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457177" y="1752420"/>
            <a:ext cx="4464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7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3270" y="227821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Namunadagidek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(87-bet)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1331640" y="1614731"/>
            <a:ext cx="3635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3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3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07392" y="170589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611520" y="1751158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427984" y="2581922"/>
            <a:ext cx="609702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24592"/>
            <a:ext cx="1633105" cy="168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97632" y="3219822"/>
            <a:ext cx="7198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= 3 + 3 + 3 + 3 + 3 + 3 + 3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325498"/>
            <a:ext cx="609702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92144" y="2439928"/>
            <a:ext cx="4023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= 7 + 7 + 7 =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260894" y="3920912"/>
            <a:ext cx="1271546" cy="9864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4265760" y="2476246"/>
            <a:ext cx="90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21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948264" y="3213026"/>
            <a:ext cx="90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21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519360" y="1614731"/>
            <a:ext cx="90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48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3270" y="227821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Namunadagidek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(87-bet)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1331640" y="1645482"/>
            <a:ext cx="3635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	4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07392" y="170589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611520" y="1751158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258442" y="2548737"/>
            <a:ext cx="609702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24592"/>
            <a:ext cx="1633105" cy="168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82683" y="3219822"/>
            <a:ext cx="5413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= 4 + 4 + 4 + 4 + 4 =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617093" y="3314399"/>
            <a:ext cx="609702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92145" y="2439928"/>
            <a:ext cx="463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= 5 + 5 + 5 + 5 =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260894" y="3920912"/>
            <a:ext cx="1271546" cy="9864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5076056" y="2439928"/>
            <a:ext cx="1044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36096" y="3213026"/>
            <a:ext cx="90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519360" y="1614731"/>
            <a:ext cx="90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57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7" grpId="0"/>
      <p:bldP spid="28" grpId="0" animBg="1"/>
      <p:bldP spid="31" grpId="0"/>
      <p:bldP spid="46" grpId="0"/>
      <p:bldP spid="47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3270" y="227821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Namunadagidek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(87-bet)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1368056" y="1604837"/>
            <a:ext cx="3635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	4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07392" y="170589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611520" y="1751158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299344" y="2565176"/>
            <a:ext cx="609702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24592"/>
            <a:ext cx="1633105" cy="168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10675" y="3219822"/>
            <a:ext cx="7628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= 4 + 4 + 4 + 4 + 4 + 4 + 4 + 4 =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812360" y="3329037"/>
            <a:ext cx="609702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755576" y="2439928"/>
            <a:ext cx="4743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= 8 + 8 + 8 + 8 =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260894" y="3920912"/>
            <a:ext cx="1271546" cy="9864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5148064" y="2441482"/>
            <a:ext cx="90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32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631928" y="3212970"/>
            <a:ext cx="90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32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519360" y="1614731"/>
            <a:ext cx="90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89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7" grpId="0"/>
      <p:bldP spid="28" grpId="0" animBg="1"/>
      <p:bldP spid="31" grpId="0"/>
      <p:bldP spid="46" grpId="0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Гифка книга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3058"/>
            <a:ext cx="2914724" cy="242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55776" y="951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Hashar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Beshik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Dengiz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Sochiq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solidFill>
            <a:srgbClr val="00B050"/>
          </a:solidFill>
          <a:extLst/>
        </p:spPr>
      </p:pic>
      <p:sp>
        <p:nvSpPr>
          <p:cNvPr id="2" name="TextBox 1"/>
          <p:cNvSpPr txBox="1"/>
          <p:nvPr/>
        </p:nvSpPr>
        <p:spPr>
          <a:xfrm>
            <a:off x="439473" y="114186"/>
            <a:ext cx="2332327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rot="21128172">
            <a:off x="4522987" y="-16011"/>
            <a:ext cx="2196755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19751" y="4011910"/>
            <a:ext cx="1441497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103487" y="4842907"/>
            <a:ext cx="3040513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23434" y="951570"/>
            <a:ext cx="69929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87-bet. 5-topshiriq</a:t>
            </a:r>
            <a:endParaRPr lang="ru-RU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05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390395"/>
            <a:ext cx="6192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Qutilar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-chi?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AutoShape 2" descr="Patir Hurshid kichkina, dona Ushbudan sotib olish: 3790 so&amp;#39;m – Non, baton –  Makro meta.makro.cit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75495" y="3651870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651044" y="3507854"/>
            <a:ext cx="1713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	  =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3650711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292080" y="3650711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Куриные яйца в рационе способны сохранить зрение | Петрозаводск ГОВОРИТ |  Газета &amp;quot;Петрозаводск&amp;quot; online | Новости Петрозаводска и Карел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75" y="2067694"/>
            <a:ext cx="1687979" cy="12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Куриные яйца в рационе способны сохранить зрение | Петрозаводск ГОВОРИТ |  Газета &amp;quot;Петрозаводск&amp;quot; online | Новости Петрозаводска и Карел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973" y="2067694"/>
            <a:ext cx="1687979" cy="12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уриные яйца в рационе способны сохранить зрение | Петрозаводск ГОВОРИТ |  Газета &amp;quot;Петрозаводск&amp;quot; online | Новости Петрозаводска и Карел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197" y="2139702"/>
            <a:ext cx="1687979" cy="12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уриные яйца в рационе способны сохранить зрение | Петрозаводск ГОВОРИТ |  Газета &amp;quot;Петрозаводск&amp;quot; online | Новости Петрозаводска и Карел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421" y="2139702"/>
            <a:ext cx="1687979" cy="12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25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амка &quot;Веселая география 2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44" y="0"/>
            <a:ext cx="9159344" cy="516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04248" y="4866501"/>
            <a:ext cx="2339752" cy="27699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163523" y="1614853"/>
            <a:ext cx="48016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2420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Гифка книга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3058"/>
            <a:ext cx="2914724" cy="242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55776" y="951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Hashar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Beshik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Dengiz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Sochiq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solidFill>
            <a:srgbClr val="00B050"/>
          </a:solidFill>
          <a:extLst/>
        </p:spPr>
      </p:pic>
      <p:sp>
        <p:nvSpPr>
          <p:cNvPr id="2" name="TextBox 1"/>
          <p:cNvSpPr txBox="1"/>
          <p:nvPr/>
        </p:nvSpPr>
        <p:spPr>
          <a:xfrm>
            <a:off x="439473" y="114186"/>
            <a:ext cx="2332327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rot="21128172">
            <a:off x="4522987" y="-16011"/>
            <a:ext cx="2196755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19751" y="4011910"/>
            <a:ext cx="1441497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103487" y="4842907"/>
            <a:ext cx="3040513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17440" y="699542"/>
            <a:ext cx="60486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Ko‘paytirishga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takrorlash</a:t>
            </a:r>
            <a:r>
              <a:rPr 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05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Гифка книга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3058"/>
            <a:ext cx="2914724" cy="242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55776" y="951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Hashar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Beshik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Dengiz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Sochiq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solidFill>
            <a:srgbClr val="00B050"/>
          </a:solidFill>
          <a:extLst/>
        </p:spPr>
      </p:pic>
      <p:sp>
        <p:nvSpPr>
          <p:cNvPr id="2" name="TextBox 1"/>
          <p:cNvSpPr txBox="1"/>
          <p:nvPr/>
        </p:nvSpPr>
        <p:spPr>
          <a:xfrm>
            <a:off x="439473" y="114186"/>
            <a:ext cx="2332327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rot="21128172">
            <a:off x="4522987" y="-16011"/>
            <a:ext cx="2196755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19751" y="4011910"/>
            <a:ext cx="1441497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103487" y="4842907"/>
            <a:ext cx="3040513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699542"/>
            <a:ext cx="62921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	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(86-bet. 6-misol)</a:t>
            </a:r>
            <a:endParaRPr lang="ru-RU" sz="4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49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3270" y="227821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58001" y="1705894"/>
            <a:ext cx="1440160" cy="13100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936008" y="1653637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x 4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97638" y="2308105"/>
            <a:ext cx="1406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x 5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808882" y="1705895"/>
            <a:ext cx="1440160" cy="1308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588224" y="1705895"/>
            <a:ext cx="1440160" cy="12044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36562" y="2413782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288660" y="2306947"/>
            <a:ext cx="695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07392" y="1705895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x 7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858831" y="2412623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716016" y="1653636"/>
            <a:ext cx="1440160" cy="1308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543696" y="2361523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195794" y="2254688"/>
            <a:ext cx="695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14526" y="165363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x 8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5965" y="2360364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588224" y="1653636"/>
            <a:ext cx="1440160" cy="1308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7415904" y="2361523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7068002" y="2254688"/>
            <a:ext cx="695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586734" y="165363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x 3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638173" y="2360364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36" y="3122600"/>
            <a:ext cx="1728937" cy="17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99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3270" y="227821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(86-bet)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561705" y="1428150"/>
            <a:ext cx="2418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· 4 =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1221" y="2079888"/>
            <a:ext cx="2917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· 5 =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83068" y="1431816"/>
            <a:ext cx="2556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· 7 =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42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765" y="3003798"/>
            <a:ext cx="2697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· 8 =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75591" y="3003798"/>
            <a:ext cx="2768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· 3 =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27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6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36" y="3122600"/>
            <a:ext cx="1728937" cy="17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783068" y="2079888"/>
            <a:ext cx="2556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· 6 =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42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9765" y="3579862"/>
            <a:ext cx="2697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· 5 =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53352" y="3579862"/>
            <a:ext cx="2768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9 =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27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55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3270" y="227821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(87-bet)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31" name="TextBox 30"/>
          <p:cNvSpPr txBox="1"/>
          <p:nvPr/>
        </p:nvSpPr>
        <p:spPr>
          <a:xfrm>
            <a:off x="1120056" y="874152"/>
            <a:ext cx="251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7+7+4+7=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1" t="14161" r="33614" b="65265"/>
          <a:stretch/>
        </p:blipFill>
        <p:spPr bwMode="auto">
          <a:xfrm>
            <a:off x="323528" y="2521980"/>
            <a:ext cx="8388932" cy="23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336139" y="865821"/>
            <a:ext cx="1859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3·7+4=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85186" y="865820"/>
            <a:ext cx="1686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21+4=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40114" y="874152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31322" y="1419622"/>
            <a:ext cx="286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8+8+8+8-8=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63888" y="1407392"/>
            <a:ext cx="1789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4·8-8=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60032" y="1403714"/>
            <a:ext cx="1789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32-8=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64204" y="1380148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94323" y="1923678"/>
            <a:ext cx="2241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6+6+6+6=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03848" y="1933356"/>
            <a:ext cx="1859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4·6=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81201" y="1923217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62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16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26185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(87-bet)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13200" y="33212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9765" y="222953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7" name="TextBox 6"/>
          <p:cNvSpPr txBox="1"/>
          <p:nvPr/>
        </p:nvSpPr>
        <p:spPr>
          <a:xfrm>
            <a:off x="1022294" y="1635646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+ 9 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6 - 5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5441" y="1741322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43608" y="2643758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+ 8 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8 - 7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76755" y="2749434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022294" y="3651870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+ 8 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·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5 - 4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55441" y="3757546"/>
            <a:ext cx="503390" cy="496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325232" y="1203598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11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69248" y="2200566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25232" y="3245968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11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87824" y="1203598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18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15188" y="1203597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13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59832" y="2237856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16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12855" y="2200566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87824" y="3245968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15141" y="3245967"/>
            <a:ext cx="87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11</a:t>
            </a:r>
            <a:endParaRPr lang="ru-RU" sz="28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61336" y="2531384"/>
            <a:ext cx="870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40022" y="3569133"/>
            <a:ext cx="870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</a:t>
            </a:r>
            <a:endParaRPr lang="ru-RU" sz="4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40022" y="1574090"/>
            <a:ext cx="870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&lt;</a:t>
            </a:r>
            <a:endParaRPr lang="ru-RU" sz="48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2811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078335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kg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yopilsa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kg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yopiladi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267494"/>
            <a:ext cx="55764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3-masala.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(87-bet)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AutoShape 2" descr="Patir Hurshid kichkina, dona Ushbudan sotib olish: 3790 so&amp;#39;m – Non, baton –  Makro meta.makro.cit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Patir n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369" y="2715766"/>
            <a:ext cx="3048000" cy="2085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5300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98757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kg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- 4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267494"/>
            <a:ext cx="55764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3-masala.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(87-bet)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6336" y="4907364"/>
            <a:ext cx="1296144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600" dirty="0"/>
          </a:p>
        </p:txBody>
      </p:sp>
      <p:sp>
        <p:nvSpPr>
          <p:cNvPr id="6" name="AutoShape 2" descr="Patir Hurshid kichkina, dona Ushbudan sotib olish: 3790 so&amp;#39;m – Non, baton –  Makro meta.makro.citi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Patir n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97255"/>
            <a:ext cx="2757233" cy="2085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1560" y="3006456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 kg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endParaRPr lang="en-US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yopiladi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6999" y="1633905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kg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?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216" y="2357467"/>
            <a:ext cx="5992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 · 4 = 28 (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98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408</Words>
  <Application>Microsoft Office PowerPoint</Application>
  <PresentationFormat>Экран (16:9)</PresentationFormat>
  <Paragraphs>113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13</cp:revision>
  <dcterms:created xsi:type="dcterms:W3CDTF">2021-11-06T16:26:24Z</dcterms:created>
  <dcterms:modified xsi:type="dcterms:W3CDTF">2021-11-07T10:25:58Z</dcterms:modified>
</cp:coreProperties>
</file>