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0" r:id="rId4"/>
    <p:sldId id="263" r:id="rId5"/>
    <p:sldId id="269" r:id="rId6"/>
    <p:sldId id="266" r:id="rId7"/>
    <p:sldId id="267" r:id="rId8"/>
    <p:sldId id="270" r:id="rId9"/>
    <p:sldId id="268" r:id="rId10"/>
    <p:sldId id="262" r:id="rId11"/>
    <p:sldId id="261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38A3E-6E4A-47A8-949A-EC6D078EF987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1F7C5A-81CE-4849-9913-CB7DFC92DD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245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ADA46-BF0D-456A-8D00-03036D8458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13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ADA46-BF0D-456A-8D00-03036D8458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1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школьная тема - скачать шаблон PowerPoint бесплатно - скачать презентац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1760" y="1275606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07704" y="1260365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ru-RU" sz="6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2187029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5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9495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Тест к &quot;Starter Unit&quot; (учебник &quot;Spotlight 5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42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678924"/>
            <a:ext cx="763284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sonlarini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songa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ko‘paytirishga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ta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yeching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47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Сказочный лес - скачать шаблон PowerPoint бесплатно - скачать презентацию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4"/>
          <a:stretch/>
        </p:blipFill>
        <p:spPr bwMode="auto">
          <a:xfrm>
            <a:off x="25880" y="7938"/>
            <a:ext cx="9118120" cy="513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3848" y="1210504"/>
            <a:ext cx="420499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57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Тест к &quot;Starter Unit&quot; (учебник &quot;Spotlight 5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42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1203597"/>
            <a:ext cx="59046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4-bob.</a:t>
            </a:r>
            <a:endParaRPr lang="ru-RU" sz="6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6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Takrorlash</a:t>
            </a:r>
            <a:endParaRPr lang="ru-RU" sz="5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36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Тест к &quot;Starter Unit&quot; (учебник &quot;Spotlight 5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42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771257"/>
            <a:ext cx="796817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6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</a:t>
            </a:r>
            <a:r>
              <a:rPr lang="en-US" sz="6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6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87-bet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6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ru-RU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22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3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277247"/>
            <a:ext cx="619268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Qutilar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-chi?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6" name="AutoShape 2" descr="Patir Hurshid kichkina, dona Ushbudan sotib olish: 3790 so&amp;#39;m – Non, baton –  Makro meta.makro.cit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88257" y="2841387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435020" y="2676048"/>
            <a:ext cx="1713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	 =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71800" y="2827846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996292" y="2827846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Куриные яйца в рационе способны сохранить зрение | Петрозаводск ГОВОРИТ |  Газета &amp;quot;Петрозаводск&amp;quot; online | Новости Петрозаводска и Карел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75" y="1419622"/>
            <a:ext cx="1687979" cy="12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Куриные яйца в рационе способны сохранить зрение | Петрозаводск ГОВОРИТ |  Газета &amp;quot;Петрозаводск&amp;quot; online | Новости Петрозаводска и Карел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973" y="1419622"/>
            <a:ext cx="1687979" cy="12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Куриные яйца в рационе способны сохранить зрение | Петрозаводск ГОВОРИТ |  Газета &amp;quot;Петрозаводск&amp;quot; online | Новости Петрозаводска и Карел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197" y="1491630"/>
            <a:ext cx="1687979" cy="12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Куриные яйца в рационе способны сохранить зрение | Петрозаводск ГОВОРИТ |  Газета &amp;quot;Петрозаводск&amp;quot; online | Новости Петрозаводска и Карел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421" y="1491630"/>
            <a:ext cx="1687979" cy="12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814143" y="275294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13580" y="273453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21615" y="2734529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6993" y="3494112"/>
            <a:ext cx="519170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qutilar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ta,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 ta.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19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26185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7" name="TextBox 6"/>
          <p:cNvSpPr txBox="1"/>
          <p:nvPr/>
        </p:nvSpPr>
        <p:spPr>
          <a:xfrm>
            <a:off x="1022294" y="1635646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+ 9 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6 + 5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5441" y="1741322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43608" y="2643758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+ 8 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· 8 - 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76755" y="2749434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022294" y="3651870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+ 8 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· 5 -29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55441" y="3757546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325232" y="1203598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17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25232" y="2200566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13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25232" y="3245968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ru-RU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87824" y="1203598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18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15188" y="1203597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23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2200565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16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35896" y="2211710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13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87824" y="3245968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45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35896" y="3245967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ru-RU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61336" y="2531384"/>
            <a:ext cx="870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</a:t>
            </a:r>
            <a:endParaRPr lang="ru-RU" sz="4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40022" y="3569133"/>
            <a:ext cx="870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</a:t>
            </a:r>
            <a:endParaRPr lang="ru-RU" sz="4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40022" y="1574090"/>
            <a:ext cx="870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&lt;</a:t>
            </a:r>
            <a:endParaRPr lang="ru-RU" sz="4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2949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046" y="8772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5939" y="287701"/>
            <a:ext cx="776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kataklarga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3" y="3227856"/>
            <a:ext cx="6840761" cy="5831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674975" y="3196266"/>
            <a:ext cx="6569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9       6      8      5      4                7</a:t>
            </a:r>
            <a:endParaRPr lang="ru-RU" sz="3600" b="1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0533" y="1491630"/>
            <a:ext cx="808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      =72	    x       =24	   x       =35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1590955"/>
            <a:ext cx="520168" cy="5080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547664" y="1590955"/>
            <a:ext cx="520168" cy="5080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331752" y="1563638"/>
            <a:ext cx="520168" cy="5080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62292" y="1526836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05422" y="1526836"/>
            <a:ext cx="7911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83688" y="1494484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11960" y="1559071"/>
            <a:ext cx="520168" cy="5080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940152" y="1575288"/>
            <a:ext cx="520168" cy="5080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860144" y="1577432"/>
            <a:ext cx="520168" cy="5080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62692" y="1491630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90884" y="1497023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10876" y="1505422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7125488" y="2098980"/>
            <a:ext cx="63706" cy="10972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4617184" y="2085457"/>
            <a:ext cx="1322968" cy="1142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2829834" y="2051568"/>
            <a:ext cx="762002" cy="11628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 flipV="1">
            <a:off x="988957" y="2118470"/>
            <a:ext cx="818791" cy="10959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 flipV="1">
            <a:off x="2067832" y="2115454"/>
            <a:ext cx="1524004" cy="10808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 flipV="1">
            <a:off x="4487141" y="2067694"/>
            <a:ext cx="876947" cy="11601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6064276" y="3267279"/>
            <a:ext cx="792088" cy="48893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86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8" grpId="0"/>
      <p:bldP spid="11" grpId="0"/>
      <p:bldP spid="4" grpId="0"/>
      <p:bldP spid="9" grpId="0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35" y="-33795"/>
            <a:ext cx="9270667" cy="5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9853" y="161990"/>
            <a:ext cx="2160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61226" y="3507854"/>
            <a:ext cx="889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10789" y="4176467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55668" y="3530136"/>
            <a:ext cx="889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0800" y="896104"/>
            <a:ext cx="83390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kki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897989" y="3538797"/>
            <a:ext cx="7346420" cy="2586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4372528" y="2870040"/>
            <a:ext cx="9156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m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8244409" y="3410132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Правая фигурная скобка 9"/>
          <p:cNvSpPr/>
          <p:nvPr/>
        </p:nvSpPr>
        <p:spPr>
          <a:xfrm rot="5400000">
            <a:off x="4459785" y="492663"/>
            <a:ext cx="287018" cy="7330008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914401" y="3412949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2771800" y="3428491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660232" y="3439324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shadrinagalin — альбом «Все для праздников / Пасха / Анимашки пасхальные /  Кролики пасхальные» на Яндекс.Фот… | Пасха, Осенние поделки своими руками,  Праздник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243" y="1538442"/>
            <a:ext cx="1390071" cy="217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майлики картинки гиф анимации: Зайка-попрыгайка скачать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64" y="1491630"/>
            <a:ext cx="2090278" cy="215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2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>
            <a:off x="897989" y="3528539"/>
            <a:ext cx="7346420" cy="2586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35" y="-15927"/>
            <a:ext cx="9270667" cy="5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3" y="267494"/>
            <a:ext cx="2160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72102" y="3506113"/>
            <a:ext cx="889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6660232" y="3429066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2771800" y="3418233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914401" y="3402691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851920" y="4229257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20271" y="3534924"/>
            <a:ext cx="889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8244409" y="3399874"/>
            <a:ext cx="0" cy="2506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01734" y="1932970"/>
            <a:ext cx="507653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 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orada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6092" y="843556"/>
            <a:ext cx="71243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2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∙ 9 = 18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39752" y="1340644"/>
            <a:ext cx="5570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– 18 = 32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372528" y="2859782"/>
            <a:ext cx="9156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m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авая фигурная скобка 9"/>
          <p:cNvSpPr/>
          <p:nvPr/>
        </p:nvSpPr>
        <p:spPr>
          <a:xfrm rot="5400000">
            <a:off x="4459785" y="564253"/>
            <a:ext cx="287018" cy="7330008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shadrinagalin — альбом «Все для праздников / Пасха / Анимашки пасхальные /  Кролики пасхальные» на Яндекс.Фот… | Пасха, Осенние поделки своими руками,  Праздник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596" y="1767118"/>
            <a:ext cx="1224136" cy="191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Смайлики картинки гиф анимации: Зайка-попрыгайка скачать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02" y="1740107"/>
            <a:ext cx="1840758" cy="190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6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4" name="TextBox 3"/>
          <p:cNvSpPr txBox="1"/>
          <p:nvPr/>
        </p:nvSpPr>
        <p:spPr>
          <a:xfrm>
            <a:off x="913377" y="301882"/>
            <a:ext cx="81158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tenglik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	  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belgilarini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1617839"/>
            <a:ext cx="427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	4	2=12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7674" y="2264170"/>
            <a:ext cx="427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	6	11=13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96818" y="1692512"/>
            <a:ext cx="3215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	2	4=14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71325" y="2287044"/>
            <a:ext cx="312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	3	3=9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02966" y="3291830"/>
            <a:ext cx="427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	2	6=24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53003" y="3939901"/>
            <a:ext cx="427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9  	  3	  5=32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7313" y="1711364"/>
            <a:ext cx="467100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949758" y="1711364"/>
            <a:ext cx="462002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067313" y="2337162"/>
            <a:ext cx="467100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1949758" y="2337162"/>
            <a:ext cx="462002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5422412" y="1769655"/>
            <a:ext cx="467100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6304857" y="1769655"/>
            <a:ext cx="462002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5422412" y="2401759"/>
            <a:ext cx="467100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6304857" y="2401759"/>
            <a:ext cx="462002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3041483" y="3364822"/>
            <a:ext cx="467100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3923928" y="3364822"/>
            <a:ext cx="462002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3041483" y="4012893"/>
            <a:ext cx="467100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3923928" y="4012893"/>
            <a:ext cx="462002" cy="5003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883331" y="380361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+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81450" y="2124619"/>
            <a:ext cx="373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-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11366" y="3865168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B050"/>
                </a:solidFill>
              </a:rPr>
              <a:t>·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11366" y="3185352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B050"/>
                </a:solidFill>
              </a:rPr>
              <a:t>·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03556" y="3177906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B050"/>
                </a:solidFill>
              </a:rPr>
              <a:t>·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949758" y="216393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+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92295" y="1592076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B050"/>
                </a:solidFill>
              </a:rPr>
              <a:t>·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90438" y="1561297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+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00795" y="2264170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B050"/>
                </a:solidFill>
              </a:rPr>
              <a:t>·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48948" y="2202614"/>
            <a:ext cx="373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-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25669" y="1556282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B050"/>
                </a:solidFill>
              </a:rPr>
              <a:t>·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022308" y="1506165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+</a:t>
            </a:r>
            <a:endParaRPr lang="ru-RU" sz="4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1948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/>
      <p:bldP spid="27" grpId="0"/>
      <p:bldP spid="29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208</Words>
  <Application>Microsoft Office PowerPoint</Application>
  <PresentationFormat>Экран (16:9)</PresentationFormat>
  <Paragraphs>82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15</cp:revision>
  <dcterms:created xsi:type="dcterms:W3CDTF">2021-11-08T06:11:23Z</dcterms:created>
  <dcterms:modified xsi:type="dcterms:W3CDTF">2021-11-14T01:38:55Z</dcterms:modified>
</cp:coreProperties>
</file>