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3" r:id="rId5"/>
    <p:sldId id="269" r:id="rId6"/>
    <p:sldId id="266" r:id="rId7"/>
    <p:sldId id="267" r:id="rId8"/>
    <p:sldId id="270" r:id="rId9"/>
    <p:sldId id="268" r:id="rId10"/>
    <p:sldId id="262" r:id="rId11"/>
    <p:sldId id="26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38A3E-6E4A-47A8-949A-EC6D078EF98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7C5A-81CE-4849-9913-CB7DFC92D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4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DA46-BF0D-456A-8D00-03036D8458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DA46-BF0D-456A-8D00-03036D8458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школьная тема - скачать шаблон PowerPoint бесплатно - скачать презент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2756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260365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18702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49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78924"/>
            <a:ext cx="76328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sonlarini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songa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ko‘paytirishga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ta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yeching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Сказочный лес - скачать шаблон PowerPoint бесплатно - скачать презентац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"/>
          <a:stretch/>
        </p:blipFill>
        <p:spPr bwMode="auto">
          <a:xfrm>
            <a:off x="25880" y="7938"/>
            <a:ext cx="9118120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210504"/>
            <a:ext cx="4204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203597"/>
            <a:ext cx="5904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4-bob.</a:t>
            </a:r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endParaRPr lang="ru-RU" sz="5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771257"/>
            <a:ext cx="79681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87-bet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77247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Qutilar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AutoShape 2" descr="Patir Hurshid kichkina, dona Ushbudan sotib olish: 3790 so&amp;#39;m – Non, baton –  Makro meta.makro.c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765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8257" y="2841387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35020" y="2676048"/>
            <a:ext cx="171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	 = 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2827846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96292" y="2827846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уриные яйца в рационе способны сохранить зрение | Петрозаводск ГОВОРИТ |  Газета &amp;quot;Петрозаводск&amp;quot; online | Новости Петрозаводска и Карел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5" y="1419622"/>
            <a:ext cx="1687979" cy="12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уриные яйца в рационе способны сохранить зрение | Петрозаводск ГОВОРИТ |  Газета &amp;quot;Петрозаводск&amp;quot; online | Новости Петрозаводска и Карел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73" y="1419622"/>
            <a:ext cx="1687979" cy="12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уриные яйца в рационе способны сохранить зрение | Петрозаводск ГОВОРИТ |  Газета &amp;quot;Петрозаводск&amp;quot; online | Новости Петрозаводска и Карел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97" y="1491630"/>
            <a:ext cx="1687979" cy="12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уриные яйца в рационе способны сохранить зрение | Петрозаводск ГОВОРИТ |  Газета &amp;quot;Петрозаводск&amp;quot; online | Новости Петрозаводска и Карел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21" y="1491630"/>
            <a:ext cx="1687979" cy="12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14143" y="27529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3580" y="273453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1615" y="273452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993" y="3494112"/>
            <a:ext cx="5191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qutilar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ta,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ta.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6185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1022294" y="163564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+ 9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6 + 5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5441" y="1741322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264375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+ 8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· 8 -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6755" y="2749434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22294" y="365187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+ 8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· 5 -29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5441" y="3757546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5232" y="1203598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17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232" y="2200566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5232" y="3245968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1203598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5188" y="1203597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23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2200565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2211710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3245968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45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5896" y="3245967"/>
            <a:ext cx="8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1336" y="2531384"/>
            <a:ext cx="87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0022" y="3569133"/>
            <a:ext cx="87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0022" y="1574090"/>
            <a:ext cx="87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&lt;</a:t>
            </a:r>
            <a:endParaRPr lang="ru-RU" sz="4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94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46" y="8772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939" y="287701"/>
            <a:ext cx="776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3" y="3227856"/>
            <a:ext cx="6840761" cy="583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74975" y="3196266"/>
            <a:ext cx="656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9       6      8      5      4                7</a:t>
            </a:r>
            <a:endParaRPr lang="ru-RU" sz="36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533" y="1491630"/>
            <a:ext cx="808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      =72	    x       =24	   x       =35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590955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47664" y="1590955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31752" y="1563638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2292" y="152683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5422" y="1526836"/>
            <a:ext cx="79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688" y="149448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1559071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1575288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60144" y="1577432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62692" y="149163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0884" y="149702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0876" y="150542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7125488" y="2098980"/>
            <a:ext cx="63706" cy="1097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17184" y="2085457"/>
            <a:ext cx="1322968" cy="1142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2829834" y="2051568"/>
            <a:ext cx="762002" cy="116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988957" y="2118470"/>
            <a:ext cx="818791" cy="1095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2067832" y="2115454"/>
            <a:ext cx="1524004" cy="1080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4487141" y="2067694"/>
            <a:ext cx="876947" cy="1160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64276" y="3267279"/>
            <a:ext cx="792088" cy="4889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1" grpId="0"/>
      <p:bldP spid="4" grpId="0"/>
      <p:bldP spid="9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35" y="-33795"/>
            <a:ext cx="9270667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9853" y="161990"/>
            <a:ext cx="21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1226" y="350785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0789" y="417646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5668" y="3530136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0800" y="896104"/>
            <a:ext cx="8339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97989" y="3538797"/>
            <a:ext cx="7346420" cy="258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372528" y="2870040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8244409" y="3410132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 rot="5400000">
            <a:off x="4459785" y="492663"/>
            <a:ext cx="287018" cy="73300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914401" y="3412949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771800" y="3428491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660232" y="3439324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hadrinagalin — альбом «Все для праздников / Пасха / Анимашки пасхальные /  Кролики пасхальные» на Яндекс.Фот… | Пасха, Осенние поделки своими руками,  Праздн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3" y="1538442"/>
            <a:ext cx="1390071" cy="21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айлики картинки гиф анимации: Зайка-попрыгайка скачат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4" y="1491630"/>
            <a:ext cx="2090278" cy="21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897989" y="3528539"/>
            <a:ext cx="7346420" cy="258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35" y="-15927"/>
            <a:ext cx="9270667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3" y="267494"/>
            <a:ext cx="21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2102" y="3506113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660232" y="3429066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771800" y="3418233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14401" y="3402691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1920" y="422925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1" y="3534924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8244409" y="3399874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1734" y="1932970"/>
            <a:ext cx="50765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orada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092" y="843556"/>
            <a:ext cx="712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2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∙ 9 = 18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1340644"/>
            <a:ext cx="5570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– 18 = 32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72528" y="2859782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459785" y="564253"/>
            <a:ext cx="287018" cy="73300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shadrinagalin — альбом «Все для праздников / Пасха / Анимашки пасхальные /  Кролики пасхальные» на Яндекс.Фот… | Пасха, Осенние поделки своими руками,  Праздн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96" y="1767118"/>
            <a:ext cx="1224136" cy="19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Смайлики картинки гиф анимации: Зайка-попрыгайка скачат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2" y="1740107"/>
            <a:ext cx="1840758" cy="19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913377" y="301882"/>
            <a:ext cx="811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	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belgilarini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1617839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	4	2=12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674" y="2264170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	6	11=13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6818" y="1692512"/>
            <a:ext cx="321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	2	4=14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1325" y="2287044"/>
            <a:ext cx="31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	3	3=9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2966" y="3291830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	2	6=24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53003" y="3939901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 	  3	  5=32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7313" y="1711364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49758" y="1711364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67313" y="2337162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949758" y="2337162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422412" y="1769655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4857" y="1769655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22412" y="2401759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304857" y="2401759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41483" y="3364822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923928" y="3364822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41483" y="4012893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923928" y="4012893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83331" y="380361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1450" y="2124619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-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1366" y="3865168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1366" y="3185352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3556" y="3177906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49758" y="216393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92295" y="1592076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0438" y="156129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0795" y="2264170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8948" y="220261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-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5669" y="1556282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2308" y="150616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94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208</Words>
  <Application>Microsoft Office PowerPoint</Application>
  <PresentationFormat>Экран (16:9)</PresentationFormat>
  <Paragraphs>82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2021-11-08T06:11:23Z</dcterms:created>
  <dcterms:modified xsi:type="dcterms:W3CDTF">2021-11-14T01:38:55Z</dcterms:modified>
</cp:coreProperties>
</file>