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75" r:id="rId3"/>
    <p:sldId id="265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74" r:id="rId12"/>
    <p:sldId id="283" r:id="rId13"/>
    <p:sldId id="262" r:id="rId1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5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13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12" Type="http://schemas.microsoft.com/office/2007/relationships/hdphoto" Target="../media/hdphoto9.wdp"/><Relationship Id="rId2" Type="http://schemas.openxmlformats.org/officeDocument/2006/relationships/image" Target="../media/image3.png"/><Relationship Id="rId16" Type="http://schemas.microsoft.com/office/2007/relationships/hdphoto" Target="../media/hdphoto11.wdp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11" Type="http://schemas.openxmlformats.org/officeDocument/2006/relationships/image" Target="../media/image13.png"/><Relationship Id="rId5" Type="http://schemas.openxmlformats.org/officeDocument/2006/relationships/image" Target="../media/image10.png"/><Relationship Id="rId15" Type="http://schemas.openxmlformats.org/officeDocument/2006/relationships/image" Target="../media/image15.png"/><Relationship Id="rId10" Type="http://schemas.microsoft.com/office/2007/relationships/hdphoto" Target="../media/hdphoto8.wdp"/><Relationship Id="rId4" Type="http://schemas.microsoft.com/office/2007/relationships/hdphoto" Target="../media/hdphoto5.wdp"/><Relationship Id="rId9" Type="http://schemas.openxmlformats.org/officeDocument/2006/relationships/image" Target="../media/image12.png"/><Relationship Id="rId14" Type="http://schemas.microsoft.com/office/2007/relationships/hdphoto" Target="../media/hdphoto10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5" Type="http://schemas.openxmlformats.org/officeDocument/2006/relationships/image" Target="../media/image8.png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5" Type="http://schemas.openxmlformats.org/officeDocument/2006/relationships/image" Target="../media/image8.png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5" Type="http://schemas.openxmlformats.org/officeDocument/2006/relationships/image" Target="../media/image8.png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Шаблоны рамок photosho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236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55776" y="1419622"/>
            <a:ext cx="4572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6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sz="6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6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  <a:r>
              <a:rPr lang="ru-RU" sz="5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5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5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sinf</a:t>
            </a:r>
            <a:endParaRPr lang="ru-RU" sz="5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92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204" y="-30073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467544" y="341895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268231"/>
            <a:ext cx="6480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endParaRPr lang="ru-RU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331640" y="268231"/>
            <a:ext cx="7200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ta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savatda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jami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18 ta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olma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bor. Agar </a:t>
            </a:r>
          </a:p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1-savatda 6 ta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olma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bo‘lsa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2-savatda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olma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42414" y="1491630"/>
            <a:ext cx="652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Сок яблочный Упаковка и маркировка, Корзина яблок, натуральные продукты,  еда, зеленое яблоко png | PNGWi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25" r="15280"/>
          <a:stretch/>
        </p:blipFill>
        <p:spPr bwMode="auto">
          <a:xfrm>
            <a:off x="467544" y="2191076"/>
            <a:ext cx="1662546" cy="1532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Сок яблочный Упаковка и маркировка, Корзина яблок, натуральные продукты,  еда, зеленое яблоко png | PNGWi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25" r="15280"/>
          <a:stretch/>
        </p:blipFill>
        <p:spPr bwMode="auto">
          <a:xfrm>
            <a:off x="2115670" y="2191076"/>
            <a:ext cx="1662546" cy="1532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Макинтош, яблочный пирог, яблоко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85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036" r="22657" b="6446"/>
          <a:stretch/>
        </p:blipFill>
        <p:spPr bwMode="auto">
          <a:xfrm>
            <a:off x="2339752" y="2465647"/>
            <a:ext cx="607191" cy="584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Макинтош, яблочный пирог, яблоко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85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036" r="22657" b="6446"/>
          <a:stretch/>
        </p:blipFill>
        <p:spPr bwMode="auto">
          <a:xfrm>
            <a:off x="724449" y="2479070"/>
            <a:ext cx="679199" cy="584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Макинтош, яблочный пирог, яблоко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85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036" r="22657" b="6446"/>
          <a:stretch/>
        </p:blipFill>
        <p:spPr bwMode="auto">
          <a:xfrm>
            <a:off x="1684663" y="3579862"/>
            <a:ext cx="607191" cy="584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Макинтош, яблочный пирог, яблоко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885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036" r="22657" b="6446"/>
          <a:stretch/>
        </p:blipFill>
        <p:spPr bwMode="auto">
          <a:xfrm>
            <a:off x="1005636" y="3723878"/>
            <a:ext cx="703404" cy="677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Макинтош, яблочный пирог, яблоко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885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036" r="22657" b="6446"/>
          <a:stretch/>
        </p:blipFill>
        <p:spPr bwMode="auto">
          <a:xfrm>
            <a:off x="2233103" y="3720202"/>
            <a:ext cx="466689" cy="449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Макинтош, яблочный пирог, яблоко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85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036" r="22657" b="6446"/>
          <a:stretch/>
        </p:blipFill>
        <p:spPr bwMode="auto">
          <a:xfrm>
            <a:off x="2840294" y="3720202"/>
            <a:ext cx="607191" cy="584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Макинтош, яблочный пирог, яблоко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885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036" r="22657" b="6446"/>
          <a:stretch/>
        </p:blipFill>
        <p:spPr bwMode="auto">
          <a:xfrm>
            <a:off x="3447486" y="3579861"/>
            <a:ext cx="501298" cy="482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4242798" y="2513598"/>
            <a:ext cx="425191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5580112" y="2388080"/>
            <a:ext cx="0" cy="26234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Правая круглая скобка 19"/>
          <p:cNvSpPr/>
          <p:nvPr/>
        </p:nvSpPr>
        <p:spPr>
          <a:xfrm rot="16200000">
            <a:off x="6231830" y="201626"/>
            <a:ext cx="273855" cy="4183355"/>
          </a:xfrm>
          <a:prstGeom prst="rightBracket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4569534" y="2490000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876256" y="2510781"/>
            <a:ext cx="415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124265" y="3174829"/>
            <a:ext cx="4289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Yechish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18-6=12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124262" y="3723878"/>
            <a:ext cx="46241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2-savatda 12 ta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olma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bor.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" name="Picture 4" descr="Макинтош, яблочный пирог, яблоко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885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036" r="22657" b="6446"/>
          <a:stretch/>
        </p:blipFill>
        <p:spPr bwMode="auto">
          <a:xfrm>
            <a:off x="2792187" y="2484061"/>
            <a:ext cx="703404" cy="677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Макинтош, яблочный пирог, яблоко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9885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036" r="22657" b="6446"/>
          <a:stretch/>
        </p:blipFill>
        <p:spPr bwMode="auto">
          <a:xfrm>
            <a:off x="2670293" y="2243158"/>
            <a:ext cx="548648" cy="528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TextBox 32"/>
          <p:cNvSpPr txBox="1"/>
          <p:nvPr/>
        </p:nvSpPr>
        <p:spPr>
          <a:xfrm>
            <a:off x="7080160" y="2479070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680122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9" grpId="0"/>
      <p:bldP spid="30" grpId="0"/>
      <p:bldP spid="3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Фоторамка, PNG шаблон для фото Зимняя фоторамк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82"/>
          <a:stretch/>
        </p:blipFill>
        <p:spPr bwMode="auto">
          <a:xfrm>
            <a:off x="0" y="0"/>
            <a:ext cx="9143999" cy="5151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67744" y="1275606"/>
            <a:ext cx="54006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48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91</a:t>
            </a:r>
            <a:r>
              <a:rPr lang="en-US" sz="4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-bet</a:t>
            </a:r>
            <a:r>
              <a:rPr lang="en-US" sz="4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4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-masala </a:t>
            </a:r>
            <a:endParaRPr lang="ru-RU" sz="4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4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2118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204" y="-30073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467544" y="341895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268231"/>
            <a:ext cx="6480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endParaRPr lang="ru-RU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547664" y="268231"/>
            <a:ext cx="7200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O‘rdaklarni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ta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guruhga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ajratsak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nechtadan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guruhga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ajratsak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-chi?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7" name="Picture 5" descr="D:\e640309ca6142924a255d568343637d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737006"/>
            <a:ext cx="576064" cy="851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D:\e640309ca6142924a255d568343637d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23" y="2728702"/>
            <a:ext cx="504056" cy="851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D:\e640309ca6142924a255d568343637d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1685" y="2737006"/>
            <a:ext cx="500650" cy="851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5" descr="D:\e640309ca6142924a255d568343637d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35" y="2737006"/>
            <a:ext cx="500650" cy="851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e640309ca6142924a255d568343637d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421" y="2737006"/>
            <a:ext cx="500650" cy="851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5" descr="D:\e640309ca6142924a255d568343637d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3657" y="2728701"/>
            <a:ext cx="500650" cy="851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5" descr="D:\e640309ca6142924a255d568343637d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583" y="2728700"/>
            <a:ext cx="500650" cy="851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5" descr="D:\e640309ca6142924a255d568343637d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233" y="2728700"/>
            <a:ext cx="500650" cy="851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5" descr="D:\e640309ca6142924a255d568343637d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6399" y="2728699"/>
            <a:ext cx="500650" cy="851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5" descr="D:\e640309ca6142924a255d568343637d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0213" y="2728698"/>
            <a:ext cx="500650" cy="851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5" descr="D:\e640309ca6142924a255d568343637d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0863" y="2728698"/>
            <a:ext cx="500650" cy="851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5" descr="D:\e640309ca6142924a255d568343637d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9659" y="2728697"/>
            <a:ext cx="500650" cy="851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5" descr="D:\e640309ca6142924a255d568343637d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6923" y="2737006"/>
            <a:ext cx="500650" cy="851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5" descr="D:\e640309ca6142924a255d568343637d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7573" y="2737006"/>
            <a:ext cx="500650" cy="851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5" descr="D:\e640309ca6142924a255d568343637d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3270" y="2737006"/>
            <a:ext cx="500650" cy="851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5" descr="D:\e640309ca6142924a255d568343637d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920" y="2737006"/>
            <a:ext cx="500650" cy="851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0613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Фоторамка, PNG шаблон для фото №2739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9" y="-4389"/>
            <a:ext cx="9145756" cy="5147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23187" y="974508"/>
            <a:ext cx="589586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5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5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ьная выноска 5"/>
          <p:cNvSpPr/>
          <p:nvPr/>
        </p:nvSpPr>
        <p:spPr>
          <a:xfrm>
            <a:off x="1388336" y="771550"/>
            <a:ext cx="6365570" cy="2520280"/>
          </a:xfrm>
          <a:prstGeom prst="wedgeEllipseCallout">
            <a:avLst>
              <a:gd name="adj1" fmla="val -50532"/>
              <a:gd name="adj2" fmla="val 84801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035017" y="1419622"/>
            <a:ext cx="516519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endParaRPr lang="en-US" sz="4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9922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Фоторамка, PNG шаблон для фото Зимняя фоторамк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79" r="-1"/>
          <a:stretch/>
        </p:blipFill>
        <p:spPr bwMode="auto">
          <a:xfrm>
            <a:off x="-108520" y="0"/>
            <a:ext cx="9252519" cy="5151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75656" y="1203598"/>
            <a:ext cx="568863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</a:t>
            </a:r>
            <a:r>
              <a:rPr lang="en-US" sz="4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4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guruhlarga</a:t>
            </a:r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bo‘lish</a:t>
            </a:r>
            <a:r>
              <a:rPr lang="en-US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	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(90-bet. 2-dars)</a:t>
            </a:r>
            <a:endParaRPr lang="ru-RU" sz="4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518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Фоторамка, PNG шаблон для фото Зимняя фоторамк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82"/>
          <a:stretch/>
        </p:blipFill>
        <p:spPr bwMode="auto">
          <a:xfrm>
            <a:off x="0" y="0"/>
            <a:ext cx="9143999" cy="5151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67744" y="1203598"/>
            <a:ext cx="54006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4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</a:t>
            </a:r>
            <a:r>
              <a:rPr lang="en-US" sz="4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r>
              <a:rPr lang="en-US" sz="4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44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90</a:t>
            </a:r>
            <a:r>
              <a:rPr lang="en-US" sz="4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-bet</a:t>
            </a:r>
            <a:r>
              <a:rPr lang="en-US" sz="4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4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-masala </a:t>
            </a:r>
            <a:endParaRPr lang="ru-RU" sz="4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4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7317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204" y="-30073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7" descr="D:\apple_PNG1240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9092" y="2079141"/>
            <a:ext cx="576063" cy="63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75656" y="262998"/>
            <a:ext cx="65527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Olmalarni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sanaymiz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ularni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idishlarga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joylashtiramiz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Olmalar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guruhga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ajratildi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611560" y="341895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268231"/>
            <a:ext cx="6480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endParaRPr lang="ru-RU" sz="4000" b="1" dirty="0"/>
          </a:p>
        </p:txBody>
      </p:sp>
      <p:pic>
        <p:nvPicPr>
          <p:cNvPr id="6148" name="Picture 4" descr="Посуда Тарелка Блюдо Фуд, Норуз, еда, тарелка png | PNGEg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365520"/>
            <a:ext cx="2016224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6" descr="Яблоко 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1" name="Picture 7" descr="D:\apple_PNG1240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9129" y="2256400"/>
            <a:ext cx="576063" cy="63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7" descr="D:\apple_PNG1240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644" y="2132985"/>
            <a:ext cx="576063" cy="63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7" descr="D:\apple_PNG1240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643" y="2368159"/>
            <a:ext cx="576063" cy="63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7" descr="D:\apple_PNG1240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9209" y="2374707"/>
            <a:ext cx="576063" cy="63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Пищевые подарочные корзины Плетеные корзины плетеные, др., другие,  ткачество, пасхальная корзинка png | PNGWi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359" y="1991070"/>
            <a:ext cx="1940575" cy="1429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7" descr="D:\apple_PNG1240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241" y="2400422"/>
            <a:ext cx="576063" cy="63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7" descr="D:\apple_PNG1240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5272" y="2271654"/>
            <a:ext cx="576063" cy="63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7" descr="D:\apple_PNG1240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3530" y="2243832"/>
            <a:ext cx="576063" cy="63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7" descr="D:\apple_PNG1240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0268" y="2243310"/>
            <a:ext cx="576063" cy="63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7" descr="D:\apple_PNG1240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249" y="2439682"/>
            <a:ext cx="576063" cy="63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7" descr="D:\apple_PNG1240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5441" y="2439682"/>
            <a:ext cx="576063" cy="63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7" descr="D:\apple_PNG1240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6205" y="2111509"/>
            <a:ext cx="576063" cy="63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7" descr="D:\apple_PNG1240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2512" y="2400072"/>
            <a:ext cx="576063" cy="63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7" descr="D:\apple_PNG1240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8426" y="2122706"/>
            <a:ext cx="576063" cy="63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007604" y="4052155"/>
            <a:ext cx="64558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guruhda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tadan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olma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bor.</a:t>
            </a:r>
            <a:endParaRPr lang="ru-RU" sz="36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1115616" y="3405824"/>
            <a:ext cx="61606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Olmalar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ikkita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guruhga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ajratildi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985295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204" y="-30073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31640" y="198388"/>
            <a:ext cx="74168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sabzini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tadan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qilib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guruhlarga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ajratamiz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guruh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bo‘ldi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67544" y="341895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268231"/>
            <a:ext cx="6480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b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547848" y="1451517"/>
            <a:ext cx="914400" cy="31162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6537920" y="1452877"/>
            <a:ext cx="914400" cy="31162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5508104" y="1468173"/>
            <a:ext cx="914400" cy="31162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AutoShape 6" descr="Яблоко 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морковь, Морковь, овощи PNG и PSD-файл пнг для бесплатной загрузки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12" r="10658" b="7695"/>
          <a:stretch/>
        </p:blipFill>
        <p:spPr bwMode="auto">
          <a:xfrm>
            <a:off x="7547848" y="1517006"/>
            <a:ext cx="864096" cy="107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4" descr="морковь, Морковь, овощи PNG и PSD-файл пнг для бесплатной загрузки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12" r="10658" b="7695"/>
          <a:stretch/>
        </p:blipFill>
        <p:spPr bwMode="auto">
          <a:xfrm>
            <a:off x="6599314" y="1517006"/>
            <a:ext cx="864096" cy="107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Скругленный прямоугольник 41"/>
          <p:cNvSpPr/>
          <p:nvPr/>
        </p:nvSpPr>
        <p:spPr>
          <a:xfrm>
            <a:off x="4525825" y="1464628"/>
            <a:ext cx="914400" cy="31162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3513584" y="1464628"/>
            <a:ext cx="914400" cy="31162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2505472" y="1464628"/>
            <a:ext cx="914400" cy="31162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5" name="Picture 4" descr="морковь, Морковь, овощи PNG и PSD-файл пнг для бесплатной загрузки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12" r="10658" b="7695"/>
          <a:stretch/>
        </p:blipFill>
        <p:spPr bwMode="auto">
          <a:xfrm>
            <a:off x="5508104" y="1536234"/>
            <a:ext cx="864096" cy="107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4" descr="морковь, Морковь, овощи PNG и PSD-файл пнг для бесплатной загрузки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12" r="10658" b="7695"/>
          <a:stretch/>
        </p:blipFill>
        <p:spPr bwMode="auto">
          <a:xfrm>
            <a:off x="4576129" y="1536234"/>
            <a:ext cx="864096" cy="107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4" descr="морковь, Морковь, овощи PNG и PSD-файл пнг для бесплатной загрузки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12" r="10658" b="7695"/>
          <a:stretch/>
        </p:blipFill>
        <p:spPr bwMode="auto">
          <a:xfrm>
            <a:off x="3563888" y="1547937"/>
            <a:ext cx="864096" cy="107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4" descr="морковь, Морковь, овощи PNG и PSD-файл пнг для бесплатной загрузки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12" r="10658" b="7695"/>
          <a:stretch/>
        </p:blipFill>
        <p:spPr bwMode="auto">
          <a:xfrm>
            <a:off x="2530624" y="1547937"/>
            <a:ext cx="864096" cy="107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4" descr="морковь, Морковь, овощи PNG и PSD-файл пнг для бесплатной загрузки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12" r="10658" b="7695"/>
          <a:stretch/>
        </p:blipFill>
        <p:spPr bwMode="auto">
          <a:xfrm>
            <a:off x="7547848" y="2490489"/>
            <a:ext cx="864096" cy="107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" descr="морковь, Морковь, овощи PNG и PSD-файл пнг для бесплатной загрузки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12" r="10658" b="7695"/>
          <a:stretch/>
        </p:blipFill>
        <p:spPr bwMode="auto">
          <a:xfrm>
            <a:off x="6599314" y="2490489"/>
            <a:ext cx="864096" cy="107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4" descr="морковь, Морковь, овощи PNG и PSD-файл пнг для бесплатной загрузки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12" r="10658" b="7695"/>
          <a:stretch/>
        </p:blipFill>
        <p:spPr bwMode="auto">
          <a:xfrm>
            <a:off x="5508104" y="2509717"/>
            <a:ext cx="864096" cy="107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" descr="морковь, Морковь, овощи PNG и PSD-файл пнг для бесплатной загрузки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12" r="10658" b="7695"/>
          <a:stretch/>
        </p:blipFill>
        <p:spPr bwMode="auto">
          <a:xfrm>
            <a:off x="4576129" y="2509717"/>
            <a:ext cx="864096" cy="107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" descr="морковь, Морковь, овощи PNG и PSD-файл пнг для бесплатной загрузки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12" r="10658" b="7695"/>
          <a:stretch/>
        </p:blipFill>
        <p:spPr bwMode="auto">
          <a:xfrm>
            <a:off x="3563888" y="2521420"/>
            <a:ext cx="864096" cy="107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" descr="морковь, Морковь, овощи PNG и PSD-файл пнг для бесплатной загрузки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12" r="10658" b="7695"/>
          <a:stretch/>
        </p:blipFill>
        <p:spPr bwMode="auto">
          <a:xfrm>
            <a:off x="2530624" y="2521420"/>
            <a:ext cx="864096" cy="107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4" descr="морковь, Морковь, овощи PNG и PSD-файл пнг для бесплатной загрузки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12" r="10658" b="7695"/>
          <a:stretch/>
        </p:blipFill>
        <p:spPr bwMode="auto">
          <a:xfrm>
            <a:off x="7547848" y="3473640"/>
            <a:ext cx="864096" cy="107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4" descr="морковь, Морковь, овощи PNG и PSD-файл пнг для бесплатной загрузки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12" r="10658" b="7695"/>
          <a:stretch/>
        </p:blipFill>
        <p:spPr bwMode="auto">
          <a:xfrm>
            <a:off x="6599314" y="3473640"/>
            <a:ext cx="864096" cy="107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4" descr="морковь, Морковь, овощи PNG и PSD-файл пнг для бесплатной загрузки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12" r="10658" b="7695"/>
          <a:stretch/>
        </p:blipFill>
        <p:spPr bwMode="auto">
          <a:xfrm>
            <a:off x="5508104" y="3492868"/>
            <a:ext cx="864096" cy="107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4" descr="морковь, Морковь, овощи PNG и PSD-файл пнг для бесплатной загрузки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12" r="10658" b="7695"/>
          <a:stretch/>
        </p:blipFill>
        <p:spPr bwMode="auto">
          <a:xfrm>
            <a:off x="4576129" y="3492868"/>
            <a:ext cx="864096" cy="107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4" descr="морковь, Морковь, овощи PNG и PSD-файл пнг для бесплатной загрузки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12" r="10658" b="7695"/>
          <a:stretch/>
        </p:blipFill>
        <p:spPr bwMode="auto">
          <a:xfrm>
            <a:off x="3563888" y="3504571"/>
            <a:ext cx="864096" cy="107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4" descr="морковь, Морковь, овощи PNG и PSD-файл пнг для бесплатной загрузки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12" r="10658" b="7695"/>
          <a:stretch/>
        </p:blipFill>
        <p:spPr bwMode="auto">
          <a:xfrm>
            <a:off x="2530624" y="3504571"/>
            <a:ext cx="864096" cy="107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314566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204" y="-30073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31640" y="198388"/>
            <a:ext cx="74168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Sabzilarni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ta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guruhga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ajratsak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guruhda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nechtadan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sabzi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67544" y="341895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268231"/>
            <a:ext cx="6480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b="1" dirty="0"/>
          </a:p>
        </p:txBody>
      </p:sp>
      <p:sp>
        <p:nvSpPr>
          <p:cNvPr id="6" name="AutoShape 6" descr="Яблоко 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2339752" y="1517006"/>
            <a:ext cx="6432140" cy="107162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морковь, Морковь, овощи PNG и PSD-файл пнг для бесплатной загрузки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12" r="10658" b="7695"/>
          <a:stretch/>
        </p:blipFill>
        <p:spPr bwMode="auto">
          <a:xfrm>
            <a:off x="7547848" y="1517006"/>
            <a:ext cx="864096" cy="107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4" descr="морковь, Морковь, овощи PNG и PSD-файл пнг для бесплатной загрузки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12" r="10658" b="7695"/>
          <a:stretch/>
        </p:blipFill>
        <p:spPr bwMode="auto">
          <a:xfrm>
            <a:off x="6599314" y="1517006"/>
            <a:ext cx="864096" cy="107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Скругленный прямоугольник 41"/>
          <p:cNvSpPr/>
          <p:nvPr/>
        </p:nvSpPr>
        <p:spPr>
          <a:xfrm>
            <a:off x="2339752" y="3717908"/>
            <a:ext cx="6432140" cy="97810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2339752" y="2678386"/>
            <a:ext cx="6432140" cy="97348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5" name="Picture 4" descr="морковь, Морковь, овощи PNG и PSD-файл пнг для бесплатной загрузки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12" r="10658" b="7695"/>
          <a:stretch/>
        </p:blipFill>
        <p:spPr bwMode="auto">
          <a:xfrm>
            <a:off x="5508104" y="1536234"/>
            <a:ext cx="864096" cy="107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4" descr="морковь, Морковь, овощи PNG и PSD-файл пнг для бесплатной загрузки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12" r="10658" b="7695"/>
          <a:stretch/>
        </p:blipFill>
        <p:spPr bwMode="auto">
          <a:xfrm>
            <a:off x="4576129" y="1536234"/>
            <a:ext cx="864096" cy="107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4" descr="морковь, Морковь, овощи PNG и PSD-файл пнг для бесплатной загрузки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12" r="10658" b="7695"/>
          <a:stretch/>
        </p:blipFill>
        <p:spPr bwMode="auto">
          <a:xfrm>
            <a:off x="3563888" y="1547937"/>
            <a:ext cx="864096" cy="107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4" descr="морковь, Морковь, овощи PNG и PSD-файл пнг для бесплатной загрузки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12" r="10658" b="7695"/>
          <a:stretch/>
        </p:blipFill>
        <p:spPr bwMode="auto">
          <a:xfrm>
            <a:off x="2530624" y="1547937"/>
            <a:ext cx="864096" cy="107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4" descr="морковь, Морковь, овощи PNG и PSD-файл пнг для бесплатной загрузки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12" r="10658" b="7695"/>
          <a:stretch/>
        </p:blipFill>
        <p:spPr bwMode="auto">
          <a:xfrm>
            <a:off x="7547848" y="2607858"/>
            <a:ext cx="864096" cy="107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" descr="морковь, Морковь, овощи PNG и PSD-файл пнг для бесплатной загрузки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12" r="10658" b="7695"/>
          <a:stretch/>
        </p:blipFill>
        <p:spPr bwMode="auto">
          <a:xfrm>
            <a:off x="6599314" y="2613473"/>
            <a:ext cx="864096" cy="107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4" descr="морковь, Морковь, овощи PNG и PSD-файл пнг для бесплатной загрузки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12" r="10658" b="7695"/>
          <a:stretch/>
        </p:blipFill>
        <p:spPr bwMode="auto">
          <a:xfrm>
            <a:off x="5508104" y="2568542"/>
            <a:ext cx="864096" cy="107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" descr="морковь, Морковь, овощи PNG и PSD-файл пнг для бесплатной загрузки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12" r="10658" b="7695"/>
          <a:stretch/>
        </p:blipFill>
        <p:spPr bwMode="auto">
          <a:xfrm>
            <a:off x="4576129" y="2568542"/>
            <a:ext cx="864096" cy="107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" descr="морковь, Морковь, овощи PNG и PSD-файл пнг для бесплатной загрузки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12" r="10658" b="7695"/>
          <a:stretch/>
        </p:blipFill>
        <p:spPr bwMode="auto">
          <a:xfrm>
            <a:off x="3563888" y="2580245"/>
            <a:ext cx="864096" cy="107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" descr="морковь, Морковь, овощи PNG и PSD-файл пнг для бесплатной загрузки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12" r="10658" b="7695"/>
          <a:stretch/>
        </p:blipFill>
        <p:spPr bwMode="auto">
          <a:xfrm>
            <a:off x="2530624" y="2580245"/>
            <a:ext cx="864096" cy="107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4" descr="морковь, Морковь, овощи PNG и PSD-файл пнг для бесплатной загрузки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12" r="10658" b="7695"/>
          <a:stretch/>
        </p:blipFill>
        <p:spPr bwMode="auto">
          <a:xfrm>
            <a:off x="7547848" y="3629435"/>
            <a:ext cx="864096" cy="107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4" descr="морковь, Морковь, овощи PNG и PSD-файл пнг для бесплатной загрузки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12" r="10658" b="7695"/>
          <a:stretch/>
        </p:blipFill>
        <p:spPr bwMode="auto">
          <a:xfrm>
            <a:off x="6599314" y="3629435"/>
            <a:ext cx="864096" cy="107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4" descr="морковь, Морковь, овощи PNG и PSD-файл пнг для бесплатной загрузки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12" r="10658" b="7695"/>
          <a:stretch/>
        </p:blipFill>
        <p:spPr bwMode="auto">
          <a:xfrm>
            <a:off x="5508104" y="3648663"/>
            <a:ext cx="864096" cy="107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4" descr="морковь, Морковь, овощи PNG и PSD-файл пнг для бесплатной загрузки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12" r="10658" b="7695"/>
          <a:stretch/>
        </p:blipFill>
        <p:spPr bwMode="auto">
          <a:xfrm>
            <a:off x="4576129" y="3648663"/>
            <a:ext cx="864096" cy="107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4" descr="морковь, Морковь, овощи PNG и PSD-файл пнг для бесплатной загрузки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12" r="10658" b="7695"/>
          <a:stretch/>
        </p:blipFill>
        <p:spPr bwMode="auto">
          <a:xfrm>
            <a:off x="3563888" y="3660366"/>
            <a:ext cx="864096" cy="107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4" descr="морковь, Морковь, овощи PNG и PSD-файл пнг для бесплатной загрузки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12" r="10658" b="7695"/>
          <a:stretch/>
        </p:blipFill>
        <p:spPr bwMode="auto">
          <a:xfrm>
            <a:off x="2530624" y="3660366"/>
            <a:ext cx="864096" cy="107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6506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2" grpId="0" animBg="1"/>
      <p:bldP spid="4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204" y="-30073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467544" y="341895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6516216" y="1517006"/>
            <a:ext cx="2016224" cy="107162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268231"/>
            <a:ext cx="6480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b="1" dirty="0"/>
          </a:p>
        </p:txBody>
      </p:sp>
      <p:sp>
        <p:nvSpPr>
          <p:cNvPr id="6" name="AutoShape 6" descr="Яблоко 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4459880" y="1508621"/>
            <a:ext cx="2016224" cy="107162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2411760" y="1517006"/>
            <a:ext cx="2016224" cy="107162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морковь, Морковь, овощи PNG и PSD-файл пнг для бесплатной загрузки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12" r="10658" b="7695"/>
          <a:stretch/>
        </p:blipFill>
        <p:spPr bwMode="auto">
          <a:xfrm>
            <a:off x="7547848" y="1517006"/>
            <a:ext cx="864096" cy="107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4" descr="морковь, Морковь, овощи PNG и PSD-файл пнг для бесплатной загрузки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12" r="10658" b="7695"/>
          <a:stretch/>
        </p:blipFill>
        <p:spPr bwMode="auto">
          <a:xfrm>
            <a:off x="6599314" y="1517006"/>
            <a:ext cx="864096" cy="107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4" descr="морковь, Морковь, овощи PNG и PSD-файл пнг для бесплатной загрузки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12" r="10658" b="7695"/>
          <a:stretch/>
        </p:blipFill>
        <p:spPr bwMode="auto">
          <a:xfrm>
            <a:off x="5508104" y="1536234"/>
            <a:ext cx="864096" cy="107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4" descr="морковь, Морковь, овощи PNG и PSD-файл пнг для бесплатной загрузки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12" r="10658" b="7695"/>
          <a:stretch/>
        </p:blipFill>
        <p:spPr bwMode="auto">
          <a:xfrm>
            <a:off x="4576129" y="1536234"/>
            <a:ext cx="864096" cy="107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4" descr="морковь, Морковь, овощи PNG и PSD-файл пнг для бесплатной загрузки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12" r="10658" b="7695"/>
          <a:stretch/>
        </p:blipFill>
        <p:spPr bwMode="auto">
          <a:xfrm>
            <a:off x="3563888" y="1547937"/>
            <a:ext cx="864096" cy="107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Скругленный прямоугольник 32"/>
          <p:cNvSpPr/>
          <p:nvPr/>
        </p:nvSpPr>
        <p:spPr>
          <a:xfrm>
            <a:off x="6516216" y="2613473"/>
            <a:ext cx="2016224" cy="107162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8" name="Picture 4" descr="морковь, Морковь, овощи PNG и PSD-файл пнг для бесплатной загрузки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12" r="10658" b="7695"/>
          <a:stretch/>
        </p:blipFill>
        <p:spPr bwMode="auto">
          <a:xfrm>
            <a:off x="2530624" y="1547937"/>
            <a:ext cx="864096" cy="107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Скругленный прямоугольник 31"/>
          <p:cNvSpPr/>
          <p:nvPr/>
        </p:nvSpPr>
        <p:spPr>
          <a:xfrm>
            <a:off x="4455713" y="2613473"/>
            <a:ext cx="2016224" cy="107162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5" name="Picture 4" descr="морковь, Морковь, овощи PNG и PSD-файл пнг для бесплатной загрузки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12" r="10658" b="7695"/>
          <a:stretch/>
        </p:blipFill>
        <p:spPr bwMode="auto">
          <a:xfrm>
            <a:off x="7547848" y="2607858"/>
            <a:ext cx="864096" cy="107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Скругленный прямоугольник 30"/>
          <p:cNvSpPr/>
          <p:nvPr/>
        </p:nvSpPr>
        <p:spPr>
          <a:xfrm>
            <a:off x="2386608" y="2624068"/>
            <a:ext cx="2016224" cy="107162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6" name="Picture 4" descr="морковь, Морковь, овощи PNG и PSD-файл пнг для бесплатной загрузки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12" r="10658" b="7695"/>
          <a:stretch/>
        </p:blipFill>
        <p:spPr bwMode="auto">
          <a:xfrm>
            <a:off x="6599314" y="2613473"/>
            <a:ext cx="864096" cy="107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4" descr="морковь, Морковь, овощи PNG и PSD-файл пнг для бесплатной загрузки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12" r="10658" b="7695"/>
          <a:stretch/>
        </p:blipFill>
        <p:spPr bwMode="auto">
          <a:xfrm>
            <a:off x="5508104" y="2568542"/>
            <a:ext cx="864096" cy="107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" descr="морковь, Морковь, овощи PNG и PSD-файл пнг для бесплатной загрузки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12" r="10658" b="7695"/>
          <a:stretch/>
        </p:blipFill>
        <p:spPr bwMode="auto">
          <a:xfrm>
            <a:off x="4576129" y="2568542"/>
            <a:ext cx="864096" cy="107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Скругленный прямоугольник 40"/>
          <p:cNvSpPr/>
          <p:nvPr/>
        </p:nvSpPr>
        <p:spPr>
          <a:xfrm>
            <a:off x="6512049" y="3711666"/>
            <a:ext cx="2016224" cy="107162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9" name="Picture 4" descr="морковь, Морковь, овощи PNG и PSD-файл пнг для бесплатной загрузки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12" r="10658" b="7695"/>
          <a:stretch/>
        </p:blipFill>
        <p:spPr bwMode="auto">
          <a:xfrm>
            <a:off x="3563888" y="2580245"/>
            <a:ext cx="864096" cy="107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Скругленный прямоугольник 38"/>
          <p:cNvSpPr/>
          <p:nvPr/>
        </p:nvSpPr>
        <p:spPr>
          <a:xfrm>
            <a:off x="2386608" y="3748348"/>
            <a:ext cx="2016224" cy="103494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0" name="Picture 4" descr="морковь, Морковь, овощи PNG и PSD-файл пнг для бесплатной загрузки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12" r="10658" b="7695"/>
          <a:stretch/>
        </p:blipFill>
        <p:spPr bwMode="auto">
          <a:xfrm>
            <a:off x="2530624" y="2580245"/>
            <a:ext cx="864096" cy="107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Скругленный прямоугольник 39"/>
          <p:cNvSpPr/>
          <p:nvPr/>
        </p:nvSpPr>
        <p:spPr>
          <a:xfrm>
            <a:off x="4434575" y="3711666"/>
            <a:ext cx="2016224" cy="107162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" name="Picture 4" descr="морковь, Морковь, овощи PNG и PSD-файл пнг для бесплатной загрузки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12" r="10658" b="7695"/>
          <a:stretch/>
        </p:blipFill>
        <p:spPr bwMode="auto">
          <a:xfrm>
            <a:off x="7547848" y="3629435"/>
            <a:ext cx="864096" cy="107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4" descr="морковь, Морковь, овощи PNG и PSD-файл пнг для бесплатной загрузки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12" r="10658" b="7695"/>
          <a:stretch/>
        </p:blipFill>
        <p:spPr bwMode="auto">
          <a:xfrm>
            <a:off x="6599314" y="3629435"/>
            <a:ext cx="864096" cy="107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4" descr="морковь, Морковь, овощи PNG и PSD-файл пнг для бесплатной загрузки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12" r="10658" b="7695"/>
          <a:stretch/>
        </p:blipFill>
        <p:spPr bwMode="auto">
          <a:xfrm>
            <a:off x="5508104" y="3648663"/>
            <a:ext cx="864096" cy="107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4" descr="морковь, Морковь, овощи PNG и PSD-файл пнг для бесплатной загрузки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12" r="10658" b="7695"/>
          <a:stretch/>
        </p:blipFill>
        <p:spPr bwMode="auto">
          <a:xfrm>
            <a:off x="4576129" y="3648663"/>
            <a:ext cx="864096" cy="107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4" descr="морковь, Морковь, овощи PNG и PSD-файл пнг для бесплатной загрузки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12" r="10658" b="7695"/>
          <a:stretch/>
        </p:blipFill>
        <p:spPr bwMode="auto">
          <a:xfrm>
            <a:off x="3563888" y="3660366"/>
            <a:ext cx="864096" cy="107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4" descr="морковь, Морковь, овощи PNG и PSD-файл пнг для бесплатной загрузки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12" r="10658" b="7695"/>
          <a:stretch/>
        </p:blipFill>
        <p:spPr bwMode="auto">
          <a:xfrm>
            <a:off x="2530624" y="3660366"/>
            <a:ext cx="864096" cy="107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2573778" y="341895"/>
            <a:ext cx="37084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tadan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ajratsak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-chi?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481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29" grpId="0" animBg="1"/>
      <p:bldP spid="44" grpId="0" animBg="1"/>
      <p:bldP spid="33" grpId="0" animBg="1"/>
      <p:bldP spid="32" grpId="0" animBg="1"/>
      <p:bldP spid="31" grpId="0" animBg="1"/>
      <p:bldP spid="41" grpId="0" animBg="1"/>
      <p:bldP spid="39" grpId="0" animBg="1"/>
      <p:bldP spid="4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204" y="-30073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467544" y="341895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268231"/>
            <a:ext cx="6480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endParaRPr lang="ru-RU" sz="4000" b="1" dirty="0"/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1331640" y="1524348"/>
            <a:ext cx="3024336" cy="75936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547664" y="1744343"/>
            <a:ext cx="432048" cy="47868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547664" y="268231"/>
            <a:ext cx="69847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Kvadratlarni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beshtadan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qilib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guruhlarga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ajratamiz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yozamiz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123728" y="1744343"/>
            <a:ext cx="432048" cy="47868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699792" y="1744343"/>
            <a:ext cx="432048" cy="47868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275856" y="1744343"/>
            <a:ext cx="432048" cy="47868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851920" y="1744343"/>
            <a:ext cx="432048" cy="47868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4355976" y="1524348"/>
            <a:ext cx="3024336" cy="75936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427984" y="1744343"/>
            <a:ext cx="432048" cy="47868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004048" y="1734234"/>
            <a:ext cx="432048" cy="47868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580112" y="1723844"/>
            <a:ext cx="432048" cy="47868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156176" y="1723844"/>
            <a:ext cx="432048" cy="47868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732240" y="1723844"/>
            <a:ext cx="432048" cy="47868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1331640" y="2436282"/>
            <a:ext cx="3024336" cy="75936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547664" y="2597126"/>
            <a:ext cx="432048" cy="47868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123728" y="2597126"/>
            <a:ext cx="432048" cy="47868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2699792" y="2597126"/>
            <a:ext cx="432048" cy="47868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275856" y="2597126"/>
            <a:ext cx="432048" cy="47868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851920" y="2597126"/>
            <a:ext cx="432048" cy="47868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4355976" y="2421142"/>
            <a:ext cx="3024336" cy="75936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4427984" y="2597126"/>
            <a:ext cx="432048" cy="47868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5004048" y="2587017"/>
            <a:ext cx="432048" cy="47868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5580112" y="2576627"/>
            <a:ext cx="432048" cy="47868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6156176" y="2576627"/>
            <a:ext cx="432048" cy="47868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6732240" y="2576627"/>
            <a:ext cx="432048" cy="47868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2373927" y="3291830"/>
            <a:ext cx="450155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20 -     -     -     -     = 0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3347864" y="3406433"/>
            <a:ext cx="432048" cy="4786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4067944" y="3410855"/>
            <a:ext cx="432048" cy="4786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3342144" y="3291830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5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4740633" y="3427934"/>
            <a:ext cx="432048" cy="4786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5508104" y="3427934"/>
            <a:ext cx="432048" cy="4786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TextBox 36"/>
          <p:cNvSpPr txBox="1"/>
          <p:nvPr/>
        </p:nvSpPr>
        <p:spPr>
          <a:xfrm>
            <a:off x="4053261" y="3281071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5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740633" y="3313331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5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495800" y="3313331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5</a:t>
            </a:r>
            <a:endParaRPr lang="ru-RU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835920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  <p:bldP spid="42" grpId="0" animBg="1"/>
      <p:bldP spid="43" grpId="0" animBg="1"/>
      <p:bldP spid="32" grpId="0"/>
      <p:bldP spid="37" grpId="0"/>
      <p:bldP spid="38" grpId="0"/>
      <p:bldP spid="3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667" y="-30073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395536" y="341895"/>
            <a:ext cx="57606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268231"/>
            <a:ext cx="6480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043608" y="313354"/>
            <a:ext cx="77048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belgisi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o‘rnida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bo‘lishi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kerak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71600" y="1513683"/>
            <a:ext cx="3672408" cy="329031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971600" y="2603488"/>
            <a:ext cx="367240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971600" y="3723878"/>
            <a:ext cx="367240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2195736" y="1513684"/>
            <a:ext cx="0" cy="329031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3419872" y="1513684"/>
            <a:ext cx="0" cy="329031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Овал 17"/>
          <p:cNvSpPr/>
          <p:nvPr/>
        </p:nvSpPr>
        <p:spPr>
          <a:xfrm>
            <a:off x="1115616" y="1617809"/>
            <a:ext cx="914400" cy="9144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3563888" y="1617809"/>
            <a:ext cx="914400" cy="9144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115616" y="2710772"/>
            <a:ext cx="907203" cy="896136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3563888" y="2710773"/>
            <a:ext cx="907203" cy="896136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авильный пятиугольник 21"/>
          <p:cNvSpPr/>
          <p:nvPr/>
        </p:nvSpPr>
        <p:spPr>
          <a:xfrm>
            <a:off x="1089157" y="3795886"/>
            <a:ext cx="960120" cy="914400"/>
          </a:xfrm>
          <a:prstGeom prst="pentagon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 rot="2879918">
            <a:off x="2627783" y="1892493"/>
            <a:ext cx="360040" cy="365033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 rot="2879918">
            <a:off x="3841068" y="1892495"/>
            <a:ext cx="360040" cy="365033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Равнобедренный треугольник 24"/>
          <p:cNvSpPr/>
          <p:nvPr/>
        </p:nvSpPr>
        <p:spPr>
          <a:xfrm>
            <a:off x="2591779" y="4073066"/>
            <a:ext cx="432048" cy="360040"/>
          </a:xfrm>
          <a:prstGeom prst="triangl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Крест 25"/>
          <p:cNvSpPr/>
          <p:nvPr/>
        </p:nvSpPr>
        <p:spPr>
          <a:xfrm>
            <a:off x="2551709" y="2962587"/>
            <a:ext cx="432048" cy="392507"/>
          </a:xfrm>
          <a:prstGeom prst="plus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Крест 26"/>
          <p:cNvSpPr/>
          <p:nvPr/>
        </p:nvSpPr>
        <p:spPr>
          <a:xfrm>
            <a:off x="3801465" y="2962586"/>
            <a:ext cx="432048" cy="392507"/>
          </a:xfrm>
          <a:prstGeom prst="plus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3707795" y="3745254"/>
            <a:ext cx="56938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Правильный пятиугольник 28"/>
          <p:cNvSpPr/>
          <p:nvPr/>
        </p:nvSpPr>
        <p:spPr>
          <a:xfrm>
            <a:off x="5628104" y="1731142"/>
            <a:ext cx="960120" cy="914400"/>
          </a:xfrm>
          <a:prstGeom prst="pentagon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авильный пятиугольник 29"/>
          <p:cNvSpPr/>
          <p:nvPr/>
        </p:nvSpPr>
        <p:spPr>
          <a:xfrm>
            <a:off x="7294547" y="3198221"/>
            <a:ext cx="960120" cy="914400"/>
          </a:xfrm>
          <a:prstGeom prst="pentagon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авильный пятиугольник 30"/>
          <p:cNvSpPr/>
          <p:nvPr/>
        </p:nvSpPr>
        <p:spPr>
          <a:xfrm>
            <a:off x="6108164" y="3206370"/>
            <a:ext cx="960120" cy="914400"/>
          </a:xfrm>
          <a:prstGeom prst="pentagon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Равнобедренный треугольник 31"/>
          <p:cNvSpPr/>
          <p:nvPr/>
        </p:nvSpPr>
        <p:spPr>
          <a:xfrm>
            <a:off x="7558583" y="3517075"/>
            <a:ext cx="432048" cy="360040"/>
          </a:xfrm>
          <a:prstGeom prst="triangl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Равнобедренный треугольник 32"/>
          <p:cNvSpPr/>
          <p:nvPr/>
        </p:nvSpPr>
        <p:spPr>
          <a:xfrm>
            <a:off x="6372200" y="3497256"/>
            <a:ext cx="432048" cy="360040"/>
          </a:xfrm>
          <a:prstGeom prst="triangl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Равнобедренный треугольник 33"/>
          <p:cNvSpPr/>
          <p:nvPr/>
        </p:nvSpPr>
        <p:spPr>
          <a:xfrm>
            <a:off x="5892140" y="2036560"/>
            <a:ext cx="432048" cy="360040"/>
          </a:xfrm>
          <a:prstGeom prst="triangl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Равнобедренный треугольник 34"/>
          <p:cNvSpPr/>
          <p:nvPr/>
        </p:nvSpPr>
        <p:spPr>
          <a:xfrm>
            <a:off x="4956036" y="3198221"/>
            <a:ext cx="984116" cy="922549"/>
          </a:xfrm>
          <a:prstGeom prst="triangle">
            <a:avLst>
              <a:gd name="adj" fmla="val 51057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Равнобедренный треугольник 35"/>
          <p:cNvSpPr/>
          <p:nvPr/>
        </p:nvSpPr>
        <p:spPr>
          <a:xfrm>
            <a:off x="6898503" y="1723097"/>
            <a:ext cx="984116" cy="919919"/>
          </a:xfrm>
          <a:prstGeom prst="triangle">
            <a:avLst>
              <a:gd name="adj" fmla="val 51057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авильный пятиугольник 36"/>
          <p:cNvSpPr/>
          <p:nvPr/>
        </p:nvSpPr>
        <p:spPr>
          <a:xfrm>
            <a:off x="7220780" y="2119608"/>
            <a:ext cx="384046" cy="348045"/>
          </a:xfrm>
          <a:prstGeom prst="pentagon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авильный пятиугольник 37"/>
          <p:cNvSpPr/>
          <p:nvPr/>
        </p:nvSpPr>
        <p:spPr>
          <a:xfrm>
            <a:off x="5286210" y="3615852"/>
            <a:ext cx="384046" cy="348045"/>
          </a:xfrm>
          <a:prstGeom prst="pentagon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34456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2.46914E-6 L -0.40538 0.1111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278" y="5556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1.48148E-6 L -0.40538 0.10339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278" y="51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0" grpId="0" animBg="1"/>
      <p:bldP spid="3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516</TotalTime>
  <Words>169</Words>
  <Application>Microsoft Office PowerPoint</Application>
  <PresentationFormat>Экран (16:9)</PresentationFormat>
  <Paragraphs>43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47</cp:revision>
  <dcterms:created xsi:type="dcterms:W3CDTF">2020-12-10T16:45:01Z</dcterms:created>
  <dcterms:modified xsi:type="dcterms:W3CDTF">2021-11-14T02:03:59Z</dcterms:modified>
</cp:coreProperties>
</file>