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6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74" r:id="rId12"/>
    <p:sldId id="283" r:id="rId13"/>
    <p:sldId id="26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image" Target="../media/image3.png"/><Relationship Id="rId16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2.png"/><Relationship Id="rId1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Шаблоны рамок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141962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2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4189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68231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savatda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Agar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1-savatda 6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2-savatda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2414" y="149163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ок яблочный Упаковка и маркировка, Корзина яблок, натуральные продукты,  еда, зеленое яблоко png | PNGW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15280"/>
          <a:stretch/>
        </p:blipFill>
        <p:spPr bwMode="auto">
          <a:xfrm>
            <a:off x="467544" y="2191076"/>
            <a:ext cx="1662546" cy="15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ок яблочный Упаковка и маркировка, Корзина яблок, натуральные продукты,  еда, зеленое яблоко png | PNGW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5" r="15280"/>
          <a:stretch/>
        </p:blipFill>
        <p:spPr bwMode="auto">
          <a:xfrm>
            <a:off x="2115670" y="2191076"/>
            <a:ext cx="1662546" cy="15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2339752" y="2465647"/>
            <a:ext cx="607191" cy="5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724449" y="2479070"/>
            <a:ext cx="679199" cy="5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1684663" y="3579862"/>
            <a:ext cx="607191" cy="5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1005636" y="3723878"/>
            <a:ext cx="703404" cy="6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2233103" y="3720202"/>
            <a:ext cx="466689" cy="4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2840294" y="3720202"/>
            <a:ext cx="607191" cy="5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3447486" y="3579861"/>
            <a:ext cx="501298" cy="4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242798" y="2513598"/>
            <a:ext cx="42519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580112" y="2388080"/>
            <a:ext cx="0" cy="262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авая круглая скобка 19"/>
          <p:cNvSpPr/>
          <p:nvPr/>
        </p:nvSpPr>
        <p:spPr>
          <a:xfrm rot="16200000">
            <a:off x="6231830" y="201626"/>
            <a:ext cx="273855" cy="4183355"/>
          </a:xfrm>
          <a:prstGeom prst="righ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569534" y="2490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76256" y="251078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4265" y="3174829"/>
            <a:ext cx="428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18-6=12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4262" y="3723878"/>
            <a:ext cx="4624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2-savatda 12 ta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2792187" y="2484061"/>
            <a:ext cx="703404" cy="6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Макинтош, яблочный пирог, яблоко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88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6" r="22657" b="6446"/>
          <a:stretch/>
        </p:blipFill>
        <p:spPr bwMode="auto">
          <a:xfrm>
            <a:off x="2670293" y="2243158"/>
            <a:ext cx="548648" cy="5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080160" y="24790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012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торамка, PNG шаблон для фото Зимняя фоторам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/>
          <a:stretch/>
        </p:blipFill>
        <p:spPr bwMode="auto">
          <a:xfrm>
            <a:off x="0" y="0"/>
            <a:ext cx="9143999" cy="51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275606"/>
            <a:ext cx="54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-masala </a:t>
            </a:r>
            <a:endParaRPr lang="ru-RU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4189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68231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O‘rdaklarni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ta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ajratsak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ajratsak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-chi?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D:\e640309ca6142924a255d568343637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7006"/>
            <a:ext cx="576064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e640309ca6142924a255d568343637d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23" y="2728702"/>
            <a:ext cx="504056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85" y="2737006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35" y="2737006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21" y="2737006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57" y="2728701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83" y="2728700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33" y="2728700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99" y="2728699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13" y="2728698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63" y="2728698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59" y="2728697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23" y="2737006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573" y="2737006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70" y="2737006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D:\e640309ca6142924a255d568343637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920" y="2737006"/>
            <a:ext cx="500650" cy="8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6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торамка, PNG шаблон для фото №27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" y="-4389"/>
            <a:ext cx="9145756" cy="51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23187" y="974508"/>
            <a:ext cx="5895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388336" y="771550"/>
            <a:ext cx="6365570" cy="2520280"/>
          </a:xfrm>
          <a:prstGeom prst="wedgeEllipseCallout">
            <a:avLst>
              <a:gd name="adj1" fmla="val -50532"/>
              <a:gd name="adj2" fmla="val 848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35017" y="1419622"/>
            <a:ext cx="5165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торамка, PNG шаблон для фото Зимняя фоторам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r="-1"/>
          <a:stretch/>
        </p:blipFill>
        <p:spPr bwMode="auto">
          <a:xfrm>
            <a:off x="-108520" y="0"/>
            <a:ext cx="9252519" cy="51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203598"/>
            <a:ext cx="5688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(90-bet. 2-dars)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торамка, PNG шаблон для фото Зимняя фоторам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2"/>
          <a:stretch/>
        </p:blipFill>
        <p:spPr bwMode="auto">
          <a:xfrm>
            <a:off x="0" y="0"/>
            <a:ext cx="9143999" cy="51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203598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4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-bet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-masala 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1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2" y="2079141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26299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sanaymiz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idishlarga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joylashtiramiz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34189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4000" b="1" dirty="0"/>
          </a:p>
        </p:txBody>
      </p:sp>
      <p:pic>
        <p:nvPicPr>
          <p:cNvPr id="6148" name="Picture 4" descr="Посуда Тарелка Блюдо Фуд, Норуз, еда, тарелка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5520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Яблок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29" y="2256400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4" y="2132985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3" y="236815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09" y="2374707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ищевые подарочные корзины Плетеные корзины плетеные, др., другие,  ткачество, пасхальная корзинка png | PNG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59" y="1991070"/>
            <a:ext cx="1940575" cy="14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41" y="2400422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72" y="2271654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30" y="2243832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68" y="2243310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249" y="2439682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41" y="2439682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05" y="2111509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12" y="2400072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D:\apple_PNG124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6" y="2122706"/>
            <a:ext cx="576063" cy="6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7604" y="4052155"/>
            <a:ext cx="6455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15616" y="3405824"/>
            <a:ext cx="6160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ajratildi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52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9838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sabzini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4189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47848" y="1451517"/>
            <a:ext cx="914400" cy="3116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37920" y="1452877"/>
            <a:ext cx="914400" cy="3116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508104" y="1468173"/>
            <a:ext cx="914400" cy="3116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6" descr="Яблок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151700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151700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4525825" y="1464628"/>
            <a:ext cx="914400" cy="3116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13584" y="1464628"/>
            <a:ext cx="914400" cy="3116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505472" y="1464628"/>
            <a:ext cx="914400" cy="3116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1536234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1536234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154793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154793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2490489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2490489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250971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250971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2521420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2521420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3473640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3473640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3492868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3492868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3504571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3504571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5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9838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Sabzilarni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ajratsak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guruhda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sabzi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34189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sp>
        <p:nvSpPr>
          <p:cNvPr id="6" name="AutoShape 6" descr="Яблок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339752" y="1517006"/>
            <a:ext cx="6432140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151700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151700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2339752" y="3717908"/>
            <a:ext cx="6432140" cy="9781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339752" y="2678386"/>
            <a:ext cx="6432140" cy="9734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1536234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1536234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154793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154793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2607858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2613473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2568542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2568542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258024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258024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362943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362943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3648663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3648663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366036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366036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34189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16216" y="1517006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sp>
        <p:nvSpPr>
          <p:cNvPr id="6" name="AutoShape 6" descr="Яблок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59880" y="1508621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11760" y="1517006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151700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151700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1536234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1536234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154793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6516216" y="2613473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1547937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4455713" y="2613473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2607858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2386608" y="2624068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2613473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2568542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2568542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6512049" y="3711666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258024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2386608" y="3748348"/>
            <a:ext cx="2016224" cy="1034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258024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4434575" y="3711666"/>
            <a:ext cx="2016224" cy="1071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7547848" y="362943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6599314" y="3629435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5508104" y="3648663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4576129" y="3648663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3563888" y="366036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морковь, Морковь, овощи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2" r="10658" b="7695"/>
          <a:stretch/>
        </p:blipFill>
        <p:spPr bwMode="auto">
          <a:xfrm>
            <a:off x="2530624" y="3660366"/>
            <a:ext cx="864096" cy="10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73778" y="341895"/>
            <a:ext cx="3708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ajratsak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44" grpId="0" animBg="1"/>
      <p:bldP spid="33" grpId="0" animBg="1"/>
      <p:bldP spid="32" grpId="0" animBg="1"/>
      <p:bldP spid="31" grpId="0" animBg="1"/>
      <p:bldP spid="41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04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67544" y="341895"/>
            <a:ext cx="648072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40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31640" y="1524348"/>
            <a:ext cx="3024336" cy="7593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7664" y="1744343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268231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Kvadratlarni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beshtadan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qilib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guruhlarga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ajratamiz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3728" y="1744343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9792" y="1744343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75856" y="1744343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1744343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355976" y="1524348"/>
            <a:ext cx="3024336" cy="7593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1744343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1734234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1723844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1723844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32240" y="1723844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31640" y="2436282"/>
            <a:ext cx="3024336" cy="7593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47664" y="2597126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23728" y="2597126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99792" y="2597126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75856" y="2597126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2597126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355976" y="2421142"/>
            <a:ext cx="3024336" cy="75936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27984" y="2597126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04048" y="2587017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80112" y="2576627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56176" y="2576627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32240" y="2576627"/>
            <a:ext cx="432048" cy="4786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373927" y="3291830"/>
            <a:ext cx="4501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20 -     -     -     -     = 0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47864" y="3406433"/>
            <a:ext cx="432048" cy="478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67944" y="3410855"/>
            <a:ext cx="432048" cy="478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342144" y="329183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40633" y="3427934"/>
            <a:ext cx="432048" cy="478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08104" y="3427934"/>
            <a:ext cx="432048" cy="478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053261" y="32810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0633" y="33133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5800" y="331333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5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59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32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7" y="-30073"/>
            <a:ext cx="9270667" cy="52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95536" y="341895"/>
            <a:ext cx="576064" cy="576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8231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1335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o‘rnida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13683"/>
            <a:ext cx="3672408" cy="3290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600" y="2603488"/>
            <a:ext cx="36724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1600" y="3723878"/>
            <a:ext cx="36724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95736" y="1513684"/>
            <a:ext cx="0" cy="3290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19872" y="1513684"/>
            <a:ext cx="0" cy="3290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115616" y="1617809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63888" y="1617809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2710772"/>
            <a:ext cx="907203" cy="896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710773"/>
            <a:ext cx="907203" cy="896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1089157" y="3795886"/>
            <a:ext cx="960120" cy="914400"/>
          </a:xfrm>
          <a:prstGeom prst="pen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2879918">
            <a:off x="2627783" y="1892493"/>
            <a:ext cx="360040" cy="3650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879918">
            <a:off x="3841068" y="1892495"/>
            <a:ext cx="360040" cy="36503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2591779" y="4073066"/>
            <a:ext cx="432048" cy="36004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рест 25"/>
          <p:cNvSpPr/>
          <p:nvPr/>
        </p:nvSpPr>
        <p:spPr>
          <a:xfrm>
            <a:off x="2551709" y="2962587"/>
            <a:ext cx="432048" cy="392507"/>
          </a:xfrm>
          <a:prstGeom prst="plus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ест 26"/>
          <p:cNvSpPr/>
          <p:nvPr/>
        </p:nvSpPr>
        <p:spPr>
          <a:xfrm>
            <a:off x="3801465" y="2962586"/>
            <a:ext cx="432048" cy="392507"/>
          </a:xfrm>
          <a:prstGeom prst="plu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707795" y="37452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авильный пятиугольник 28"/>
          <p:cNvSpPr/>
          <p:nvPr/>
        </p:nvSpPr>
        <p:spPr>
          <a:xfrm>
            <a:off x="5628104" y="1731142"/>
            <a:ext cx="960120" cy="914400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ильный пятиугольник 29"/>
          <p:cNvSpPr/>
          <p:nvPr/>
        </p:nvSpPr>
        <p:spPr>
          <a:xfrm>
            <a:off x="7294547" y="3198221"/>
            <a:ext cx="960120" cy="914400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ильный пятиугольник 30"/>
          <p:cNvSpPr/>
          <p:nvPr/>
        </p:nvSpPr>
        <p:spPr>
          <a:xfrm>
            <a:off x="6108164" y="3206370"/>
            <a:ext cx="960120" cy="914400"/>
          </a:xfrm>
          <a:prstGeom prst="pent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7558583" y="3517075"/>
            <a:ext cx="432048" cy="36004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372200" y="3497256"/>
            <a:ext cx="432048" cy="36004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5892140" y="2036560"/>
            <a:ext cx="432048" cy="36004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4956036" y="3198221"/>
            <a:ext cx="984116" cy="922549"/>
          </a:xfrm>
          <a:prstGeom prst="triangle">
            <a:avLst>
              <a:gd name="adj" fmla="val 5105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6898503" y="1723097"/>
            <a:ext cx="984116" cy="919919"/>
          </a:xfrm>
          <a:prstGeom prst="triangle">
            <a:avLst>
              <a:gd name="adj" fmla="val 5105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авильный пятиугольник 36"/>
          <p:cNvSpPr/>
          <p:nvPr/>
        </p:nvSpPr>
        <p:spPr>
          <a:xfrm>
            <a:off x="7220780" y="2119608"/>
            <a:ext cx="384046" cy="348045"/>
          </a:xfrm>
          <a:prstGeom prst="pent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авильный пятиугольник 37"/>
          <p:cNvSpPr/>
          <p:nvPr/>
        </p:nvSpPr>
        <p:spPr>
          <a:xfrm>
            <a:off x="5286210" y="3615852"/>
            <a:ext cx="384046" cy="348045"/>
          </a:xfrm>
          <a:prstGeom prst="pent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4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46914E-6 L -0.40538 0.11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5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-0.40538 0.1033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169</Words>
  <Application>Microsoft Office PowerPoint</Application>
  <PresentationFormat>Экран (16:9)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47</cp:revision>
  <dcterms:created xsi:type="dcterms:W3CDTF">2020-12-10T16:45:01Z</dcterms:created>
  <dcterms:modified xsi:type="dcterms:W3CDTF">2021-11-14T02:03:59Z</dcterms:modified>
</cp:coreProperties>
</file>