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0" r:id="rId5"/>
    <p:sldId id="256" r:id="rId6"/>
    <p:sldId id="262" r:id="rId7"/>
    <p:sldId id="264" r:id="rId8"/>
    <p:sldId id="265" r:id="rId9"/>
    <p:sldId id="263" r:id="rId10"/>
    <p:sldId id="268" r:id="rId11"/>
    <p:sldId id="266" r:id="rId12"/>
    <p:sldId id="267" r:id="rId13"/>
    <p:sldId id="258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EDB1"/>
    <a:srgbClr val="DF2DBD"/>
    <a:srgbClr val="008000"/>
    <a:srgbClr val="CDD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6.wdp"/><Relationship Id="rId10" Type="http://schemas.microsoft.com/office/2007/relationships/hdphoto" Target="../media/hdphoto7.wdp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microsoft.com/office/2007/relationships/hdphoto" Target="../media/hdphoto4.wdp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на тему &quot;Забота о слабых &quot; к уроку. Скачать powerpoint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038" cy="5815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63688" y="771550"/>
            <a:ext cx="6048672" cy="172819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86414" y="116223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ru-RU" sz="6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44208" y="1162236"/>
            <a:ext cx="1200827" cy="108200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678174" y="1103074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7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16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2418" y="365937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55576" y="374580"/>
            <a:ext cx="8131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konfetlar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2418" y="313025"/>
            <a:ext cx="9712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онф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2544">
            <a:off x="746063" y="1926588"/>
            <a:ext cx="824353" cy="34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онфета в фольге картинки, стоковые фото Конфета в фольге |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360" y="1803342"/>
            <a:ext cx="672030" cy="67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Конфета эмодзи клипарт. Бесплатная загрузка. | Creazil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Пин на доске Candy 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5724">
            <a:off x="1676270" y="1906333"/>
            <a:ext cx="754523" cy="50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Конфета в фольге картинки, стоковые фото Конфета в фольге |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674" y="1824592"/>
            <a:ext cx="672030" cy="67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онф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2544">
            <a:off x="2572668" y="1987492"/>
            <a:ext cx="824353" cy="34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онф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2544">
            <a:off x="3187227" y="1952584"/>
            <a:ext cx="824353" cy="34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Конфета в фольге картинки, стоковые фото Конфета в фольге |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524" y="1829338"/>
            <a:ext cx="672030" cy="67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Пин на доске Candy 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5724">
            <a:off x="4117434" y="1932329"/>
            <a:ext cx="754523" cy="50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Конфета в фольге картинки, стоковые фото Конфета в фольге |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838" y="1850588"/>
            <a:ext cx="672030" cy="67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онф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2544">
            <a:off x="5013832" y="2013488"/>
            <a:ext cx="824353" cy="34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Конф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2544">
            <a:off x="5736523" y="1907027"/>
            <a:ext cx="824353" cy="34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Конфета в фольге картинки, стоковые фото Конфета в фольге |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820" y="1783781"/>
            <a:ext cx="672030" cy="67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2" descr="Пин на доске Candy 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5724">
            <a:off x="6666730" y="1886772"/>
            <a:ext cx="754523" cy="50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Конфета в фольге картинки, стоковые фото Конфета в фольге |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134" y="1805031"/>
            <a:ext cx="672030" cy="67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Конфета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2544">
            <a:off x="7563128" y="1967931"/>
            <a:ext cx="824353" cy="34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 descr="Наклейка PNG - AVATAN PLUS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116479" y="2812302"/>
            <a:ext cx="1559977" cy="195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2" descr="Keren 30 Gambar Kartun Murid Belajar- Ptk By Netovahosanaotniel On Emaze -  Download Gambar Animasi Kartun Sedang B… di 2020 | Kartun, Gambar animasi  kartun, Gambar kartun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5"/>
          <a:stretch/>
        </p:blipFill>
        <p:spPr bwMode="auto">
          <a:xfrm>
            <a:off x="356049" y="2812302"/>
            <a:ext cx="1200260" cy="190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Beautifull Gambar Kartun Murid, Terupdate!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92" b="96601" l="2423" r="94934">
                        <a14:backgroundMark x1="42511" y1="3007" x2="42511" y2="3007"/>
                        <a14:backgroundMark x1="88106" y1="60523" x2="88106" y2="60523"/>
                        <a14:backgroundMark x1="13436" y1="60523" x2="13436" y2="60523"/>
                        <a14:backgroundMark x1="38546" y1="96601" x2="38546" y2="966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937" y="2815644"/>
            <a:ext cx="1143916" cy="195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336536" y="855752"/>
            <a:ext cx="1963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15:3=5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1921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07413 0.497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2487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.02569 0.4203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5" y="210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7284E-6 L -0.0158 0.331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" y="1657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284E-6 L -0.06545 0.2620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1308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7284E-6 L -0.11771 0.178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5.55112E-17 L -0.00677 0.4669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" y="23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5.55112E-17 L 0.04566 0.3969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1984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5.55112E-17 L 0.08733 0.312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" y="1564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34568E-6 L 0.12101 0.2469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1234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60494E-6 L 0.16944 0.184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9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97531E-6 L -0.08854 0.475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7" y="2376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6.17284E-7 L -0.03628 0.3919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1959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97531E-6 L 0.0132 0.321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" y="1608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96296E-6 L 0.05503 0.2419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3" y="1209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9.87654E-7 L 0.10329 0.1657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56" y="8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Northwood Nottingham Joint School Bo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892899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773638"/>
            <a:ext cx="6552727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106-bet.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ru-RU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4620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2418" y="365937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86921" y="356569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870" y="374580"/>
            <a:ext cx="81315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guruh-larga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ajratsak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bo‘ladimi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619672" y="2497387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339752" y="2497387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97387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779912" y="2497387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499992" y="2497387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220072" y="2497387"/>
            <a:ext cx="576064" cy="50405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940152" y="2497387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660232" y="2497387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619672" y="3147814"/>
            <a:ext cx="576064" cy="50405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339752" y="3147814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59832" y="3147814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779912" y="3147814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499992" y="3147814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220072" y="3147814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940152" y="3147814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660232" y="3147814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613504" y="3795886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333584" y="3795886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53664" y="3795886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773744" y="3795886"/>
            <a:ext cx="576064" cy="50405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493824" y="3795886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213904" y="3795886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933984" y="3795886"/>
            <a:ext cx="576064" cy="504056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654064" y="3795886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731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нег кружится... - Gif-анимация - Природ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02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7784" y="10595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19672" y="411510"/>
            <a:ext cx="5976664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01731" y="411510"/>
            <a:ext cx="58958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8907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Northwood Nottingham Joint School Bo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892899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833992"/>
            <a:ext cx="64807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Bo‘lishga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(106-bet.16-dars)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03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 descr="Northwood Nottingham Joint School Boa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78"/>
            <a:ext cx="892899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751998"/>
            <a:ext cx="65527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-bet.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6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6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endParaRPr lang="ru-RU" sz="6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5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4" y="-22018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39552" y="347042"/>
            <a:ext cx="648072" cy="6463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94673" y="279687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5930" y="266129"/>
            <a:ext cx="5110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(105-bet)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673" y="1273246"/>
            <a:ext cx="74872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: 1=	    		30 : 1=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: 10=	    		40 : 1=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1559" y="2549309"/>
            <a:ext cx="69847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: 1=	    		30 : 10=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: 10=	    		40 : 10=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8" descr="D:\330-3309042_transparent-kids-listening-clipart-kids-writing-clipart-h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770" y="3170387"/>
            <a:ext cx="1869686" cy="1715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95736" y="129285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96774" y="186418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8867" y="253805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1759" y="314387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6702" y="127324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8176" y="1888799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9595" y="2538053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51069" y="314387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78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15781" y="0"/>
            <a:ext cx="2507246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92401" y="-2453"/>
            <a:ext cx="1754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1-misol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99592" y="1275606"/>
            <a:ext cx="2376264" cy="72008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115616" y="1469101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513992" y="1469101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907704" y="1467354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303748" y="1466676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699792" y="1469101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68760" y="2067694"/>
            <a:ext cx="2376264" cy="72008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84784" y="2261189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483160" y="2261189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876872" y="2259442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272916" y="2258764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668960" y="2261189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71286" y="2859782"/>
            <a:ext cx="2376264" cy="72008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87310" y="3053277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485686" y="3053277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879398" y="3051530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75442" y="3050852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671486" y="3053277"/>
            <a:ext cx="360040" cy="347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572000" y="1203598"/>
            <a:ext cx="1944216" cy="86409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736034" y="1275606"/>
            <a:ext cx="16161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15:3=5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96979" y="2482503"/>
            <a:ext cx="1995101" cy="5683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287879" y="2477213"/>
            <a:ext cx="2076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bo‘linuvchi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788024" y="3233325"/>
            <a:ext cx="1741529" cy="5683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341025" y="2485425"/>
            <a:ext cx="1584176" cy="5683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300192" y="2460026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bo‘linma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8024" y="3233325"/>
            <a:ext cx="1757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bo‘luvchi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6228184" y="1814140"/>
            <a:ext cx="679013" cy="6135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604313" y="1901645"/>
            <a:ext cx="0" cy="1318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4139953" y="1816565"/>
            <a:ext cx="821484" cy="6434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6045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9" grpId="0" animBg="1"/>
      <p:bldP spid="30" grpId="0" animBg="1"/>
      <p:bldP spid="28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2418" y="365937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86921" y="356569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5862" y="1508046"/>
            <a:ext cx="16417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12:3=4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89246"/>
            <a:ext cx="201622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697" y="3380126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211" y="3491885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77" y="3541682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91885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77" y="3509640"/>
            <a:ext cx="201622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058" y="3400520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72" y="351227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138" y="3562076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113" y="351227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578" y="3512279"/>
            <a:ext cx="201622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659" y="340315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173" y="3514918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739" y="3564715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714" y="3514918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Стрелка вправо 51"/>
          <p:cNvSpPr/>
          <p:nvPr/>
        </p:nvSpPr>
        <p:spPr>
          <a:xfrm rot="8343374">
            <a:off x="2482974" y="2968236"/>
            <a:ext cx="1105949" cy="2083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 вправо 52"/>
          <p:cNvSpPr/>
          <p:nvPr/>
        </p:nvSpPr>
        <p:spPr>
          <a:xfrm rot="5400000">
            <a:off x="4021159" y="2946360"/>
            <a:ext cx="759870" cy="1652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 вправо 53"/>
          <p:cNvSpPr/>
          <p:nvPr/>
        </p:nvSpPr>
        <p:spPr>
          <a:xfrm rot="2743863">
            <a:off x="5371762" y="2952442"/>
            <a:ext cx="996248" cy="197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188435" y="525805"/>
            <a:ext cx="2714255" cy="2030361"/>
          </a:xfrm>
          <a:prstGeom prst="roundRect">
            <a:avLst/>
          </a:prstGeom>
          <a:solidFill>
            <a:srgbClr val="ECED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540" y="630010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844" y="630010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256" y="627534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615" y="627534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63" y="1898956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867" y="1898956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279" y="1896480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638" y="1896480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563" y="1272385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867" y="1272385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279" y="126990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638" y="126990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06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491880" y="0"/>
            <a:ext cx="2315123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76378" y="-2453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2-masala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689151"/>
            <a:ext cx="72442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Basketbol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musobaqasida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sportchi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jamoaga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jamoada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o‘yinchi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16 межрегионального традиционного турнира по баскетболу среди юношей  2008-2008 гг. р. посвященного памяти детского тренера Евгения Галямина. //  Администрация Междуреченского городского округ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58812"/>
            <a:ext cx="4197490" cy="2473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аскетбол Png прозрачным 3d, клипарт спортивные мячи, спортивные мячи,  корзину мячей пнг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457" y="2499741"/>
            <a:ext cx="740728" cy="74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3629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491880" y="0"/>
            <a:ext cx="2315123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76378" y="-2453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2-masala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7270" y="2571750"/>
            <a:ext cx="3681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18:2=9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3896" y="1935590"/>
            <a:ext cx="3852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jamoada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8923" y="696908"/>
            <a:ext cx="3852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Sportchi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18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98396" y="1339318"/>
            <a:ext cx="4095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jamoaga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843896" y="3279636"/>
            <a:ext cx="7738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jamoada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o‘yinchi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228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304" y="3217183"/>
            <a:ext cx="1752831" cy="100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2418" y="365937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86921" y="356569"/>
            <a:ext cx="6078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14604" y="1464647"/>
            <a:ext cx="16417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12:4=3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51" y="3197727"/>
            <a:ext cx="1752831" cy="100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857" y="3196789"/>
            <a:ext cx="1752831" cy="100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476" y="691143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502" y="1374674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062" y="3219822"/>
            <a:ext cx="1752831" cy="100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10356">
            <a:off x="6021463" y="1452594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" descr="D:\images (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540">
            <a:off x="6018843" y="783099"/>
            <a:ext cx="522600" cy="5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3" descr="D:\images (5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540">
            <a:off x="6988471" y="1536420"/>
            <a:ext cx="475400" cy="49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10356">
            <a:off x="4879867" y="1465275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3" descr="D:\images (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540">
            <a:off x="4416629" y="747128"/>
            <a:ext cx="522600" cy="5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3" descr="D:\images (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540">
            <a:off x="2205540" y="1401661"/>
            <a:ext cx="522600" cy="5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3" descr="D:\images (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00" y="708453"/>
            <a:ext cx="522600" cy="5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9241">
            <a:off x="3486075" y="663466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3" descr="D:\images (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4918" y="1464647"/>
            <a:ext cx="522600" cy="54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9241">
            <a:off x="5177785" y="64108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213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35802E-6 L -0.10833 0.3706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17" y="1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2.09877E-6 L -0.11268 0.505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42" y="2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-0.14202 0.3672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1" y="1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09877E-6 L -0.05434 0.491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6" y="245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32099E-6 L -0.07673 0.358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7" y="179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09028 0.511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5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0.01788 0.335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3" y="167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11111E-6 L -0.01111 0.5098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6" y="25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7284E-6 L -0.06875 0.4910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8" y="2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83951E-6 L 0.05417 0.3382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16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58025E-6 L -0.01459 0.3490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" y="17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34568E-6 L 0.0441 0.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106</Words>
  <Application>Microsoft Office PowerPoint</Application>
  <PresentationFormat>Экран (16:9)</PresentationFormat>
  <Paragraphs>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16</cp:revision>
  <dcterms:created xsi:type="dcterms:W3CDTF">2021-11-20T10:32:48Z</dcterms:created>
  <dcterms:modified xsi:type="dcterms:W3CDTF">2021-11-20T14:40:58Z</dcterms:modified>
</cp:coreProperties>
</file>