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56" r:id="rId6"/>
    <p:sldId id="262" r:id="rId7"/>
    <p:sldId id="264" r:id="rId8"/>
    <p:sldId id="265" r:id="rId9"/>
    <p:sldId id="263" r:id="rId10"/>
    <p:sldId id="268" r:id="rId11"/>
    <p:sldId id="266" r:id="rId12"/>
    <p:sldId id="267" r:id="rId13"/>
    <p:sldId id="25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B1"/>
    <a:srgbClr val="DF2DBD"/>
    <a:srgbClr val="008000"/>
    <a:srgbClr val="CDD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на тему &quot;Забота о слабых &quot; к уроку. Скачать powerpoint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038" cy="58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771550"/>
            <a:ext cx="6048672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86414" y="11622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44208" y="1162236"/>
            <a:ext cx="1200827" cy="10820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78174" y="1103074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1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ры рамок для PowerPoint - Форум учителей об образовании в России и  мире | Примеры рамок для PowerPoint - Форум учителей об образовании в  России и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52418" y="365937"/>
            <a:ext cx="638395" cy="689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374580"/>
            <a:ext cx="813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konfetlar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418" y="313025"/>
            <a:ext cx="971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онф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544">
            <a:off x="746063" y="1926588"/>
            <a:ext cx="824353" cy="3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нфета в фольге картинки, стоковые фото Конфета в фольге |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60" y="1803342"/>
            <a:ext cx="672030" cy="6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Конфета эмодзи клипарт. Бесплатная загрузка. | Creazi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Пин на доске Candy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5724">
            <a:off x="1676270" y="1906333"/>
            <a:ext cx="754523" cy="5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онфета в фольге картинки, стоковые фото Конфета в фольге |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74" y="1824592"/>
            <a:ext cx="672030" cy="6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онф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544">
            <a:off x="2572668" y="1987492"/>
            <a:ext cx="824353" cy="3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онф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544">
            <a:off x="3187227" y="1952584"/>
            <a:ext cx="824353" cy="3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онфета в фольге картинки, стоковые фото Конфета в фольге |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24" y="1829338"/>
            <a:ext cx="672030" cy="6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Пин на доске Candy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5724">
            <a:off x="4117434" y="1932329"/>
            <a:ext cx="754523" cy="5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онфета в фольге картинки, стоковые фото Конфета в фольге |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38" y="1850588"/>
            <a:ext cx="672030" cy="6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онф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544">
            <a:off x="5013832" y="2013488"/>
            <a:ext cx="824353" cy="3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онф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544">
            <a:off x="5736523" y="1907027"/>
            <a:ext cx="824353" cy="3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онфета в фольге картинки, стоковые фото Конфета в фольге |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20" y="1783781"/>
            <a:ext cx="672030" cy="6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Пин на доске Candy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5724">
            <a:off x="6666730" y="1886772"/>
            <a:ext cx="754523" cy="5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онфета в фольге картинки, стоковые фото Конфета в фольге |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34" y="1805031"/>
            <a:ext cx="672030" cy="6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Конфе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544">
            <a:off x="7563128" y="1967931"/>
            <a:ext cx="824353" cy="3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Наклейка PNG - AVATAN PLU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116479" y="2812302"/>
            <a:ext cx="1559977" cy="19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 descr="Keren 30 Gambar Kartun Murid Belajar- Ptk By Netovahosanaotniel On Emaze -  Download Gambar Animasi Kartun Sedang B… di 2020 | Kartun, Gambar animasi  kartun, Gambar kartu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5"/>
          <a:stretch/>
        </p:blipFill>
        <p:spPr bwMode="auto">
          <a:xfrm>
            <a:off x="356049" y="2812302"/>
            <a:ext cx="1200260" cy="190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Beautifull Gambar Kartun Murid, Terupdate!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92" b="96601" l="2423" r="94934">
                        <a14:backgroundMark x1="42511" y1="3007" x2="42511" y2="3007"/>
                        <a14:backgroundMark x1="88106" y1="60523" x2="88106" y2="60523"/>
                        <a14:backgroundMark x1="13436" y1="60523" x2="13436" y2="60523"/>
                        <a14:backgroundMark x1="38546" y1="96601" x2="38546" y2="96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37" y="2815644"/>
            <a:ext cx="1143916" cy="19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36536" y="855752"/>
            <a:ext cx="196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15:3=5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92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7413 0.497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48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02569 0.42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2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7284E-6 L -0.0158 0.331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65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284E-6 L -0.06545 0.262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30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7284E-6 L -0.11771 0.178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55112E-17 L -0.00677 0.466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3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55112E-17 L 0.04566 0.396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198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112E-17 L 0.08733 0.312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1564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34568E-6 L 0.12101 0.246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123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60494E-6 L 0.16944 0.184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97531E-6 L -0.08854 0.475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2376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17284E-7 L -0.03628 0.391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959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7531E-6 L 0.0132 0.32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1608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05503 0.241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1209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9.87654E-7 L 0.10329 0.165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8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Northwood Nottingham Joint School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89289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773638"/>
            <a:ext cx="655272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106-bet.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62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ры рамок для PowerPoint - Форум учителей об образовании в России и  мире | Примеры рамок для PowerPoint - Форум учителей об образовании в  России и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52418" y="365937"/>
            <a:ext cx="638395" cy="689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6921" y="356569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70" y="374580"/>
            <a:ext cx="8131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Doiralarni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ranglari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guruh-larga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ajratsak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bo‘ladimi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19672" y="2497387"/>
            <a:ext cx="576064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339752" y="2497387"/>
            <a:ext cx="576064" cy="50405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59832" y="2497387"/>
            <a:ext cx="576064" cy="50405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79912" y="2497387"/>
            <a:ext cx="576064" cy="504056"/>
          </a:xfrm>
          <a:prstGeom prst="ellipse">
            <a:avLst/>
          </a:prstGeom>
          <a:solidFill>
            <a:srgbClr val="DF2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99992" y="2497387"/>
            <a:ext cx="576064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20072" y="2497387"/>
            <a:ext cx="576064" cy="5040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940152" y="2497387"/>
            <a:ext cx="576064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60232" y="2497387"/>
            <a:ext cx="576064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619672" y="3147814"/>
            <a:ext cx="576064" cy="5040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339752" y="3147814"/>
            <a:ext cx="576064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59832" y="3147814"/>
            <a:ext cx="576064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79912" y="3147814"/>
            <a:ext cx="576064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499992" y="3147814"/>
            <a:ext cx="576064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20072" y="3147814"/>
            <a:ext cx="576064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40152" y="3147814"/>
            <a:ext cx="576064" cy="504056"/>
          </a:xfrm>
          <a:prstGeom prst="ellipse">
            <a:avLst/>
          </a:prstGeom>
          <a:solidFill>
            <a:srgbClr val="DF2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660232" y="3147814"/>
            <a:ext cx="576064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613504" y="3795886"/>
            <a:ext cx="576064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333584" y="3795886"/>
            <a:ext cx="576064" cy="504056"/>
          </a:xfrm>
          <a:prstGeom prst="ellipse">
            <a:avLst/>
          </a:prstGeom>
          <a:solidFill>
            <a:srgbClr val="DF2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53664" y="3795886"/>
            <a:ext cx="576064" cy="504056"/>
          </a:xfrm>
          <a:prstGeom prst="ellipse">
            <a:avLst/>
          </a:prstGeom>
          <a:solidFill>
            <a:srgbClr val="DF2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773744" y="3795886"/>
            <a:ext cx="576064" cy="5040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493824" y="3795886"/>
            <a:ext cx="576064" cy="50405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13904" y="3795886"/>
            <a:ext cx="576064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933984" y="3795886"/>
            <a:ext cx="576064" cy="5040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654064" y="3795886"/>
            <a:ext cx="576064" cy="50405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3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нег кружится... - Gif-анимация - Природ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059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411510"/>
            <a:ext cx="597666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01731" y="411510"/>
            <a:ext cx="5895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90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Northwood Nottingham Joint School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89289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833992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Bo‘lishga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(106-bet.16-dars)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3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Northwood Nottingham Joint School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89289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751998"/>
            <a:ext cx="6552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-bet.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6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5930" y="266129"/>
            <a:ext cx="5110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(105-bet)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1273246"/>
            <a:ext cx="7487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1=	    		30 : 1=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10=	    		40 : 1=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59" y="2549309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1=	    		30 : 10=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10=	    		40 : 10=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 descr="D:\330-3309042_transparent-kids-listening-clipart-kids-writing-clipart-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70" y="3170387"/>
            <a:ext cx="1869686" cy="1715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95736" y="129285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6774" y="186418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8867" y="253805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59" y="314387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702" y="127324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8176" y="1888799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9595" y="253805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1069" y="314387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8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ры рамок для PowerPoint - Форум учителей об образовании в России и  мире | Примеры рамок для PowerPoint - Форум учителей об образовании в  России и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15781" y="0"/>
            <a:ext cx="2507246" cy="689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92401" y="-2453"/>
            <a:ext cx="1754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1-misol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99592" y="1275606"/>
            <a:ext cx="2376264" cy="7200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15616" y="1469101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13992" y="1469101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07704" y="1467354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03748" y="1466676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99792" y="1469101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68760" y="2067694"/>
            <a:ext cx="2376264" cy="7200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84784" y="2261189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83160" y="2261189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76872" y="2259442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72916" y="2258764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68960" y="2261189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71286" y="2859782"/>
            <a:ext cx="2376264" cy="7200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87310" y="3053277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85686" y="3053277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79398" y="3051530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275442" y="3050852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671486" y="3053277"/>
            <a:ext cx="360040" cy="347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572000" y="1203598"/>
            <a:ext cx="1944216" cy="86409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736034" y="1275606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15:3=5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96979" y="2482503"/>
            <a:ext cx="1995101" cy="5683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287879" y="2477213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bo‘linuvchi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3233325"/>
            <a:ext cx="1741529" cy="5683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341025" y="2485425"/>
            <a:ext cx="1584176" cy="5683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300192" y="2460026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bo‘linma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8024" y="3233325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bo‘luvchi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228184" y="1814140"/>
            <a:ext cx="679013" cy="613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604313" y="1901645"/>
            <a:ext cx="0" cy="1318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4139953" y="1816565"/>
            <a:ext cx="821484" cy="643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604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 animBg="1"/>
      <p:bldP spid="30" grpId="0" animBg="1"/>
      <p:bldP spid="28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ры рамок для PowerPoint - Форум учителей об образовании в России и  мире | Примеры рамок для PowerPoint - Форум учителей об образовании в  России и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52418" y="365937"/>
            <a:ext cx="638395" cy="689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6921" y="356569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5862" y="1508046"/>
            <a:ext cx="1641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12:3=4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4" descr="Посуда Тарелка Блюдо Фуд, Норуз, еда, тарелк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89246"/>
            <a:ext cx="20162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97" y="3380126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11" y="3491885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77" y="3541682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91885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Посуда Тарелка Блюдо Фуд, Норуз, еда, тарелк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77" y="3509640"/>
            <a:ext cx="20162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58" y="3400520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72" y="3512279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38" y="3562076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13" y="3512279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Посуда Тарелка Блюдо Фуд, Норуз, еда, тарелк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78" y="3512279"/>
            <a:ext cx="20162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59" y="3403159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73" y="3514918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39" y="3564715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714" y="3514918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трелка вправо 51"/>
          <p:cNvSpPr/>
          <p:nvPr/>
        </p:nvSpPr>
        <p:spPr>
          <a:xfrm rot="8343374">
            <a:off x="2482974" y="2968236"/>
            <a:ext cx="1105949" cy="208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5400000">
            <a:off x="4021159" y="2946360"/>
            <a:ext cx="759870" cy="165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2743863">
            <a:off x="5371762" y="2952442"/>
            <a:ext cx="996248" cy="197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88435" y="525805"/>
            <a:ext cx="2714255" cy="2030361"/>
          </a:xfrm>
          <a:prstGeom prst="roundRect">
            <a:avLst/>
          </a:prstGeom>
          <a:solidFill>
            <a:srgbClr val="ECED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40" y="630010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44" y="630010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56" y="627534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15" y="627534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63" y="1898956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867" y="1898956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79" y="1896480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38" y="1896480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63" y="1272385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867" y="1272385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79" y="1269909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38" y="1269909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0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ры рамок для PowerPoint - Форум учителей об образовании в России и  мире | Примеры рамок для PowerPoint - Форум учителей об образовании в  России и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91880" y="0"/>
            <a:ext cx="2315123" cy="689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76378" y="-2453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2-masala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89151"/>
            <a:ext cx="72442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Basketbol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musobaqasida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sportchi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jamoaga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jamoada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o‘yinchi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6 межрегионального традиционного турнира по баскетболу среди юношей  2008-2008 гг. р. посвященного памяти детского тренера Евгения Галямина. //  Администрация Междуреченского городского окру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58812"/>
            <a:ext cx="4197490" cy="2473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аскетбол Png прозрачным 3d, клипарт спортивные мячи, спортивные мячи,  корзину мячей пнг PNG и PSD-файл пнг для бесплатной загруз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57" y="2499741"/>
            <a:ext cx="740728" cy="7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629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ры рамок для PowerPoint - Форум учителей об образовании в России и  мире | Примеры рамок для PowerPoint - Форум учителей об образовании в  России и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91880" y="0"/>
            <a:ext cx="2315123" cy="689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76378" y="-2453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2-masala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270" y="2571750"/>
            <a:ext cx="3681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18:2=9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896" y="1935590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jamoada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?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923" y="696908"/>
            <a:ext cx="3852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Sportchi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18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8396" y="1339318"/>
            <a:ext cx="4095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jamoaga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43896" y="3279636"/>
            <a:ext cx="7738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jamoada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o‘yinchi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2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ры рамок для PowerPoint - Форум учителей об образовании в России и  мире | Примеры рамок для PowerPoint - Форум учителей об образовании в  России и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Посуда Тарелка Блюдо Фуд, Норуз, еда, тарелк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04" y="3217183"/>
            <a:ext cx="1752831" cy="10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52418" y="365937"/>
            <a:ext cx="638395" cy="689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6921" y="35656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4604" y="1464647"/>
            <a:ext cx="1641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12:4=3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4" descr="Посуда Тарелка Блюдо Фуд, Норуз, еда, тарелк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51" y="3197727"/>
            <a:ext cx="1752831" cy="10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Посуда Тарелка Блюдо Фуд, Норуз, еда, тарелк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57" y="3196789"/>
            <a:ext cx="1752831" cy="10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76" y="691143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02" y="1374674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Посуда Тарелка Блюдо Фуд, Норуз, еда, тарелк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62" y="3219822"/>
            <a:ext cx="1752831" cy="10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0356">
            <a:off x="6021463" y="1452594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D:\images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0540">
            <a:off x="6018843" y="783099"/>
            <a:ext cx="522600" cy="5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D:\images (5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0540">
            <a:off x="6988471" y="1536420"/>
            <a:ext cx="475400" cy="49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0356">
            <a:off x="4879867" y="1465275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D:\images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0540">
            <a:off x="4416629" y="747128"/>
            <a:ext cx="522600" cy="5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D:\images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0540">
            <a:off x="2205540" y="1401661"/>
            <a:ext cx="522600" cy="5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D:\images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00" y="708453"/>
            <a:ext cx="522600" cy="5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9241">
            <a:off x="3486075" y="663466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D:\images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18" y="1464647"/>
            <a:ext cx="522600" cy="5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" descr="D:\apple_PNG124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9241">
            <a:off x="5177785" y="641089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1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35802E-6 L -0.10833 0.37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09877E-6 L -0.11268 0.5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14202 0.367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05434 0.49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" y="2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2099E-6 L -0.07673 0.358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9028 0.511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5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01788 0.33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1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01111 0.509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284E-6 L -0.06875 0.491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951E-6 L 0.05417 0.338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6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58025E-6 L -0.01459 0.349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7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4568E-6 L 0.0441 0.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106</Words>
  <Application>Microsoft Office PowerPoint</Application>
  <PresentationFormat>Экран (16:9)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16</cp:revision>
  <dcterms:created xsi:type="dcterms:W3CDTF">2021-11-20T10:32:48Z</dcterms:created>
  <dcterms:modified xsi:type="dcterms:W3CDTF">2021-11-20T14:40:58Z</dcterms:modified>
</cp:coreProperties>
</file>