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0" r:id="rId11"/>
    <p:sldId id="259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Фон для проекта по математике - 64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9752" y="1434734"/>
            <a:ext cx="5472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2-sinf</a:t>
            </a: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0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Тест к &quot;Starter Unit&quot; (учебник &quot;Spotlight 5&quot;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42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2278" y="699542"/>
            <a:ext cx="807618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4800" dirty="0" err="1" smtClean="0">
                <a:solidFill>
                  <a:srgbClr val="FFFF00"/>
                </a:solidFill>
              </a:rPr>
              <a:t>Mustaqil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topshiriq</a:t>
            </a:r>
            <a:r>
              <a:rPr lang="en-US" sz="48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  </a:t>
            </a:r>
            <a:r>
              <a:rPr lang="en-US" sz="4800" dirty="0" err="1" smtClean="0">
                <a:solidFill>
                  <a:srgbClr val="FFFF00"/>
                </a:solidFill>
              </a:rPr>
              <a:t>Sonni</a:t>
            </a:r>
            <a:r>
              <a:rPr lang="en-US" sz="4800" dirty="0" smtClean="0">
                <a:solidFill>
                  <a:srgbClr val="FFFF00"/>
                </a:solidFill>
              </a:rPr>
              <a:t> 8 </a:t>
            </a:r>
            <a:r>
              <a:rPr lang="en-US" sz="4800" dirty="0" err="1">
                <a:solidFill>
                  <a:srgbClr val="FFFF00"/>
                </a:solidFill>
              </a:rPr>
              <a:t>ga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va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9 </a:t>
            </a:r>
            <a:r>
              <a:rPr lang="en-US" sz="4800" dirty="0" err="1">
                <a:solidFill>
                  <a:srgbClr val="FFFF00"/>
                </a:solidFill>
              </a:rPr>
              <a:t>ga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bo‘lishga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err="1" smtClean="0">
                <a:solidFill>
                  <a:srgbClr val="FFFF00"/>
                </a:solidFill>
              </a:rPr>
              <a:t>doir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>
                <a:solidFill>
                  <a:srgbClr val="FFFF00"/>
                </a:solidFill>
              </a:rPr>
              <a:t>10 </a:t>
            </a:r>
            <a:r>
              <a:rPr lang="en-US" sz="4800" dirty="0" smtClean="0">
                <a:solidFill>
                  <a:srgbClr val="FFFF00"/>
                </a:solidFill>
              </a:rPr>
              <a:t>ta </a:t>
            </a:r>
            <a:r>
              <a:rPr lang="en-US" sz="4800" dirty="0" err="1" smtClean="0">
                <a:solidFill>
                  <a:srgbClr val="FFFF00"/>
                </a:solidFill>
              </a:rPr>
              <a:t>misol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tuzib</a:t>
            </a:r>
            <a:r>
              <a:rPr lang="en-US" sz="4800" dirty="0">
                <a:solidFill>
                  <a:srgbClr val="FFFF00"/>
                </a:solidFill>
              </a:rPr>
              <a:t>, </a:t>
            </a:r>
            <a:r>
              <a:rPr lang="en-US" sz="4800" dirty="0" err="1">
                <a:solidFill>
                  <a:srgbClr val="FFFF00"/>
                </a:solidFill>
              </a:rPr>
              <a:t>yeching</a:t>
            </a:r>
            <a:r>
              <a:rPr lang="en-US" sz="4800" dirty="0">
                <a:solidFill>
                  <a:srgbClr val="FFFF00"/>
                </a:solidFill>
              </a:rPr>
              <a:t>.</a:t>
            </a:r>
          </a:p>
          <a:p>
            <a:endParaRPr lang="en-US" sz="5400" dirty="0">
              <a:solidFill>
                <a:srgbClr val="FFFF00"/>
              </a:solidFill>
            </a:endParaRPr>
          </a:p>
          <a:p>
            <a:endParaRPr lang="ru-RU" sz="4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90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5" y="573528"/>
            <a:ext cx="215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vazifani</a:t>
            </a:r>
            <a:r>
              <a:rPr lang="en-US" dirty="0" smtClean="0"/>
              <a:t> </a:t>
            </a:r>
            <a:r>
              <a:rPr lang="en-US" dirty="0" err="1" smtClean="0"/>
              <a:t>tekshirish</a:t>
            </a:r>
            <a:endParaRPr lang="ru-RU" dirty="0"/>
          </a:p>
        </p:txBody>
      </p:sp>
      <p:pic>
        <p:nvPicPr>
          <p:cNvPr id="2050" name="Picture 2" descr="Шаблон презентации Школьный - презентация, доклад, проек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00557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        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    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rahmat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Гифка смайлик гиф картинка, скачать gif на GIF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119" y="3000375"/>
            <a:ext cx="314553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Гифка смайлик гиф картинка, скачать gif на GIF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608" y="3000375"/>
            <a:ext cx="317976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2905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Тест к &quot;Starter Unit&quot; (учебник &quot;Spotlight 5&quot;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42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2009" y="1094422"/>
            <a:ext cx="82562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6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5-bob.</a:t>
            </a:r>
            <a:r>
              <a:rPr lang="en-US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Mustahkamlash</a:t>
            </a:r>
            <a:endParaRPr lang="ru-RU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472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267494"/>
            <a:ext cx="6246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Sonni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rgbClr val="C00000"/>
                </a:solidFill>
              </a:rPr>
              <a:t>6 </a:t>
            </a:r>
            <a:r>
              <a:rPr lang="en-US" sz="3600" dirty="0" err="1">
                <a:solidFill>
                  <a:srgbClr val="C00000"/>
                </a:solidFill>
              </a:rPr>
              <a:t>ga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va</a:t>
            </a:r>
            <a:r>
              <a:rPr lang="en-US" sz="3600" dirty="0">
                <a:solidFill>
                  <a:srgbClr val="C00000"/>
                </a:solidFill>
              </a:rPr>
              <a:t> 7 </a:t>
            </a:r>
            <a:r>
              <a:rPr lang="en-US" sz="3600" dirty="0" err="1">
                <a:solidFill>
                  <a:srgbClr val="C00000"/>
                </a:solidFill>
              </a:rPr>
              <a:t>ga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bo‘lishga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  <a:p>
            <a:r>
              <a:rPr lang="en-US" sz="3600" dirty="0" err="1">
                <a:solidFill>
                  <a:srgbClr val="C00000"/>
                </a:solidFill>
              </a:rPr>
              <a:t>doir</a:t>
            </a:r>
            <a:r>
              <a:rPr lang="en-US" sz="3600" dirty="0">
                <a:solidFill>
                  <a:srgbClr val="C00000"/>
                </a:solidFill>
              </a:rPr>
              <a:t> 10 ta </a:t>
            </a:r>
            <a:r>
              <a:rPr lang="en-US" sz="3600" dirty="0" err="1">
                <a:solidFill>
                  <a:srgbClr val="C00000"/>
                </a:solidFill>
              </a:rPr>
              <a:t>misol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tuzib</a:t>
            </a:r>
            <a:r>
              <a:rPr lang="en-US" sz="3600" dirty="0">
                <a:solidFill>
                  <a:srgbClr val="C00000"/>
                </a:solidFill>
              </a:rPr>
              <a:t>, </a:t>
            </a:r>
            <a:r>
              <a:rPr lang="en-US" sz="3600" dirty="0" err="1">
                <a:solidFill>
                  <a:srgbClr val="C00000"/>
                </a:solidFill>
              </a:rPr>
              <a:t>yeching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ru-RU" sz="3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556087"/>
            <a:ext cx="6077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18:6=</a:t>
            </a:r>
            <a:r>
              <a:rPr lang="en-US" sz="3600" b="1" dirty="0" smtClean="0">
                <a:solidFill>
                  <a:srgbClr val="00B050"/>
                </a:solidFill>
              </a:rPr>
              <a:t>3</a:t>
            </a:r>
            <a:r>
              <a:rPr lang="en-US" sz="3600" dirty="0" smtClean="0">
                <a:solidFill>
                  <a:srgbClr val="002060"/>
                </a:solidFill>
              </a:rPr>
              <a:t>			14:7=</a:t>
            </a:r>
            <a:r>
              <a:rPr lang="en-US" sz="3600" b="1" dirty="0" smtClean="0">
                <a:solidFill>
                  <a:srgbClr val="00B050"/>
                </a:solidFill>
              </a:rPr>
              <a:t>2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30:6=</a:t>
            </a:r>
            <a:r>
              <a:rPr lang="en-US" sz="3600" b="1" dirty="0" smtClean="0">
                <a:solidFill>
                  <a:srgbClr val="00B050"/>
                </a:solidFill>
              </a:rPr>
              <a:t>5</a:t>
            </a:r>
            <a:r>
              <a:rPr lang="en-US" sz="3600" dirty="0" smtClean="0">
                <a:solidFill>
                  <a:srgbClr val="002060"/>
                </a:solidFill>
              </a:rPr>
              <a:t>			28:7=</a:t>
            </a:r>
            <a:r>
              <a:rPr lang="en-US" sz="3600" b="1" dirty="0" smtClean="0">
                <a:solidFill>
                  <a:srgbClr val="00B050"/>
                </a:solidFill>
              </a:rPr>
              <a:t>4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42:6=</a:t>
            </a:r>
            <a:r>
              <a:rPr lang="en-US" sz="3600" b="1" dirty="0" smtClean="0">
                <a:solidFill>
                  <a:srgbClr val="00B050"/>
                </a:solidFill>
              </a:rPr>
              <a:t>7</a:t>
            </a:r>
            <a:r>
              <a:rPr lang="en-US" sz="3600" dirty="0" smtClean="0">
                <a:solidFill>
                  <a:srgbClr val="002060"/>
                </a:solidFill>
              </a:rPr>
              <a:t>			42:7=</a:t>
            </a:r>
            <a:r>
              <a:rPr lang="en-US" sz="3600" b="1" dirty="0" smtClean="0">
                <a:solidFill>
                  <a:srgbClr val="00B050"/>
                </a:solidFill>
              </a:rPr>
              <a:t>6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48:6=</a:t>
            </a:r>
            <a:r>
              <a:rPr lang="en-US" sz="3600" b="1" dirty="0" smtClean="0">
                <a:solidFill>
                  <a:srgbClr val="00B050"/>
                </a:solidFill>
              </a:rPr>
              <a:t>8</a:t>
            </a:r>
            <a:r>
              <a:rPr lang="en-US" sz="3600" dirty="0" smtClean="0">
                <a:solidFill>
                  <a:srgbClr val="002060"/>
                </a:solidFill>
              </a:rPr>
              <a:t>			56:7=</a:t>
            </a:r>
            <a:r>
              <a:rPr lang="en-US" sz="3600" b="1" dirty="0" smtClean="0">
                <a:solidFill>
                  <a:srgbClr val="00B050"/>
                </a:solidFill>
              </a:rPr>
              <a:t>8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54:6=</a:t>
            </a:r>
            <a:r>
              <a:rPr lang="en-US" sz="3600" b="1" dirty="0" smtClean="0">
                <a:solidFill>
                  <a:srgbClr val="00B050"/>
                </a:solidFill>
              </a:rPr>
              <a:t>9</a:t>
            </a:r>
            <a:r>
              <a:rPr lang="en-US" sz="3600" dirty="0" smtClean="0">
                <a:solidFill>
                  <a:srgbClr val="002060"/>
                </a:solidFill>
              </a:rPr>
              <a:t>			63:7=</a:t>
            </a:r>
            <a:r>
              <a:rPr lang="en-US" sz="3600" b="1" dirty="0" smtClean="0">
                <a:solidFill>
                  <a:srgbClr val="00B050"/>
                </a:solidFill>
              </a:rPr>
              <a:t>9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5" name="Picture 8" descr="D:\330-3309042_transparent-kids-listening-clipart-kids-writing-clipart-h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5549"/>
            <a:ext cx="2208241" cy="2025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0899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267494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Namuna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asosida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hisoblaymiz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ru-RU" sz="3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25539" y="1680990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49708" y="2002636"/>
            <a:ext cx="667919" cy="49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937474" y="2041030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4"/>
          </p:cNvCxnSpPr>
          <p:nvPr/>
        </p:nvCxnSpPr>
        <p:spPr>
          <a:xfrm flipH="1">
            <a:off x="1917627" y="2498230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915816" y="1682201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39985" y="2037633"/>
            <a:ext cx="687766" cy="480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727751" y="2042241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6" idx="4"/>
          </p:cNvCxnSpPr>
          <p:nvPr/>
        </p:nvCxnSpPr>
        <p:spPr>
          <a:xfrm flipH="1">
            <a:off x="3707904" y="2499441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740278" y="1700615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864447" y="2059444"/>
            <a:ext cx="677842" cy="4584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552213" y="2060655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30" idx="4"/>
          </p:cNvCxnSpPr>
          <p:nvPr/>
        </p:nvCxnSpPr>
        <p:spPr>
          <a:xfrm flipH="1">
            <a:off x="5532366" y="2517855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516216" y="1680990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630957" y="2022438"/>
            <a:ext cx="697194" cy="4954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7328151" y="2041030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34" idx="4"/>
          </p:cNvCxnSpPr>
          <p:nvPr/>
        </p:nvCxnSpPr>
        <p:spPr>
          <a:xfrm flipH="1">
            <a:off x="7308304" y="2498230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611277" y="170061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92372" y="169927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27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43376" y="171446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73477" y="171446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01925" y="240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85902" y="2346946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91710" y="237772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9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94016" y="237036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07249" y="23413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04164" y="240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48392" y="237036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9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81417" y="236792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85164" y="2346946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42419" y="236792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3648" y="236079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9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03193" y="237772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62264" y="3507854"/>
            <a:ext cx="1779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18</a:t>
            </a:r>
            <a:r>
              <a:rPr lang="ru-RU" sz="4000" dirty="0" smtClean="0">
                <a:solidFill>
                  <a:srgbClr val="002060"/>
                </a:solidFill>
              </a:rPr>
              <a:t>=2·9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58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5" grpId="0"/>
      <p:bldP spid="67" grpId="0"/>
      <p:bldP spid="68" grpId="0"/>
      <p:bldP spid="69" grpId="0"/>
      <p:bldP spid="70" grpId="0"/>
      <p:bldP spid="72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267494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Namuna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asosida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hisoblaymiz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ru-RU" sz="3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25539" y="1680990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49708" y="2002636"/>
            <a:ext cx="667919" cy="496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937474" y="2041030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5" idx="4"/>
          </p:cNvCxnSpPr>
          <p:nvPr/>
        </p:nvCxnSpPr>
        <p:spPr>
          <a:xfrm flipH="1">
            <a:off x="1917627" y="2498230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915816" y="1682201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39985" y="2037633"/>
            <a:ext cx="687766" cy="480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727751" y="2042241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6" idx="4"/>
          </p:cNvCxnSpPr>
          <p:nvPr/>
        </p:nvCxnSpPr>
        <p:spPr>
          <a:xfrm flipH="1">
            <a:off x="3707904" y="2499441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740278" y="1700615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864447" y="2059444"/>
            <a:ext cx="677842" cy="4584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552213" y="2060655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30" idx="4"/>
          </p:cNvCxnSpPr>
          <p:nvPr/>
        </p:nvCxnSpPr>
        <p:spPr>
          <a:xfrm flipH="1">
            <a:off x="5532366" y="2517855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516216" y="1680990"/>
            <a:ext cx="1584176" cy="15121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630957" y="2022438"/>
            <a:ext cx="697194" cy="4954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7328151" y="2041030"/>
            <a:ext cx="648072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34" idx="4"/>
          </p:cNvCxnSpPr>
          <p:nvPr/>
        </p:nvCxnSpPr>
        <p:spPr>
          <a:xfrm flipH="1">
            <a:off x="7308304" y="2498230"/>
            <a:ext cx="19847" cy="69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611277" y="170061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16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92372" y="169927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43376" y="171446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32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73477" y="171446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40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01925" y="240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85902" y="2346946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91710" y="237772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94016" y="237036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07249" y="23413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04164" y="240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48392" y="237036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8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81417" y="236792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85164" y="2339585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42656" y="236792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7595" y="236080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181417" y="237132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7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4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5" grpId="0"/>
      <p:bldP spid="67" grpId="0"/>
      <p:bldP spid="68" grpId="0"/>
      <p:bldP spid="69" grpId="0"/>
      <p:bldP spid="70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83868" y="267494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4000" dirty="0" smtClean="0">
                <a:solidFill>
                  <a:srgbClr val="C00000"/>
                </a:solidFill>
              </a:rPr>
              <a:t>Masala </a:t>
            </a:r>
            <a:endParaRPr lang="ru-RU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667" y="113159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60 ta </a:t>
            </a:r>
            <a:r>
              <a:rPr lang="en-US" sz="3600" dirty="0" err="1" smtClean="0">
                <a:solidFill>
                  <a:srgbClr val="002060"/>
                </a:solidFill>
              </a:rPr>
              <a:t>qalamni</a:t>
            </a:r>
            <a:r>
              <a:rPr lang="en-US" sz="3600" dirty="0" smtClean="0">
                <a:solidFill>
                  <a:srgbClr val="002060"/>
                </a:solidFill>
              </a:rPr>
              <a:t> 10 ta </a:t>
            </a:r>
            <a:r>
              <a:rPr lang="en-US" sz="3600" dirty="0" err="1" smtClean="0">
                <a:solidFill>
                  <a:srgbClr val="002060"/>
                </a:solidFill>
              </a:rPr>
              <a:t>qutiga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nechtadan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joylash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mumkin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2058" name="Picture 10" descr="карандаш, рисунок, цветной каранда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02006"/>
            <a:ext cx="1690886" cy="15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карандаш, рисунок, цветной каранда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892" y="3211990"/>
            <a:ext cx="1690886" cy="15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120 Dona/ko&amp;#39;p Ijodiy 120 Ranglar Talaba Maktab Yuritish Uslubi Tuzish Uchun  Qalam Rangtasvir Tasviriy San&amp;#39;at, Neft, Rangli Qalam \ Chegirma |  DiscountShowroom.new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667" y="2679511"/>
            <a:ext cx="2160240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4" descr="Konstruktor qora qalam (Ru)|Bozor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33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83868" y="267494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4000" dirty="0" smtClean="0">
                <a:solidFill>
                  <a:srgbClr val="C00000"/>
                </a:solidFill>
              </a:rPr>
              <a:t>Masala </a:t>
            </a:r>
            <a:endParaRPr lang="ru-RU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0" name="Picture 12" descr="120 Dona/ko&amp;#39;p Ijodiy 120 Ranglar Talaba Maktab Yuritish Uslubi Tuzish Uchun  Qalam Rangtasvir Tasviriy San&amp;#39;at, Neft, Rangli Qalam \ Chegirma |  DiscountShowroom.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97707"/>
            <a:ext cx="2160240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4" descr="Konstruktor qora qalam (Ru)|Bozor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3" name="Picture 15" descr="D:\konstruktor-qala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46" t="13144" r="21264" b="11207"/>
          <a:stretch/>
        </p:blipFill>
        <p:spPr bwMode="auto">
          <a:xfrm>
            <a:off x="5514869" y="1606554"/>
            <a:ext cx="1112363" cy="146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975380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Qalam</a:t>
            </a:r>
            <a:r>
              <a:rPr lang="en-US" sz="3600" dirty="0" smtClean="0">
                <a:solidFill>
                  <a:srgbClr val="002060"/>
                </a:solidFill>
              </a:rPr>
              <a:t> – 60 ta 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069435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 </a:t>
            </a:r>
            <a:r>
              <a:rPr lang="en-US" sz="3600" dirty="0">
                <a:solidFill>
                  <a:srgbClr val="002060"/>
                </a:solidFill>
              </a:rPr>
              <a:t>ta </a:t>
            </a:r>
            <a:r>
              <a:rPr lang="en-US" sz="3600" dirty="0" err="1" smtClean="0">
                <a:solidFill>
                  <a:srgbClr val="002060"/>
                </a:solidFill>
              </a:rPr>
              <a:t>qutiga</a:t>
            </a:r>
            <a:r>
              <a:rPr lang="en-US" sz="3600" dirty="0" smtClean="0">
                <a:solidFill>
                  <a:srgbClr val="002060"/>
                </a:solidFill>
              </a:rPr>
              <a:t> – ? ta 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2645499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Yechish</a:t>
            </a:r>
            <a:r>
              <a:rPr lang="en-US" sz="3600" dirty="0" smtClean="0">
                <a:solidFill>
                  <a:srgbClr val="002060"/>
                </a:solidFill>
              </a:rPr>
              <a:t>: 60:10=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6419" y="3243629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Javob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r>
              <a:rPr lang="en-US" sz="3600" dirty="0">
                <a:solidFill>
                  <a:srgbClr val="002060"/>
                </a:solidFill>
              </a:rPr>
              <a:t> 1 ta </a:t>
            </a:r>
            <a:r>
              <a:rPr lang="en-US" sz="3600" dirty="0" err="1" smtClean="0">
                <a:solidFill>
                  <a:srgbClr val="002060"/>
                </a:solidFill>
              </a:rPr>
              <a:t>qutiga</a:t>
            </a:r>
            <a:r>
              <a:rPr lang="en-US" sz="3600" dirty="0" smtClean="0">
                <a:solidFill>
                  <a:srgbClr val="002060"/>
                </a:solidFill>
              </a:rPr>
              <a:t> 6 ta </a:t>
            </a:r>
            <a:r>
              <a:rPr lang="en-US" sz="3600" dirty="0" err="1" smtClean="0">
                <a:solidFill>
                  <a:srgbClr val="002060"/>
                </a:solidFill>
              </a:rPr>
              <a:t>qalam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joylash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mumkin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97520" y="2645499"/>
            <a:ext cx="468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6419" y="1491630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Joylandi</a:t>
            </a:r>
            <a:r>
              <a:rPr lang="en-US" sz="3600" dirty="0" smtClean="0">
                <a:solidFill>
                  <a:srgbClr val="002060"/>
                </a:solidFill>
              </a:rPr>
              <a:t> – 10 ta </a:t>
            </a:r>
            <a:r>
              <a:rPr lang="en-US" sz="3600" dirty="0" err="1" smtClean="0">
                <a:solidFill>
                  <a:srgbClr val="002060"/>
                </a:solidFill>
              </a:rPr>
              <a:t>qutiga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076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03739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Hisoblaymiz</a:t>
            </a:r>
            <a:r>
              <a:rPr lang="en-US" sz="4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13159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81 mm =	      cm	  mm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830055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64 cm =	    </a:t>
            </a:r>
            <a:r>
              <a:rPr lang="en-US" sz="3600" dirty="0" err="1" smtClean="0">
                <a:solidFill>
                  <a:srgbClr val="002060"/>
                </a:solidFill>
              </a:rPr>
              <a:t>dm</a:t>
            </a:r>
            <a:r>
              <a:rPr lang="en-US" sz="3600" dirty="0" smtClean="0">
                <a:solidFill>
                  <a:srgbClr val="002060"/>
                </a:solidFill>
              </a:rPr>
              <a:t>	cm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537941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28 mm =	      cm	  mm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1676" y="3245827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73 cm =	    </a:t>
            </a:r>
            <a:r>
              <a:rPr lang="en-US" sz="3600" dirty="0" err="1" smtClean="0">
                <a:solidFill>
                  <a:srgbClr val="002060"/>
                </a:solidFill>
              </a:rPr>
              <a:t>dm</a:t>
            </a:r>
            <a:r>
              <a:rPr lang="en-US" sz="3600" dirty="0" smtClean="0">
                <a:solidFill>
                  <a:srgbClr val="002060"/>
                </a:solidFill>
              </a:rPr>
              <a:t>       cm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1676" y="3953713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92 mm =	      cm	  mm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298405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99792" y="1937196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26325" y="2645082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0767" y="119872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8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3352968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16900" y="4060854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11960" y="1282711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67944" y="1937196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188805" y="2645082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95936" y="3352968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179380" y="4060854"/>
            <a:ext cx="5040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216293" y="119872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1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0220" y="184475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6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45624" y="183744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4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253794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30053" y="254148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8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63788" y="3265265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7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9342" y="324570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43808" y="395371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9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1960" y="395371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 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2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5153" r="2019" b="3696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267494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Shakllarning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bo‘laklarini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ikkitadan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qilib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guruhlarga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ajratamiz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har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bir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guruhni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turli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ranglarda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bo‘yaymiz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  <a:endParaRPr lang="ru-RU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530835"/>
            <a:ext cx="1584176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endCxn id="6" idx="2"/>
          </p:cNvCxnSpPr>
          <p:nvPr/>
        </p:nvCxnSpPr>
        <p:spPr>
          <a:xfrm>
            <a:off x="1827379" y="2530835"/>
            <a:ext cx="8317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43608" y="2530835"/>
            <a:ext cx="792088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2530835"/>
            <a:ext cx="792088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6" idx="3"/>
          </p:cNvCxnSpPr>
          <p:nvPr/>
        </p:nvCxnSpPr>
        <p:spPr>
          <a:xfrm flipH="1">
            <a:off x="1043609" y="3178907"/>
            <a:ext cx="15841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059832" y="2530835"/>
            <a:ext cx="230425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2530835"/>
            <a:ext cx="79208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815916" y="2530835"/>
            <a:ext cx="792088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77890" y="2530835"/>
            <a:ext cx="7920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3059833" y="3178907"/>
            <a:ext cx="23042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20537" y="2530835"/>
            <a:ext cx="8317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573732" y="2530835"/>
            <a:ext cx="8317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6784832" y="2905179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0800000">
            <a:off x="6784832" y="2905179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724127" y="2912579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10800000">
            <a:off x="5724127" y="2912579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724127" y="2011855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5724127" y="2011855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784831" y="2011855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0800000">
            <a:off x="6784831" y="2011855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721544" y="2022862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0800000">
            <a:off x="5721544" y="2022862"/>
            <a:ext cx="1060704" cy="914400"/>
          </a:xfrm>
          <a:prstGeom prst="triangle">
            <a:avLst>
              <a:gd name="adj" fmla="val 10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6782248" y="2021820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6782248" y="2021820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5730742" y="2937262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0800000">
            <a:off x="5730742" y="2937262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6791446" y="2937262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6791446" y="2937262"/>
            <a:ext cx="1060704" cy="914400"/>
          </a:xfrm>
          <a:prstGeom prst="triangle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86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156</Words>
  <Application>Microsoft Office PowerPoint</Application>
  <PresentationFormat>Экран (16:9)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20</cp:revision>
  <dcterms:created xsi:type="dcterms:W3CDTF">2021-12-02T09:56:42Z</dcterms:created>
  <dcterms:modified xsi:type="dcterms:W3CDTF">2021-12-05T07:21:37Z</dcterms:modified>
</cp:coreProperties>
</file>