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3" r:id="rId3"/>
    <p:sldId id="261" r:id="rId4"/>
    <p:sldId id="264" r:id="rId5"/>
    <p:sldId id="256" r:id="rId6"/>
    <p:sldId id="265" r:id="rId7"/>
    <p:sldId id="266" r:id="rId8"/>
    <p:sldId id="267" r:id="rId9"/>
    <p:sldId id="268" r:id="rId10"/>
    <p:sldId id="262" r:id="rId11"/>
    <p:sldId id="269" r:id="rId12"/>
    <p:sldId id="260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езентация на тему &quot;Забота о слабых &quot; к уроку. Скачать powerpoint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6038" cy="5815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763688" y="771550"/>
            <a:ext cx="6048672" cy="172819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60895" y="1075453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ru-RU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endParaRPr lang="ru-RU" sz="5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444208" y="1162236"/>
            <a:ext cx="1200827" cy="108200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678174" y="1103074"/>
            <a:ext cx="7328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2</a:t>
            </a:r>
            <a:endParaRPr lang="ru-RU" sz="7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37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6444208" y="1162236"/>
            <a:ext cx="1200827" cy="108200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678174" y="1103074"/>
            <a:ext cx="7328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2</a:t>
            </a:r>
            <a:endParaRPr lang="ru-RU" sz="7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19" descr="Blank sign template with kids and green board illustration Stock Vector  Image &amp;amp; Art - Alam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3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267744" y="420684"/>
            <a:ext cx="604867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solidFill>
                  <a:srgbClr val="FFFF00"/>
                </a:solidFill>
              </a:rPr>
              <a:t>Mustaqil</a:t>
            </a:r>
            <a:r>
              <a:rPr lang="en-US" sz="6000" dirty="0" smtClean="0">
                <a:solidFill>
                  <a:srgbClr val="FFFF00"/>
                </a:solidFill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</a:rPr>
              <a:t>topshiriq</a:t>
            </a:r>
            <a:r>
              <a:rPr lang="en-US" sz="6000" dirty="0" smtClean="0">
                <a:solidFill>
                  <a:srgbClr val="FFFF00"/>
                </a:solidFill>
              </a:rPr>
              <a:t>:</a:t>
            </a:r>
          </a:p>
          <a:p>
            <a:r>
              <a:rPr lang="en-US" sz="5400" dirty="0" smtClean="0">
                <a:solidFill>
                  <a:srgbClr val="FFFF00"/>
                </a:solidFill>
              </a:rPr>
              <a:t>   (102-bet. 5-misol)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40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89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763688" y="269301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(102-bet)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8094" y="1338145"/>
            <a:ext cx="8155525" cy="12585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439652" y="1321084"/>
            <a:ext cx="752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6      2    8     4     7    3     1     5     9   10    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>
            <a:endCxn id="13" idx="3"/>
          </p:cNvCxnSpPr>
          <p:nvPr/>
        </p:nvCxnSpPr>
        <p:spPr>
          <a:xfrm flipV="1">
            <a:off x="1439652" y="1967415"/>
            <a:ext cx="7203967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81469" y="1692512"/>
            <a:ext cx="983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x 8</a:t>
            </a:r>
            <a:endParaRPr lang="ru-RU" sz="3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V="1">
            <a:off x="1439652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507605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7956376" y="1338145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7236296" y="1338145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651621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579613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V="1">
            <a:off x="435597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V="1">
            <a:off x="363589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V="1">
            <a:off x="291581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V="1">
            <a:off x="219573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488094" y="3075806"/>
            <a:ext cx="8155525" cy="12585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единительная линия 72"/>
          <p:cNvCxnSpPr>
            <a:endCxn id="72" idx="3"/>
          </p:cNvCxnSpPr>
          <p:nvPr/>
        </p:nvCxnSpPr>
        <p:spPr>
          <a:xfrm flipV="1">
            <a:off x="1439652" y="3705076"/>
            <a:ext cx="7203967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1439652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81468" y="3381911"/>
            <a:ext cx="983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: 8</a:t>
            </a:r>
            <a:endParaRPr lang="ru-RU" sz="3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 flipV="1">
            <a:off x="507605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V="1">
            <a:off x="7956376" y="307580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V="1">
            <a:off x="7236296" y="307580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651621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579613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435597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363589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flipV="1">
            <a:off x="291581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V="1">
            <a:off x="219573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1337347" y="1967416"/>
            <a:ext cx="752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48                        56    		    72     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331640" y="3079340"/>
            <a:ext cx="752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64   16   48   32  56  80   24  40   72   8            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439652" y="3704035"/>
            <a:ext cx="752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 		            7			    9     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423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Снег кружится... - Gif-анимация - Природа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7784" y="10595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19672" y="411510"/>
            <a:ext cx="5976664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01731" y="411510"/>
            <a:ext cx="58958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29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6444208" y="1162236"/>
            <a:ext cx="1200827" cy="108200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678174" y="1103074"/>
            <a:ext cx="7328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2</a:t>
            </a:r>
            <a:endParaRPr lang="ru-RU" sz="7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19" descr="Blank sign template with kids and green board illustration Stock Vector  Image &amp;amp; Art - Alam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3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627784" y="309469"/>
            <a:ext cx="61206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</a:rPr>
              <a:t>	  </a:t>
            </a:r>
            <a:r>
              <a:rPr lang="en-US" sz="4800" dirty="0" err="1" smtClean="0">
                <a:solidFill>
                  <a:srgbClr val="FFFF00"/>
                </a:solidFill>
              </a:rPr>
              <a:t>Mavzu</a:t>
            </a:r>
            <a:r>
              <a:rPr lang="en-US" sz="4800" dirty="0" smtClean="0">
                <a:solidFill>
                  <a:srgbClr val="FFFF00"/>
                </a:solidFill>
              </a:rPr>
              <a:t>: </a:t>
            </a:r>
          </a:p>
          <a:p>
            <a:r>
              <a:rPr lang="en-US" sz="4800" dirty="0" smtClean="0">
                <a:solidFill>
                  <a:srgbClr val="FFFF00"/>
                </a:solidFill>
              </a:rPr>
              <a:t>  </a:t>
            </a:r>
            <a:r>
              <a:rPr lang="en-US" sz="4800" dirty="0" err="1" smtClean="0">
                <a:solidFill>
                  <a:srgbClr val="FFFF00"/>
                </a:solidFill>
              </a:rPr>
              <a:t>Sonni</a:t>
            </a:r>
            <a:r>
              <a:rPr lang="en-US" sz="4800" dirty="0" smtClean="0">
                <a:solidFill>
                  <a:srgbClr val="FFFF00"/>
                </a:solidFill>
              </a:rPr>
              <a:t> 8 </a:t>
            </a:r>
            <a:r>
              <a:rPr lang="en-US" sz="4800" dirty="0" err="1" smtClean="0">
                <a:solidFill>
                  <a:srgbClr val="FFFF00"/>
                </a:solidFill>
              </a:rPr>
              <a:t>ga</a:t>
            </a:r>
            <a:r>
              <a:rPr lang="en-US" sz="4800" dirty="0" smtClean="0">
                <a:solidFill>
                  <a:srgbClr val="FFFF00"/>
                </a:solidFill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</a:rPr>
              <a:t>bo‘lish</a:t>
            </a:r>
            <a:endParaRPr lang="en-US" sz="4800" dirty="0" smtClean="0">
              <a:solidFill>
                <a:srgbClr val="FFFF00"/>
              </a:solidFill>
            </a:endParaRPr>
          </a:p>
          <a:p>
            <a:r>
              <a:rPr lang="en-US" sz="4400" dirty="0" smtClean="0">
                <a:solidFill>
                  <a:srgbClr val="FFFF00"/>
                </a:solidFill>
              </a:rPr>
              <a:t>   (102-bet. 12-dars)</a:t>
            </a:r>
            <a:endParaRPr lang="ru-RU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13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6444208" y="1162236"/>
            <a:ext cx="1200827" cy="108200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678174" y="1103074"/>
            <a:ext cx="7328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2</a:t>
            </a:r>
            <a:endParaRPr lang="ru-RU" sz="7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19" descr="Blank sign template with kids and green board illustration Stock Vector  Image &amp;amp; Art - Alam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3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699792" y="263426"/>
            <a:ext cx="520424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solidFill>
                  <a:srgbClr val="FFFF00"/>
                </a:solidFill>
              </a:rPr>
              <a:t>Mustaqil</a:t>
            </a:r>
            <a:r>
              <a:rPr lang="en-US" sz="4800" dirty="0" smtClean="0">
                <a:solidFill>
                  <a:srgbClr val="FFFF00"/>
                </a:solidFill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</a:rPr>
              <a:t>topshiriqni</a:t>
            </a:r>
            <a:endParaRPr lang="en-US" sz="4800" dirty="0" smtClean="0">
              <a:solidFill>
                <a:srgbClr val="FFFF00"/>
              </a:solidFill>
            </a:endParaRPr>
          </a:p>
          <a:p>
            <a:r>
              <a:rPr lang="en-US" sz="4800" dirty="0">
                <a:solidFill>
                  <a:srgbClr val="FFFF00"/>
                </a:solidFill>
              </a:rPr>
              <a:t>	</a:t>
            </a:r>
            <a:r>
              <a:rPr lang="en-US" sz="4800" dirty="0" smtClean="0">
                <a:solidFill>
                  <a:srgbClr val="FFFF00"/>
                </a:solidFill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</a:rPr>
              <a:t>tekshiramiz</a:t>
            </a:r>
            <a:r>
              <a:rPr lang="en-US" sz="4800" dirty="0" smtClean="0">
                <a:solidFill>
                  <a:srgbClr val="FFFF00"/>
                </a:solidFill>
              </a:rPr>
              <a:t>:</a:t>
            </a:r>
          </a:p>
          <a:p>
            <a:r>
              <a:rPr lang="en-US" sz="4400" dirty="0" smtClean="0">
                <a:solidFill>
                  <a:srgbClr val="FFFF00"/>
                </a:solidFill>
              </a:rPr>
              <a:t>   (101-bet. 5-misol)</a:t>
            </a:r>
            <a:endParaRPr lang="ru-RU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070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94053" y="223932"/>
            <a:ext cx="32095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1168920"/>
            <a:ext cx="48965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14:2	                  12:3	                  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21:7  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          28:7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28:4	                  18:3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42411" y="1172465"/>
            <a:ext cx="814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= 7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45185" y="2400026"/>
            <a:ext cx="814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= 7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42411" y="3651870"/>
            <a:ext cx="986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= 10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92074" y="3005539"/>
            <a:ext cx="814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= 8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70028" y="1172465"/>
            <a:ext cx="814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= 4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81534" y="2424294"/>
            <a:ext cx="814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= 6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87624" y="2931790"/>
            <a:ext cx="48965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	                  56:7</a:t>
            </a:r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           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60:6	</a:t>
            </a:r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  70:7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31041" y="1777963"/>
            <a:ext cx="814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= 3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45185" y="3014570"/>
            <a:ext cx="814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= 1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81535" y="1815250"/>
            <a:ext cx="814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= 4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81535" y="3623558"/>
            <a:ext cx="10743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= 10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683568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95789" y="285486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80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259632" y="223931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savatda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nechtadan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koptok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552" y="285486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24212" y="381069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48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31867" y="3802197"/>
            <a:ext cx="17285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 x 6 =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8" name="Picture 4" descr="D:\images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856" y="987574"/>
            <a:ext cx="133801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D:\images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040" y="987574"/>
            <a:ext cx="133801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images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232" y="987574"/>
            <a:ext cx="1311925" cy="134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D:\images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407" y="987574"/>
            <a:ext cx="1311925" cy="134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D:\images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427734"/>
            <a:ext cx="133801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D:\images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427734"/>
            <a:ext cx="133801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D:\images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427734"/>
            <a:ext cx="1311925" cy="134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images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199" y="2427734"/>
            <a:ext cx="1311925" cy="134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4139754" y="3802197"/>
            <a:ext cx="17285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48 : 8 =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50137" y="378801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6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2756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970528" y="341243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Savatdan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tashqarida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-chi?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285486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62158" y="3339326"/>
            <a:ext cx="1379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       =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 descr="Мяч футбольный надувной резиновый, креативный мягкий надувной мяч для  пляжного бассейна, Игрушки для раннего развития, подарок для детей и  малышей|Мячики| | АлиЭкспресс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2641">
            <a:off x="5955511" y="1489201"/>
            <a:ext cx="1448446" cy="144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Мяч футбольный надувной резиновый, креативный мягкий надувной мяч для  пляжного бассейна, Игрушки для раннего развития, подарок для детей и  малышей|Мячики| | АлиЭкспресс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892150" y="1526516"/>
            <a:ext cx="1413340" cy="141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Мяч футбольный надувной резиновый, креативный мягкий надувной мяч для  пляжного бассейна, Игрушки для раннего развития, подарок для детей и  малышей|Мячики| | АлиЭкспресс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53086">
            <a:off x="1405284" y="1454973"/>
            <a:ext cx="1477374" cy="1477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209109" y="3451142"/>
            <a:ext cx="565819" cy="5393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019522" y="3374502"/>
            <a:ext cx="8194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15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87513" y="3451142"/>
            <a:ext cx="565819" cy="5393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150197" y="3451142"/>
            <a:ext cx="565819" cy="5393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004119" y="3361439"/>
            <a:ext cx="5597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3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71909" y="3369354"/>
            <a:ext cx="5597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5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09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58025E-6 C 0.02986 -0.03765 0.07448 -0.06203 0.12466 -0.06203 C 0.17466 -0.06203 0.2191 -0.03796 0.24931 -3.58025E-6 C 0.21927 0.03797 0.17466 0.06204 0.125 0.06235 C 0.07448 0.06204 0.02986 0.03735 -3.05556E-6 -3.58025E-6 Z " pathEditMode="relative" rAng="0" ptsTypes="fffff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328873" y="341243"/>
            <a:ext cx="7707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Hisoblashlarni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(102-bet)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4567" y="309620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38235" y="2646979"/>
            <a:ext cx="2351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 : 8 = 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968833" y="1234770"/>
            <a:ext cx="792088" cy="112112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1256865" y="1378786"/>
            <a:ext cx="216024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1081054" y="1954850"/>
            <a:ext cx="247819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1364877" y="1954850"/>
            <a:ext cx="252028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865753" y="1234600"/>
            <a:ext cx="792088" cy="112112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Равнобедренный треугольник 52"/>
          <p:cNvSpPr/>
          <p:nvPr/>
        </p:nvSpPr>
        <p:spPr>
          <a:xfrm>
            <a:off x="2153785" y="1378616"/>
            <a:ext cx="216024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/>
          <p:cNvSpPr/>
          <p:nvPr/>
        </p:nvSpPr>
        <p:spPr>
          <a:xfrm>
            <a:off x="1977974" y="1954680"/>
            <a:ext cx="247819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Равнобедренный треугольник 54"/>
          <p:cNvSpPr/>
          <p:nvPr/>
        </p:nvSpPr>
        <p:spPr>
          <a:xfrm>
            <a:off x="2261797" y="1954680"/>
            <a:ext cx="252028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2762158" y="1234770"/>
            <a:ext cx="792088" cy="112112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Равнобедренный треугольник 56"/>
          <p:cNvSpPr/>
          <p:nvPr/>
        </p:nvSpPr>
        <p:spPr>
          <a:xfrm>
            <a:off x="3050190" y="1378786"/>
            <a:ext cx="216024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Равнобедренный треугольник 57"/>
          <p:cNvSpPr/>
          <p:nvPr/>
        </p:nvSpPr>
        <p:spPr>
          <a:xfrm>
            <a:off x="2874379" y="1954850"/>
            <a:ext cx="247819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Равнобедренный треугольник 58"/>
          <p:cNvSpPr/>
          <p:nvPr/>
        </p:nvSpPr>
        <p:spPr>
          <a:xfrm>
            <a:off x="3158202" y="1954850"/>
            <a:ext cx="252028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3683583" y="1224209"/>
            <a:ext cx="792088" cy="112112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Равнобедренный треугольник 60"/>
          <p:cNvSpPr/>
          <p:nvPr/>
        </p:nvSpPr>
        <p:spPr>
          <a:xfrm>
            <a:off x="3971615" y="1368225"/>
            <a:ext cx="216024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Равнобедренный треугольник 61"/>
          <p:cNvSpPr/>
          <p:nvPr/>
        </p:nvSpPr>
        <p:spPr>
          <a:xfrm>
            <a:off x="3795804" y="1944289"/>
            <a:ext cx="247819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/>
          <p:cNvSpPr/>
          <p:nvPr/>
        </p:nvSpPr>
        <p:spPr>
          <a:xfrm>
            <a:off x="4079627" y="1944289"/>
            <a:ext cx="252028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4591775" y="1234770"/>
            <a:ext cx="792088" cy="112112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Равнобедренный треугольник 64"/>
          <p:cNvSpPr/>
          <p:nvPr/>
        </p:nvSpPr>
        <p:spPr>
          <a:xfrm>
            <a:off x="4879807" y="1378786"/>
            <a:ext cx="216024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Равнобедренный треугольник 65"/>
          <p:cNvSpPr/>
          <p:nvPr/>
        </p:nvSpPr>
        <p:spPr>
          <a:xfrm>
            <a:off x="4703996" y="1954850"/>
            <a:ext cx="247819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Равнобедренный треугольник 66"/>
          <p:cNvSpPr/>
          <p:nvPr/>
        </p:nvSpPr>
        <p:spPr>
          <a:xfrm>
            <a:off x="4987819" y="1954850"/>
            <a:ext cx="252028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5508104" y="1224209"/>
            <a:ext cx="792088" cy="112112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Равнобедренный треугольник 68"/>
          <p:cNvSpPr/>
          <p:nvPr/>
        </p:nvSpPr>
        <p:spPr>
          <a:xfrm>
            <a:off x="5796136" y="1368225"/>
            <a:ext cx="216024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Равнобедренный треугольник 69"/>
          <p:cNvSpPr/>
          <p:nvPr/>
        </p:nvSpPr>
        <p:spPr>
          <a:xfrm>
            <a:off x="5620325" y="1944289"/>
            <a:ext cx="247819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Равнобедренный треугольник 70"/>
          <p:cNvSpPr/>
          <p:nvPr/>
        </p:nvSpPr>
        <p:spPr>
          <a:xfrm>
            <a:off x="5904148" y="1944289"/>
            <a:ext cx="252028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6408204" y="1224209"/>
            <a:ext cx="792088" cy="112112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Равнобедренный треугольник 72"/>
          <p:cNvSpPr/>
          <p:nvPr/>
        </p:nvSpPr>
        <p:spPr>
          <a:xfrm>
            <a:off x="6696236" y="1368225"/>
            <a:ext cx="216024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Равнобедренный треугольник 73"/>
          <p:cNvSpPr/>
          <p:nvPr/>
        </p:nvSpPr>
        <p:spPr>
          <a:xfrm>
            <a:off x="6520425" y="1944289"/>
            <a:ext cx="247819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Равнобедренный треугольник 74"/>
          <p:cNvSpPr/>
          <p:nvPr/>
        </p:nvSpPr>
        <p:spPr>
          <a:xfrm>
            <a:off x="6804248" y="1944289"/>
            <a:ext cx="252028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7308304" y="1234770"/>
            <a:ext cx="792088" cy="112112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Равнобедренный треугольник 76"/>
          <p:cNvSpPr/>
          <p:nvPr/>
        </p:nvSpPr>
        <p:spPr>
          <a:xfrm>
            <a:off x="7596336" y="1378786"/>
            <a:ext cx="216024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Равнобедренный треугольник 77"/>
          <p:cNvSpPr/>
          <p:nvPr/>
        </p:nvSpPr>
        <p:spPr>
          <a:xfrm>
            <a:off x="7420525" y="1954850"/>
            <a:ext cx="247819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Равнобедренный треугольник 78"/>
          <p:cNvSpPr/>
          <p:nvPr/>
        </p:nvSpPr>
        <p:spPr>
          <a:xfrm>
            <a:off x="7704348" y="1954850"/>
            <a:ext cx="252028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TextBox 79"/>
          <p:cNvSpPr txBox="1"/>
          <p:nvPr/>
        </p:nvSpPr>
        <p:spPr>
          <a:xfrm>
            <a:off x="1470691" y="3294762"/>
            <a:ext cx="2351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16 : 8 = 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464576" y="4002648"/>
            <a:ext cx="2351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24 : 8 = 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936246" y="2766611"/>
            <a:ext cx="520285" cy="5069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3159391" y="3452652"/>
            <a:ext cx="520285" cy="5069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3150087" y="4164136"/>
            <a:ext cx="520285" cy="5069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70202" y="2680781"/>
            <a:ext cx="5597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1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50190" y="3354865"/>
            <a:ext cx="5597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2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60497" y="4062751"/>
            <a:ext cx="5597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3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7539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83" grpId="0" animBg="1"/>
      <p:bldP spid="84" grpId="0" animBg="1"/>
      <p:bldP spid="5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835696" y="289467"/>
            <a:ext cx="6705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(102-bet)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2992588"/>
            <a:ext cx="1440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x 3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8749" y="17796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98749" y="22368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354533" y="2236862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355949" y="1779662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11733" y="1779662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813149" y="2236862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793504" y="17796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793504" y="2236862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250704" y="2236862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50704" y="17796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706488" y="17796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707904" y="2236862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737720" y="179182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737720" y="224902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194920" y="224902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194920" y="179182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650704" y="179182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652120" y="224902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681936" y="177208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681936" y="222928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139136" y="222928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7139136" y="177208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7594920" y="177208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596336" y="222928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2627784" y="3004970"/>
            <a:ext cx="1440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x 2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787443" y="2996341"/>
            <a:ext cx="1440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: 2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803667" y="2993219"/>
            <a:ext cx="1440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 : 2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050704" y="177208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8052120" y="222928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1354533" y="17796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1354533" y="22368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811733" y="17796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1811733" y="22368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2793504" y="22368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3250704" y="22368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3706488" y="22368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4739136" y="1799619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5196336" y="1799619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5652120" y="1799619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6683352" y="1772088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7140552" y="1772088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7596336" y="1772088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8050704" y="1772088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1510102" y="3004241"/>
            <a:ext cx="814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= 6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611325" y="3004970"/>
            <a:ext cx="814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= 6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695271" y="2993219"/>
            <a:ext cx="814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= 3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726977" y="2992588"/>
            <a:ext cx="814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= 4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10698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7" grpId="0"/>
      <p:bldP spid="58" grpId="0"/>
      <p:bldP spid="59" grpId="0"/>
      <p:bldP spid="6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89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825405" y="289467"/>
            <a:ext cx="4476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(102-bet)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8094" y="2114550"/>
            <a:ext cx="555513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1853119" y="1543829"/>
            <a:ext cx="983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+56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5665" y="2007870"/>
            <a:ext cx="720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56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71600" y="1543828"/>
            <a:ext cx="720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:7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547664" y="2109355"/>
            <a:ext cx="555513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2627784" y="2109355"/>
            <a:ext cx="555513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707904" y="2109355"/>
            <a:ext cx="555513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1596692" y="2014789"/>
            <a:ext cx="568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783040" y="2114550"/>
            <a:ext cx="555513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5888695" y="2114550"/>
            <a:ext cx="555513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8088106" y="2114550"/>
            <a:ext cx="555513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6968815" y="2107270"/>
            <a:ext cx="555513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6" name="Прямая со стрелкой 45"/>
          <p:cNvCxnSpPr/>
          <p:nvPr/>
        </p:nvCxnSpPr>
        <p:spPr>
          <a:xfrm>
            <a:off x="1099474" y="2346354"/>
            <a:ext cx="42177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2134004" y="2346354"/>
            <a:ext cx="42177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3233847" y="2354753"/>
            <a:ext cx="42177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4325271" y="2354753"/>
            <a:ext cx="42177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5372111" y="2354753"/>
            <a:ext cx="42177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6526492" y="2361161"/>
            <a:ext cx="42177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7606612" y="2354753"/>
            <a:ext cx="42177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3131840" y="1519502"/>
            <a:ext cx="983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:8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236444" y="1556791"/>
            <a:ext cx="983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+7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289061" y="1556792"/>
            <a:ext cx="983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444208" y="1536739"/>
            <a:ext cx="983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x7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497572" y="1563637"/>
            <a:ext cx="983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+7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555776" y="2023188"/>
            <a:ext cx="732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64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767181" y="2007869"/>
            <a:ext cx="732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715122" y="2019984"/>
            <a:ext cx="732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15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927421" y="2037995"/>
            <a:ext cx="732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935978" y="2007868"/>
            <a:ext cx="732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49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028682" y="2000224"/>
            <a:ext cx="732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56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7" name="Picture 4" descr="Мультфильм маленький мальчик учится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733" y="3291830"/>
            <a:ext cx="2138264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67606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60" grpId="0"/>
      <p:bldP spid="61" grpId="0"/>
      <p:bldP spid="62" grpId="0"/>
      <p:bldP spid="63" grpId="0"/>
      <p:bldP spid="37" grpId="0"/>
      <p:bldP spid="3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206</Words>
  <Application>Microsoft Office PowerPoint</Application>
  <PresentationFormat>Экран (16:9)</PresentationFormat>
  <Paragraphs>86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22</cp:revision>
  <dcterms:created xsi:type="dcterms:W3CDTF">2021-11-16T09:25:28Z</dcterms:created>
  <dcterms:modified xsi:type="dcterms:W3CDTF">2021-11-21T08:05:11Z</dcterms:modified>
</cp:coreProperties>
</file>