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1" r:id="rId4"/>
    <p:sldId id="264" r:id="rId5"/>
    <p:sldId id="256" r:id="rId6"/>
    <p:sldId id="265" r:id="rId7"/>
    <p:sldId id="266" r:id="rId8"/>
    <p:sldId id="267" r:id="rId9"/>
    <p:sldId id="268" r:id="rId10"/>
    <p:sldId id="262" r:id="rId11"/>
    <p:sldId id="269" r:id="rId12"/>
    <p:sldId id="26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на тему &quot;Забота о слабых &quot; к уроку. Скачать powerpoint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38" cy="58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771550"/>
            <a:ext cx="6048672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60895" y="107545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44208" y="1162236"/>
            <a:ext cx="1200827" cy="10820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78174" y="1103074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44208" y="1162236"/>
            <a:ext cx="1200827" cy="10820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78174" y="1103074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 descr="Blank sign template with kids and green board illustration Stock Vector  Image &amp;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7744" y="420684"/>
            <a:ext cx="60486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Mustaqil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topshiriq</a:t>
            </a:r>
            <a:r>
              <a:rPr lang="en-US" sz="60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sz="5400" dirty="0" smtClean="0">
                <a:solidFill>
                  <a:srgbClr val="FFFF00"/>
                </a:solidFill>
              </a:rPr>
              <a:t>   (102-bet. 5-misol)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26930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(102-bet)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094" y="1338145"/>
            <a:ext cx="8155525" cy="1258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39652" y="1321084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6      2    8     4     7    3     1     5     9   10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13" idx="3"/>
          </p:cNvCxnSpPr>
          <p:nvPr/>
        </p:nvCxnSpPr>
        <p:spPr>
          <a:xfrm flipV="1">
            <a:off x="1439652" y="1967415"/>
            <a:ext cx="720396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1469" y="1692512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 8</a:t>
            </a:r>
            <a:endParaRPr lang="ru-RU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1439652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07605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956376" y="1338145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7236296" y="1338145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651621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79613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435597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363589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91581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219573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488094" y="3075806"/>
            <a:ext cx="8155525" cy="1258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>
            <a:endCxn id="72" idx="3"/>
          </p:cNvCxnSpPr>
          <p:nvPr/>
        </p:nvCxnSpPr>
        <p:spPr>
          <a:xfrm flipV="1">
            <a:off x="1439652" y="3705076"/>
            <a:ext cx="720396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1439652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1468" y="3381911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8</a:t>
            </a:r>
            <a:endParaRPr lang="ru-RU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507605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7956376" y="307580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7236296" y="307580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651621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579613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435597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363589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291581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219573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337347" y="1967416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48                        56    		    72 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31640" y="3079340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64   16   48   32  56  80   24  40   72   8        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39652" y="3704035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		            7			    9 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нег кружится... - Gif-анимация - Природ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059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411510"/>
            <a:ext cx="597666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01731" y="411510"/>
            <a:ext cx="5895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44208" y="1162236"/>
            <a:ext cx="1200827" cy="10820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78174" y="1103074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 descr="Blank sign template with kids and green board illustration Stock Vector  Image &amp;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7784" y="309469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	  </a:t>
            </a:r>
            <a:r>
              <a:rPr lang="en-US" sz="4800" dirty="0" err="1" smtClean="0">
                <a:solidFill>
                  <a:srgbClr val="FFFF00"/>
                </a:solidFill>
              </a:rPr>
              <a:t>Mavzu</a:t>
            </a:r>
            <a:r>
              <a:rPr lang="en-US" sz="4800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n-US" sz="4800" dirty="0" smtClean="0">
                <a:solidFill>
                  <a:srgbClr val="FFFF00"/>
                </a:solidFill>
              </a:rPr>
              <a:t>  </a:t>
            </a:r>
            <a:r>
              <a:rPr lang="en-US" sz="4800" dirty="0" err="1" smtClean="0">
                <a:solidFill>
                  <a:srgbClr val="FFFF00"/>
                </a:solidFill>
              </a:rPr>
              <a:t>Sonni</a:t>
            </a:r>
            <a:r>
              <a:rPr lang="en-US" sz="4800" dirty="0" smtClean="0">
                <a:solidFill>
                  <a:srgbClr val="FFFF00"/>
                </a:solidFill>
              </a:rPr>
              <a:t> 8 </a:t>
            </a:r>
            <a:r>
              <a:rPr lang="en-US" sz="4800" dirty="0" err="1" smtClean="0">
                <a:solidFill>
                  <a:srgbClr val="FFFF00"/>
                </a:solidFill>
              </a:rPr>
              <a:t>ga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bo‘lish</a:t>
            </a:r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en-US" sz="4400" dirty="0" smtClean="0">
                <a:solidFill>
                  <a:srgbClr val="FFFF00"/>
                </a:solidFill>
              </a:rPr>
              <a:t>   (102-bet. 12-dars)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44208" y="1162236"/>
            <a:ext cx="1200827" cy="10820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78174" y="1103074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 descr="Blank sign template with kids and green board illustration Stock Vector  Image &amp;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263426"/>
            <a:ext cx="52042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Mustaqil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topshiriqni</a:t>
            </a:r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	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tekshiramiz</a:t>
            </a:r>
            <a:r>
              <a:rPr lang="en-US" sz="48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   (101-bet. 5-misol)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4053" y="223932"/>
            <a:ext cx="3209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168920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14:2	                  12:3	                 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21:7 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          28:7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28:4	                  18:3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411" y="1172465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= 7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185" y="2400026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= 7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411" y="3651870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10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2074" y="3005539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= 8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0028" y="1172465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= 4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534" y="2424294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= 6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2931790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	                  56:7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       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60:6	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  70:7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1041" y="1777963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= 3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5185" y="301457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= 1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535" y="181525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= 4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535" y="3623558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= 10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3568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95789" y="285486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59632" y="22393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savatda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285486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4212" y="381069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48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867" y="3802197"/>
            <a:ext cx="172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x 6 =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56" y="987574"/>
            <a:ext cx="13380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40" y="987574"/>
            <a:ext cx="13380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32" y="987574"/>
            <a:ext cx="1311925" cy="13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07" y="987574"/>
            <a:ext cx="1311925" cy="13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7734"/>
            <a:ext cx="13380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7734"/>
            <a:ext cx="13380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7734"/>
            <a:ext cx="1311925" cy="13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427734"/>
            <a:ext cx="1311925" cy="13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139754" y="3802197"/>
            <a:ext cx="172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48 : 8 =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0137" y="378801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6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7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0528" y="341243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Savatdan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tashqarida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85486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158" y="3339326"/>
            <a:ext cx="137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      =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яч футбольный надувной резиновый, креативный мягкий надувной мяч для  пляжного бассейна, Игрушки для раннего развития, подарок для детей и  малышей|Мячики| | АлиЭкспрес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641">
            <a:off x="5955511" y="1489201"/>
            <a:ext cx="1448446" cy="14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Мяч футбольный надувной резиновый, креативный мягкий надувной мяч для  пляжного бассейна, Игрушки для раннего развития, подарок для детей и  малышей|Мячики| | АлиЭкспрес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92150" y="1526516"/>
            <a:ext cx="1413340" cy="141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Мяч футбольный надувной резиновый, креативный мягкий надувной мяч для  пляжного бассейна, Игрушки для раннего развития, подарок для детей и  малышей|Мячики| | АлиЭкспрес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3086">
            <a:off x="1405284" y="1454973"/>
            <a:ext cx="1477374" cy="14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9109" y="3451142"/>
            <a:ext cx="565819" cy="539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19522" y="3374502"/>
            <a:ext cx="819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15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87513" y="3451142"/>
            <a:ext cx="565819" cy="539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50197" y="3451142"/>
            <a:ext cx="565819" cy="539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04119" y="3361439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3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1909" y="336935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5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8025E-6 C 0.02986 -0.03765 0.07448 -0.06203 0.12466 -0.06203 C 0.17466 -0.06203 0.2191 -0.03796 0.24931 -3.58025E-6 C 0.21927 0.03797 0.17466 0.06204 0.125 0.06235 C 0.07448 0.06204 0.02986 0.03735 -3.05556E-6 -3.58025E-6 Z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28873" y="341243"/>
            <a:ext cx="770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(102-bet)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567" y="309620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8235" y="2646979"/>
            <a:ext cx="235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: 8 = 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68833" y="1234770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256865" y="1378786"/>
            <a:ext cx="216024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081054" y="1954850"/>
            <a:ext cx="247819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364877" y="1954850"/>
            <a:ext cx="25202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865753" y="1234600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2153785" y="1378616"/>
            <a:ext cx="216024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1977974" y="1954680"/>
            <a:ext cx="247819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2261797" y="1954680"/>
            <a:ext cx="25202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762158" y="1234770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3050190" y="1378786"/>
            <a:ext cx="216024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2874379" y="1954850"/>
            <a:ext cx="247819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3158202" y="1954850"/>
            <a:ext cx="25202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683583" y="1224209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3971615" y="1368225"/>
            <a:ext cx="216024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/>
          <p:cNvSpPr/>
          <p:nvPr/>
        </p:nvSpPr>
        <p:spPr>
          <a:xfrm>
            <a:off x="3795804" y="1944289"/>
            <a:ext cx="247819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>
            <a:off x="4079627" y="1944289"/>
            <a:ext cx="25202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591775" y="1234770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4879807" y="1378786"/>
            <a:ext cx="216024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4703996" y="1954850"/>
            <a:ext cx="247819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>
            <a:off x="4987819" y="1954850"/>
            <a:ext cx="25202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08104" y="1224209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>
            <a:off x="5796136" y="1368225"/>
            <a:ext cx="216024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>
            <a:off x="5620325" y="1944289"/>
            <a:ext cx="247819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/>
          <p:cNvSpPr/>
          <p:nvPr/>
        </p:nvSpPr>
        <p:spPr>
          <a:xfrm>
            <a:off x="5904148" y="1944289"/>
            <a:ext cx="25202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408204" y="1224209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авнобедренный треугольник 72"/>
          <p:cNvSpPr/>
          <p:nvPr/>
        </p:nvSpPr>
        <p:spPr>
          <a:xfrm>
            <a:off x="6696236" y="1368225"/>
            <a:ext cx="216024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6520425" y="1944289"/>
            <a:ext cx="247819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6804248" y="1944289"/>
            <a:ext cx="25202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308304" y="1234770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7596336" y="1378786"/>
            <a:ext cx="216024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7420525" y="1954850"/>
            <a:ext cx="247819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Равнобедренный треугольник 78"/>
          <p:cNvSpPr/>
          <p:nvPr/>
        </p:nvSpPr>
        <p:spPr>
          <a:xfrm>
            <a:off x="7704348" y="1954850"/>
            <a:ext cx="25202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470691" y="3294762"/>
            <a:ext cx="235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16 : 8 = 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64576" y="4002648"/>
            <a:ext cx="235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24 : 8 = 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36246" y="2766611"/>
            <a:ext cx="520285" cy="506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3159391" y="3452652"/>
            <a:ext cx="520285" cy="506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150087" y="4164136"/>
            <a:ext cx="520285" cy="506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70202" y="2680781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1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0190" y="3354865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0497" y="4062751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3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53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3" grpId="0" animBg="1"/>
      <p:bldP spid="84" grpId="0" animBg="1"/>
      <p:bldP spid="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289467"/>
            <a:ext cx="670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(102-bet)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992588"/>
            <a:ext cx="144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x 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8749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8749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4533" y="22368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5949" y="17796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11733" y="17796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13149" y="22368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93504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93504" y="22368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50704" y="22368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50704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06488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22368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737720" y="179182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37720" y="224902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94920" y="224902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94920" y="179182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50704" y="179182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52120" y="224902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81936" y="17720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81936" y="22292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39136" y="22292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139136" y="17720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594920" y="17720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96336" y="22292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627784" y="3004970"/>
            <a:ext cx="144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x 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7443" y="2996341"/>
            <a:ext cx="144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: 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3667" y="2993219"/>
            <a:ext cx="144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: 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50704" y="17720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052120" y="22292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354533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354533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811733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811733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93504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250704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706488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739136" y="1799619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196336" y="1799619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652120" y="1799619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683352" y="17720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140552" y="17720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96336" y="17720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050704" y="17720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1510102" y="3004241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= 6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11325" y="300497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= 6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95271" y="2993219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= 3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26977" y="2992588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= 4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06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25405" y="289467"/>
            <a:ext cx="447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(102-bet)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094" y="2114550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853119" y="1543829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+56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665" y="2007870"/>
            <a:ext cx="72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56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600" y="1543828"/>
            <a:ext cx="72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:7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47664" y="2109355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627784" y="2109355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707904" y="2109355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596692" y="2014789"/>
            <a:ext cx="56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83040" y="2114550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888695" y="2114550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88106" y="2114550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968815" y="2107270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099474" y="2346354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134004" y="2346354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233847" y="2354753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325271" y="2354753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372111" y="2354753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526492" y="2361161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606612" y="2354753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31840" y="1519502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36444" y="1556791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+7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9061" y="1556792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44208" y="1536739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x7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7572" y="1563637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+7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55776" y="2023188"/>
            <a:ext cx="73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64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67181" y="2007869"/>
            <a:ext cx="73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15122" y="2019984"/>
            <a:ext cx="73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27421" y="2037995"/>
            <a:ext cx="73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5978" y="2007868"/>
            <a:ext cx="73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49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28682" y="2000224"/>
            <a:ext cx="73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56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7" name="Picture 4" descr="Мультфильм маленький мальчик учится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33" y="3291830"/>
            <a:ext cx="21382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76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0" grpId="0"/>
      <p:bldP spid="61" grpId="0"/>
      <p:bldP spid="62" grpId="0"/>
      <p:bldP spid="63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206</Words>
  <Application>Microsoft Office PowerPoint</Application>
  <PresentationFormat>Экран (16:9)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22</cp:revision>
  <dcterms:created xsi:type="dcterms:W3CDTF">2021-11-16T09:25:28Z</dcterms:created>
  <dcterms:modified xsi:type="dcterms:W3CDTF">2021-11-21T08:05:11Z</dcterms:modified>
</cp:coreProperties>
</file>