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59" r:id="rId5"/>
    <p:sldId id="266" r:id="rId6"/>
    <p:sldId id="267" r:id="rId7"/>
    <p:sldId id="269" r:id="rId8"/>
    <p:sldId id="268" r:id="rId9"/>
    <p:sldId id="270" r:id="rId10"/>
    <p:sldId id="271" r:id="rId11"/>
    <p:sldId id="264" r:id="rId12"/>
    <p:sldId id="265" r:id="rId13"/>
    <p:sldId id="258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Зимняя рамочка для фото со снеговико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1203598"/>
            <a:ext cx="5400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Лучшие Boarders GIF | Gfyca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486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52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27417" y="643163"/>
            <a:ext cx="4252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ta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qatorga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90 ta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567" y="309620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Деревья без фона. Trees in the Garden#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553588"/>
            <a:ext cx="972108" cy="229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99713" y="1277347"/>
            <a:ext cx="3702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qatorga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ta  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99713" y="1953817"/>
            <a:ext cx="4266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90:9=10 (ta)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4567" y="2600148"/>
            <a:ext cx="6425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qatorga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ko‘chat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ekilgan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613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Juego de mesa, pizarra escolar verde, pizarra verde y marrón., rectángulo,  clipart de la escuela, Junta de Educación png | PNG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7624" y="987574"/>
            <a:ext cx="65391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Mustaqil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topshiriq</a:t>
            </a:r>
            <a:r>
              <a:rPr lang="en-US" sz="6000" dirty="0" smtClean="0">
                <a:solidFill>
                  <a:srgbClr val="FFFF00"/>
                </a:solidFill>
              </a:rPr>
              <a:t>:</a:t>
            </a:r>
          </a:p>
          <a:p>
            <a:r>
              <a:rPr lang="en-US" sz="5400" dirty="0" smtClean="0">
                <a:solidFill>
                  <a:srgbClr val="FFFF00"/>
                </a:solidFill>
              </a:rPr>
              <a:t>   (10</a:t>
            </a:r>
            <a:r>
              <a:rPr lang="ru-RU" sz="5400" dirty="0" smtClean="0">
                <a:solidFill>
                  <a:srgbClr val="FFFF00"/>
                </a:solidFill>
              </a:rPr>
              <a:t>3</a:t>
            </a:r>
            <a:r>
              <a:rPr lang="en-US" sz="5400" dirty="0" smtClean="0">
                <a:solidFill>
                  <a:srgbClr val="FFFF00"/>
                </a:solidFill>
              </a:rPr>
              <a:t>-bet. </a:t>
            </a:r>
            <a:r>
              <a:rPr lang="ru-RU" sz="5400" dirty="0" smtClean="0">
                <a:solidFill>
                  <a:srgbClr val="FFFF00"/>
                </a:solidFill>
              </a:rPr>
              <a:t>6</a:t>
            </a:r>
            <a:r>
              <a:rPr lang="en-US" sz="5400" dirty="0" smtClean="0">
                <a:solidFill>
                  <a:srgbClr val="FFFF00"/>
                </a:solidFill>
              </a:rPr>
              <a:t>-</a:t>
            </a:r>
            <a:r>
              <a:rPr lang="en-US" sz="5400" dirty="0" err="1" smtClean="0">
                <a:solidFill>
                  <a:srgbClr val="FFFF00"/>
                </a:solidFill>
              </a:rPr>
              <a:t>misol</a:t>
            </a:r>
            <a:r>
              <a:rPr lang="en-US" sz="5400" dirty="0" smtClean="0">
                <a:solidFill>
                  <a:srgbClr val="FFFF00"/>
                </a:solidFill>
              </a:rPr>
              <a:t>)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7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9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269301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8094" y="1338145"/>
            <a:ext cx="8155525" cy="1258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37347" y="1313510"/>
            <a:ext cx="7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6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1  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9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endCxn id="13" idx="3"/>
          </p:cNvCxnSpPr>
          <p:nvPr/>
        </p:nvCxnSpPr>
        <p:spPr>
          <a:xfrm flipV="1">
            <a:off x="1439652" y="1967415"/>
            <a:ext cx="720396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1469" y="1692512"/>
            <a:ext cx="98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 </a:t>
            </a:r>
            <a:r>
              <a:rPr lang="ru-RU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ru-RU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1439652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507605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7956376" y="1338145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7236296" y="1338145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651621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579613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435597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363589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291581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219573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488094" y="3075806"/>
            <a:ext cx="8155525" cy="1258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>
            <a:endCxn id="72" idx="3"/>
          </p:cNvCxnSpPr>
          <p:nvPr/>
        </p:nvCxnSpPr>
        <p:spPr>
          <a:xfrm flipV="1">
            <a:off x="1439652" y="3705076"/>
            <a:ext cx="720396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1439652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1468" y="3381911"/>
            <a:ext cx="98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ru-RU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ru-RU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507605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7956376" y="307580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7236296" y="307580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651621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579613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435597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363589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291581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219573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337347" y="1967416"/>
            <a:ext cx="7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90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                    		 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         81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31640" y="3079340"/>
            <a:ext cx="7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4   1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8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3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63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27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45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9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72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     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439652" y="3704035"/>
            <a:ext cx="7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		            7		</a:t>
            </a:r>
            <a:r>
              <a:rPr lang="ru-RU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10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4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nowman Christmas Snowflake Winter PNG, Clipart, Arctic, Christmas,  Christmas Border, Christmas Decoration, Christmas Frame Fre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331640" y="195486"/>
            <a:ext cx="6264696" cy="2210544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27490" y="555526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	  		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Juego de mesa, pizarra escolar verde, pizarra verde y marrón., rectángulo,  clipart de la escuela, Junta de Educación png | PNG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51619" y="843558"/>
            <a:ext cx="684076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	  </a:t>
            </a:r>
            <a:r>
              <a:rPr lang="ru-RU" sz="4800" dirty="0" smtClean="0">
                <a:solidFill>
                  <a:srgbClr val="FFFF00"/>
                </a:solidFill>
              </a:rPr>
              <a:t>    </a:t>
            </a:r>
            <a:r>
              <a:rPr lang="en-US" sz="6000" dirty="0" err="1" smtClean="0">
                <a:solidFill>
                  <a:srgbClr val="FFFF00"/>
                </a:solidFill>
              </a:rPr>
              <a:t>Mavzu</a:t>
            </a:r>
            <a:r>
              <a:rPr lang="en-US" sz="6000" dirty="0" smtClean="0">
                <a:solidFill>
                  <a:srgbClr val="FFFF00"/>
                </a:solidFill>
              </a:rPr>
              <a:t>: </a:t>
            </a:r>
          </a:p>
          <a:p>
            <a:r>
              <a:rPr lang="en-US" sz="6000" dirty="0" smtClean="0">
                <a:solidFill>
                  <a:srgbClr val="FFFF00"/>
                </a:solidFill>
              </a:rPr>
              <a:t>  </a:t>
            </a:r>
            <a:r>
              <a:rPr lang="en-US" sz="6000" dirty="0" err="1" smtClean="0">
                <a:solidFill>
                  <a:srgbClr val="FFFF00"/>
                </a:solidFill>
              </a:rPr>
              <a:t>Sonni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ru-RU" sz="6000" dirty="0" smtClean="0">
                <a:solidFill>
                  <a:srgbClr val="FFFF00"/>
                </a:solidFill>
              </a:rPr>
              <a:t>9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ga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bo‘lish</a:t>
            </a:r>
            <a:endParaRPr lang="en-US" sz="6000" dirty="0" smtClean="0">
              <a:solidFill>
                <a:srgbClr val="FFFF00"/>
              </a:solidFill>
            </a:endParaRPr>
          </a:p>
          <a:p>
            <a:r>
              <a:rPr lang="en-US" sz="5400" dirty="0" smtClean="0">
                <a:solidFill>
                  <a:srgbClr val="FFFF00"/>
                </a:solidFill>
              </a:rPr>
              <a:t>   (103-bet. 13-dars)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Juego de mesa, pizarra escolar verde, pizarra verde y marrón., rectángulo,  clipart de la escuela, Junta de Educación png | PNG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5218" y="771550"/>
            <a:ext cx="6453562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</a:rPr>
              <a:t>Mustaqil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topshiriqni</a:t>
            </a:r>
            <a:endParaRPr lang="en-US" sz="6000" dirty="0" smtClean="0">
              <a:solidFill>
                <a:srgbClr val="FFFF00"/>
              </a:solidFill>
            </a:endParaRPr>
          </a:p>
          <a:p>
            <a:r>
              <a:rPr lang="en-US" sz="6000" dirty="0">
                <a:solidFill>
                  <a:srgbClr val="FFFF00"/>
                </a:solidFill>
              </a:rPr>
              <a:t>	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tekshiramiz</a:t>
            </a:r>
            <a:r>
              <a:rPr lang="en-US" sz="6000" dirty="0" smtClean="0">
                <a:solidFill>
                  <a:srgbClr val="FFFF00"/>
                </a:solidFill>
              </a:rPr>
              <a:t>:</a:t>
            </a:r>
          </a:p>
          <a:p>
            <a:r>
              <a:rPr lang="en-US" sz="5400" dirty="0" smtClean="0">
                <a:solidFill>
                  <a:srgbClr val="FFFF00"/>
                </a:solidFill>
              </a:rPr>
              <a:t>   (10</a:t>
            </a:r>
            <a:r>
              <a:rPr lang="ru-RU" sz="5400" dirty="0" smtClean="0">
                <a:solidFill>
                  <a:srgbClr val="FFFF00"/>
                </a:solidFill>
              </a:rPr>
              <a:t>2</a:t>
            </a:r>
            <a:r>
              <a:rPr lang="en-US" sz="5400" dirty="0" smtClean="0">
                <a:solidFill>
                  <a:srgbClr val="FFFF00"/>
                </a:solidFill>
              </a:rPr>
              <a:t>-bet. 5-misol)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0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9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269301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(102-bet)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8094" y="1338145"/>
            <a:ext cx="8155525" cy="1258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39652" y="1321084"/>
            <a:ext cx="7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6      2    8     4     7    3     1     5     9   10    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endCxn id="13" idx="3"/>
          </p:cNvCxnSpPr>
          <p:nvPr/>
        </p:nvCxnSpPr>
        <p:spPr>
          <a:xfrm flipV="1">
            <a:off x="1439652" y="1967415"/>
            <a:ext cx="720396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1469" y="1692512"/>
            <a:ext cx="98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 8</a:t>
            </a:r>
            <a:endParaRPr lang="ru-RU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1439652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507605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7956376" y="1338145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7236296" y="1338145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651621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579613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435597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363589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291581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219573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488094" y="3075806"/>
            <a:ext cx="8155525" cy="1258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>
            <a:endCxn id="72" idx="3"/>
          </p:cNvCxnSpPr>
          <p:nvPr/>
        </p:nvCxnSpPr>
        <p:spPr>
          <a:xfrm flipV="1">
            <a:off x="1439652" y="3705076"/>
            <a:ext cx="720396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1439652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1468" y="3381911"/>
            <a:ext cx="98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8</a:t>
            </a:r>
            <a:endParaRPr lang="ru-RU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507605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7956376" y="307580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7236296" y="307580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651621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579613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435597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363589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291581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219573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337347" y="1967416"/>
            <a:ext cx="7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48   </a:t>
            </a:r>
            <a:r>
              <a:rPr lang="ru-RU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16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64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32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 56 </a:t>
            </a:r>
            <a:r>
              <a:rPr lang="ru-RU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 24   8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  40  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72 </a:t>
            </a:r>
            <a:r>
              <a:rPr lang="ru-RU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80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    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31640" y="3079340"/>
            <a:ext cx="7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64   16   48   32  56  80   24  40   72   8            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439652" y="3704035"/>
            <a:ext cx="7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    2     6     4     7   10    3    5     9     1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     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0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0921" y="309620"/>
            <a:ext cx="662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Hisoblashlar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bajariladi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567" y="309620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8235" y="2646979"/>
            <a:ext cx="2351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 : 9 = 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7544" y="1234770"/>
            <a:ext cx="792088" cy="112112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364464" y="1234600"/>
            <a:ext cx="792088" cy="112112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260869" y="1234770"/>
            <a:ext cx="792088" cy="112112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182294" y="1224209"/>
            <a:ext cx="792088" cy="112112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090486" y="1234770"/>
            <a:ext cx="792088" cy="112112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006815" y="1224209"/>
            <a:ext cx="792088" cy="112112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906915" y="1224209"/>
            <a:ext cx="792088" cy="112112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807015" y="1234770"/>
            <a:ext cx="792088" cy="112112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1470691" y="3294762"/>
            <a:ext cx="2351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18 : 9 = 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464576" y="4002648"/>
            <a:ext cx="2351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27 : 9 = 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36246" y="2766611"/>
            <a:ext cx="520285" cy="5069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3159391" y="3452652"/>
            <a:ext cx="520285" cy="5069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3150087" y="4164136"/>
            <a:ext cx="520285" cy="5069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70202" y="2680781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1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0190" y="3354865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2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0497" y="4062751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3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64350" y="2034743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893982" y="2036620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20624" y="1431089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430876" y="2035723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760508" y="2037600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1587150" y="1432069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2339682" y="2035723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2669314" y="2037600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2495956" y="1432069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3248706" y="2035723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3578338" y="2037600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3404980" y="1432069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4156898" y="2035723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4486530" y="2037600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4313172" y="1432069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5073227" y="2032865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5402859" y="2034742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5229501" y="1429211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5973327" y="2032865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6302959" y="2034742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6129601" y="1429211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6873427" y="2032865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7203059" y="2034742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7029701" y="1429211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7670576" y="1243111"/>
            <a:ext cx="792088" cy="112112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736988" y="2041206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8066620" y="2043083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7893262" y="1437552"/>
            <a:ext cx="285928" cy="2343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61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3" grpId="0" animBg="1"/>
      <p:bldP spid="84" grpId="0" animBg="1"/>
      <p:bldP spid="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95736" y="319998"/>
            <a:ext cx="5043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(103-bet)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567" y="309620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2" t="14973" r="29853" b="69444"/>
          <a:stretch/>
        </p:blipFill>
        <p:spPr bwMode="auto">
          <a:xfrm>
            <a:off x="395536" y="1187642"/>
            <a:ext cx="8424936" cy="224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1019323"/>
            <a:ext cx="352839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2859782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2851673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2859782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00300" y="2787885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96440" y="2859782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2859782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2859782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948264" y="2859782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787208" y="2859782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892388" y="278788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4476" y="279599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1004" y="279599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68652" y="2787883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60740" y="2787883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2828" y="279911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91772" y="2787885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65310" y="1187642"/>
            <a:ext cx="1755162" cy="664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281212" y="3795885"/>
            <a:ext cx="254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: 9 =10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62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319998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xonali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xonali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sonning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ayirmasi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567" y="309620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Лента лицом вниз 6"/>
          <p:cNvSpPr/>
          <p:nvPr/>
        </p:nvSpPr>
        <p:spPr>
          <a:xfrm>
            <a:off x="1835696" y="2593868"/>
            <a:ext cx="5400600" cy="1062407"/>
          </a:xfrm>
          <a:prstGeom prst="ribb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55001" y="285978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99 - 10 = 89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96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45518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53075" y="290111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bo‘linadi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(103-bet)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062" y="309620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лнце 7"/>
          <p:cNvSpPr/>
          <p:nvPr/>
        </p:nvSpPr>
        <p:spPr>
          <a:xfrm>
            <a:off x="971600" y="1152466"/>
            <a:ext cx="1727096" cy="151216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2904696" y="1124110"/>
            <a:ext cx="1584176" cy="151216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13583" y="1526251"/>
            <a:ext cx="80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39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4730951" y="1124110"/>
            <a:ext cx="1584176" cy="151216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139838" y="1526251"/>
            <a:ext cx="80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18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Солнце 12"/>
          <p:cNvSpPr/>
          <p:nvPr/>
        </p:nvSpPr>
        <p:spPr>
          <a:xfrm>
            <a:off x="6618268" y="1152466"/>
            <a:ext cx="1584176" cy="151216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027155" y="1554607"/>
            <a:ext cx="80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90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Солнце 14"/>
          <p:cNvSpPr/>
          <p:nvPr/>
        </p:nvSpPr>
        <p:spPr>
          <a:xfrm>
            <a:off x="1043060" y="2859782"/>
            <a:ext cx="1584176" cy="151216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451947" y="3261923"/>
            <a:ext cx="80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82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Солнце 16"/>
          <p:cNvSpPr/>
          <p:nvPr/>
        </p:nvSpPr>
        <p:spPr>
          <a:xfrm>
            <a:off x="2885712" y="2812709"/>
            <a:ext cx="1584176" cy="151216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294599" y="3214850"/>
            <a:ext cx="80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63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Солнце 18"/>
          <p:cNvSpPr/>
          <p:nvPr/>
        </p:nvSpPr>
        <p:spPr>
          <a:xfrm>
            <a:off x="4730951" y="2812709"/>
            <a:ext cx="1584176" cy="151216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139838" y="3214850"/>
            <a:ext cx="80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19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Солнце 20"/>
          <p:cNvSpPr/>
          <p:nvPr/>
        </p:nvSpPr>
        <p:spPr>
          <a:xfrm>
            <a:off x="6618268" y="2789054"/>
            <a:ext cx="1584176" cy="151216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027155" y="3191195"/>
            <a:ext cx="80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72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6135" y="1554607"/>
            <a:ext cx="80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54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585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18 -0.118 0.132 -0.118 0.011 0 C 0.132 -0.118 0.132 0.132 0.011 0.011 C 0.132 0.132 -0.118 0.132 0 0.011 C -0.118 0.132 -0.118 -0.118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18 -0.118 0.132 -0.118 0.011 0 C 0.132 -0.118 0.132 0.132 0.011 0.011 C 0.132 0.132 -0.118 0.132 0 0.011 C -0.118 0.132 -0.118 -0.118 0 0 Z" pathEditMode="relative" ptsTypes="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18 -0.118 0.132 -0.118 0.011 0 C 0.132 -0.118 0.132 0.132 0.011 0.011 C 0.132 0.132 -0.118 0.132 0 0.011 C -0.118 0.132 -0.118 -0.118 0 0 Z" pathEditMode="relative" ptsTypes="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18 -0.118 0.132 -0.118 0.011 0 C 0.132 -0.118 0.132 0.132 0.011 0.011 C 0.132 0.132 -0.118 0.132 0 0.011 C -0.118 0.132 -0.118 -0.118 0 0 Z" pathEditMode="relative" ptsTypes="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18 -0.118 0.132 -0.118 0.011 0 C 0.132 -0.118 0.132 0.132 0.011 0.011 C 0.132 0.132 -0.118 0.132 0 0.011 C -0.118 0.132 -0.118 -0.118 0 0 Z" pathEditMode="relative" ptsTypes="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6" grpId="0"/>
      <p:bldP spid="18" grpId="0"/>
      <p:bldP spid="20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319998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O‘rmonchilar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ta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ko‘chatni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ta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qatorga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ekishgan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qatorga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nechtadan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daraxt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ekilgan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567" y="309620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Деревья без фона. Trees in the Garden#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579107"/>
            <a:ext cx="972108" cy="229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Деревья без фона. Trees in the Garden#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89" y="2579107"/>
            <a:ext cx="972108" cy="229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Деревья без фона. Trees in the Garden#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97" y="2563979"/>
            <a:ext cx="972108" cy="229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Деревья без фона. Trees in the Garden#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005" y="2579107"/>
            <a:ext cx="972108" cy="229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Деревья без фона. Trees in the Garden#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6" y="2579107"/>
            <a:ext cx="972108" cy="229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Деревья без фона. Trees in the Garden#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72" y="2576846"/>
            <a:ext cx="972108" cy="229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Деревья без фона. Trees in the Garden#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732" y="2553588"/>
            <a:ext cx="972108" cy="229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2886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258</Words>
  <Application>Microsoft Office PowerPoint</Application>
  <PresentationFormat>Экран (16:9)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13</cp:revision>
  <dcterms:created xsi:type="dcterms:W3CDTF">2021-11-16T09:29:27Z</dcterms:created>
  <dcterms:modified xsi:type="dcterms:W3CDTF">2021-11-21T08:14:55Z</dcterms:modified>
</cp:coreProperties>
</file>