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59" r:id="rId5"/>
    <p:sldId id="266" r:id="rId6"/>
    <p:sldId id="267" r:id="rId7"/>
    <p:sldId id="269" r:id="rId8"/>
    <p:sldId id="268" r:id="rId9"/>
    <p:sldId id="270" r:id="rId10"/>
    <p:sldId id="271" r:id="rId11"/>
    <p:sldId id="264" r:id="rId12"/>
    <p:sldId id="265" r:id="rId13"/>
    <p:sldId id="258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Зимняя рамочка для фото со снеговико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69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1203598"/>
            <a:ext cx="5400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Лучшие Boarders GIF | Gfycat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5486"/>
            <a:ext cx="1728192" cy="17281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5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27417" y="643163"/>
            <a:ext cx="4252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90 ta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567" y="309620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553588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99713" y="1277347"/>
            <a:ext cx="3702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ta 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99713" y="1953817"/>
            <a:ext cx="42660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90:9=10 (ta)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567" y="2600148"/>
            <a:ext cx="64257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ekilgan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6130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Juego de mesa, pizarra escolar verde, pizarra verde y marrón., rectángulo,  clipart de la escuela, Junta de Educación png | PNG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87624" y="987574"/>
            <a:ext cx="653915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topshiriq</a:t>
            </a:r>
            <a:r>
              <a:rPr lang="en-US" sz="6000" dirty="0" smtClean="0">
                <a:solidFill>
                  <a:srgbClr val="FFFF00"/>
                </a:solidFill>
              </a:rPr>
              <a:t>: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  (10</a:t>
            </a:r>
            <a:r>
              <a:rPr lang="ru-RU" sz="5400" dirty="0" smtClean="0">
                <a:solidFill>
                  <a:srgbClr val="FFFF00"/>
                </a:solidFill>
              </a:rPr>
              <a:t>3</a:t>
            </a:r>
            <a:r>
              <a:rPr lang="en-US" sz="5400" dirty="0" smtClean="0">
                <a:solidFill>
                  <a:srgbClr val="FFFF00"/>
                </a:solidFill>
              </a:rPr>
              <a:t>-bet. </a:t>
            </a:r>
            <a:r>
              <a:rPr lang="ru-RU" sz="5400" dirty="0" smtClean="0">
                <a:solidFill>
                  <a:srgbClr val="FFFF00"/>
                </a:solidFill>
              </a:rPr>
              <a:t>6</a:t>
            </a:r>
            <a:r>
              <a:rPr lang="en-US" sz="5400" dirty="0" smtClean="0">
                <a:solidFill>
                  <a:srgbClr val="FFFF00"/>
                </a:solidFill>
              </a:rPr>
              <a:t>-</a:t>
            </a:r>
            <a:r>
              <a:rPr lang="en-US" sz="5400" dirty="0" err="1" smtClean="0">
                <a:solidFill>
                  <a:srgbClr val="FFFF00"/>
                </a:solidFill>
              </a:rPr>
              <a:t>misol</a:t>
            </a:r>
            <a:r>
              <a:rPr lang="en-US" sz="5400" dirty="0" smtClean="0">
                <a:solidFill>
                  <a:srgbClr val="FFFF00"/>
                </a:solidFill>
              </a:rPr>
              <a:t>)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67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269301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094" y="1338145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37347" y="1313510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1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endCxn id="13" idx="3"/>
          </p:cNvCxnSpPr>
          <p:nvPr/>
        </p:nvCxnSpPr>
        <p:spPr>
          <a:xfrm flipV="1">
            <a:off x="1439652" y="1967415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1469" y="1692512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 </a:t>
            </a:r>
            <a:r>
              <a:rPr lang="ru-RU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439652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507605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95637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723629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65162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57961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35597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363589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9158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1957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488094" y="3075806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>
            <a:endCxn id="72" idx="3"/>
          </p:cNvCxnSpPr>
          <p:nvPr/>
        </p:nvCxnSpPr>
        <p:spPr>
          <a:xfrm flipV="1">
            <a:off x="1439652" y="3705076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1439652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81468" y="3381911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ru-RU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507605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795637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723629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65162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57961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35597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63589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29158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21957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337347" y="1967416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90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                 		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      81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331640" y="3079340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4   1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8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3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63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27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72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39652" y="3704035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		            7		</a:t>
            </a:r>
            <a:r>
              <a:rPr lang="ru-RU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10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47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nowman Christmas Snowflake Winter PNG, Clipart, Arctic, Christmas,  Christmas Border, Christmas Decoration, Christmas Frame Free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331640" y="195486"/>
            <a:ext cx="6264696" cy="2210544"/>
          </a:xfrm>
          <a:prstGeom prst="ellipse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27490" y="555526"/>
            <a:ext cx="6840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	  		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64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Juego de mesa, pizarra escolar verde, pizarra verde y marrón., rectángulo,  clipart de la escuela, Junta de Educación png | PNG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51619" y="843558"/>
            <a:ext cx="684076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	  </a:t>
            </a:r>
            <a:r>
              <a:rPr lang="ru-RU" sz="4800" dirty="0" smtClean="0">
                <a:solidFill>
                  <a:srgbClr val="FFFF00"/>
                </a:solidFill>
              </a:rPr>
              <a:t>    </a:t>
            </a:r>
            <a:r>
              <a:rPr lang="en-US" sz="6000" dirty="0" err="1" smtClean="0">
                <a:solidFill>
                  <a:srgbClr val="FFFF00"/>
                </a:solidFill>
              </a:rPr>
              <a:t>Mavzu</a:t>
            </a:r>
            <a:r>
              <a:rPr lang="en-US" sz="60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en-US" sz="6000" dirty="0" smtClean="0">
                <a:solidFill>
                  <a:srgbClr val="FFFF00"/>
                </a:solidFill>
              </a:rPr>
              <a:t>  </a:t>
            </a:r>
            <a:r>
              <a:rPr lang="en-US" sz="6000" dirty="0" err="1" smtClean="0">
                <a:solidFill>
                  <a:srgbClr val="FFFF00"/>
                </a:solidFill>
              </a:rPr>
              <a:t>Sonni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smtClean="0">
                <a:solidFill>
                  <a:srgbClr val="FFFF00"/>
                </a:solidFill>
              </a:rPr>
              <a:t>9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ga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bo‘lish</a:t>
            </a:r>
            <a:endParaRPr lang="en-US" sz="6000" dirty="0" smtClean="0">
              <a:solidFill>
                <a:srgbClr val="FFFF00"/>
              </a:solidFill>
            </a:endParaRPr>
          </a:p>
          <a:p>
            <a:r>
              <a:rPr lang="en-US" sz="5400" dirty="0" smtClean="0">
                <a:solidFill>
                  <a:srgbClr val="FFFF00"/>
                </a:solidFill>
              </a:rPr>
              <a:t>   (103-bet. 13-dars)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87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Juego de mesa, pizarra escolar verde, pizarra verde y marrón., rectángulo,  clipart de la escuela, Junta de Educación png | PNG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45218" y="771550"/>
            <a:ext cx="6453562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FF00"/>
                </a:solidFill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topshiriqni</a:t>
            </a:r>
            <a:endParaRPr lang="en-US" sz="6000" dirty="0" smtClean="0">
              <a:solidFill>
                <a:srgbClr val="FFFF00"/>
              </a:solidFill>
            </a:endParaRPr>
          </a:p>
          <a:p>
            <a:r>
              <a:rPr lang="en-US" sz="6000" dirty="0">
                <a:solidFill>
                  <a:srgbClr val="FFFF00"/>
                </a:solidFill>
              </a:rPr>
              <a:t>	</a:t>
            </a:r>
            <a:r>
              <a:rPr lang="en-US" sz="6000" dirty="0" smtClean="0">
                <a:solidFill>
                  <a:srgbClr val="FFFF00"/>
                </a:solidFill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</a:rPr>
              <a:t>tekshiramiz</a:t>
            </a:r>
            <a:r>
              <a:rPr lang="en-US" sz="6000" dirty="0" smtClean="0">
                <a:solidFill>
                  <a:srgbClr val="FFFF00"/>
                </a:solidFill>
              </a:rPr>
              <a:t>:</a:t>
            </a:r>
          </a:p>
          <a:p>
            <a:r>
              <a:rPr lang="en-US" sz="5400" dirty="0" smtClean="0">
                <a:solidFill>
                  <a:srgbClr val="FFFF00"/>
                </a:solidFill>
              </a:rPr>
              <a:t>   (10</a:t>
            </a:r>
            <a:r>
              <a:rPr lang="ru-RU" sz="5400" dirty="0" smtClean="0">
                <a:solidFill>
                  <a:srgbClr val="FFFF00"/>
                </a:solidFill>
              </a:rPr>
              <a:t>2</a:t>
            </a:r>
            <a:r>
              <a:rPr lang="en-US" sz="5400" dirty="0" smtClean="0">
                <a:solidFill>
                  <a:srgbClr val="FFFF00"/>
                </a:solidFill>
              </a:rPr>
              <a:t>-bet. 5-misol)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6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269301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094" y="1338145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39652" y="1321084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6      2    8     4     7    3     1     5     9   10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endCxn id="13" idx="3"/>
          </p:cNvCxnSpPr>
          <p:nvPr/>
        </p:nvCxnSpPr>
        <p:spPr>
          <a:xfrm flipV="1">
            <a:off x="1439652" y="1967415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1469" y="1692512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 8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439652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507605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95637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7236296" y="1338145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65162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57961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35597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363589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91581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195736" y="133814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488094" y="3075806"/>
            <a:ext cx="8155525" cy="1258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>
            <a:endCxn id="72" idx="3"/>
          </p:cNvCxnSpPr>
          <p:nvPr/>
        </p:nvCxnSpPr>
        <p:spPr>
          <a:xfrm flipV="1">
            <a:off x="1439652" y="3705076"/>
            <a:ext cx="7203967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1439652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81468" y="3381911"/>
            <a:ext cx="9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8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507605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795637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7236296" y="3075806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65162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57961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35597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63589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291581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2195736" y="3075807"/>
            <a:ext cx="0" cy="12585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337347" y="1967416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48  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16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64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32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56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24   8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40  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72 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80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  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331640" y="3079340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64   16   48   32  56  80   24  40   72   8       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39652" y="3704035"/>
            <a:ext cx="752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  2     6     4     7   10    3    5     9     1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50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60921" y="309620"/>
            <a:ext cx="6627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567" y="309620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8235" y="2646979"/>
            <a:ext cx="235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: 9 = 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7544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364464" y="123460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2260869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3182294" y="1224209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4090486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006815" y="1224209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906915" y="1224209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807015" y="1234770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470691" y="3294762"/>
            <a:ext cx="235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18 : 9 = 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464576" y="4002648"/>
            <a:ext cx="2351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27 : 9 = 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36246" y="2766611"/>
            <a:ext cx="520285" cy="5069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3159391" y="3452652"/>
            <a:ext cx="520285" cy="5069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150087" y="4164136"/>
            <a:ext cx="520285" cy="5069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70202" y="2680781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0190" y="3354865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60497" y="4062751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64350" y="2034743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893982" y="2036620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20624" y="1431089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1430876" y="2035723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760508" y="2037600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1587150" y="1432069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2339682" y="2035723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2669314" y="2037600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2495956" y="1432069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3248706" y="2035723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3578338" y="2037600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3404980" y="1432069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4156898" y="2035723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4486530" y="2037600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4313172" y="1432069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5073227" y="2032865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5402859" y="2034742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5229501" y="1429211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5973327" y="2032865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6302959" y="2034742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6129601" y="1429211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6873427" y="2032865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7203059" y="2034742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7029701" y="1429211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7670576" y="1243111"/>
            <a:ext cx="792088" cy="11211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7736988" y="2041206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8066620" y="2043083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7893262" y="1437552"/>
            <a:ext cx="285928" cy="23431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8617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83" grpId="0" animBg="1"/>
      <p:bldP spid="84" grpId="0" animBg="1"/>
      <p:bldP spid="5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95736" y="319998"/>
            <a:ext cx="5043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(103-bet)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567" y="309620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2" t="14973" r="29853" b="69444"/>
          <a:stretch/>
        </p:blipFill>
        <p:spPr bwMode="auto">
          <a:xfrm>
            <a:off x="395536" y="1187642"/>
            <a:ext cx="8424936" cy="224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1019323"/>
            <a:ext cx="3528392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2859782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2851673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79912" y="2859782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00300" y="2787885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96440" y="2859782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64088" y="2859782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56176" y="2859782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948264" y="2859782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787208" y="2859782"/>
            <a:ext cx="4572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892388" y="278788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84476" y="279599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1004" y="279599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68652" y="2787883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0740" y="2787883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2828" y="279911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91772" y="2787885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65310" y="1187642"/>
            <a:ext cx="1755162" cy="664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281212" y="3795885"/>
            <a:ext cx="2543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: 9 =10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62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319998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567" y="309620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1835696" y="2593868"/>
            <a:ext cx="5400600" cy="1062407"/>
          </a:xfrm>
          <a:prstGeom prst="ribb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155001" y="2859782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99 - 10 = 89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0964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45518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53075" y="290111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(103-bet)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062" y="309620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971600" y="1152466"/>
            <a:ext cx="172709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2904696" y="1124110"/>
            <a:ext cx="158417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13583" y="1526251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39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4730951" y="1124110"/>
            <a:ext cx="158417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139838" y="1526251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Солнце 12"/>
          <p:cNvSpPr/>
          <p:nvPr/>
        </p:nvSpPr>
        <p:spPr>
          <a:xfrm>
            <a:off x="6618268" y="1152466"/>
            <a:ext cx="158417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027155" y="1554607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90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1043060" y="2859782"/>
            <a:ext cx="158417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451947" y="3261923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82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Солнце 16"/>
          <p:cNvSpPr/>
          <p:nvPr/>
        </p:nvSpPr>
        <p:spPr>
          <a:xfrm>
            <a:off x="2885712" y="2812709"/>
            <a:ext cx="158417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294599" y="3214850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63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4730951" y="2812709"/>
            <a:ext cx="158417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139838" y="3214850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19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Солнце 20"/>
          <p:cNvSpPr/>
          <p:nvPr/>
        </p:nvSpPr>
        <p:spPr>
          <a:xfrm>
            <a:off x="6618268" y="2789054"/>
            <a:ext cx="1584176" cy="151216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027155" y="3191195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72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76135" y="1554607"/>
            <a:ext cx="804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54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8585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  <p:bldP spid="16" grpId="0"/>
      <p:bldP spid="18" grpId="0"/>
      <p:bldP spid="20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319998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O‘rmonchilar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ekishgan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ekilgan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567" y="309620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2579107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789" y="2579107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897" y="2563979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005" y="2579107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16" y="2579107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872" y="2576846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Деревья без фона. Trees in the Garden#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732" y="2553588"/>
            <a:ext cx="972108" cy="229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2886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258</Words>
  <Application>Microsoft Office PowerPoint</Application>
  <PresentationFormat>Экран (16:9)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13</cp:revision>
  <dcterms:created xsi:type="dcterms:W3CDTF">2021-11-16T09:29:27Z</dcterms:created>
  <dcterms:modified xsi:type="dcterms:W3CDTF">2021-11-21T08:14:55Z</dcterms:modified>
</cp:coreProperties>
</file>