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57" r:id="rId4"/>
    <p:sldId id="262" r:id="rId5"/>
    <p:sldId id="264" r:id="rId6"/>
    <p:sldId id="265" r:id="rId7"/>
    <p:sldId id="266" r:id="rId8"/>
    <p:sldId id="258" r:id="rId9"/>
    <p:sldId id="267" r:id="rId10"/>
    <p:sldId id="268" r:id="rId11"/>
    <p:sldId id="261" r:id="rId12"/>
    <p:sldId id="270" r:id="rId13"/>
    <p:sldId id="259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ы рамок photo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43" y="0"/>
            <a:ext cx="914400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120359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8237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269301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O‘yinchoqlar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to‘plamida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detal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	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(104-bet)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85530" y="1653745"/>
            <a:ext cx="1066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131590"/>
            <a:ext cx="4284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detallar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10 ta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095" y="1622012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O‘rtachasi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?, 5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779" y="2179065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?, 10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4236581" y="1423977"/>
            <a:ext cx="12601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148064" y="1914399"/>
            <a:ext cx="3486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496721" y="1423977"/>
            <a:ext cx="1" cy="4904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616116" y="1471154"/>
            <a:ext cx="3960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871611" y="2482668"/>
            <a:ext cx="1145509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6009635" y="1471155"/>
            <a:ext cx="1" cy="1011513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9" name="Правая круглая скобка 28"/>
          <p:cNvSpPr/>
          <p:nvPr/>
        </p:nvSpPr>
        <p:spPr>
          <a:xfrm>
            <a:off x="6264188" y="1423977"/>
            <a:ext cx="108012" cy="1115128"/>
          </a:xfrm>
          <a:prstGeom prst="rightBracket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Детская игрушка для малышей Woody/Вуди Деревянные строительные кубики  «Цветные и неокрашенные» 36 шт.-Развивающие игрушки для детей | интернет  магазин детских игрушек : деревянные игрушки, самокаты, велосипеды,  снегокаты, электромобили, слинги рюкзаки ..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156525"/>
            <a:ext cx="2031152" cy="171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419779" y="2707055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10·5=50 (ta)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o‘rtachasi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91095" y="3211111"/>
            <a:ext cx="5101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10+10=20 (ta)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kichiklari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990883" y="3715167"/>
            <a:ext cx="4957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10+50+20=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5536" y="4155926"/>
            <a:ext cx="6240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45330" y="3720130"/>
            <a:ext cx="3006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(ta)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0880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амка - зимний пейзаж | Winter photo frame, Christmas prints, Free winter  wallpa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8" r="5580"/>
          <a:stretch/>
        </p:blipFill>
        <p:spPr bwMode="auto">
          <a:xfrm>
            <a:off x="0" y="-3310"/>
            <a:ext cx="9144000" cy="514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7904" y="1563638"/>
            <a:ext cx="5238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4-bet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7551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Новогодние презентации » Скачать лучшие картинки бесплатно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" y="0"/>
            <a:ext cx="9144000" cy="517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267656" y="51469"/>
            <a:ext cx="2608687" cy="85462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1709936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156" y="4948014"/>
            <a:ext cx="912984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439563" y="1707654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23739" y="1709936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80112" y="1709936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22205" y="1709936"/>
            <a:ext cx="69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27584" y="2954617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367555" y="2954617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51731" y="2958216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580112" y="2958216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286200" y="2951424"/>
            <a:ext cx="7642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092280" y="2382452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364088" y="2382452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707904" y="2382452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107326" y="2406168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67355" y="2406168"/>
            <a:ext cx="3322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733473" y="2262152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273444" y="2262152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4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на тему &quot;Забота о слабых &quot; к уроку. Скачать powerpoint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" y="825"/>
            <a:ext cx="9146038" cy="581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131590"/>
            <a:ext cx="76629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0" descr="Гиф анимация Новогодний снеговик с елочными украшениями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187" y="3147814"/>
            <a:ext cx="2233389" cy="279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3972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ы рамок photo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43" y="0"/>
            <a:ext cx="914400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987574"/>
            <a:ext cx="576064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endParaRPr lang="en-US" sz="4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(14-dars. 104-bet)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7459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амка - зимний пейзаж | Winter photo frame, Christmas prints, Free winter  wallpa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8" r="5580"/>
          <a:stretch/>
        </p:blipFill>
        <p:spPr bwMode="auto">
          <a:xfrm>
            <a:off x="0" y="-3310"/>
            <a:ext cx="9144000" cy="514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1491630"/>
            <a:ext cx="52383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4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103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86543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63688" y="269301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8094" y="1338145"/>
            <a:ext cx="8155525" cy="1258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37347" y="1313510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6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1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9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>
            <a:endCxn id="13" idx="3"/>
          </p:cNvCxnSpPr>
          <p:nvPr/>
        </p:nvCxnSpPr>
        <p:spPr>
          <a:xfrm flipV="1">
            <a:off x="1439652" y="1967415"/>
            <a:ext cx="720396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1469" y="1692512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x </a:t>
            </a:r>
            <a:r>
              <a:rPr lang="ru-RU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1439652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507605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7956376" y="1338145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7236296" y="1338145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651621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579613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435597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363589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291581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219573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488094" y="3075806"/>
            <a:ext cx="8155525" cy="1258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>
            <a:endCxn id="72" idx="3"/>
          </p:cNvCxnSpPr>
          <p:nvPr/>
        </p:nvCxnSpPr>
        <p:spPr>
          <a:xfrm flipV="1">
            <a:off x="1439652" y="3705076"/>
            <a:ext cx="720396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1439652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81468" y="3381911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ru-RU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V="1">
            <a:off x="507605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7956376" y="307580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7236296" y="307580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651621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579613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35597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63589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291581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219573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1337347" y="1967416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90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45  54   72   36  18    9   63   27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81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331640" y="3079340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4   1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8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3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63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27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9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72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39652" y="3704035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  2     9     4     7	 3     5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10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 1    8      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1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63688" y="269301"/>
            <a:ext cx="6192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(104-bet)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8339" y="3507854"/>
            <a:ext cx="983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1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7840" y="2361115"/>
            <a:ext cx="9835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: 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: 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: 9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44971" y="2977022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03848" y="2977022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421035" y="2419276"/>
            <a:ext cx="851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1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Круговая стрелка 10"/>
          <p:cNvSpPr/>
          <p:nvPr/>
        </p:nvSpPr>
        <p:spPr>
          <a:xfrm rot="499466">
            <a:off x="2311351" y="2961026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руговая стрелка 11"/>
          <p:cNvSpPr/>
          <p:nvPr/>
        </p:nvSpPr>
        <p:spPr>
          <a:xfrm rot="11291875">
            <a:off x="2234130" y="2933637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12038" y="2945813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70915" y="2908970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69750" y="2907317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79862" y="3590061"/>
            <a:ext cx="983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1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9363" y="2443322"/>
            <a:ext cx="9835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: 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: 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: 9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92558" y="2501483"/>
            <a:ext cx="851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1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16494" y="3059229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руговая стрелка 18"/>
          <p:cNvSpPr/>
          <p:nvPr/>
        </p:nvSpPr>
        <p:spPr>
          <a:xfrm rot="499466">
            <a:off x="6382874" y="3043233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08304" y="3049269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Круговая стрелка 19"/>
          <p:cNvSpPr/>
          <p:nvPr/>
        </p:nvSpPr>
        <p:spPr>
          <a:xfrm rot="11291875">
            <a:off x="6305653" y="3015844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83561" y="3002057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42438" y="2991177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75371" y="2977022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5724128" y="2283718"/>
            <a:ext cx="0" cy="21335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619672" y="2284403"/>
            <a:ext cx="0" cy="21335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374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2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63688" y="269301"/>
            <a:ext cx="6192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(104-bet)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8339" y="3507854"/>
            <a:ext cx="983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9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7840" y="2361115"/>
            <a:ext cx="9835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: 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: 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: 9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44971" y="2977022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03848" y="2977022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421035" y="2419276"/>
            <a:ext cx="851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9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Круговая стрелка 10"/>
          <p:cNvSpPr/>
          <p:nvPr/>
        </p:nvSpPr>
        <p:spPr>
          <a:xfrm rot="499466">
            <a:off x="2311351" y="2961026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руговая стрелка 11"/>
          <p:cNvSpPr/>
          <p:nvPr/>
        </p:nvSpPr>
        <p:spPr>
          <a:xfrm rot="11291875">
            <a:off x="2234130" y="2933637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12038" y="2945813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9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70915" y="2908970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71135" y="2916777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31111" y="3563108"/>
            <a:ext cx="983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10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55976" y="2443322"/>
            <a:ext cx="1656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: 10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30 : 10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50 : 10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63000" y="2494518"/>
            <a:ext cx="1009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10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16494" y="3059229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руговая стрелка 18"/>
          <p:cNvSpPr/>
          <p:nvPr/>
        </p:nvSpPr>
        <p:spPr>
          <a:xfrm rot="499466">
            <a:off x="6382874" y="3043233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08304" y="3049269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Круговая стрелка 19"/>
          <p:cNvSpPr/>
          <p:nvPr/>
        </p:nvSpPr>
        <p:spPr>
          <a:xfrm rot="11291875">
            <a:off x="6305653" y="3015844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63241" y="3002057"/>
            <a:ext cx="801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42438" y="2991177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68026" y="2977022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5796136" y="2283718"/>
            <a:ext cx="0" cy="21335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619672" y="2284403"/>
            <a:ext cx="0" cy="21335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95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2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63688" y="269301"/>
            <a:ext cx="6192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(104-bet)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44971" y="2977022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03848" y="2977022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руговая стрелка 10"/>
          <p:cNvSpPr/>
          <p:nvPr/>
        </p:nvSpPr>
        <p:spPr>
          <a:xfrm rot="499466">
            <a:off x="2311351" y="2961026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руговая стрелка 11"/>
          <p:cNvSpPr/>
          <p:nvPr/>
        </p:nvSpPr>
        <p:spPr>
          <a:xfrm rot="11291875">
            <a:off x="2234130" y="2933637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91680" y="2945813"/>
            <a:ext cx="76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30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70915" y="2908970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71135" y="2916777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31111" y="3563108"/>
            <a:ext cx="983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10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7985" y="2443322"/>
            <a:ext cx="1656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: 10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30 : 10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50 : 10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63000" y="2494518"/>
            <a:ext cx="1009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10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16494" y="3059229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руговая стрелка 18"/>
          <p:cNvSpPr/>
          <p:nvPr/>
        </p:nvSpPr>
        <p:spPr>
          <a:xfrm rot="499466">
            <a:off x="6382874" y="3043233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08304" y="3049269"/>
            <a:ext cx="576064" cy="522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Круговая стрелка 19"/>
          <p:cNvSpPr/>
          <p:nvPr/>
        </p:nvSpPr>
        <p:spPr>
          <a:xfrm rot="11291875">
            <a:off x="6305653" y="3015844"/>
            <a:ext cx="1080017" cy="615907"/>
          </a:xfrm>
          <a:prstGeom prst="circularArrow">
            <a:avLst>
              <a:gd name="adj1" fmla="val 18"/>
              <a:gd name="adj2" fmla="val 2058491"/>
              <a:gd name="adj3" fmla="val 18291632"/>
              <a:gd name="adj4" fmla="val 10989333"/>
              <a:gd name="adj5" fmla="val 211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63241" y="3002057"/>
            <a:ext cx="801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50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42438" y="2991177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68026" y="2977022"/>
            <a:ext cx="64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9004" y="2474023"/>
            <a:ext cx="1656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: 10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30 : 10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50 : 10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69523" y="2421498"/>
            <a:ext cx="1009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10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00827" y="3470109"/>
            <a:ext cx="983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10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5814927" y="2352023"/>
            <a:ext cx="0" cy="21335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763688" y="2284403"/>
            <a:ext cx="0" cy="21335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31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2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Новогодние презентации » Скачать лучшие картинки бесплатно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" y="0"/>
            <a:ext cx="9144000" cy="517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267656" y="51469"/>
            <a:ext cx="2608687" cy="85462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1411" y="1635646"/>
            <a:ext cx="43924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52:52          	24:24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40: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     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50: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3219822"/>
            <a:ext cx="43924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94:1            70:10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90: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     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56: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15189" y="1655273"/>
            <a:ext cx="732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175" y="2251199"/>
            <a:ext cx="732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=4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4048" y="2235592"/>
            <a:ext cx="732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=5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97203" y="1655273"/>
            <a:ext cx="732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156" y="4948014"/>
            <a:ext cx="912984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491880" y="3219822"/>
            <a:ext cx="989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62647" y="3835375"/>
            <a:ext cx="732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15372" y="3219822"/>
            <a:ext cx="732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76343" y="3835375"/>
            <a:ext cx="989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9759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03648" y="269301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o‘tmas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burchaklarni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(104-bet)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7684" y="2068393"/>
            <a:ext cx="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77280" y="3363838"/>
            <a:ext cx="6263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403648" y="1923678"/>
            <a:ext cx="648072" cy="14401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2051720" y="1923678"/>
            <a:ext cx="576064" cy="158417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627785" y="3075806"/>
            <a:ext cx="1368151" cy="43204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3985744" y="3075807"/>
            <a:ext cx="585546" cy="5760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4549439" y="2139702"/>
            <a:ext cx="21851" cy="15121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549439" y="2158009"/>
            <a:ext cx="78051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5292638" y="2139702"/>
            <a:ext cx="935547" cy="136815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228184" y="3507854"/>
            <a:ext cx="84061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7046946" y="1995686"/>
            <a:ext cx="21851" cy="15121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7038207" y="1995686"/>
            <a:ext cx="918169" cy="43204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50225" y="2823778"/>
            <a:ext cx="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72602" y="2875101"/>
            <a:ext cx="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35896" y="2968664"/>
            <a:ext cx="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42366" y="2875100"/>
            <a:ext cx="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28184" y="2026046"/>
            <a:ext cx="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32798" y="2039355"/>
            <a:ext cx="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49045" y="3005539"/>
            <a:ext cx="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648490" y="2974463"/>
            <a:ext cx="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985293" y="1499006"/>
            <a:ext cx="6110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8855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376</Words>
  <Application>Microsoft Office PowerPoint</Application>
  <PresentationFormat>Экран (16:9)</PresentationFormat>
  <Paragraphs>119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18</cp:revision>
  <dcterms:created xsi:type="dcterms:W3CDTF">2021-11-17T06:45:04Z</dcterms:created>
  <dcterms:modified xsi:type="dcterms:W3CDTF">2021-11-21T08:21:56Z</dcterms:modified>
</cp:coreProperties>
</file>