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2" r:id="rId5"/>
    <p:sldId id="264" r:id="rId6"/>
    <p:sldId id="265" r:id="rId7"/>
    <p:sldId id="273" r:id="rId8"/>
    <p:sldId id="274" r:id="rId9"/>
    <p:sldId id="268" r:id="rId10"/>
    <p:sldId id="266" r:id="rId11"/>
    <p:sldId id="270" r:id="rId12"/>
    <p:sldId id="271" r:id="rId13"/>
    <p:sldId id="259" r:id="rId14"/>
    <p:sldId id="272" r:id="rId15"/>
    <p:sldId id="26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Набор ZiBi KIDS Line COLOR : линейка 20 см, 2 угольника, транспортир,  ассорти (ZB.5685) купить в интернет-магазине OfficeTime: цены, отзывы,  фото, характеристи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1" b="31429"/>
          <a:stretch/>
        </p:blipFill>
        <p:spPr bwMode="auto">
          <a:xfrm rot="17803182">
            <a:off x="6666563" y="348976"/>
            <a:ext cx="2655677" cy="123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Карандаши,ручки | Ручка, Карандаш, Цветные карандаш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464" y="3355064"/>
            <a:ext cx="1135063" cy="179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Как измерять острые углы транспортиром. Конспект урока по математике на  тему: &quot;Транспортир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816805" y="286489"/>
            <a:ext cx="2241463" cy="120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Набор ZiBi KIDS Line COLOR : линейка 20 см, 2 угольника, транспортир,  ассорти (ZB.5685) купить в интернет-магазине OfficeTime: цены, отзывы,  фото, характеристи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54" b="17872"/>
          <a:stretch/>
        </p:blipFill>
        <p:spPr bwMode="auto">
          <a:xfrm rot="5059340">
            <a:off x="6518219" y="28344"/>
            <a:ext cx="1614344" cy="171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96369" y="1222579"/>
            <a:ext cx="48965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2187029"/>
            <a:ext cx="15007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Школьные Принадлежности Ручки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852" y="3435845"/>
            <a:ext cx="1648180" cy="171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0" descr="Protège-cahier en pvc opaque grain LINO 24x32cm - Office Plast, fournitures  scolaires et de bureau depuis l'année 20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30" descr="Pen Sign Illustration. Maroon Icon On Transparent Background. Royalty Free  Cliparts, Vectors, And Stock Illustration. Image 71101329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34" descr="Pen, Crayon, Red, Stylized, Write, Sketch, Draw - Red Pencil Clipart - Free  Transparent PNG Clipart Images Downloa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36" descr="Download Free png Clip Art Red Pencil - Free Transparent PNG Clipart Images  Download - DLPNG.com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62" name="Picture 38" descr="Шариковая ручка в png без фо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49"/>
            <a:ext cx="2089197" cy="163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PNG цифры - Цифры - Картинки PNG - Галерейк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2571750"/>
            <a:ext cx="1944216" cy="270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Микки Маус цифра 6 - Цифры - Картинки PNG - Галерейка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230" y="2431800"/>
            <a:ext cx="1823884" cy="298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84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9078" y="267494"/>
            <a:ext cx="7439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kesma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uchburchakka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(105-bet)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3635896" y="1779336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4338618" y="2499200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6200000" flipH="1">
            <a:off x="3635787" y="1779227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flipH="1">
            <a:off x="3618538" y="2499633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flipH="1">
            <a:off x="4338836" y="1779336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6200000" flipH="1">
            <a:off x="4338727" y="2499742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6200000" flipH="1" flipV="1">
            <a:off x="3638971" y="2495194"/>
            <a:ext cx="719647" cy="714362"/>
          </a:xfrm>
          <a:prstGeom prst="triangle">
            <a:avLst>
              <a:gd name="adj" fmla="val 144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6200000" flipH="1" flipV="1">
            <a:off x="4353333" y="1782846"/>
            <a:ext cx="719647" cy="714362"/>
          </a:xfrm>
          <a:prstGeom prst="triangle">
            <a:avLst>
              <a:gd name="adj" fmla="val 144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618539" y="1788201"/>
            <a:ext cx="742104" cy="7116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618538" y="2507847"/>
            <a:ext cx="742105" cy="7116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360643" y="2496549"/>
            <a:ext cx="710113" cy="72338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360643" y="1788201"/>
            <a:ext cx="710114" cy="7116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366510" y="1528133"/>
            <a:ext cx="1944216" cy="192883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388535" y="1547371"/>
            <a:ext cx="1944215" cy="192883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870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9078" y="267494"/>
            <a:ext cx="7439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kesma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uchburchakka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(105-bet)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3635896" y="1779336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4338618" y="2499200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6200000" flipH="1">
            <a:off x="3635787" y="1779227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flipH="1">
            <a:off x="3618538" y="2499633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flipH="1">
            <a:off x="4338836" y="1779336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6200000" flipH="1">
            <a:off x="4338727" y="2499742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6200000" flipH="1" flipV="1">
            <a:off x="3638971" y="2495194"/>
            <a:ext cx="719647" cy="714362"/>
          </a:xfrm>
          <a:prstGeom prst="triangle">
            <a:avLst>
              <a:gd name="adj" fmla="val 144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6200000" flipH="1" flipV="1">
            <a:off x="4353333" y="1782846"/>
            <a:ext cx="719647" cy="714362"/>
          </a:xfrm>
          <a:prstGeom prst="triangle">
            <a:avLst>
              <a:gd name="adj" fmla="val 144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51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6.17284E-7 L -0.02361 -0.098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-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6.17284E-7 L 0.02396 -0.0981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8" y="-490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6.17284E-7 L -0.08663 -0.028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0" y="-142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037E-7 L -0.08698 0.029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58" y="14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6.17284E-7 L 0.09635 -0.028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9" y="-142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19753E-6 L 0.08854 0.0422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7" y="209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19753E-6 L -0.0217 0.0981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490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19753E-6 L 0.01753 0.0981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8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9078" y="267494"/>
            <a:ext cx="7439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kesma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uchburchakka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(105-bet)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3635896" y="1779336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4338618" y="2499200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6200000" flipH="1">
            <a:off x="3635787" y="1779227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flipH="1">
            <a:off x="3618538" y="2499633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flipH="1">
            <a:off x="4338836" y="1779336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6200000" flipH="1">
            <a:off x="4338727" y="2499742"/>
            <a:ext cx="720080" cy="720297"/>
          </a:xfrm>
          <a:prstGeom prst="triangle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6200000" flipH="1" flipV="1">
            <a:off x="3638971" y="2495194"/>
            <a:ext cx="719647" cy="714362"/>
          </a:xfrm>
          <a:prstGeom prst="triangle">
            <a:avLst>
              <a:gd name="adj" fmla="val 144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6200000" flipH="1" flipV="1">
            <a:off x="4353333" y="1782846"/>
            <a:ext cx="719647" cy="714362"/>
          </a:xfrm>
          <a:prstGeom prst="triangle">
            <a:avLst>
              <a:gd name="adj" fmla="val 144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83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До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" y="0"/>
            <a:ext cx="914623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8397" y="4659478"/>
            <a:ext cx="838944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134766"/>
            <a:ext cx="59046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	     	  105-bet.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8264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5930" y="266129"/>
            <a:ext cx="5110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(105-bet)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7157" y="1347614"/>
            <a:ext cx="4177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: 1	    30 : 1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: 10	    40 : 1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6016" y="1348203"/>
            <a:ext cx="4177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: 1	    30 : 10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: 10	    40 : 10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42" y="2787774"/>
            <a:ext cx="2208241" cy="20259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3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Фоторамка, PNG шаблон для фото №273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" y="-4389"/>
            <a:ext cx="9145756" cy="514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23187" y="974508"/>
            <a:ext cx="58958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1388336" y="771550"/>
            <a:ext cx="6365570" cy="2520280"/>
          </a:xfrm>
          <a:prstGeom prst="wedgeEllipseCallout">
            <a:avLst>
              <a:gd name="adj1" fmla="val -50532"/>
              <a:gd name="adj2" fmla="val 8480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35017" y="1419622"/>
            <a:ext cx="516519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54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До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" y="0"/>
            <a:ext cx="914623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8397" y="4659478"/>
            <a:ext cx="838944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786311"/>
            <a:ext cx="54726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4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Sonni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4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endParaRPr lang="en-US" sz="4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(15-dars. 105-bet)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4978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До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" y="0"/>
            <a:ext cx="914623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8397" y="4659478"/>
            <a:ext cx="838944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786311"/>
            <a:ext cx="54726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en-US" sz="4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104-bet.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-misol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14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Новогодние презентации » Скачать лучшие картинки бесплатно на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" y="0"/>
            <a:ext cx="9144000" cy="517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267656" y="51469"/>
            <a:ext cx="2608687" cy="85462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1709936"/>
            <a:ext cx="692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156" y="4948014"/>
            <a:ext cx="912984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439563" y="1707654"/>
            <a:ext cx="692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23739" y="1709936"/>
            <a:ext cx="692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80112" y="1709936"/>
            <a:ext cx="692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22205" y="1709936"/>
            <a:ext cx="692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827584" y="2954617"/>
            <a:ext cx="76428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367555" y="2954617"/>
            <a:ext cx="76428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951731" y="2958216"/>
            <a:ext cx="76428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580112" y="2958216"/>
            <a:ext cx="76428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286200" y="2951424"/>
            <a:ext cx="76428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092280" y="2382452"/>
            <a:ext cx="3322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364088" y="2382452"/>
            <a:ext cx="3322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707904" y="2382452"/>
            <a:ext cx="3322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107326" y="2406168"/>
            <a:ext cx="3322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67355" y="2406168"/>
            <a:ext cx="3322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733473" y="2262152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273444" y="2262152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83578" y="2884615"/>
            <a:ext cx="1346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9846" y="2892460"/>
            <a:ext cx="1346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18038" y="2879316"/>
            <a:ext cx="1346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99364" y="2879316"/>
            <a:ext cx="1346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30406" y="2879316"/>
            <a:ext cx="1346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9184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691680" y="19838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(105-bet)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30421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20030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28867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00802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00802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500802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20030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20030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30421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30421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14359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3968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12805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584740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84740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84740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03968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603968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14359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14359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57" y="3651870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21" y="3641479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685" y="3650316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49" y="3622251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813" y="3622251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877" y="3622251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941" y="3641479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997" y="3641479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061" y="3651870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D:\тучный-коричневый-кро-ик-33690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125" y="3651870"/>
            <a:ext cx="792088" cy="9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60371" y="183008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3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508289" y="1445171"/>
            <a:ext cx="1592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x  	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147017" y="1850862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30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660232" y="2155923"/>
            <a:ext cx="151216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948264" y="1562549"/>
            <a:ext cx="648072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6948264" y="149163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10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156176" y="2773377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30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316416" y="276332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3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>
            <a:off x="6797618" y="3065764"/>
            <a:ext cx="147213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6770620" y="2435637"/>
            <a:ext cx="1499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:  	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164288" y="2499424"/>
            <a:ext cx="648072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7164288" y="244831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10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207565" y="3840507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30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8172400" y="3830116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10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74" name="Прямая со стрелкой 73"/>
          <p:cNvCxnSpPr>
            <a:endCxn id="73" idx="1"/>
          </p:cNvCxnSpPr>
          <p:nvPr/>
        </p:nvCxnSpPr>
        <p:spPr>
          <a:xfrm flipV="1">
            <a:off x="6770620" y="4122504"/>
            <a:ext cx="1401780" cy="103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6817288" y="3435846"/>
            <a:ext cx="14061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:  	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123306" y="3562787"/>
            <a:ext cx="648072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7238158" y="34989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3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3046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9" grpId="0"/>
      <p:bldP spid="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411760" y="285487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Yodda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tutamiz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7904" y="2242742"/>
            <a:ext cx="15327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2 : 0  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9079" y="113159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" descr="Сова учитель читает книгу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22" y="2142274"/>
            <a:ext cx="2586722" cy="232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3563888" y="2335238"/>
            <a:ext cx="1676808" cy="64600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563888" y="2335238"/>
            <a:ext cx="1676808" cy="64600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2757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16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9078" y="347042"/>
            <a:ext cx="74393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ta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qutiga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(105-bet)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91" t="5452" r="10059" b="7435"/>
          <a:stretch/>
        </p:blipFill>
        <p:spPr bwMode="auto">
          <a:xfrm>
            <a:off x="3419872" y="1531785"/>
            <a:ext cx="1085645" cy="9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73" y="1635344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227" y="169180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9180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61156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929" y="1815984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5" y="1992101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719" y="2208955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602" y="2149415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539" y="1920772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556" y="2398253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91" t="5452" r="10059" b="7435"/>
          <a:stretch/>
        </p:blipFill>
        <p:spPr bwMode="auto">
          <a:xfrm>
            <a:off x="4499992" y="1531785"/>
            <a:ext cx="1085645" cy="9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91" t="5452" r="10059" b="7435"/>
          <a:stretch/>
        </p:blipFill>
        <p:spPr bwMode="auto">
          <a:xfrm>
            <a:off x="5557687" y="1531785"/>
            <a:ext cx="1085645" cy="9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91" t="5452" r="10059" b="7435"/>
          <a:stretch/>
        </p:blipFill>
        <p:spPr bwMode="auto">
          <a:xfrm>
            <a:off x="6643332" y="1529240"/>
            <a:ext cx="1085645" cy="9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695" y="1531785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47" y="1542393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451" y="1527801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79360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628" y="1779360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451" y="1779360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069" y="149117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963" y="149117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985" y="147047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517" y="1758660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68" y="177785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260" y="1745724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775" y="1527801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388" y="1542393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472" y="1492386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775" y="177785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561" y="1780569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492" y="1767633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49415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202" y="2439510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421" y="2280284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269" y="1814611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63" y="1524925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214" y="1545664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574" y="1493595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332" y="1785741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879" y="1773715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154" y="1799602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91" t="5452" r="10059" b="7435"/>
          <a:stretch/>
        </p:blipFill>
        <p:spPr bwMode="auto">
          <a:xfrm>
            <a:off x="3334009" y="2568467"/>
            <a:ext cx="1085645" cy="9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534" y="2496768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550" y="2509704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833" y="2492384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759" y="282652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453" y="2824968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493" y="2805190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91" t="5452" r="10059" b="7435"/>
          <a:stretch/>
        </p:blipFill>
        <p:spPr bwMode="auto">
          <a:xfrm>
            <a:off x="4419654" y="2590457"/>
            <a:ext cx="1085645" cy="9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179" y="2518758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195" y="2531694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478" y="2514374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404" y="284851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098" y="2846958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138" y="2827180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91" t="5452" r="10059" b="7435"/>
          <a:stretch/>
        </p:blipFill>
        <p:spPr bwMode="auto">
          <a:xfrm>
            <a:off x="5491529" y="2590457"/>
            <a:ext cx="1085645" cy="9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54" y="2518758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070" y="2531694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353" y="2514374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279" y="284851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73" y="2846958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013" y="2827180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91" t="5452" r="10059" b="7435"/>
          <a:stretch/>
        </p:blipFill>
        <p:spPr bwMode="auto">
          <a:xfrm>
            <a:off x="6576631" y="2598760"/>
            <a:ext cx="1085645" cy="9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156" y="2527061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172" y="253999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455" y="252267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381" y="2856820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075" y="2855261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115" y="2835483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91" t="5452" r="10059" b="7435"/>
          <a:stretch/>
        </p:blipFill>
        <p:spPr bwMode="auto">
          <a:xfrm>
            <a:off x="7668344" y="2598760"/>
            <a:ext cx="1085645" cy="9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869" y="2527061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885" y="253999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168" y="252267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094" y="2856820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788" y="2855261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828" y="2835483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91" t="5452" r="10059" b="7435"/>
          <a:stretch/>
        </p:blipFill>
        <p:spPr bwMode="auto">
          <a:xfrm>
            <a:off x="7681094" y="1519760"/>
            <a:ext cx="1085645" cy="9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19" y="1448061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635" y="146099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918" y="1443677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844" y="1777820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538" y="1776261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578" y="1756483"/>
            <a:ext cx="485702" cy="5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68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16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8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91" t="5452" r="10059" b="7435"/>
          <a:stretch/>
        </p:blipFill>
        <p:spPr bwMode="auto">
          <a:xfrm>
            <a:off x="6660232" y="1848475"/>
            <a:ext cx="1850906" cy="149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782" y="1814791"/>
            <a:ext cx="909903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Box 101"/>
          <p:cNvSpPr txBox="1"/>
          <p:nvPr/>
        </p:nvSpPr>
        <p:spPr>
          <a:xfrm>
            <a:off x="714206" y="2461301"/>
            <a:ext cx="3862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</a:rPr>
              <a:t>Yechish</a:t>
            </a:r>
            <a:r>
              <a:rPr lang="en-US" sz="4000" dirty="0" smtClean="0">
                <a:solidFill>
                  <a:srgbClr val="002060"/>
                </a:solidFill>
              </a:rPr>
              <a:t>: 60 </a:t>
            </a:r>
            <a:r>
              <a:rPr lang="en-US" sz="4000" dirty="0" smtClean="0">
                <a:solidFill>
                  <a:srgbClr val="002060"/>
                </a:solidFill>
              </a:rPr>
              <a:t>: 10 </a:t>
            </a:r>
            <a:r>
              <a:rPr lang="en-US" sz="4000" dirty="0" smtClean="0">
                <a:solidFill>
                  <a:srgbClr val="002060"/>
                </a:solidFill>
              </a:rPr>
              <a:t>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355976" y="2471254"/>
            <a:ext cx="13065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6 (ta)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83568" y="1135974"/>
            <a:ext cx="52031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10 ta </a:t>
            </a:r>
            <a:r>
              <a:rPr lang="en-US" sz="4000" dirty="0" err="1" smtClean="0">
                <a:solidFill>
                  <a:srgbClr val="002060"/>
                </a:solidFill>
              </a:rPr>
              <a:t>qutiga</a:t>
            </a:r>
            <a:r>
              <a:rPr lang="en-US" sz="4000" dirty="0" smtClean="0">
                <a:solidFill>
                  <a:srgbClr val="002060"/>
                </a:solidFill>
              </a:rPr>
              <a:t> – 60 </a:t>
            </a:r>
            <a:r>
              <a:rPr lang="en-US" sz="4000" dirty="0" err="1" smtClean="0">
                <a:solidFill>
                  <a:srgbClr val="002060"/>
                </a:solidFill>
              </a:rPr>
              <a:t>dona</a:t>
            </a:r>
            <a:endParaRPr lang="en-US" sz="4000" dirty="0" smtClean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3568" y="1814791"/>
            <a:ext cx="4630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1 ta </a:t>
            </a:r>
            <a:r>
              <a:rPr lang="en-US" sz="4000" dirty="0" err="1">
                <a:solidFill>
                  <a:srgbClr val="002060"/>
                </a:solidFill>
              </a:rPr>
              <a:t>qutiga</a:t>
            </a:r>
            <a:r>
              <a:rPr lang="en-US" sz="4000" dirty="0">
                <a:solidFill>
                  <a:srgbClr val="002060"/>
                </a:solidFill>
              </a:rPr>
              <a:t> – ? </a:t>
            </a:r>
            <a:r>
              <a:rPr lang="en-US" sz="4000" dirty="0" err="1">
                <a:solidFill>
                  <a:srgbClr val="002060"/>
                </a:solidFill>
              </a:rPr>
              <a:t>dona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en-US" sz="4000" dirty="0">
                <a:solidFill>
                  <a:srgbClr val="002060"/>
                </a:solidFill>
              </a:rPr>
              <a:t> 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714206" y="3103427"/>
            <a:ext cx="58334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</a:rPr>
              <a:t>Javob</a:t>
            </a:r>
            <a:r>
              <a:rPr lang="en-US" sz="4000" dirty="0" smtClean="0">
                <a:solidFill>
                  <a:srgbClr val="002060"/>
                </a:solidFill>
              </a:rPr>
              <a:t>: 1 </a:t>
            </a:r>
            <a:r>
              <a:rPr lang="en-US" sz="4000" dirty="0">
                <a:solidFill>
                  <a:srgbClr val="002060"/>
                </a:solidFill>
              </a:rPr>
              <a:t>ta </a:t>
            </a:r>
            <a:r>
              <a:rPr lang="en-US" sz="4000" dirty="0" err="1">
                <a:solidFill>
                  <a:srgbClr val="002060"/>
                </a:solidFill>
              </a:rPr>
              <a:t>qutiga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6 </a:t>
            </a:r>
            <a:r>
              <a:rPr lang="en-US" sz="4000" dirty="0" err="1" smtClean="0">
                <a:solidFill>
                  <a:srgbClr val="002060"/>
                </a:solidFill>
              </a:rPr>
              <a:t>dona</a:t>
            </a:r>
            <a:r>
              <a:rPr lang="en-US" sz="4000" dirty="0" smtClean="0">
                <a:solidFill>
                  <a:srgbClr val="002060"/>
                </a:solidFill>
              </a:rPr>
              <a:t>.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06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04596"/>
            <a:ext cx="909903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223" y="1814791"/>
            <a:ext cx="909903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580" y="2311339"/>
            <a:ext cx="909903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1" y="2311339"/>
            <a:ext cx="909903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2" descr="D:\png-clipart-pineapple-pine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483" y="2311339"/>
            <a:ext cx="909903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35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/>
      <p:bldP spid="104" grpId="0"/>
      <p:bldP spid="20" grpId="0"/>
      <p:bldP spid="10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9078" y="347042"/>
            <a:ext cx="7439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(105-bet)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задержка 3"/>
          <p:cNvSpPr/>
          <p:nvPr/>
        </p:nvSpPr>
        <p:spPr>
          <a:xfrm>
            <a:off x="439478" y="1881386"/>
            <a:ext cx="420139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задержка 22"/>
          <p:cNvSpPr/>
          <p:nvPr/>
        </p:nvSpPr>
        <p:spPr>
          <a:xfrm rot="10800000">
            <a:off x="746770" y="1881386"/>
            <a:ext cx="455762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725558" y="1920248"/>
            <a:ext cx="228600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39479" y="2180191"/>
            <a:ext cx="720080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8380970">
            <a:off x="1093663" y="1996193"/>
            <a:ext cx="698610" cy="613273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задержка 27"/>
          <p:cNvSpPr/>
          <p:nvPr/>
        </p:nvSpPr>
        <p:spPr>
          <a:xfrm>
            <a:off x="1665602" y="1919557"/>
            <a:ext cx="420139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55520" y="214276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9" name="Блок-схема: задержка 28"/>
          <p:cNvSpPr/>
          <p:nvPr/>
        </p:nvSpPr>
        <p:spPr>
          <a:xfrm rot="10800000">
            <a:off x="1972894" y="1919557"/>
            <a:ext cx="455762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1951682" y="1958419"/>
            <a:ext cx="228600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1665603" y="2218362"/>
            <a:ext cx="720080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/>
          <p:cNvSpPr/>
          <p:nvPr/>
        </p:nvSpPr>
        <p:spPr>
          <a:xfrm rot="8380970">
            <a:off x="2319787" y="2034364"/>
            <a:ext cx="698610" cy="613273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задержка 32"/>
          <p:cNvSpPr/>
          <p:nvPr/>
        </p:nvSpPr>
        <p:spPr>
          <a:xfrm>
            <a:off x="2887750" y="1905905"/>
            <a:ext cx="420139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задержка 33"/>
          <p:cNvSpPr/>
          <p:nvPr/>
        </p:nvSpPr>
        <p:spPr>
          <a:xfrm rot="10800000">
            <a:off x="3195042" y="1905905"/>
            <a:ext cx="455762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3173830" y="1944767"/>
            <a:ext cx="228600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2887751" y="2204710"/>
            <a:ext cx="720080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rot="8380970">
            <a:off x="3541935" y="2020712"/>
            <a:ext cx="698610" cy="613273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задержка 37"/>
          <p:cNvSpPr/>
          <p:nvPr/>
        </p:nvSpPr>
        <p:spPr>
          <a:xfrm>
            <a:off x="4039878" y="1913441"/>
            <a:ext cx="420139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задержка 38"/>
          <p:cNvSpPr/>
          <p:nvPr/>
        </p:nvSpPr>
        <p:spPr>
          <a:xfrm rot="10800000">
            <a:off x="4347170" y="1913441"/>
            <a:ext cx="455762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4325958" y="1952303"/>
            <a:ext cx="228600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4039879" y="2212246"/>
            <a:ext cx="720080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уга 41"/>
          <p:cNvSpPr/>
          <p:nvPr/>
        </p:nvSpPr>
        <p:spPr>
          <a:xfrm rot="8380970">
            <a:off x="4694063" y="2028248"/>
            <a:ext cx="698610" cy="613273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задержка 42"/>
          <p:cNvSpPr/>
          <p:nvPr/>
        </p:nvSpPr>
        <p:spPr>
          <a:xfrm>
            <a:off x="5257381" y="1913441"/>
            <a:ext cx="420139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задержка 43"/>
          <p:cNvSpPr/>
          <p:nvPr/>
        </p:nvSpPr>
        <p:spPr>
          <a:xfrm rot="10800000">
            <a:off x="5564673" y="1913441"/>
            <a:ext cx="455762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5543461" y="1952303"/>
            <a:ext cx="228600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5257382" y="2212246"/>
            <a:ext cx="720080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Дуга 46"/>
          <p:cNvSpPr/>
          <p:nvPr/>
        </p:nvSpPr>
        <p:spPr>
          <a:xfrm rot="8380970">
            <a:off x="5911566" y="2028248"/>
            <a:ext cx="698610" cy="613273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задержка 47"/>
          <p:cNvSpPr/>
          <p:nvPr/>
        </p:nvSpPr>
        <p:spPr>
          <a:xfrm>
            <a:off x="6481517" y="1913440"/>
            <a:ext cx="420139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задержка 48"/>
          <p:cNvSpPr/>
          <p:nvPr/>
        </p:nvSpPr>
        <p:spPr>
          <a:xfrm rot="10800000">
            <a:off x="6788809" y="1913440"/>
            <a:ext cx="455762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6767597" y="1952302"/>
            <a:ext cx="228600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6481518" y="2212245"/>
            <a:ext cx="720080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Дуга 51"/>
          <p:cNvSpPr/>
          <p:nvPr/>
        </p:nvSpPr>
        <p:spPr>
          <a:xfrm rot="8380970">
            <a:off x="7135702" y="2028247"/>
            <a:ext cx="698610" cy="613273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задержка 52"/>
          <p:cNvSpPr/>
          <p:nvPr/>
        </p:nvSpPr>
        <p:spPr>
          <a:xfrm>
            <a:off x="7642998" y="1905905"/>
            <a:ext cx="420139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задержка 53"/>
          <p:cNvSpPr/>
          <p:nvPr/>
        </p:nvSpPr>
        <p:spPr>
          <a:xfrm rot="10800000">
            <a:off x="7950290" y="1905905"/>
            <a:ext cx="455762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Блок-схема: узел 54"/>
          <p:cNvSpPr/>
          <p:nvPr/>
        </p:nvSpPr>
        <p:spPr>
          <a:xfrm>
            <a:off x="7929078" y="1944767"/>
            <a:ext cx="228600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642999" y="2204710"/>
            <a:ext cx="720080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1681644" y="2173367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887750" y="2191771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082150" y="215854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275755" y="215854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481517" y="214884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1</a:t>
            </a:r>
            <a:r>
              <a:rPr lang="en-US" sz="4000" dirty="0" smtClean="0">
                <a:solidFill>
                  <a:srgbClr val="002060"/>
                </a:solidFill>
              </a:rPr>
              <a:t>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659040" y="2180191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790689" y="2944200"/>
            <a:ext cx="2505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20 : 10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755513" y="3652086"/>
            <a:ext cx="2505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40 : 10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043907" y="2975302"/>
            <a:ext cx="2505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70 : 10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043907" y="3652086"/>
            <a:ext cx="2505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60 : 10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0" name="Блок-схема: задержка 79"/>
          <p:cNvSpPr/>
          <p:nvPr/>
        </p:nvSpPr>
        <p:spPr>
          <a:xfrm>
            <a:off x="420722" y="3230643"/>
            <a:ext cx="420139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задержка 80"/>
          <p:cNvSpPr/>
          <p:nvPr/>
        </p:nvSpPr>
        <p:spPr>
          <a:xfrm rot="10800000">
            <a:off x="728014" y="3230643"/>
            <a:ext cx="455762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706802" y="3269505"/>
            <a:ext cx="228600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Дуга 82"/>
          <p:cNvSpPr/>
          <p:nvPr/>
        </p:nvSpPr>
        <p:spPr>
          <a:xfrm rot="8380970">
            <a:off x="1074907" y="3345450"/>
            <a:ext cx="698610" cy="613273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задержка 83"/>
          <p:cNvSpPr/>
          <p:nvPr/>
        </p:nvSpPr>
        <p:spPr>
          <a:xfrm>
            <a:off x="1636791" y="3230643"/>
            <a:ext cx="420139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задержка 84"/>
          <p:cNvSpPr/>
          <p:nvPr/>
        </p:nvSpPr>
        <p:spPr>
          <a:xfrm rot="10800000">
            <a:off x="1944083" y="3230643"/>
            <a:ext cx="455762" cy="306324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421578" y="3552318"/>
            <a:ext cx="720080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1922871" y="3269505"/>
            <a:ext cx="228600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1636791" y="3552318"/>
            <a:ext cx="720080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Box 86"/>
          <p:cNvSpPr txBox="1"/>
          <p:nvPr/>
        </p:nvSpPr>
        <p:spPr>
          <a:xfrm>
            <a:off x="437462" y="349250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673623" y="349250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54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9459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1" grpId="0"/>
      <p:bldP spid="72" grpId="0"/>
      <p:bldP spid="76" grpId="0"/>
      <p:bldP spid="77" grpId="0"/>
      <p:bldP spid="78" grpId="0"/>
      <p:bldP spid="79" grpId="0"/>
      <p:bldP spid="87" grpId="0"/>
      <p:bldP spid="8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206</Words>
  <Application>Microsoft Office PowerPoint</Application>
  <PresentationFormat>Экран (16:9)</PresentationFormat>
  <Paragraphs>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28</cp:revision>
  <dcterms:created xsi:type="dcterms:W3CDTF">2021-11-17T15:32:08Z</dcterms:created>
  <dcterms:modified xsi:type="dcterms:W3CDTF">2021-11-29T06:38:51Z</dcterms:modified>
</cp:coreProperties>
</file>