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5" r:id="rId7"/>
    <p:sldId id="273" r:id="rId8"/>
    <p:sldId id="274" r:id="rId9"/>
    <p:sldId id="268" r:id="rId10"/>
    <p:sldId id="266" r:id="rId11"/>
    <p:sldId id="270" r:id="rId12"/>
    <p:sldId id="271" r:id="rId13"/>
    <p:sldId id="259" r:id="rId14"/>
    <p:sldId id="272" r:id="rId15"/>
    <p:sldId id="26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Набор ZiBi KIDS Line COLOR : линейка 20 см, 2 угольника, транспортир,  ассорти (ZB.5685) купить в интернет-магазине OfficeTime: цены, отзывы,  фото, характерист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1" b="31429"/>
          <a:stretch/>
        </p:blipFill>
        <p:spPr bwMode="auto">
          <a:xfrm rot="17803182">
            <a:off x="6666563" y="348976"/>
            <a:ext cx="2655677" cy="12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арандаши,ручки | Ручка, Карандаш, Цветные карандаш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64" y="3355064"/>
            <a:ext cx="1135063" cy="17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ак измерять острые углы транспортиром. Конспект урока по математике на  тему: &quot;Транспорти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16805" y="286489"/>
            <a:ext cx="2241463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абор ZiBi KIDS Line COLOR : линейка 20 см, 2 угольника, транспортир,  ассорти (ZB.5685) купить в интернет-магазине OfficeTime: цены, отзывы,  фото, характерист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4" b="17872"/>
          <a:stretch/>
        </p:blipFill>
        <p:spPr bwMode="auto">
          <a:xfrm rot="5059340">
            <a:off x="6518219" y="28344"/>
            <a:ext cx="1614344" cy="17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6369" y="1222579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187029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Школьные Принадлежности Ручки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52" y="3435845"/>
            <a:ext cx="1648180" cy="17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Protège-cahier en pvc opaque grain LINO 24x32cm - Office Plast, fournitures  scolaires et de bureau depuis l'année 20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0" descr="Pen Sign Illustration. Maroon Icon On Transparent Background. Royalty Free  Cliparts, Vectors, And Stock Illustration. Image 71101329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4" descr="Pen, Crayon, Red, Stylized, Write, Sketch, Draw - Red Pencil Clipart - Free  Transparent PNG Clipart Images Downlo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6" descr="Download Free png Clip Art Red Pencil - Free Transparent PNG Clipart Images  Download - DLPNG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2" name="Picture 38" descr="Шариковая ручка в png без ф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9"/>
            <a:ext cx="2089197" cy="16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PNG цифры - Цифры - Картинки PNG - Галерей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571750"/>
            <a:ext cx="1944216" cy="27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Микки Маус цифра 6 - Цифры - Картинки PNG - Галерей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30" y="2431800"/>
            <a:ext cx="1823884" cy="29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4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078" y="267494"/>
            <a:ext cx="743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uchburchakka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1779336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338618" y="2499200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 flipH="1">
            <a:off x="3635787" y="1779227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H="1">
            <a:off x="3618538" y="2499633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H="1">
            <a:off x="4338836" y="1779336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4338727" y="2499742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 flipH="1" flipV="1">
            <a:off x="3638971" y="2495194"/>
            <a:ext cx="719647" cy="714362"/>
          </a:xfrm>
          <a:prstGeom prst="triangle">
            <a:avLst>
              <a:gd name="adj" fmla="val 1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 flipH="1" flipV="1">
            <a:off x="4353333" y="1782846"/>
            <a:ext cx="719647" cy="714362"/>
          </a:xfrm>
          <a:prstGeom prst="triangle">
            <a:avLst>
              <a:gd name="adj" fmla="val 1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18539" y="1788201"/>
            <a:ext cx="742104" cy="711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18538" y="2507847"/>
            <a:ext cx="742105" cy="711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60643" y="2496549"/>
            <a:ext cx="710113" cy="7233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60643" y="1788201"/>
            <a:ext cx="710114" cy="711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66510" y="1528133"/>
            <a:ext cx="1944216" cy="1928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388535" y="1547371"/>
            <a:ext cx="1944215" cy="1928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7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078" y="267494"/>
            <a:ext cx="743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uchburchakka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1779336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338618" y="2499200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 flipH="1">
            <a:off x="3635787" y="1779227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H="1">
            <a:off x="3618538" y="2499633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H="1">
            <a:off x="4338836" y="1779336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4338727" y="2499742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 flipH="1" flipV="1">
            <a:off x="3638971" y="2495194"/>
            <a:ext cx="719647" cy="714362"/>
          </a:xfrm>
          <a:prstGeom prst="triangle">
            <a:avLst>
              <a:gd name="adj" fmla="val 1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 flipH="1" flipV="1">
            <a:off x="4353333" y="1782846"/>
            <a:ext cx="719647" cy="714362"/>
          </a:xfrm>
          <a:prstGeom prst="triangle">
            <a:avLst>
              <a:gd name="adj" fmla="val 1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17284E-7 L -0.02361 -0.0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17284E-7 L 0.02396 -0.09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4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17284E-7 L -0.08663 -0.028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14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8698 0.029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14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17284E-7 L 0.09635 -0.028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14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9753E-6 L 0.08854 0.042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0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9753E-6 L -0.0217 0.0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49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9753E-6 L 0.01753 0.0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078" y="267494"/>
            <a:ext cx="743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uchburchakka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1779336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338618" y="2499200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 flipH="1">
            <a:off x="3635787" y="1779227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H="1">
            <a:off x="3618538" y="2499633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H="1">
            <a:off x="4338836" y="1779336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4338727" y="2499742"/>
            <a:ext cx="720080" cy="720297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 flipH="1" flipV="1">
            <a:off x="3638971" y="2495194"/>
            <a:ext cx="719647" cy="714362"/>
          </a:xfrm>
          <a:prstGeom prst="triangle">
            <a:avLst>
              <a:gd name="adj" fmla="val 1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 flipH="1" flipV="1">
            <a:off x="4353333" y="1782846"/>
            <a:ext cx="719647" cy="714362"/>
          </a:xfrm>
          <a:prstGeom prst="triangle">
            <a:avLst>
              <a:gd name="adj" fmla="val 14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34766"/>
            <a:ext cx="59046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     	  105-bet.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26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930" y="266129"/>
            <a:ext cx="511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57" y="1347614"/>
            <a:ext cx="4177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1	    30 : 1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10	    40 : 1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1348203"/>
            <a:ext cx="4177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1	    30 : 10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10	    40 : 10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2" y="2787774"/>
            <a:ext cx="2208241" cy="202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рамка, PNG шаблон для фото №27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" y="-4389"/>
            <a:ext cx="9145756" cy="51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3187" y="974508"/>
            <a:ext cx="5895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88336" y="771550"/>
            <a:ext cx="6365570" cy="2520280"/>
          </a:xfrm>
          <a:prstGeom prst="wedgeEllipseCallout">
            <a:avLst>
              <a:gd name="adj1" fmla="val -50532"/>
              <a:gd name="adj2" fmla="val 848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35017" y="1419622"/>
            <a:ext cx="5165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786311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endParaRPr lang="en-US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(15-dars. 105-bet)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97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786311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104-bet.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-misol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годние презентации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" y="0"/>
            <a:ext cx="9144000" cy="51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67656" y="51469"/>
            <a:ext cx="2608687" cy="8546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6" y="4948014"/>
            <a:ext cx="91298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39563" y="1707654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739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2205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7584" y="2954617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7555" y="2954617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51731" y="2958216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80112" y="2958216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86200" y="2951424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92280" y="2382452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64088" y="2382452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07904" y="2382452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07326" y="2406168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7355" y="2406168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33473" y="22621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73444" y="22621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3578" y="2884615"/>
            <a:ext cx="134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9846" y="2892460"/>
            <a:ext cx="134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8038" y="2879316"/>
            <a:ext cx="134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9364" y="2879316"/>
            <a:ext cx="134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0406" y="2879316"/>
            <a:ext cx="134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18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19838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0421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003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8867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0802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00802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00802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2003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2003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0421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0421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4359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3968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12805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8474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8474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8474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3968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3968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14359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14359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7" y="365187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1" y="3641479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85" y="3650316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49" y="3622251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13" y="3622251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77" y="3622251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1" y="3641479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97" y="3641479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61" y="365187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тучный-коричневый-кро-ик-3369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25" y="3651870"/>
            <a:ext cx="792088" cy="9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0371" y="18300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89" y="1445171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x  	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47017" y="185086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30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660232" y="2155923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48264" y="1562549"/>
            <a:ext cx="64807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948264" y="149163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10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56176" y="277337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30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16416" y="276332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6797618" y="3065764"/>
            <a:ext cx="14721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770620" y="2435637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:  	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64288" y="2499424"/>
            <a:ext cx="64807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7164288" y="244831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10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07565" y="384050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30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72400" y="383011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10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74" name="Прямая со стрелкой 73"/>
          <p:cNvCxnSpPr>
            <a:endCxn id="73" idx="1"/>
          </p:cNvCxnSpPr>
          <p:nvPr/>
        </p:nvCxnSpPr>
        <p:spPr>
          <a:xfrm flipV="1">
            <a:off x="6770620" y="4122504"/>
            <a:ext cx="1401780" cy="10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17288" y="3435846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:  	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23306" y="3562787"/>
            <a:ext cx="64807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238158" y="34989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04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85487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tutamiz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2242742"/>
            <a:ext cx="1532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2 : 0  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079" y="113159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Сова учитель читает книгу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2" y="2142274"/>
            <a:ext cx="2586722" cy="23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63888" y="2335238"/>
            <a:ext cx="1676808" cy="6460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563888" y="2335238"/>
            <a:ext cx="1676808" cy="6460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75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16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078" y="347042"/>
            <a:ext cx="7439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qutiga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3419872" y="1531785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3" y="163534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7" y="169180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180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61156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29" y="181598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5" y="199210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9" y="2208955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02" y="2149415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39" y="1920772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56" y="2398253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4499992" y="1531785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5557687" y="1531785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6643332" y="1529240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95" y="1531785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7" y="1542393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51" y="152780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936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28" y="177936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51" y="177936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69" y="149117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63" y="149117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85" y="147047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7" y="175866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68" y="177785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60" y="174572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75" y="152780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88" y="1542393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72" y="1492386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75" y="177785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61" y="1780569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92" y="1767633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49415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02" y="243951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21" y="228028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69" y="181461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63" y="1524925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14" y="154566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74" y="1493595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32" y="178574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79" y="1773715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54" y="1799602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3334009" y="2568467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34" y="2496768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50" y="250970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33" y="249238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59" y="282652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53" y="2824968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3" y="280519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4419654" y="2590457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79" y="2518758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95" y="253169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78" y="251437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04" y="284851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98" y="2846958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8" y="282718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5491529" y="2590457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54" y="2518758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70" y="253169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53" y="2514374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79" y="284851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3" y="2846958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13" y="282718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6576631" y="2598760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56" y="252706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72" y="253999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5" y="252267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81" y="285682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75" y="285526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15" y="2835483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7668344" y="2598760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9" y="252706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85" y="253999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68" y="252267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94" y="285682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88" y="285526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28" y="2835483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7681094" y="1519760"/>
            <a:ext cx="1085645" cy="9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19" y="144806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35" y="146099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18" y="1443677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44" y="1777820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38" y="1776261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78" y="1756483"/>
            <a:ext cx="485702" cy="5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16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5452" r="10059" b="7435"/>
          <a:stretch/>
        </p:blipFill>
        <p:spPr bwMode="auto">
          <a:xfrm>
            <a:off x="6660232" y="1848475"/>
            <a:ext cx="1850906" cy="14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82" y="1814791"/>
            <a:ext cx="90990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714206" y="2461301"/>
            <a:ext cx="386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Yechish</a:t>
            </a:r>
            <a:r>
              <a:rPr lang="en-US" sz="4000" dirty="0" smtClean="0">
                <a:solidFill>
                  <a:srgbClr val="002060"/>
                </a:solidFill>
              </a:rPr>
              <a:t>: 60 </a:t>
            </a:r>
            <a:r>
              <a:rPr lang="en-US" sz="4000" dirty="0" smtClean="0">
                <a:solidFill>
                  <a:srgbClr val="002060"/>
                </a:solidFill>
              </a:rPr>
              <a:t>: 10 </a:t>
            </a:r>
            <a:r>
              <a:rPr lang="en-US" sz="4000" dirty="0" smtClean="0">
                <a:solidFill>
                  <a:srgbClr val="002060"/>
                </a:solidFill>
              </a:rPr>
              <a:t>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355976" y="2471254"/>
            <a:ext cx="1306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 (ta)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3568" y="1135974"/>
            <a:ext cx="520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10 ta </a:t>
            </a:r>
            <a:r>
              <a:rPr lang="en-US" sz="4000" dirty="0" err="1" smtClean="0">
                <a:solidFill>
                  <a:srgbClr val="002060"/>
                </a:solidFill>
              </a:rPr>
              <a:t>qutiga</a:t>
            </a:r>
            <a:r>
              <a:rPr lang="en-US" sz="4000" dirty="0" smtClean="0">
                <a:solidFill>
                  <a:srgbClr val="002060"/>
                </a:solidFill>
              </a:rPr>
              <a:t> – 60 </a:t>
            </a:r>
            <a:r>
              <a:rPr lang="en-US" sz="4000" dirty="0" err="1" smtClean="0">
                <a:solidFill>
                  <a:srgbClr val="002060"/>
                </a:solidFill>
              </a:rPr>
              <a:t>dona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1814791"/>
            <a:ext cx="463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1 ta </a:t>
            </a:r>
            <a:r>
              <a:rPr lang="en-US" sz="4000" dirty="0" err="1">
                <a:solidFill>
                  <a:srgbClr val="002060"/>
                </a:solidFill>
              </a:rPr>
              <a:t>qutiga</a:t>
            </a:r>
            <a:r>
              <a:rPr lang="en-US" sz="4000" dirty="0">
                <a:solidFill>
                  <a:srgbClr val="002060"/>
                </a:solidFill>
              </a:rPr>
              <a:t> – ? </a:t>
            </a:r>
            <a:r>
              <a:rPr lang="en-US" sz="4000" dirty="0" err="1">
                <a:solidFill>
                  <a:srgbClr val="002060"/>
                </a:solidFill>
              </a:rPr>
              <a:t>dona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14206" y="3103427"/>
            <a:ext cx="5833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Javob</a:t>
            </a:r>
            <a:r>
              <a:rPr lang="en-US" sz="4000" dirty="0" smtClean="0">
                <a:solidFill>
                  <a:srgbClr val="002060"/>
                </a:solidFill>
              </a:rPr>
              <a:t>: 1 </a:t>
            </a:r>
            <a:r>
              <a:rPr lang="en-US" sz="4000" dirty="0">
                <a:solidFill>
                  <a:srgbClr val="002060"/>
                </a:solidFill>
              </a:rPr>
              <a:t>ta </a:t>
            </a:r>
            <a:r>
              <a:rPr lang="en-US" sz="4000" dirty="0" err="1">
                <a:solidFill>
                  <a:srgbClr val="002060"/>
                </a:solidFill>
              </a:rPr>
              <a:t>qutiga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6 </a:t>
            </a:r>
            <a:r>
              <a:rPr lang="en-US" sz="4000" dirty="0" err="1" smtClean="0">
                <a:solidFill>
                  <a:srgbClr val="002060"/>
                </a:solidFill>
              </a:rPr>
              <a:t>dona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6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04596"/>
            <a:ext cx="90990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3" y="1814791"/>
            <a:ext cx="90990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80" y="2311339"/>
            <a:ext cx="90990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311339"/>
            <a:ext cx="90990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D:\png-clipart-pineapple-pineap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83" y="2311339"/>
            <a:ext cx="90990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20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078" y="347042"/>
            <a:ext cx="7439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439478" y="1881386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адержка 22"/>
          <p:cNvSpPr/>
          <p:nvPr/>
        </p:nvSpPr>
        <p:spPr>
          <a:xfrm rot="10800000">
            <a:off x="746770" y="1881386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25558" y="1920248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39479" y="2180191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380970">
            <a:off x="1093663" y="1996193"/>
            <a:ext cx="698610" cy="61327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/>
          <p:cNvSpPr/>
          <p:nvPr/>
        </p:nvSpPr>
        <p:spPr>
          <a:xfrm>
            <a:off x="1665602" y="1919557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5520" y="214276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Блок-схема: задержка 28"/>
          <p:cNvSpPr/>
          <p:nvPr/>
        </p:nvSpPr>
        <p:spPr>
          <a:xfrm rot="10800000">
            <a:off x="1972894" y="1919557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1951682" y="1958419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65603" y="2218362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380970">
            <a:off x="2319787" y="2034364"/>
            <a:ext cx="698610" cy="61327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задержка 32"/>
          <p:cNvSpPr/>
          <p:nvPr/>
        </p:nvSpPr>
        <p:spPr>
          <a:xfrm>
            <a:off x="2887750" y="1905905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задержка 33"/>
          <p:cNvSpPr/>
          <p:nvPr/>
        </p:nvSpPr>
        <p:spPr>
          <a:xfrm rot="10800000">
            <a:off x="3195042" y="1905905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3173830" y="1944767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887751" y="2204710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8380970">
            <a:off x="3541935" y="2020712"/>
            <a:ext cx="698610" cy="61327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задержка 37"/>
          <p:cNvSpPr/>
          <p:nvPr/>
        </p:nvSpPr>
        <p:spPr>
          <a:xfrm>
            <a:off x="4039878" y="1913441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задержка 38"/>
          <p:cNvSpPr/>
          <p:nvPr/>
        </p:nvSpPr>
        <p:spPr>
          <a:xfrm rot="10800000">
            <a:off x="4347170" y="1913441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4325958" y="1952303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039879" y="2212246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8380970">
            <a:off x="4694063" y="2028248"/>
            <a:ext cx="698610" cy="61327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задержка 42"/>
          <p:cNvSpPr/>
          <p:nvPr/>
        </p:nvSpPr>
        <p:spPr>
          <a:xfrm>
            <a:off x="5257381" y="1913441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задержка 43"/>
          <p:cNvSpPr/>
          <p:nvPr/>
        </p:nvSpPr>
        <p:spPr>
          <a:xfrm rot="10800000">
            <a:off x="5564673" y="1913441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5543461" y="1952303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57382" y="2212246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8380970">
            <a:off x="5911566" y="2028248"/>
            <a:ext cx="698610" cy="61327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задержка 47"/>
          <p:cNvSpPr/>
          <p:nvPr/>
        </p:nvSpPr>
        <p:spPr>
          <a:xfrm>
            <a:off x="6481517" y="1913440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задержка 48"/>
          <p:cNvSpPr/>
          <p:nvPr/>
        </p:nvSpPr>
        <p:spPr>
          <a:xfrm rot="10800000">
            <a:off x="6788809" y="1913440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6767597" y="1952302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481518" y="2212245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 rot="8380970">
            <a:off x="7135702" y="2028247"/>
            <a:ext cx="698610" cy="61327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задержка 52"/>
          <p:cNvSpPr/>
          <p:nvPr/>
        </p:nvSpPr>
        <p:spPr>
          <a:xfrm>
            <a:off x="7642998" y="1905905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0800000">
            <a:off x="7950290" y="1905905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7929078" y="1944767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642999" y="2204710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681644" y="217336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87750" y="219177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82150" y="215854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75755" y="215854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81517" y="214884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1</a:t>
            </a:r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9040" y="218019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90689" y="2944200"/>
            <a:ext cx="250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20 : 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55513" y="3652086"/>
            <a:ext cx="250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40 : 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43907" y="2975302"/>
            <a:ext cx="250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70 : 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43907" y="3652086"/>
            <a:ext cx="250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60 : 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0" name="Блок-схема: задержка 79"/>
          <p:cNvSpPr/>
          <p:nvPr/>
        </p:nvSpPr>
        <p:spPr>
          <a:xfrm>
            <a:off x="420722" y="3230643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задержка 80"/>
          <p:cNvSpPr/>
          <p:nvPr/>
        </p:nvSpPr>
        <p:spPr>
          <a:xfrm rot="10800000">
            <a:off x="728014" y="3230643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706802" y="3269505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уга 82"/>
          <p:cNvSpPr/>
          <p:nvPr/>
        </p:nvSpPr>
        <p:spPr>
          <a:xfrm rot="8380970">
            <a:off x="1074907" y="3345450"/>
            <a:ext cx="698610" cy="613273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задержка 83"/>
          <p:cNvSpPr/>
          <p:nvPr/>
        </p:nvSpPr>
        <p:spPr>
          <a:xfrm>
            <a:off x="1636791" y="3230643"/>
            <a:ext cx="420139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задержка 84"/>
          <p:cNvSpPr/>
          <p:nvPr/>
        </p:nvSpPr>
        <p:spPr>
          <a:xfrm rot="10800000">
            <a:off x="1944083" y="3230643"/>
            <a:ext cx="455762" cy="306324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21578" y="3552318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узел 85"/>
          <p:cNvSpPr/>
          <p:nvPr/>
        </p:nvSpPr>
        <p:spPr>
          <a:xfrm>
            <a:off x="1922871" y="3269505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636791" y="3552318"/>
            <a:ext cx="72008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437462" y="349250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73623" y="349250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54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45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6" grpId="0"/>
      <p:bldP spid="77" grpId="0"/>
      <p:bldP spid="78" grpId="0"/>
      <p:bldP spid="79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206</Words>
  <Application>Microsoft Office PowerPoint</Application>
  <PresentationFormat>Экран (16:9)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28</cp:revision>
  <dcterms:created xsi:type="dcterms:W3CDTF">2021-11-17T15:32:08Z</dcterms:created>
  <dcterms:modified xsi:type="dcterms:W3CDTF">2021-11-29T06:38:51Z</dcterms:modified>
</cp:coreProperties>
</file>