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59" r:id="rId4"/>
    <p:sldId id="260" r:id="rId5"/>
    <p:sldId id="263" r:id="rId6"/>
    <p:sldId id="264" r:id="rId7"/>
    <p:sldId id="265" r:id="rId8"/>
    <p:sldId id="267" r:id="rId9"/>
    <p:sldId id="266" r:id="rId10"/>
    <p:sldId id="269" r:id="rId11"/>
    <p:sldId id="257" r:id="rId12"/>
    <p:sldId id="272" r:id="rId13"/>
    <p:sldId id="270" r:id="rId14"/>
    <p:sldId id="271" r:id="rId15"/>
    <p:sldId id="258" r:id="rId16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C5C5C5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8.jpeg"/><Relationship Id="rId7" Type="http://schemas.openxmlformats.org/officeDocument/2006/relationships/image" Target="../media/image11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0.png"/><Relationship Id="rId4" Type="http://schemas.openxmlformats.org/officeDocument/2006/relationships/image" Target="../media/image9.jpeg"/><Relationship Id="rId9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Новогодние презентации » Скачать лучшие картинки бесплатно на рабочий сто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572"/>
            <a:ext cx="9144000" cy="517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82751" y="1709269"/>
            <a:ext cx="6696744" cy="34470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60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Matematika</a:t>
            </a:r>
            <a:r>
              <a:rPr lang="en-US" sz="6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6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2-sinf</a:t>
            </a:r>
            <a:endParaRPr lang="ru-RU" sz="6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8" descr="Милый снеговик иллюстрация вектора. иллюстрации насчитывающей снеговик -  2812114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66"/>
          <a:stretch/>
        </p:blipFill>
        <p:spPr bwMode="auto">
          <a:xfrm>
            <a:off x="6588224" y="1779662"/>
            <a:ext cx="2304256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106205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in on FELICITACIONES PARA LOS M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267494"/>
            <a:ext cx="81369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Do‘konga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quti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sut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kelingan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0605" y="1131590"/>
            <a:ext cx="8576132" cy="3600400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46525" y="1321347"/>
            <a:ext cx="189667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Jami </a:t>
            </a:r>
            <a:r>
              <a:rPr lang="en-US" sz="3200" dirty="0" err="1" smtClean="0">
                <a:solidFill>
                  <a:srgbClr val="002060"/>
                </a:solidFill>
              </a:rPr>
              <a:t>mah</a:t>
            </a:r>
            <a:r>
              <a:rPr lang="en-US" sz="3200" dirty="0" smtClean="0">
                <a:solidFill>
                  <a:srgbClr val="002060"/>
                </a:solidFill>
              </a:rPr>
              <a:t>-</a:t>
            </a:r>
          </a:p>
          <a:p>
            <a:r>
              <a:rPr lang="en-US" sz="3200" dirty="0" err="1" smtClean="0">
                <a:solidFill>
                  <a:srgbClr val="002060"/>
                </a:solidFill>
              </a:rPr>
              <a:t>sulotlar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44529" y="3396937"/>
            <a:ext cx="12328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100 ta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3703" y="3372344"/>
            <a:ext cx="397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</a:rPr>
              <a:t>?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71488" y="3396937"/>
            <a:ext cx="10244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5</a:t>
            </a:r>
            <a:r>
              <a:rPr lang="en-US" sz="3200" dirty="0" smtClean="0">
                <a:solidFill>
                  <a:srgbClr val="002060"/>
                </a:solidFill>
              </a:rPr>
              <a:t>0 ta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20460" y="3150716"/>
            <a:ext cx="236776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? ta,         </a:t>
            </a:r>
            <a:r>
              <a:rPr lang="en-US" sz="3200" dirty="0" err="1" smtClean="0">
                <a:solidFill>
                  <a:srgbClr val="002060"/>
                </a:solidFill>
              </a:rPr>
              <a:t>dan</a:t>
            </a:r>
            <a:endParaRPr lang="en-US" sz="3200" dirty="0" smtClean="0">
              <a:solidFill>
                <a:srgbClr val="002060"/>
              </a:solidFill>
            </a:endParaRPr>
          </a:p>
          <a:p>
            <a:r>
              <a:rPr lang="en-US" sz="3200" dirty="0" smtClean="0">
                <a:solidFill>
                  <a:srgbClr val="002060"/>
                </a:solidFill>
              </a:rPr>
              <a:t>5 </a:t>
            </a:r>
            <a:r>
              <a:rPr lang="en-US" sz="3200" dirty="0" err="1" smtClean="0">
                <a:solidFill>
                  <a:srgbClr val="002060"/>
                </a:solidFill>
              </a:rPr>
              <a:t>marta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kam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051720" y="1121206"/>
            <a:ext cx="0" cy="36107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6516216" y="1106377"/>
            <a:ext cx="0" cy="362561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Батон: состав, виды, польза и вред, калорийность батона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07" b="13057"/>
          <a:stretch/>
        </p:blipFill>
        <p:spPr bwMode="auto">
          <a:xfrm>
            <a:off x="2915816" y="1662272"/>
            <a:ext cx="1326689" cy="79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Батон: состав, виды, польза и вред, калорийность батон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980" y="3125503"/>
            <a:ext cx="823328" cy="677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artone animato png | PNGEg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5137" y="1521305"/>
            <a:ext cx="1056049" cy="105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Прямая соединительная линия 17"/>
          <p:cNvCxnSpPr/>
          <p:nvPr/>
        </p:nvCxnSpPr>
        <p:spPr>
          <a:xfrm>
            <a:off x="2915816" y="1131590"/>
            <a:ext cx="0" cy="360040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Шоколадная паста Chocotella с орехом 330гр купить c доставкой - ...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05" t="23859" r="31449" b="23048"/>
          <a:stretch/>
        </p:blipFill>
        <p:spPr bwMode="auto">
          <a:xfrm>
            <a:off x="7020272" y="1512468"/>
            <a:ext cx="950876" cy="12753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7113309" y="2135281"/>
            <a:ext cx="764802" cy="243430"/>
          </a:xfrm>
          <a:prstGeom prst="roundRect">
            <a:avLst/>
          </a:prstGeom>
          <a:solidFill>
            <a:srgbClr val="C5C5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4" name="Picture 10" descr="Chocolate Bar Emoji (U+1F36B)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50425">
            <a:off x="4767991" y="1412977"/>
            <a:ext cx="1272702" cy="1272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Chocolate Bar Emoji (U+1F36B)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250425">
            <a:off x="7354027" y="3067843"/>
            <a:ext cx="730753" cy="730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468973" y="3156900"/>
            <a:ext cx="236776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? ta,         </a:t>
            </a:r>
            <a:r>
              <a:rPr lang="en-US" sz="3200" dirty="0" err="1" smtClean="0">
                <a:solidFill>
                  <a:srgbClr val="002060"/>
                </a:solidFill>
              </a:rPr>
              <a:t>dan</a:t>
            </a:r>
            <a:endParaRPr lang="en-US" sz="3200" dirty="0" smtClean="0">
              <a:solidFill>
                <a:srgbClr val="002060"/>
              </a:solidFill>
            </a:endParaRPr>
          </a:p>
          <a:p>
            <a:r>
              <a:rPr lang="ru-RU" sz="3200" dirty="0" smtClean="0">
                <a:solidFill>
                  <a:srgbClr val="002060"/>
                </a:solidFill>
              </a:rPr>
              <a:t>   </a:t>
            </a:r>
            <a:r>
              <a:rPr lang="en-US" sz="3200" dirty="0" smtClean="0">
                <a:solidFill>
                  <a:srgbClr val="002060"/>
                </a:solidFill>
              </a:rPr>
              <a:t>5 ta </a:t>
            </a:r>
            <a:r>
              <a:rPr lang="en-US" sz="3200" dirty="0" err="1" smtClean="0">
                <a:solidFill>
                  <a:srgbClr val="002060"/>
                </a:solidFill>
              </a:rPr>
              <a:t>ko‘p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21" name="Прямая соединительная линия 20"/>
          <p:cNvCxnSpPr>
            <a:endCxn id="5" idx="1"/>
          </p:cNvCxnSpPr>
          <p:nvPr/>
        </p:nvCxnSpPr>
        <p:spPr>
          <a:xfrm flipH="1">
            <a:off x="260605" y="2931790"/>
            <a:ext cx="85598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283968" y="1121206"/>
            <a:ext cx="0" cy="36107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5175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in on FELICITACIONES PARA LOS M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0605" y="339502"/>
            <a:ext cx="8576132" cy="4608512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43461" y="2283718"/>
            <a:ext cx="60664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Yechish</a:t>
            </a:r>
            <a:r>
              <a:rPr lang="en-US" sz="3200" dirty="0" smtClean="0">
                <a:solidFill>
                  <a:srgbClr val="002060"/>
                </a:solidFill>
              </a:rPr>
              <a:t>: 1) 50:5=10 (ta</a:t>
            </a:r>
            <a:r>
              <a:rPr lang="en-US" sz="3200" dirty="0">
                <a:solidFill>
                  <a:srgbClr val="002060"/>
                </a:solidFill>
              </a:rPr>
              <a:t>) – </a:t>
            </a:r>
            <a:r>
              <a:rPr lang="en-US" sz="3200" dirty="0" err="1" smtClean="0">
                <a:solidFill>
                  <a:srgbClr val="002060"/>
                </a:solidFill>
              </a:rPr>
              <a:t>shokolad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56176" y="1096709"/>
            <a:ext cx="12328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100 ta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38500" y="1851670"/>
            <a:ext cx="20681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Sut</a:t>
            </a:r>
            <a:r>
              <a:rPr lang="en-US" sz="3200" dirty="0" smtClean="0">
                <a:solidFill>
                  <a:srgbClr val="002060"/>
                </a:solidFill>
              </a:rPr>
              <a:t> – ? </a:t>
            </a:r>
            <a:r>
              <a:rPr lang="en-US" sz="3200" dirty="0" err="1" smtClean="0">
                <a:solidFill>
                  <a:srgbClr val="002060"/>
                </a:solidFill>
              </a:rPr>
              <a:t>quti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99592" y="523528"/>
            <a:ext cx="21128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Non – 50 ta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7341" y="987574"/>
            <a:ext cx="45783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Shokolad</a:t>
            </a:r>
            <a:r>
              <a:rPr lang="en-US" sz="3200" dirty="0" smtClean="0">
                <a:solidFill>
                  <a:srgbClr val="002060"/>
                </a:solidFill>
              </a:rPr>
              <a:t> – ?, 5 </a:t>
            </a:r>
            <a:r>
              <a:rPr lang="en-US" sz="3200" dirty="0" err="1" smtClean="0">
                <a:solidFill>
                  <a:srgbClr val="002060"/>
                </a:solidFill>
              </a:rPr>
              <a:t>marta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kam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028" name="Picture 4" descr="Cartone animato png | PNGEg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9065" y="4298486"/>
            <a:ext cx="717173" cy="57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846742" y="1420662"/>
            <a:ext cx="47591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Chokotella</a:t>
            </a:r>
            <a:r>
              <a:rPr lang="en-US" sz="3200" dirty="0" smtClean="0">
                <a:solidFill>
                  <a:srgbClr val="002060"/>
                </a:solidFill>
              </a:rPr>
              <a:t> – ?, 5 ta </a:t>
            </a:r>
            <a:r>
              <a:rPr lang="en-US" sz="3200" dirty="0" err="1" smtClean="0">
                <a:solidFill>
                  <a:srgbClr val="002060"/>
                </a:solidFill>
              </a:rPr>
              <a:t>ko‘p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5" name="Правая круглая скобка 14"/>
          <p:cNvSpPr/>
          <p:nvPr/>
        </p:nvSpPr>
        <p:spPr>
          <a:xfrm>
            <a:off x="5886995" y="627534"/>
            <a:ext cx="112666" cy="1620551"/>
          </a:xfrm>
          <a:prstGeom prst="rightBracket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1956035" y="2787774"/>
            <a:ext cx="51362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</a:rPr>
              <a:t>2</a:t>
            </a:r>
            <a:r>
              <a:rPr lang="en-US" sz="3200" dirty="0" smtClean="0">
                <a:solidFill>
                  <a:srgbClr val="002060"/>
                </a:solidFill>
              </a:rPr>
              <a:t>) 10+5=15 (ta</a:t>
            </a:r>
            <a:r>
              <a:rPr lang="en-US" sz="3200" dirty="0">
                <a:solidFill>
                  <a:srgbClr val="002060"/>
                </a:solidFill>
              </a:rPr>
              <a:t>) – </a:t>
            </a:r>
            <a:r>
              <a:rPr lang="en-US" sz="3200" dirty="0" err="1" smtClean="0">
                <a:solidFill>
                  <a:srgbClr val="002060"/>
                </a:solidFill>
              </a:rPr>
              <a:t>chokotella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948170" y="3291830"/>
            <a:ext cx="55761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3) 50+10+15=75 (ta</a:t>
            </a:r>
            <a:r>
              <a:rPr lang="en-US" sz="3200" dirty="0">
                <a:solidFill>
                  <a:srgbClr val="002060"/>
                </a:solidFill>
              </a:rPr>
              <a:t>) </a:t>
            </a:r>
            <a:r>
              <a:rPr lang="en-US" sz="3200" dirty="0" smtClean="0">
                <a:solidFill>
                  <a:srgbClr val="002060"/>
                </a:solidFill>
              </a:rPr>
              <a:t>– sh. </a:t>
            </a:r>
            <a:r>
              <a:rPr lang="en-US" sz="3200" dirty="0" err="1" smtClean="0">
                <a:solidFill>
                  <a:srgbClr val="002060"/>
                </a:solidFill>
              </a:rPr>
              <a:t>ch.</a:t>
            </a:r>
            <a:r>
              <a:rPr lang="en-US" sz="3200" dirty="0" smtClean="0">
                <a:solidFill>
                  <a:srgbClr val="002060"/>
                </a:solidFill>
              </a:rPr>
              <a:t> n.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04477" y="411510"/>
            <a:ext cx="595115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15145" y="339502"/>
            <a:ext cx="8412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 flipH="1">
            <a:off x="4364065" y="820001"/>
            <a:ext cx="115370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504952" y="820001"/>
            <a:ext cx="12818" cy="4919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5861957" y="1219834"/>
            <a:ext cx="0" cy="48816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5332859" y="1311981"/>
            <a:ext cx="18491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flipH="1">
            <a:off x="5605898" y="1230236"/>
            <a:ext cx="260497" cy="709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5147948" y="1707996"/>
            <a:ext cx="714009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956035" y="3795886"/>
            <a:ext cx="43441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</a:rPr>
              <a:t>4) 100-75=25 </a:t>
            </a:r>
            <a:r>
              <a:rPr lang="en-US" sz="3200" dirty="0" smtClean="0">
                <a:solidFill>
                  <a:srgbClr val="002060"/>
                </a:solidFill>
              </a:rPr>
              <a:t>(</a:t>
            </a:r>
            <a:r>
              <a:rPr lang="en-US" sz="3200" dirty="0" err="1" smtClean="0">
                <a:solidFill>
                  <a:srgbClr val="002060"/>
                </a:solidFill>
              </a:rPr>
              <a:t>quti</a:t>
            </a:r>
            <a:r>
              <a:rPr lang="en-US" sz="3200" dirty="0" smtClean="0">
                <a:solidFill>
                  <a:srgbClr val="002060"/>
                </a:solidFill>
              </a:rPr>
              <a:t>) </a:t>
            </a:r>
            <a:r>
              <a:rPr lang="en-US" sz="3200" dirty="0" smtClean="0">
                <a:solidFill>
                  <a:srgbClr val="002060"/>
                </a:solidFill>
              </a:rPr>
              <a:t>– </a:t>
            </a:r>
            <a:r>
              <a:rPr lang="en-US" sz="3200" dirty="0" err="1" smtClean="0">
                <a:solidFill>
                  <a:srgbClr val="002060"/>
                </a:solidFill>
              </a:rPr>
              <a:t>sut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36220" y="4299942"/>
            <a:ext cx="62400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</a:rPr>
              <a:t>Javob</a:t>
            </a:r>
            <a:r>
              <a:rPr lang="en-US" sz="3200" dirty="0" smtClean="0">
                <a:solidFill>
                  <a:srgbClr val="002060"/>
                </a:solidFill>
              </a:rPr>
              <a:t>: 25 </a:t>
            </a:r>
            <a:r>
              <a:rPr lang="en-US" sz="3200" dirty="0" err="1" smtClean="0">
                <a:solidFill>
                  <a:srgbClr val="002060"/>
                </a:solidFill>
              </a:rPr>
              <a:t>quti</a:t>
            </a:r>
            <a:r>
              <a:rPr lang="en-US" sz="3200" dirty="0" smtClean="0">
                <a:solidFill>
                  <a:srgbClr val="002060"/>
                </a:solidFill>
              </a:rPr>
              <a:t> 	</a:t>
            </a:r>
            <a:r>
              <a:rPr lang="ru-RU" sz="3200" dirty="0" smtClean="0">
                <a:solidFill>
                  <a:srgbClr val="002060"/>
                </a:solidFill>
              </a:rPr>
              <a:t>    </a:t>
            </a:r>
            <a:r>
              <a:rPr lang="en-US" sz="3200" dirty="0" err="1" smtClean="0">
                <a:solidFill>
                  <a:srgbClr val="002060"/>
                </a:solidFill>
              </a:rPr>
              <a:t>olib</a:t>
            </a:r>
            <a:r>
              <a:rPr lang="en-US" sz="3200" dirty="0" smtClean="0">
                <a:solidFill>
                  <a:srgbClr val="002060"/>
                </a:solidFill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</a:rPr>
              <a:t>kelingan</a:t>
            </a:r>
            <a:r>
              <a:rPr lang="en-US" sz="3200" dirty="0" smtClean="0">
                <a:solidFill>
                  <a:srgbClr val="002060"/>
                </a:solidFill>
              </a:rPr>
              <a:t>.</a:t>
            </a:r>
            <a:endParaRPr lang="ru-RU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819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5" grpId="0" animBg="1"/>
      <p:bldP spid="28" grpId="0"/>
      <p:bldP spid="29" grpId="0"/>
      <p:bldP spid="49" grpId="0"/>
      <p:bldP spid="5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in on FELICITACIONES PARA LOS M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3934" y="354554"/>
            <a:ext cx="8576132" cy="4608512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1079612" y="297419"/>
            <a:ext cx="78488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</a:rPr>
              <a:t>Shakllarni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ikkitadan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guruhga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ajratamiz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va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ularni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turli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ranglarda</a:t>
            </a:r>
            <a:r>
              <a:rPr lang="en-US" sz="3200" dirty="0" smtClean="0">
                <a:solidFill>
                  <a:srgbClr val="C00000"/>
                </a:solidFill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</a:rPr>
              <a:t>bo‘yaymiz</a:t>
            </a:r>
            <a:r>
              <a:rPr lang="en-US" sz="3200" dirty="0" smtClean="0">
                <a:solidFill>
                  <a:srgbClr val="C00000"/>
                </a:solidFill>
              </a:rPr>
              <a:t>. (107-bet)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04477" y="411510"/>
            <a:ext cx="595115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15145" y="339502"/>
            <a:ext cx="8412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1012" y="1812864"/>
            <a:ext cx="457200" cy="6148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308212" y="1812864"/>
            <a:ext cx="457200" cy="6148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765412" y="1812864"/>
            <a:ext cx="457200" cy="6148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222612" y="1812864"/>
            <a:ext cx="457200" cy="6148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851012" y="2427734"/>
            <a:ext cx="457200" cy="6148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1308212" y="2427734"/>
            <a:ext cx="457200" cy="6148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1765412" y="2427734"/>
            <a:ext cx="457200" cy="6148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2222612" y="2427734"/>
            <a:ext cx="457200" cy="6148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3056384" y="1812864"/>
            <a:ext cx="457200" cy="12297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3513584" y="1812864"/>
            <a:ext cx="457200" cy="12297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3970784" y="1812864"/>
            <a:ext cx="457200" cy="12297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4427984" y="1812864"/>
            <a:ext cx="457200" cy="12297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4886641" y="1812864"/>
            <a:ext cx="457200" cy="12297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5343841" y="1812864"/>
            <a:ext cx="457200" cy="12297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851427" y="2427734"/>
            <a:ext cx="457200" cy="61487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1308627" y="2427734"/>
            <a:ext cx="457200" cy="61487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1765827" y="1812864"/>
            <a:ext cx="457200" cy="61487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2223027" y="1812864"/>
            <a:ext cx="457200" cy="61487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851427" y="1812864"/>
            <a:ext cx="457200" cy="614870"/>
          </a:xfrm>
          <a:prstGeom prst="rect">
            <a:avLst/>
          </a:prstGeom>
          <a:solidFill>
            <a:srgbClr val="FF3399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1308627" y="1812864"/>
            <a:ext cx="457200" cy="614870"/>
          </a:xfrm>
          <a:prstGeom prst="rect">
            <a:avLst/>
          </a:prstGeom>
          <a:solidFill>
            <a:srgbClr val="FF3399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3972241" y="1812864"/>
            <a:ext cx="457200" cy="12297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Прямоугольник 52"/>
          <p:cNvSpPr/>
          <p:nvPr/>
        </p:nvSpPr>
        <p:spPr>
          <a:xfrm>
            <a:off x="4429441" y="1812864"/>
            <a:ext cx="457200" cy="122974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4886641" y="1812864"/>
            <a:ext cx="457200" cy="122974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5343841" y="1812864"/>
            <a:ext cx="457200" cy="1229740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3069689" y="1812864"/>
            <a:ext cx="457200" cy="122974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3526889" y="1812864"/>
            <a:ext cx="457200" cy="122974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Равнобедренный треугольник 58"/>
          <p:cNvSpPr/>
          <p:nvPr/>
        </p:nvSpPr>
        <p:spPr>
          <a:xfrm flipV="1">
            <a:off x="6447433" y="2437435"/>
            <a:ext cx="841295" cy="634272"/>
          </a:xfrm>
          <a:prstGeom prst="triangle">
            <a:avLst>
              <a:gd name="adj" fmla="val 5077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Равнобедренный треугольник 62"/>
          <p:cNvSpPr/>
          <p:nvPr/>
        </p:nvSpPr>
        <p:spPr>
          <a:xfrm>
            <a:off x="6030280" y="2427733"/>
            <a:ext cx="837800" cy="634273"/>
          </a:xfrm>
          <a:prstGeom prst="triangle">
            <a:avLst>
              <a:gd name="adj" fmla="val 5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Равнобедренный треугольник 64"/>
          <p:cNvSpPr/>
          <p:nvPr/>
        </p:nvSpPr>
        <p:spPr>
          <a:xfrm>
            <a:off x="6866334" y="2447136"/>
            <a:ext cx="837800" cy="605169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Равнобедренный треугольник 65"/>
          <p:cNvSpPr/>
          <p:nvPr/>
        </p:nvSpPr>
        <p:spPr>
          <a:xfrm>
            <a:off x="7700345" y="2437435"/>
            <a:ext cx="837800" cy="614870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Равнобедренный треугольник 66"/>
          <p:cNvSpPr/>
          <p:nvPr/>
        </p:nvSpPr>
        <p:spPr>
          <a:xfrm flipV="1">
            <a:off x="7268860" y="2427734"/>
            <a:ext cx="857669" cy="634272"/>
          </a:xfrm>
          <a:prstGeom prst="triangle">
            <a:avLst>
              <a:gd name="adj" fmla="val 4834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Равнобедренный треугольник 67"/>
          <p:cNvSpPr/>
          <p:nvPr/>
        </p:nvSpPr>
        <p:spPr>
          <a:xfrm flipV="1">
            <a:off x="6856399" y="1833549"/>
            <a:ext cx="857669" cy="634272"/>
          </a:xfrm>
          <a:prstGeom prst="triangle">
            <a:avLst>
              <a:gd name="adj" fmla="val 4834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Равнобедренный треугольник 68"/>
          <p:cNvSpPr/>
          <p:nvPr/>
        </p:nvSpPr>
        <p:spPr>
          <a:xfrm>
            <a:off x="6431060" y="1822565"/>
            <a:ext cx="837800" cy="614870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Равнобедренный треугольник 69"/>
          <p:cNvSpPr/>
          <p:nvPr/>
        </p:nvSpPr>
        <p:spPr>
          <a:xfrm>
            <a:off x="7288729" y="1822565"/>
            <a:ext cx="837800" cy="614870"/>
          </a:xfrm>
          <a:prstGeom prst="triangl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Равнобедренный треугольник 57"/>
          <p:cNvSpPr/>
          <p:nvPr/>
        </p:nvSpPr>
        <p:spPr>
          <a:xfrm flipV="1">
            <a:off x="6848553" y="1843250"/>
            <a:ext cx="857669" cy="634272"/>
          </a:xfrm>
          <a:prstGeom prst="triangle">
            <a:avLst>
              <a:gd name="adj" fmla="val 48347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Равнобедренный треугольник 59"/>
          <p:cNvSpPr/>
          <p:nvPr/>
        </p:nvSpPr>
        <p:spPr>
          <a:xfrm>
            <a:off x="6423214" y="1832266"/>
            <a:ext cx="837800" cy="614870"/>
          </a:xfrm>
          <a:prstGeom prst="triangl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Равнобедренный треугольник 60"/>
          <p:cNvSpPr/>
          <p:nvPr/>
        </p:nvSpPr>
        <p:spPr>
          <a:xfrm flipV="1">
            <a:off x="6449180" y="2437435"/>
            <a:ext cx="841295" cy="634272"/>
          </a:xfrm>
          <a:prstGeom prst="triangle">
            <a:avLst>
              <a:gd name="adj" fmla="val 50770"/>
            </a:avLst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Равнобедренный треугольник 61"/>
          <p:cNvSpPr/>
          <p:nvPr/>
        </p:nvSpPr>
        <p:spPr>
          <a:xfrm>
            <a:off x="6032027" y="2427733"/>
            <a:ext cx="837800" cy="643974"/>
          </a:xfrm>
          <a:prstGeom prst="triangle">
            <a:avLst>
              <a:gd name="adj" fmla="val 50000"/>
            </a:avLst>
          </a:prstGeom>
          <a:solidFill>
            <a:srgbClr val="92D05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Равнобедренный треугольник 71"/>
          <p:cNvSpPr/>
          <p:nvPr/>
        </p:nvSpPr>
        <p:spPr>
          <a:xfrm>
            <a:off x="6858487" y="2456837"/>
            <a:ext cx="837800" cy="614870"/>
          </a:xfrm>
          <a:prstGeom prst="triangle">
            <a:avLst/>
          </a:prstGeom>
          <a:solidFill>
            <a:srgbClr val="00B0F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Равнобедренный треугольник 72"/>
          <p:cNvSpPr/>
          <p:nvPr/>
        </p:nvSpPr>
        <p:spPr>
          <a:xfrm flipV="1">
            <a:off x="7261013" y="2437435"/>
            <a:ext cx="857669" cy="634272"/>
          </a:xfrm>
          <a:prstGeom prst="triangle">
            <a:avLst>
              <a:gd name="adj" fmla="val 48347"/>
            </a:avLst>
          </a:prstGeom>
          <a:solidFill>
            <a:srgbClr val="00B0F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Равнобедренный треугольник 73"/>
          <p:cNvSpPr/>
          <p:nvPr/>
        </p:nvSpPr>
        <p:spPr>
          <a:xfrm>
            <a:off x="7689847" y="2427733"/>
            <a:ext cx="837800" cy="634272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Равнобедренный треугольник 74"/>
          <p:cNvSpPr/>
          <p:nvPr/>
        </p:nvSpPr>
        <p:spPr>
          <a:xfrm>
            <a:off x="7296013" y="1822565"/>
            <a:ext cx="837800" cy="614870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553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60" grpId="0" animBg="1"/>
      <p:bldP spid="61" grpId="0" animBg="1"/>
      <p:bldP spid="62" grpId="0" animBg="1"/>
      <p:bldP spid="72" grpId="0" animBg="1"/>
      <p:bldP spid="73" grpId="0" animBg="1"/>
      <p:bldP spid="74" grpId="0" animBg="1"/>
      <p:bldP spid="7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Новогодние презентации » Скачать лучшие картинки бесплатно на рабочий сто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572"/>
            <a:ext cx="9144000" cy="517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5576" y="1779284"/>
            <a:ext cx="62646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5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5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5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107-bet</a:t>
            </a:r>
            <a:r>
              <a:rPr lang="en-US" sz="5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5-misol</a:t>
            </a:r>
            <a:r>
              <a:rPr lang="en-US" sz="5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8" descr="Милый снеговик иллюстрация вектора. иллюстрации насчитывающей снеговик -  2812114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66"/>
          <a:stretch/>
        </p:blipFill>
        <p:spPr bwMode="auto">
          <a:xfrm>
            <a:off x="6732240" y="1779662"/>
            <a:ext cx="216024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21096061">
            <a:off x="6873212" y="2240060"/>
            <a:ext cx="14125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107-bet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9457187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in on FELICITACIONES PARA LOS MI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4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60605" y="339502"/>
            <a:ext cx="8576132" cy="4608512"/>
          </a:xfrm>
          <a:prstGeom prst="rect">
            <a:avLst/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2699792" y="411510"/>
            <a:ext cx="34563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</a:rPr>
              <a:t>Taqqoslaymiz</a:t>
            </a:r>
            <a:r>
              <a:rPr lang="en-US" sz="4000" dirty="0" smtClean="0">
                <a:solidFill>
                  <a:srgbClr val="002060"/>
                </a:solidFill>
              </a:rPr>
              <a:t>.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36508" y="1347614"/>
            <a:ext cx="2999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14:7		14:2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04477" y="411510"/>
            <a:ext cx="595115" cy="57606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15145" y="339502"/>
            <a:ext cx="8412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6508" y="2076405"/>
            <a:ext cx="2999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15:5		15:3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6120" y="2799968"/>
            <a:ext cx="2999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21:3		21:7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04048" y="1374637"/>
            <a:ext cx="2999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18:3		18:2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45224" y="2098200"/>
            <a:ext cx="2999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24:6		24:3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36290" y="2810899"/>
            <a:ext cx="2999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</a:rPr>
              <a:t>30:5		30:6</a:t>
            </a:r>
            <a:endParaRPr lang="ru-RU" sz="4000" dirty="0">
              <a:solidFill>
                <a:srgbClr val="002060"/>
              </a:solidFill>
            </a:endParaRPr>
          </a:p>
        </p:txBody>
      </p:sp>
      <p:sp>
        <p:nvSpPr>
          <p:cNvPr id="33" name="Овал 32"/>
          <p:cNvSpPr/>
          <p:nvPr/>
        </p:nvSpPr>
        <p:spPr>
          <a:xfrm>
            <a:off x="1775774" y="2881315"/>
            <a:ext cx="635986" cy="5451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1775774" y="2157752"/>
            <a:ext cx="635986" cy="5451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1775774" y="1455984"/>
            <a:ext cx="635986" cy="5451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6178027" y="2881315"/>
            <a:ext cx="635986" cy="5451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6178027" y="2157752"/>
            <a:ext cx="635986" cy="5451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6178027" y="1455984"/>
            <a:ext cx="635986" cy="545191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53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Снег кружится... - Gif-анимация - Природа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051720" y="17431"/>
            <a:ext cx="53285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6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6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6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6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48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1239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Новогодние презентации » Скачать лучшие картинки бесплатно на рабочий сто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572"/>
            <a:ext cx="9144000" cy="517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1389081"/>
            <a:ext cx="6696744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5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60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60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Bo‘lishga</a:t>
            </a:r>
            <a:r>
              <a:rPr lang="en-US" sz="4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</a:t>
            </a:r>
            <a:r>
              <a:rPr lang="en-US" sz="48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masalalar</a:t>
            </a:r>
            <a:endParaRPr lang="en-US" sz="48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(17-dars. 107-bet)</a:t>
            </a:r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0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8" descr="Милый снеговик иллюстрация вектора. иллюстрации насчитывающей снеговик -  2812114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66"/>
          <a:stretch/>
        </p:blipFill>
        <p:spPr bwMode="auto">
          <a:xfrm>
            <a:off x="7236296" y="2238380"/>
            <a:ext cx="1656184" cy="263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20762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Новогодние презентации » Скачать лучшие картинки бесплатно на рабочий стол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5572"/>
            <a:ext cx="9144000" cy="5179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1391791"/>
            <a:ext cx="66967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5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  	 </a:t>
            </a:r>
            <a:r>
              <a:rPr lang="en-US" sz="4400" b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106-bet</a:t>
            </a:r>
            <a:r>
              <a:rPr lang="en-US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5-topshiriq</a:t>
            </a:r>
            <a:endParaRPr lang="ru-RU" sz="4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b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5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18" descr="Милый снеговик иллюстрация вектора. иллюстрации насчитывающей снеговик -  2812114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066"/>
          <a:stretch/>
        </p:blipFill>
        <p:spPr bwMode="auto">
          <a:xfrm>
            <a:off x="6732240" y="1779662"/>
            <a:ext cx="2160240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21096061">
            <a:off x="6873212" y="2240060"/>
            <a:ext cx="141256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106-bet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6362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52418" y="365937"/>
            <a:ext cx="638395" cy="6891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586921" y="356569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6870" y="374580"/>
            <a:ext cx="81315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Doiralarni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ranglari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bo‘yicha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guruh-larga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ajratsak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bo‘ladimi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1619672" y="2497387"/>
            <a:ext cx="576064" cy="50405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2339752" y="2497387"/>
            <a:ext cx="576064" cy="504056"/>
          </a:xfrm>
          <a:prstGeom prst="ellips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059832" y="2497387"/>
            <a:ext cx="576064" cy="504056"/>
          </a:xfrm>
          <a:prstGeom prst="ellips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779912" y="2497387"/>
            <a:ext cx="576064" cy="504056"/>
          </a:xfrm>
          <a:prstGeom prst="ellipse">
            <a:avLst/>
          </a:prstGeom>
          <a:solidFill>
            <a:srgbClr val="DF2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499992" y="2497387"/>
            <a:ext cx="576064" cy="5040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220072" y="2497387"/>
            <a:ext cx="576064" cy="5040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940152" y="2497387"/>
            <a:ext cx="576064" cy="5040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6660232" y="2497387"/>
            <a:ext cx="576064" cy="50405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1619672" y="3147814"/>
            <a:ext cx="576064" cy="5040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339752" y="3147814"/>
            <a:ext cx="576064" cy="50405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059832" y="3147814"/>
            <a:ext cx="576064" cy="50405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779912" y="3147814"/>
            <a:ext cx="576064" cy="5040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4499992" y="3147814"/>
            <a:ext cx="576064" cy="50405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220072" y="3147814"/>
            <a:ext cx="576064" cy="50405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940152" y="3147814"/>
            <a:ext cx="576064" cy="504056"/>
          </a:xfrm>
          <a:prstGeom prst="ellipse">
            <a:avLst/>
          </a:prstGeom>
          <a:solidFill>
            <a:srgbClr val="DF2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6660232" y="3147814"/>
            <a:ext cx="576064" cy="50405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1613504" y="3795886"/>
            <a:ext cx="576064" cy="5040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2333584" y="3795886"/>
            <a:ext cx="576064" cy="504056"/>
          </a:xfrm>
          <a:prstGeom prst="ellipse">
            <a:avLst/>
          </a:prstGeom>
          <a:solidFill>
            <a:srgbClr val="DF2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053664" y="3795886"/>
            <a:ext cx="576064" cy="504056"/>
          </a:xfrm>
          <a:prstGeom prst="ellipse">
            <a:avLst/>
          </a:prstGeom>
          <a:solidFill>
            <a:srgbClr val="DF2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3773744" y="3795886"/>
            <a:ext cx="576064" cy="5040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4493824" y="3795886"/>
            <a:ext cx="576064" cy="504056"/>
          </a:xfrm>
          <a:prstGeom prst="ellips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5213904" y="3795886"/>
            <a:ext cx="576064" cy="50405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5933984" y="3795886"/>
            <a:ext cx="576064" cy="5040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Овал 32"/>
          <p:cNvSpPr/>
          <p:nvPr/>
        </p:nvSpPr>
        <p:spPr>
          <a:xfrm>
            <a:off x="6654064" y="3795886"/>
            <a:ext cx="576064" cy="504056"/>
          </a:xfrm>
          <a:prstGeom prst="ellips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586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23528" y="276862"/>
            <a:ext cx="638395" cy="6891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8031" y="267494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466" y="323820"/>
            <a:ext cx="813159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Doiralarni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ranglari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bo‘yicha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guruhlarga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ajratsak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guruhda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ularning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2339752" y="2139702"/>
            <a:ext cx="576064" cy="504056"/>
          </a:xfrm>
          <a:prstGeom prst="ellips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059832" y="2139702"/>
            <a:ext cx="576064" cy="50405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3779912" y="2139702"/>
            <a:ext cx="576064" cy="5040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4499992" y="2139702"/>
            <a:ext cx="576064" cy="50405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5220072" y="2139702"/>
            <a:ext cx="576064" cy="504056"/>
          </a:xfrm>
          <a:prstGeom prst="ellipse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5940152" y="2139702"/>
            <a:ext cx="576064" cy="5040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339752" y="2787774"/>
            <a:ext cx="576064" cy="504056"/>
          </a:xfrm>
          <a:prstGeom prst="ellips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3059832" y="2787774"/>
            <a:ext cx="576064" cy="50405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3779912" y="2787774"/>
            <a:ext cx="576064" cy="5040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4499992" y="2787774"/>
            <a:ext cx="576064" cy="50405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5220072" y="2787774"/>
            <a:ext cx="576064" cy="504056"/>
          </a:xfrm>
          <a:prstGeom prst="ellipse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5940152" y="2787774"/>
            <a:ext cx="576064" cy="5040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2333584" y="4083918"/>
            <a:ext cx="576064" cy="504056"/>
          </a:xfrm>
          <a:prstGeom prst="ellips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053664" y="4083918"/>
            <a:ext cx="576064" cy="50405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3773744" y="4083918"/>
            <a:ext cx="576064" cy="5040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4493824" y="4083918"/>
            <a:ext cx="576064" cy="50405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5213904" y="4083918"/>
            <a:ext cx="576064" cy="504056"/>
          </a:xfrm>
          <a:prstGeom prst="ellipse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5933984" y="4083918"/>
            <a:ext cx="576064" cy="5040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2333584" y="3435846"/>
            <a:ext cx="576064" cy="504056"/>
          </a:xfrm>
          <a:prstGeom prst="ellips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3053664" y="3435846"/>
            <a:ext cx="576064" cy="504056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3773744" y="3435846"/>
            <a:ext cx="576064" cy="504056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4493824" y="3435846"/>
            <a:ext cx="576064" cy="504056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5213904" y="3435846"/>
            <a:ext cx="576064" cy="504056"/>
          </a:xfrm>
          <a:prstGeom prst="ellipse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5933984" y="3435846"/>
            <a:ext cx="576064" cy="504056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434260" y="1409134"/>
            <a:ext cx="164179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24:6=4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3664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23528" y="276862"/>
            <a:ext cx="638395" cy="6891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8031" y="267494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31602" y="339098"/>
            <a:ext cx="61527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(107-bet)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34629" y="3651870"/>
            <a:ext cx="189827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: 2 = 2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1851670"/>
            <a:ext cx="2160240" cy="165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479398" y="1851670"/>
            <a:ext cx="4370" cy="16561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403648" y="2499742"/>
            <a:ext cx="21602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4903230" y="1851767"/>
            <a:ext cx="2160240" cy="165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5978980" y="1851767"/>
            <a:ext cx="4370" cy="16561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903230" y="2499839"/>
            <a:ext cx="21602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372300" y="3637053"/>
            <a:ext cx="12570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=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2051720" y="1501537"/>
            <a:ext cx="361303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483768" y="1501537"/>
            <a:ext cx="361303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483768" y="1131590"/>
            <a:ext cx="361303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051720" y="1131590"/>
            <a:ext cx="361303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542982" y="2859782"/>
            <a:ext cx="361303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975030" y="2859782"/>
            <a:ext cx="361303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627543" y="2859782"/>
            <a:ext cx="361303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3059591" y="2859782"/>
            <a:ext cx="361303" cy="2880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AutoShape 2" descr="Смайлик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" name="Picture 4" descr="Смайлик смайлик рабочий стол, поцелуй смайлик, Разное, значки компьютеров,  улыбка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738" y="1911098"/>
            <a:ext cx="562633" cy="56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Смайлик смайлик рабочий стол, поцелуй смайлик, Разное, значки компьютеров,  улыбка png | PNGWi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274" y="1900639"/>
            <a:ext cx="562633" cy="56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Смайлик смайлик рабочий стол, поцелуй смайлик, Разное, значки компьютеров,  улыбка png | PNGWi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779" y="1900639"/>
            <a:ext cx="562633" cy="56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Смайлик смайлик рабочий стол, поцелуй смайлик, Разное, значки компьютеров,  улыбка png | PNGWi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615" y="1911097"/>
            <a:ext cx="562633" cy="56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Овал 32"/>
          <p:cNvSpPr/>
          <p:nvPr/>
        </p:nvSpPr>
        <p:spPr>
          <a:xfrm>
            <a:off x="5370650" y="1501537"/>
            <a:ext cx="361303" cy="2880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5802698" y="1501537"/>
            <a:ext cx="361303" cy="2880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5802698" y="1131590"/>
            <a:ext cx="361303" cy="2880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5370650" y="1131590"/>
            <a:ext cx="361303" cy="2880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6241615" y="1505179"/>
            <a:ext cx="361303" cy="2880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6241615" y="1135232"/>
            <a:ext cx="361303" cy="2880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933880" y="3173796"/>
            <a:ext cx="361303" cy="2880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Овал 39"/>
          <p:cNvSpPr/>
          <p:nvPr/>
        </p:nvSpPr>
        <p:spPr>
          <a:xfrm>
            <a:off x="5251241" y="2906062"/>
            <a:ext cx="361303" cy="2880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Овал 40"/>
          <p:cNvSpPr/>
          <p:nvPr/>
        </p:nvSpPr>
        <p:spPr>
          <a:xfrm>
            <a:off x="5551301" y="2632786"/>
            <a:ext cx="361303" cy="2880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/>
          <p:cNvSpPr/>
          <p:nvPr/>
        </p:nvSpPr>
        <p:spPr>
          <a:xfrm>
            <a:off x="6024918" y="3132910"/>
            <a:ext cx="361303" cy="2880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Овал 42"/>
          <p:cNvSpPr/>
          <p:nvPr/>
        </p:nvSpPr>
        <p:spPr>
          <a:xfrm>
            <a:off x="6342279" y="2865176"/>
            <a:ext cx="361303" cy="2880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/>
          <p:cNvSpPr/>
          <p:nvPr/>
        </p:nvSpPr>
        <p:spPr>
          <a:xfrm>
            <a:off x="6642339" y="2591900"/>
            <a:ext cx="361303" cy="288032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4998580" y="3651870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652120" y="363705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444208" y="363705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062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28" grpId="0"/>
      <p:bldP spid="46" grpId="0"/>
      <p:bldP spid="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23528" y="276862"/>
            <a:ext cx="638395" cy="6891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8031" y="267494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31602" y="339098"/>
            <a:ext cx="61527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Hisoblaymiz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(107-bet)</a:t>
            </a:r>
            <a:endParaRPr lang="ru-RU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03648" y="1851670"/>
            <a:ext cx="2160240" cy="165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2479398" y="1851670"/>
            <a:ext cx="4370" cy="16561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403648" y="2499742"/>
            <a:ext cx="216024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4573263" y="1851767"/>
            <a:ext cx="2807049" cy="16561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5978980" y="1851767"/>
            <a:ext cx="4370" cy="16561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573263" y="2499742"/>
            <a:ext cx="2807049" cy="9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372300" y="3637053"/>
            <a:ext cx="12570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=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2051720" y="1501537"/>
            <a:ext cx="361303" cy="28803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483768" y="1501537"/>
            <a:ext cx="361303" cy="28803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483768" y="1131590"/>
            <a:ext cx="361303" cy="28803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051720" y="1131590"/>
            <a:ext cx="361303" cy="28803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1542982" y="2643758"/>
            <a:ext cx="361303" cy="28803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1975030" y="2643758"/>
            <a:ext cx="361303" cy="28803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627543" y="2643758"/>
            <a:ext cx="361303" cy="28803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3059591" y="2643758"/>
            <a:ext cx="361303" cy="28803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AutoShape 2" descr="Смайлик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" name="Picture 4" descr="Смайлик смайлик рабочий стол, поцелуй смайлик, Разное, значки компьютеров,  улыбка png | PNGW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9738" y="1911098"/>
            <a:ext cx="562633" cy="56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" descr="Смайлик смайлик рабочий стол, поцелуй смайлик, Разное, значки компьютеров,  улыбка png | PNGWi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274" y="1900639"/>
            <a:ext cx="562633" cy="56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Смайлик смайлик рабочий стол, поцелуй смайлик, Разное, значки компьютеров,  улыбка png | PNGWi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00639"/>
            <a:ext cx="562633" cy="56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Смайлик смайлик рабочий стол, поцелуй смайлик, Разное, значки компьютеров,  улыбка png | PNGWi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631" y="1911097"/>
            <a:ext cx="562633" cy="562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Овал 32"/>
          <p:cNvSpPr/>
          <p:nvPr/>
        </p:nvSpPr>
        <p:spPr>
          <a:xfrm>
            <a:off x="4716016" y="1501537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/>
          <p:cNvSpPr/>
          <p:nvPr/>
        </p:nvSpPr>
        <p:spPr>
          <a:xfrm>
            <a:off x="5148064" y="1501537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5148064" y="1131590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4716016" y="1131590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5586981" y="1505179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5586981" y="1135232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TextBox 27"/>
          <p:cNvSpPr txBox="1"/>
          <p:nvPr/>
        </p:nvSpPr>
        <p:spPr>
          <a:xfrm>
            <a:off x="4716016" y="3651870"/>
            <a:ext cx="6976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652120" y="363705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444208" y="363705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Овал 44"/>
          <p:cNvSpPr/>
          <p:nvPr/>
        </p:nvSpPr>
        <p:spPr>
          <a:xfrm>
            <a:off x="1604853" y="1501537"/>
            <a:ext cx="361303" cy="28803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1604853" y="1131590"/>
            <a:ext cx="361303" cy="28803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2914553" y="1501537"/>
            <a:ext cx="361303" cy="28803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2914553" y="1131590"/>
            <a:ext cx="361303" cy="28803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1547664" y="3051051"/>
            <a:ext cx="361303" cy="28803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1979712" y="3051051"/>
            <a:ext cx="361303" cy="28803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2632225" y="3051051"/>
            <a:ext cx="361303" cy="28803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3064273" y="3051051"/>
            <a:ext cx="361303" cy="288032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5998425" y="1501537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6430473" y="1501537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6430473" y="1131590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5998425" y="1131590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6869390" y="1505179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6869390" y="1135232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4650962" y="3093873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/>
          <p:cNvSpPr/>
          <p:nvPr/>
        </p:nvSpPr>
        <p:spPr>
          <a:xfrm>
            <a:off x="5083010" y="3093873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/>
          <p:cNvSpPr/>
          <p:nvPr/>
        </p:nvSpPr>
        <p:spPr>
          <a:xfrm>
            <a:off x="5083010" y="2723926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/>
          <p:cNvSpPr/>
          <p:nvPr/>
        </p:nvSpPr>
        <p:spPr>
          <a:xfrm>
            <a:off x="4650962" y="2723926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/>
          <p:cNvSpPr/>
          <p:nvPr/>
        </p:nvSpPr>
        <p:spPr>
          <a:xfrm>
            <a:off x="5521927" y="3097515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/>
          <p:cNvSpPr/>
          <p:nvPr/>
        </p:nvSpPr>
        <p:spPr>
          <a:xfrm>
            <a:off x="5521927" y="2727568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Овал 66"/>
          <p:cNvSpPr/>
          <p:nvPr/>
        </p:nvSpPr>
        <p:spPr>
          <a:xfrm>
            <a:off x="6076036" y="3085235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/>
          <p:cNvSpPr/>
          <p:nvPr/>
        </p:nvSpPr>
        <p:spPr>
          <a:xfrm>
            <a:off x="6508084" y="3085235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Овал 68"/>
          <p:cNvSpPr/>
          <p:nvPr/>
        </p:nvSpPr>
        <p:spPr>
          <a:xfrm>
            <a:off x="6508084" y="2715288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Овал 69"/>
          <p:cNvSpPr/>
          <p:nvPr/>
        </p:nvSpPr>
        <p:spPr>
          <a:xfrm>
            <a:off x="6076036" y="2715288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Овал 70"/>
          <p:cNvSpPr/>
          <p:nvPr/>
        </p:nvSpPr>
        <p:spPr>
          <a:xfrm>
            <a:off x="6947001" y="3088877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Овал 71"/>
          <p:cNvSpPr/>
          <p:nvPr/>
        </p:nvSpPr>
        <p:spPr>
          <a:xfrm>
            <a:off x="6947001" y="2718930"/>
            <a:ext cx="361303" cy="288032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TextBox 72"/>
          <p:cNvSpPr txBox="1"/>
          <p:nvPr/>
        </p:nvSpPr>
        <p:spPr>
          <a:xfrm>
            <a:off x="2023296" y="3637053"/>
            <a:ext cx="125707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  =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610574" y="3651870"/>
            <a:ext cx="44114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303116" y="363705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3095204" y="3637053"/>
            <a:ext cx="4443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189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  <p:bldP spid="26" grpId="0" animBg="1"/>
      <p:bldP spid="28" grpId="0"/>
      <p:bldP spid="46" grpId="0"/>
      <p:bldP spid="47" grpId="0"/>
      <p:bldP spid="51" grpId="0" animBg="1"/>
      <p:bldP spid="52" grpId="0" animBg="1"/>
      <p:bldP spid="53" grpId="0" animBg="1"/>
      <p:bldP spid="54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4" grpId="0"/>
      <p:bldP spid="75" grpId="0"/>
      <p:bldP spid="7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23528" y="276862"/>
            <a:ext cx="638395" cy="6891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8031" y="267494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1923" y="483518"/>
            <a:ext cx="771453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Jasur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28 ta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quyonni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ta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katakka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taqsimladi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katakda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nechtadan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2" descr="Тайм-кафе Зайкафе – первое в России антикафе с кроликам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Кроликовые фермы: Кроличья ферма — как начать бизнес по разведению  кроликов? — Тренинг «Ораторское искусство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338730"/>
            <a:ext cx="4235001" cy="23932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453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римеры рамок для PowerPoint - Форум учителей об образовании в России и  мире | Примеры рамок для PowerPoint - Форум учителей об образовании в  России и ми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3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23528" y="276862"/>
            <a:ext cx="638395" cy="689151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8031" y="267494"/>
            <a:ext cx="5693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endParaRPr lang="ru-RU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1434" y="1779662"/>
            <a:ext cx="4796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katakda</a:t>
            </a:r>
            <a:r>
              <a:rPr 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? ta 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2" descr="Тайм-кафе Зайкафе – первое в России антикафе с кроликам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Кроликовые фермы: Кроличья ферма — как начать бизнес по разведению  кроликов? — Тренинг «Ораторское искусство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749158"/>
            <a:ext cx="3312367" cy="20068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066929" y="652214"/>
            <a:ext cx="292900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Quyon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28 ta </a:t>
            </a:r>
            <a:endParaRPr lang="ru-RU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73370" y="1203598"/>
            <a:ext cx="54428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Taqsimladi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4 ta </a:t>
            </a:r>
            <a:r>
              <a:rPr lang="en-US" sz="3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katakka</a:t>
            </a:r>
            <a:endParaRPr lang="ru-RU" sz="3600" dirty="0"/>
          </a:p>
        </p:txBody>
      </p:sp>
      <p:sp>
        <p:nvSpPr>
          <p:cNvPr id="11" name="TextBox 10"/>
          <p:cNvSpPr txBox="1"/>
          <p:nvPr/>
        </p:nvSpPr>
        <p:spPr>
          <a:xfrm>
            <a:off x="1066929" y="2425993"/>
            <a:ext cx="4796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Yechish</a:t>
            </a:r>
            <a:r>
              <a:rPr lang="en-US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28:4=7 (ta)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27857" y="3003888"/>
            <a:ext cx="44802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36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sv-SE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 </a:t>
            </a:r>
            <a:r>
              <a:rPr lang="sv-SE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 katakda </a:t>
            </a:r>
            <a:endParaRPr lang="sv-SE" sz="3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v-SE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tadan </a:t>
            </a:r>
            <a:r>
              <a:rPr lang="sv-SE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quyon </a:t>
            </a:r>
            <a:r>
              <a:rPr lang="sv-SE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bor.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9274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267</Words>
  <Application>Microsoft Office PowerPoint</Application>
  <PresentationFormat>Экран (16:9)</PresentationFormat>
  <Paragraphs>80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25</cp:revision>
  <dcterms:created xsi:type="dcterms:W3CDTF">2021-11-20T14:41:21Z</dcterms:created>
  <dcterms:modified xsi:type="dcterms:W3CDTF">2021-11-21T08:53:46Z</dcterms:modified>
</cp:coreProperties>
</file>