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9" r:id="rId4"/>
    <p:sldId id="260" r:id="rId5"/>
    <p:sldId id="263" r:id="rId6"/>
    <p:sldId id="264" r:id="rId7"/>
    <p:sldId id="265" r:id="rId8"/>
    <p:sldId id="267" r:id="rId9"/>
    <p:sldId id="266" r:id="rId10"/>
    <p:sldId id="269" r:id="rId11"/>
    <p:sldId id="257" r:id="rId12"/>
    <p:sldId id="272" r:id="rId13"/>
    <p:sldId id="270" r:id="rId14"/>
    <p:sldId id="271" r:id="rId15"/>
    <p:sldId id="258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5C5C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овогодние презентации » Скачать лучшие картинки бесплатно на рабочий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72"/>
            <a:ext cx="9144000" cy="51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2751" y="1709269"/>
            <a:ext cx="66967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2-sinf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8" descr="Милый снеговик иллюстрация вектора. иллюстрации насчитывающей снеговик -  2812114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/>
        </p:blipFill>
        <p:spPr bwMode="auto">
          <a:xfrm>
            <a:off x="6588224" y="1779662"/>
            <a:ext cx="23042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62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n on FELICITACIONES PARA LOS M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749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Do‘konga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kelingan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605" y="1131590"/>
            <a:ext cx="8576132" cy="3600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6525" y="1321347"/>
            <a:ext cx="1896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Jami </a:t>
            </a:r>
            <a:r>
              <a:rPr lang="en-US" sz="3200" dirty="0" err="1" smtClean="0">
                <a:solidFill>
                  <a:srgbClr val="002060"/>
                </a:solidFill>
              </a:rPr>
              <a:t>mah</a:t>
            </a:r>
            <a:r>
              <a:rPr lang="en-US" sz="3200" dirty="0" smtClean="0">
                <a:solidFill>
                  <a:srgbClr val="002060"/>
                </a:solidFill>
              </a:rPr>
              <a:t>-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sulotlar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529" y="3396937"/>
            <a:ext cx="1232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100 ta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703" y="3372344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488" y="3396937"/>
            <a:ext cx="1024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  <a:r>
              <a:rPr lang="en-US" sz="3200" dirty="0" smtClean="0">
                <a:solidFill>
                  <a:srgbClr val="002060"/>
                </a:solidFill>
              </a:rPr>
              <a:t>0 ta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0460" y="3150716"/>
            <a:ext cx="23677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? ta,         </a:t>
            </a:r>
            <a:r>
              <a:rPr lang="en-US" sz="3200" dirty="0" err="1" smtClean="0">
                <a:solidFill>
                  <a:srgbClr val="002060"/>
                </a:solidFill>
              </a:rPr>
              <a:t>dan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5 </a:t>
            </a:r>
            <a:r>
              <a:rPr lang="en-US" sz="3200" dirty="0" err="1" smtClean="0">
                <a:solidFill>
                  <a:srgbClr val="002060"/>
                </a:solidFill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kam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51720" y="1121206"/>
            <a:ext cx="0" cy="3610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16216" y="1106377"/>
            <a:ext cx="0" cy="3625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Батон: состав, виды, польза и вред, калорийность батон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7" b="13057"/>
          <a:stretch/>
        </p:blipFill>
        <p:spPr bwMode="auto">
          <a:xfrm>
            <a:off x="2915816" y="1662272"/>
            <a:ext cx="1326689" cy="7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Батон: состав, виды, польза и вред, калорийность бато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80" y="3125503"/>
            <a:ext cx="823328" cy="67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ne animato png | PNGEg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37" y="1521305"/>
            <a:ext cx="1056049" cy="10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915816" y="1131590"/>
            <a:ext cx="0" cy="3600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Шоколадная паста Chocotella с орехом 330гр купить c доставкой -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5" t="23859" r="31449" b="23048"/>
          <a:stretch/>
        </p:blipFill>
        <p:spPr bwMode="auto">
          <a:xfrm>
            <a:off x="7020272" y="1512468"/>
            <a:ext cx="950876" cy="12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113309" y="2135281"/>
            <a:ext cx="764802" cy="243430"/>
          </a:xfrm>
          <a:prstGeom prst="round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hocolate Bar Emoji (U+1F36B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0425">
            <a:off x="4767991" y="1412977"/>
            <a:ext cx="1272702" cy="12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hocolate Bar Emoji (U+1F36B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0425">
            <a:off x="7354027" y="3067843"/>
            <a:ext cx="730753" cy="73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68973" y="3156900"/>
            <a:ext cx="23677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? ta,         </a:t>
            </a:r>
            <a:r>
              <a:rPr lang="en-US" sz="3200" dirty="0" err="1" smtClean="0">
                <a:solidFill>
                  <a:srgbClr val="002060"/>
                </a:solidFill>
              </a:rPr>
              <a:t>dan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   </a:t>
            </a:r>
            <a:r>
              <a:rPr lang="en-US" sz="3200" dirty="0" smtClean="0">
                <a:solidFill>
                  <a:srgbClr val="002060"/>
                </a:solidFill>
              </a:rPr>
              <a:t>5 ta </a:t>
            </a:r>
            <a:r>
              <a:rPr lang="en-US" sz="3200" dirty="0" err="1" smtClean="0">
                <a:solidFill>
                  <a:srgbClr val="002060"/>
                </a:solidFill>
              </a:rPr>
              <a:t>ko‘p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21" name="Прямая соединительная линия 20"/>
          <p:cNvCxnSpPr>
            <a:endCxn id="5" idx="1"/>
          </p:cNvCxnSpPr>
          <p:nvPr/>
        </p:nvCxnSpPr>
        <p:spPr>
          <a:xfrm flipH="1">
            <a:off x="260605" y="2931790"/>
            <a:ext cx="85598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3968" y="1121206"/>
            <a:ext cx="0" cy="3610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1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n on FELICITACIONES PARA LOS M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605" y="339502"/>
            <a:ext cx="8576132" cy="460851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3461" y="2283718"/>
            <a:ext cx="6066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Yechish</a:t>
            </a:r>
            <a:r>
              <a:rPr lang="en-US" sz="3200" dirty="0" smtClean="0">
                <a:solidFill>
                  <a:srgbClr val="002060"/>
                </a:solidFill>
              </a:rPr>
              <a:t>: 1) 50:5=10 (ta</a:t>
            </a:r>
            <a:r>
              <a:rPr lang="en-US" sz="3200" dirty="0">
                <a:solidFill>
                  <a:srgbClr val="002060"/>
                </a:solidFill>
              </a:rPr>
              <a:t>) – </a:t>
            </a:r>
            <a:r>
              <a:rPr lang="en-US" sz="3200" dirty="0" err="1" smtClean="0">
                <a:solidFill>
                  <a:srgbClr val="002060"/>
                </a:solidFill>
              </a:rPr>
              <a:t>shokolad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1096709"/>
            <a:ext cx="1232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100 ta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500" y="185167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Sut</a:t>
            </a:r>
            <a:r>
              <a:rPr lang="en-US" sz="3200" dirty="0" smtClean="0">
                <a:solidFill>
                  <a:srgbClr val="002060"/>
                </a:solidFill>
              </a:rPr>
              <a:t> – ? </a:t>
            </a:r>
            <a:r>
              <a:rPr lang="en-US" sz="3200" dirty="0" err="1" smtClean="0">
                <a:solidFill>
                  <a:srgbClr val="002060"/>
                </a:solidFill>
              </a:rPr>
              <a:t>quti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23528"/>
            <a:ext cx="2112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Non – 50 ta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341" y="987574"/>
            <a:ext cx="4578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Shokolad</a:t>
            </a:r>
            <a:r>
              <a:rPr lang="en-US" sz="3200" dirty="0" smtClean="0">
                <a:solidFill>
                  <a:srgbClr val="002060"/>
                </a:solidFill>
              </a:rPr>
              <a:t> – ?, 5 </a:t>
            </a:r>
            <a:r>
              <a:rPr lang="en-US" sz="3200" dirty="0" err="1" smtClean="0">
                <a:solidFill>
                  <a:srgbClr val="002060"/>
                </a:solidFill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kam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Cartone animato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65" y="4298486"/>
            <a:ext cx="717173" cy="5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6742" y="1420662"/>
            <a:ext cx="475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Chokotella</a:t>
            </a:r>
            <a:r>
              <a:rPr lang="en-US" sz="3200" dirty="0" smtClean="0">
                <a:solidFill>
                  <a:srgbClr val="002060"/>
                </a:solidFill>
              </a:rPr>
              <a:t> – ?, 5 ta </a:t>
            </a:r>
            <a:r>
              <a:rPr lang="en-US" sz="3200" dirty="0" err="1" smtClean="0">
                <a:solidFill>
                  <a:srgbClr val="002060"/>
                </a:solidFill>
              </a:rPr>
              <a:t>ko‘p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Правая круглая скобка 14"/>
          <p:cNvSpPr/>
          <p:nvPr/>
        </p:nvSpPr>
        <p:spPr>
          <a:xfrm>
            <a:off x="5886995" y="627534"/>
            <a:ext cx="112666" cy="1620551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956035" y="2787774"/>
            <a:ext cx="5136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  <a:r>
              <a:rPr lang="en-US" sz="3200" dirty="0" smtClean="0">
                <a:solidFill>
                  <a:srgbClr val="002060"/>
                </a:solidFill>
              </a:rPr>
              <a:t>) 10+5=15 (ta</a:t>
            </a:r>
            <a:r>
              <a:rPr lang="en-US" sz="3200" dirty="0">
                <a:solidFill>
                  <a:srgbClr val="002060"/>
                </a:solidFill>
              </a:rPr>
              <a:t>) – </a:t>
            </a:r>
            <a:r>
              <a:rPr lang="en-US" sz="3200" dirty="0" err="1" smtClean="0">
                <a:solidFill>
                  <a:srgbClr val="002060"/>
                </a:solidFill>
              </a:rPr>
              <a:t>chokotella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8170" y="3291830"/>
            <a:ext cx="5576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3) 50+10+15=75 (ta</a:t>
            </a:r>
            <a:r>
              <a:rPr lang="en-US" sz="3200" dirty="0">
                <a:solidFill>
                  <a:srgbClr val="002060"/>
                </a:solidFill>
              </a:rPr>
              <a:t>) </a:t>
            </a:r>
            <a:r>
              <a:rPr lang="en-US" sz="3200" dirty="0" smtClean="0">
                <a:solidFill>
                  <a:srgbClr val="002060"/>
                </a:solidFill>
              </a:rPr>
              <a:t>– sh. </a:t>
            </a:r>
            <a:r>
              <a:rPr lang="en-US" sz="3200" dirty="0" err="1" smtClean="0">
                <a:solidFill>
                  <a:srgbClr val="002060"/>
                </a:solidFill>
              </a:rPr>
              <a:t>ch.</a:t>
            </a:r>
            <a:r>
              <a:rPr lang="en-US" sz="3200" dirty="0" smtClean="0">
                <a:solidFill>
                  <a:srgbClr val="002060"/>
                </a:solidFill>
              </a:rPr>
              <a:t> n.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4477" y="411510"/>
            <a:ext cx="595115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5145" y="339502"/>
            <a:ext cx="841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364065" y="820001"/>
            <a:ext cx="11537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04952" y="820001"/>
            <a:ext cx="12818" cy="491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861957" y="1219834"/>
            <a:ext cx="0" cy="488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32859" y="1311981"/>
            <a:ext cx="18491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605898" y="1230236"/>
            <a:ext cx="260497" cy="7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147948" y="1707996"/>
            <a:ext cx="7140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56035" y="3795886"/>
            <a:ext cx="434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4) 100-75=25 </a:t>
            </a:r>
            <a:r>
              <a:rPr lang="en-US" sz="3200" dirty="0" smtClean="0">
                <a:solidFill>
                  <a:srgbClr val="002060"/>
                </a:solidFill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</a:rPr>
              <a:t>quti</a:t>
            </a:r>
            <a:r>
              <a:rPr lang="en-US" sz="3200" dirty="0" smtClean="0">
                <a:solidFill>
                  <a:srgbClr val="002060"/>
                </a:solidFill>
              </a:rPr>
              <a:t>) </a:t>
            </a:r>
            <a:r>
              <a:rPr lang="en-US" sz="3200" dirty="0" smtClean="0">
                <a:solidFill>
                  <a:srgbClr val="002060"/>
                </a:solidFill>
              </a:rPr>
              <a:t>– </a:t>
            </a:r>
            <a:r>
              <a:rPr lang="en-US" sz="3200" dirty="0" err="1" smtClean="0">
                <a:solidFill>
                  <a:srgbClr val="002060"/>
                </a:solidFill>
              </a:rPr>
              <a:t>sut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6220" y="4299942"/>
            <a:ext cx="624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Javob</a:t>
            </a:r>
            <a:r>
              <a:rPr lang="en-US" sz="3200" dirty="0" smtClean="0">
                <a:solidFill>
                  <a:srgbClr val="002060"/>
                </a:solidFill>
              </a:rPr>
              <a:t>: 25 </a:t>
            </a:r>
            <a:r>
              <a:rPr lang="en-US" sz="3200" dirty="0" err="1" smtClean="0">
                <a:solidFill>
                  <a:srgbClr val="002060"/>
                </a:solidFill>
              </a:rPr>
              <a:t>quti</a:t>
            </a:r>
            <a:r>
              <a:rPr lang="en-US" sz="3200" dirty="0" smtClean="0">
                <a:solidFill>
                  <a:srgbClr val="002060"/>
                </a:solidFill>
              </a:rPr>
              <a:t> 	</a:t>
            </a:r>
            <a:r>
              <a:rPr lang="ru-RU" sz="3200" dirty="0" smtClean="0">
                <a:solidFill>
                  <a:srgbClr val="002060"/>
                </a:solidFill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</a:rPr>
              <a:t>olib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kelingan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5" grpId="0" animBg="1"/>
      <p:bldP spid="28" grpId="0"/>
      <p:bldP spid="29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n on FELICITACIONES PARA LOS M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3934" y="354554"/>
            <a:ext cx="8576132" cy="460851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079612" y="29741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Shakllarni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ikkitadan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guruhga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ajratamiz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ularni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turli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ranglarda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bo‘yaymiz</a:t>
            </a:r>
            <a:r>
              <a:rPr lang="en-US" sz="3200" dirty="0" smtClean="0">
                <a:solidFill>
                  <a:srgbClr val="C00000"/>
                </a:solidFill>
              </a:rPr>
              <a:t>. (107-bet)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4477" y="411510"/>
            <a:ext cx="595115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5145" y="339502"/>
            <a:ext cx="841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012" y="1812864"/>
            <a:ext cx="457200" cy="614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08212" y="1812864"/>
            <a:ext cx="457200" cy="614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65412" y="1812864"/>
            <a:ext cx="457200" cy="614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222612" y="1812864"/>
            <a:ext cx="457200" cy="614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51012" y="2427734"/>
            <a:ext cx="457200" cy="614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08212" y="2427734"/>
            <a:ext cx="457200" cy="614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765412" y="2427734"/>
            <a:ext cx="457200" cy="614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222612" y="2427734"/>
            <a:ext cx="457200" cy="614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056384" y="1812864"/>
            <a:ext cx="457200" cy="1229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513584" y="1812864"/>
            <a:ext cx="457200" cy="1229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70784" y="1812864"/>
            <a:ext cx="457200" cy="1229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427984" y="1812864"/>
            <a:ext cx="457200" cy="1229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886641" y="1812864"/>
            <a:ext cx="457200" cy="1229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343841" y="1812864"/>
            <a:ext cx="457200" cy="1229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51427" y="2427734"/>
            <a:ext cx="457200" cy="6148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308627" y="2427734"/>
            <a:ext cx="457200" cy="6148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765827" y="1812864"/>
            <a:ext cx="457200" cy="614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223027" y="1812864"/>
            <a:ext cx="457200" cy="6148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51427" y="1812864"/>
            <a:ext cx="457200" cy="61487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308627" y="1812864"/>
            <a:ext cx="457200" cy="61487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972241" y="1812864"/>
            <a:ext cx="457200" cy="1229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29441" y="1812864"/>
            <a:ext cx="457200" cy="1229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886641" y="1812864"/>
            <a:ext cx="457200" cy="12297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43841" y="1812864"/>
            <a:ext cx="457200" cy="12297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069689" y="1812864"/>
            <a:ext cx="457200" cy="12297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526889" y="1812864"/>
            <a:ext cx="457200" cy="12297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flipV="1">
            <a:off x="6447433" y="2437435"/>
            <a:ext cx="841295" cy="634272"/>
          </a:xfrm>
          <a:prstGeom prst="triangle">
            <a:avLst>
              <a:gd name="adj" fmla="val 507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>
            <a:off x="6030280" y="2427733"/>
            <a:ext cx="837800" cy="634273"/>
          </a:xfrm>
          <a:prstGeom prst="triangle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6866334" y="2447136"/>
            <a:ext cx="837800" cy="605169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7700345" y="2437435"/>
            <a:ext cx="837800" cy="61487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 flipV="1">
            <a:off x="7268860" y="2427734"/>
            <a:ext cx="857669" cy="634272"/>
          </a:xfrm>
          <a:prstGeom prst="triangle">
            <a:avLst>
              <a:gd name="adj" fmla="val 483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flipV="1">
            <a:off x="6856399" y="1833549"/>
            <a:ext cx="857669" cy="634272"/>
          </a:xfrm>
          <a:prstGeom prst="triangle">
            <a:avLst>
              <a:gd name="adj" fmla="val 483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>
            <a:off x="6431060" y="1822565"/>
            <a:ext cx="837800" cy="61487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>
            <a:off x="7288729" y="1822565"/>
            <a:ext cx="837800" cy="61487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flipV="1">
            <a:off x="6848553" y="1843250"/>
            <a:ext cx="857669" cy="634272"/>
          </a:xfrm>
          <a:prstGeom prst="triangle">
            <a:avLst>
              <a:gd name="adj" fmla="val 4834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6423214" y="1832266"/>
            <a:ext cx="837800" cy="614870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 flipV="1">
            <a:off x="6449180" y="2437435"/>
            <a:ext cx="841295" cy="634272"/>
          </a:xfrm>
          <a:prstGeom prst="triangle">
            <a:avLst>
              <a:gd name="adj" fmla="val 50770"/>
            </a:avLst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/>
          <p:cNvSpPr/>
          <p:nvPr/>
        </p:nvSpPr>
        <p:spPr>
          <a:xfrm>
            <a:off x="6032027" y="2427733"/>
            <a:ext cx="837800" cy="643974"/>
          </a:xfrm>
          <a:prstGeom prst="triangle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6858487" y="2456837"/>
            <a:ext cx="837800" cy="61487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авнобедренный треугольник 72"/>
          <p:cNvSpPr/>
          <p:nvPr/>
        </p:nvSpPr>
        <p:spPr>
          <a:xfrm flipV="1">
            <a:off x="7261013" y="2437435"/>
            <a:ext cx="857669" cy="634272"/>
          </a:xfrm>
          <a:prstGeom prst="triangle">
            <a:avLst>
              <a:gd name="adj" fmla="val 48347"/>
            </a:avLst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7689847" y="2427733"/>
            <a:ext cx="837800" cy="63427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7296013" y="1822565"/>
            <a:ext cx="837800" cy="61487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овогодние презентации » Скачать лучшие картинки бесплатно на рабочий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72"/>
            <a:ext cx="9144000" cy="51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779284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107-bet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8" descr="Милый снеговик иллюстрация вектора. иллюстрации насчитывающей снеговик -  2812114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/>
        </p:blipFill>
        <p:spPr bwMode="auto">
          <a:xfrm>
            <a:off x="6732240" y="1779662"/>
            <a:ext cx="21602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096061">
            <a:off x="6873212" y="2240060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107-bet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4571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n on FELICITACIONES PARA LOS M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605" y="339502"/>
            <a:ext cx="8576132" cy="460851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699792" y="41151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Taqqoslaymiz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508" y="1347614"/>
            <a:ext cx="299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14:7		14:2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4477" y="411510"/>
            <a:ext cx="595115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5145" y="339502"/>
            <a:ext cx="841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508" y="2076405"/>
            <a:ext cx="299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15:5		15:3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6120" y="2799968"/>
            <a:ext cx="299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21:3		21:7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4048" y="1374637"/>
            <a:ext cx="299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18:3		18:2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5224" y="2098200"/>
            <a:ext cx="299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24:6		24:3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36290" y="2810899"/>
            <a:ext cx="299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30:5		30:6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775774" y="2881315"/>
            <a:ext cx="635986" cy="5451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775774" y="2157752"/>
            <a:ext cx="635986" cy="5451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775774" y="1455984"/>
            <a:ext cx="635986" cy="5451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178027" y="2881315"/>
            <a:ext cx="635986" cy="5451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78027" y="2157752"/>
            <a:ext cx="635986" cy="5451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178027" y="1455984"/>
            <a:ext cx="635986" cy="5451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нег кружится... - Gif-анимация - Природ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7431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3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овогодние презентации » Скачать лучшие картинки бесплатно на рабочий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72"/>
            <a:ext cx="9144000" cy="51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389081"/>
            <a:ext cx="669674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Bo‘lishga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(17-dars. 107-bet)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8" descr="Милый снеговик иллюстрация вектора. иллюстрации насчитывающей снеговик -  2812114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/>
        </p:blipFill>
        <p:spPr bwMode="auto">
          <a:xfrm>
            <a:off x="7236296" y="2238380"/>
            <a:ext cx="1656184" cy="26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6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овогодние презентации » Скачать лучшие картинки бесплатно на рабочий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72"/>
            <a:ext cx="9144000" cy="51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391791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106-bet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5-topshiriq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8" descr="Милый снеговик иллюстрация вектора. иллюстрации насчитывающей снеговик -  2812114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/>
        </p:blipFill>
        <p:spPr bwMode="auto">
          <a:xfrm>
            <a:off x="6732240" y="1779662"/>
            <a:ext cx="21602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096061">
            <a:off x="6873212" y="2240060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106-bet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3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2418" y="365937"/>
            <a:ext cx="638395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6921" y="356569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70" y="374580"/>
            <a:ext cx="8131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Doiralarni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ranglari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guruh-larga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ajratsak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bo‘ladimi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19672" y="2497387"/>
            <a:ext cx="576064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339752" y="2497387"/>
            <a:ext cx="576064" cy="50405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59832" y="2497387"/>
            <a:ext cx="576064" cy="50405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79912" y="2497387"/>
            <a:ext cx="576064" cy="504056"/>
          </a:xfrm>
          <a:prstGeom prst="ellipse">
            <a:avLst/>
          </a:prstGeom>
          <a:solidFill>
            <a:srgbClr val="DF2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99992" y="2497387"/>
            <a:ext cx="576064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20072" y="2497387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40152" y="2497387"/>
            <a:ext cx="576064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60232" y="2497387"/>
            <a:ext cx="576064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619672" y="3147814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339752" y="3147814"/>
            <a:ext cx="576064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59832" y="3147814"/>
            <a:ext cx="576064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79912" y="3147814"/>
            <a:ext cx="576064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99992" y="3147814"/>
            <a:ext cx="576064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20072" y="3147814"/>
            <a:ext cx="576064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40152" y="3147814"/>
            <a:ext cx="576064" cy="504056"/>
          </a:xfrm>
          <a:prstGeom prst="ellipse">
            <a:avLst/>
          </a:prstGeom>
          <a:solidFill>
            <a:srgbClr val="DF2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660232" y="3147814"/>
            <a:ext cx="576064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613504" y="3795886"/>
            <a:ext cx="576064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333584" y="3795886"/>
            <a:ext cx="576064" cy="504056"/>
          </a:xfrm>
          <a:prstGeom prst="ellipse">
            <a:avLst/>
          </a:prstGeom>
          <a:solidFill>
            <a:srgbClr val="DF2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53664" y="3795886"/>
            <a:ext cx="576064" cy="504056"/>
          </a:xfrm>
          <a:prstGeom prst="ellipse">
            <a:avLst/>
          </a:prstGeom>
          <a:solidFill>
            <a:srgbClr val="DF2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773744" y="3795886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493824" y="3795886"/>
            <a:ext cx="576064" cy="50405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13904" y="3795886"/>
            <a:ext cx="576064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933984" y="3795886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654064" y="3795886"/>
            <a:ext cx="576064" cy="50405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276862"/>
            <a:ext cx="638395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8031" y="26749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466" y="323820"/>
            <a:ext cx="8131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Doiralarni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ranglari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ajratsak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39752" y="2139702"/>
            <a:ext cx="576064" cy="50405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59832" y="2139702"/>
            <a:ext cx="576064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79912" y="2139702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99992" y="2139702"/>
            <a:ext cx="576064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20072" y="2139702"/>
            <a:ext cx="576064" cy="50405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40152" y="2139702"/>
            <a:ext cx="576064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339752" y="2787774"/>
            <a:ext cx="576064" cy="50405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59832" y="2787774"/>
            <a:ext cx="576064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79912" y="2787774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99992" y="2787774"/>
            <a:ext cx="576064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20072" y="2787774"/>
            <a:ext cx="576064" cy="50405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40152" y="2787774"/>
            <a:ext cx="576064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333584" y="4083918"/>
            <a:ext cx="576064" cy="50405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53664" y="4083918"/>
            <a:ext cx="576064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773744" y="4083918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493824" y="4083918"/>
            <a:ext cx="576064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13904" y="4083918"/>
            <a:ext cx="576064" cy="50405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933984" y="4083918"/>
            <a:ext cx="576064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333584" y="3435846"/>
            <a:ext cx="576064" cy="504056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053664" y="3435846"/>
            <a:ext cx="576064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773744" y="3435846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493824" y="3435846"/>
            <a:ext cx="576064" cy="50405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13904" y="3435846"/>
            <a:ext cx="576064" cy="504056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933984" y="3435846"/>
            <a:ext cx="576064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34260" y="1409134"/>
            <a:ext cx="164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24:6=4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276862"/>
            <a:ext cx="638395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8031" y="26749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602" y="339098"/>
            <a:ext cx="615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(107-bet)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4629" y="3651870"/>
            <a:ext cx="1898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: 2 = 2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851670"/>
            <a:ext cx="2160240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79398" y="1851670"/>
            <a:ext cx="437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03648" y="2499742"/>
            <a:ext cx="216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03230" y="1851767"/>
            <a:ext cx="2160240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978980" y="1851767"/>
            <a:ext cx="437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903230" y="2499839"/>
            <a:ext cx="216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72300" y="3637053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=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51720" y="1501537"/>
            <a:ext cx="361303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483768" y="1501537"/>
            <a:ext cx="361303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1131590"/>
            <a:ext cx="361303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51720" y="1131590"/>
            <a:ext cx="361303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542982" y="2859782"/>
            <a:ext cx="361303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75030" y="2859782"/>
            <a:ext cx="361303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627543" y="2859782"/>
            <a:ext cx="361303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059591" y="2859782"/>
            <a:ext cx="361303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utoShape 2" descr="Смайлик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4" descr="Смайлик смайлик рабочий стол, поцелуй смайлик, Разное, значки компьютеров,  улыбка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38" y="1911098"/>
            <a:ext cx="562633" cy="5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Смайлик смайлик рабочий стол, поцелуй смайлик, Разное, значки компьютеров,  улыбка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74" y="1900639"/>
            <a:ext cx="562633" cy="5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Смайлик смайлик рабочий стол, поцелуй смайлик, Разное, значки компьютеров,  улыбка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79" y="1900639"/>
            <a:ext cx="562633" cy="5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Смайлик смайлик рабочий стол, поцелуй смайлик, Разное, значки компьютеров,  улыбка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15" y="1911097"/>
            <a:ext cx="562633" cy="5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вал 32"/>
          <p:cNvSpPr/>
          <p:nvPr/>
        </p:nvSpPr>
        <p:spPr>
          <a:xfrm>
            <a:off x="5370650" y="1501537"/>
            <a:ext cx="361303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802698" y="1501537"/>
            <a:ext cx="361303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802698" y="1131590"/>
            <a:ext cx="361303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370650" y="1131590"/>
            <a:ext cx="361303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241615" y="1505179"/>
            <a:ext cx="361303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241615" y="1135232"/>
            <a:ext cx="361303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933880" y="3173796"/>
            <a:ext cx="361303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251241" y="2906062"/>
            <a:ext cx="361303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551301" y="2632786"/>
            <a:ext cx="361303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024918" y="3132910"/>
            <a:ext cx="361303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342279" y="2865176"/>
            <a:ext cx="361303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642339" y="2591900"/>
            <a:ext cx="361303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98580" y="365187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2120" y="363705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44208" y="363705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8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276862"/>
            <a:ext cx="638395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8031" y="26749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602" y="339098"/>
            <a:ext cx="615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(107-bet)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851670"/>
            <a:ext cx="2160240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79398" y="1851670"/>
            <a:ext cx="437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03648" y="2499742"/>
            <a:ext cx="216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573263" y="1851767"/>
            <a:ext cx="2807049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978980" y="1851767"/>
            <a:ext cx="437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73263" y="2499742"/>
            <a:ext cx="2807049" cy="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72300" y="3637053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=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51720" y="1501537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483768" y="1501537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1131590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51720" y="1131590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542982" y="2643758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75030" y="2643758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627543" y="2643758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059591" y="2643758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utoShape 2" descr="Смайлик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4" descr="Смайлик смайлик рабочий стол, поцелуй смайлик, Разное, значки компьютеров,  улыбка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38" y="1911098"/>
            <a:ext cx="562633" cy="5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Смайлик смайлик рабочий стол, поцелуй смайлик, Разное, значки компьютеров,  улыбка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74" y="1900639"/>
            <a:ext cx="562633" cy="5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Смайлик смайлик рабочий стол, поцелуй смайлик, Разное, значки компьютеров,  улыбка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00639"/>
            <a:ext cx="562633" cy="5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Смайлик смайлик рабочий стол, поцелуй смайлик, Разное, значки компьютеров,  улыбка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31" y="1911097"/>
            <a:ext cx="562633" cy="5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вал 32"/>
          <p:cNvSpPr/>
          <p:nvPr/>
        </p:nvSpPr>
        <p:spPr>
          <a:xfrm>
            <a:off x="4716016" y="1501537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148064" y="1501537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148064" y="1131590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716016" y="1131590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586981" y="1505179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586981" y="1135232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716016" y="365187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2120" y="363705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44208" y="363705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604853" y="1501537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604853" y="1131590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914553" y="1501537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914553" y="1131590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547664" y="3051051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979712" y="3051051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632225" y="3051051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064273" y="3051051"/>
            <a:ext cx="361303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998425" y="1501537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430473" y="1501537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430473" y="1131590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998425" y="1131590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869390" y="1505179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869390" y="1135232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650962" y="3093873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083010" y="3093873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083010" y="2723926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650962" y="2723926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521927" y="3097515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521927" y="2727568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076036" y="3085235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508084" y="3085235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508084" y="2715288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076036" y="2715288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947001" y="3088877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947001" y="2718930"/>
            <a:ext cx="361303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2023296" y="3637053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=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10574" y="365187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03116" y="363705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95204" y="363705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8" grpId="0"/>
      <p:bldP spid="46" grpId="0"/>
      <p:bldP spid="47" grpId="0"/>
      <p:bldP spid="51" grpId="0" animBg="1"/>
      <p:bldP spid="52" grpId="0" animBg="1"/>
      <p:bldP spid="53" grpId="0" animBg="1"/>
      <p:bldP spid="54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276862"/>
            <a:ext cx="638395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8031" y="26749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923" y="483518"/>
            <a:ext cx="7714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Jasur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quyonni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katakka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taqsimladi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Тайм-кафе Зайкафе – первое в России антикафе с кроли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роликовые фермы: Кроличья ферма — как начать бизнес по разведению  кроликов? — Тренинг «Ораторское искусство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38730"/>
            <a:ext cx="4235001" cy="2393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меры рамок для PowerPoint - Форум учителей об образовании в России и  мире | Примеры рамок для PowerPoint - Форум учителей об образовании в  России и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276862"/>
            <a:ext cx="638395" cy="6891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8031" y="26749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434" y="1779662"/>
            <a:ext cx="479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? ta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Тайм-кафе Зайкафе – первое в России антикафе с кроли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роликовые фермы: Кроличья ферма — как начать бизнес по разведению  кроликов? — Тренинг «Ораторское искусство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49158"/>
            <a:ext cx="3312367" cy="2006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6929" y="652214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28 ta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3370" y="1203598"/>
            <a:ext cx="5442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Taqsimladi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katakka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929" y="2425993"/>
            <a:ext cx="479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28:4=7 (ta)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857" y="3003888"/>
            <a:ext cx="4480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 </a:t>
            </a:r>
            <a:r>
              <a:rPr lang="sv-SE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katakda </a:t>
            </a:r>
            <a:endParaRPr lang="sv-SE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tadan </a:t>
            </a:r>
            <a:r>
              <a:rPr lang="sv-SE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quyon </a:t>
            </a:r>
            <a:r>
              <a:rPr lang="sv-SE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267</Words>
  <Application>Microsoft Office PowerPoint</Application>
  <PresentationFormat>Экран (16:9)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25</cp:revision>
  <dcterms:created xsi:type="dcterms:W3CDTF">2021-11-20T14:41:21Z</dcterms:created>
  <dcterms:modified xsi:type="dcterms:W3CDTF">2021-11-21T08:53:46Z</dcterms:modified>
</cp:coreProperties>
</file>