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3" r:id="rId5"/>
    <p:sldId id="264" r:id="rId6"/>
    <p:sldId id="265" r:id="rId7"/>
    <p:sldId id="266" r:id="rId8"/>
    <p:sldId id="267" r:id="rId9"/>
    <p:sldId id="261" r:id="rId10"/>
    <p:sldId id="268" r:id="rId11"/>
    <p:sldId id="262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Математика, клетка, цифры. Шаблон для презентаций. | Началоч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87824" y="195486"/>
            <a:ext cx="2952328" cy="576064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131840" y="235907"/>
            <a:ext cx="432583" cy="4572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235907"/>
            <a:ext cx="457200" cy="45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54032" y="339502"/>
            <a:ext cx="864096" cy="3536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292080" y="247878"/>
            <a:ext cx="504056" cy="457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1203598"/>
            <a:ext cx="5904656" cy="2736304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555776" y="1434734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69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07704" y="279687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602" y="1327566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20 mm =  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7126" y="1974278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cm 2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7126" y="2622709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60 mm =	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51" y="3276720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cm 9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21496" y="142213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75578" y="207026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832778" y="206884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00903" y="337270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832778" y="337733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641078" y="275474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8" descr="вектор львицы иллюстрация вектора. иллюстрации насчитывающей львицы -  173455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893" y="1586843"/>
            <a:ext cx="2076531" cy="329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88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D588969-ED10-4ED8-8246-D7A72B9F9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1851670"/>
            <a:ext cx="5688632" cy="1754326"/>
          </a:xfrm>
          <a:prstGeom prst="rect">
            <a:avLst/>
          </a:prstGeom>
          <a:solidFill>
            <a:schemeClr val="bg1">
              <a:lumMod val="95000"/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265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ерсонажи из мультфильма различных профессий Иллюстрация вектора -  иллюстрации насчитывающей спасатель, менеджер: 64876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78"/>
            <a:ext cx="892899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9652" y="1275606"/>
            <a:ext cx="6264696" cy="27363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40828" y="1304930"/>
            <a:ext cx="64447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		</a:t>
            </a:r>
            <a:r>
              <a:rPr lang="en-US" sz="6000" dirty="0" err="1" smtClean="0">
                <a:solidFill>
                  <a:srgbClr val="002060"/>
                </a:solidFill>
              </a:rPr>
              <a:t>Mavzu</a:t>
            </a:r>
            <a:r>
              <a:rPr lang="en-US" sz="6000" dirty="0" smtClean="0">
                <a:solidFill>
                  <a:srgbClr val="002060"/>
                </a:solidFill>
              </a:rPr>
              <a:t>: </a:t>
            </a:r>
          </a:p>
          <a:p>
            <a:r>
              <a:rPr lang="en-US" sz="5400" dirty="0" err="1" smtClean="0">
                <a:solidFill>
                  <a:srgbClr val="002060"/>
                </a:solidFill>
              </a:rPr>
              <a:t>Uzunlik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</a:rPr>
              <a:t>o‘lchov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</a:rPr>
              <a:t>birligi</a:t>
            </a:r>
            <a:r>
              <a:rPr lang="en-US" sz="5400" dirty="0" smtClean="0">
                <a:solidFill>
                  <a:srgbClr val="002060"/>
                </a:solidFill>
              </a:rPr>
              <a:t>-   </a:t>
            </a:r>
            <a:r>
              <a:rPr lang="en-US" sz="5400" dirty="0" err="1" smtClean="0">
                <a:solidFill>
                  <a:srgbClr val="002060"/>
                </a:solidFill>
              </a:rPr>
              <a:t>millimetr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r>
              <a:rPr lang="en-US" sz="4800" dirty="0" smtClean="0">
                <a:solidFill>
                  <a:srgbClr val="002060"/>
                </a:solidFill>
              </a:rPr>
              <a:t>(22-dars)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71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ерсонажи из мультфильма различных профессий Иллюстрация вектора -  иллюстрации насчитывающей спасатель, менеджер: 64876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78"/>
            <a:ext cx="892899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9652" y="1275606"/>
            <a:ext cx="6264696" cy="27363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91680" y="1313233"/>
            <a:ext cx="64447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002060"/>
                </a:solidFill>
              </a:rPr>
              <a:t>Mustaqil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</a:rPr>
              <a:t>topshiriqni</a:t>
            </a:r>
            <a:r>
              <a:rPr lang="en-US" sz="5400" dirty="0" smtClean="0">
                <a:solidFill>
                  <a:srgbClr val="002060"/>
                </a:solidFill>
              </a:rPr>
              <a:t> 	    </a:t>
            </a:r>
            <a:r>
              <a:rPr lang="en-US" sz="5400" dirty="0" err="1" smtClean="0">
                <a:solidFill>
                  <a:srgbClr val="002060"/>
                </a:solidFill>
              </a:rPr>
              <a:t>tekshirish</a:t>
            </a:r>
            <a:r>
              <a:rPr lang="en-US" sz="5400" dirty="0" smtClean="0">
                <a:solidFill>
                  <a:srgbClr val="002060"/>
                </a:solidFill>
              </a:rPr>
              <a:t>:</a:t>
            </a:r>
          </a:p>
          <a:p>
            <a:r>
              <a:rPr lang="en-US" sz="5400" dirty="0" smtClean="0">
                <a:solidFill>
                  <a:srgbClr val="002060"/>
                </a:solidFill>
              </a:rPr>
              <a:t>  (111-bet. 5-misol)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25405" y="289467"/>
            <a:ext cx="4476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(111-bet)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6127" y="2114550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2364323" y="1543829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-28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8699" y="2007867"/>
            <a:ext cx="720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24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23183" y="1543828"/>
            <a:ext cx="1017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+32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907259" y="2109355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008375" y="2109355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067499" y="2109355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1835696" y="2014789"/>
            <a:ext cx="716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56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168615" y="2114550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364162" y="2114550"/>
            <a:ext cx="439641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400863" y="2107270"/>
            <a:ext cx="55551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1403648" y="2346354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3593442" y="2354753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4684866" y="2354753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5807528" y="2363152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886087" y="2361161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419872" y="1519502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-20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82946" y="1511790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x2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737655" y="1556033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:4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703226" y="1543829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+6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962277" y="2012704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28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126776" y="2007869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074717" y="2019984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16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352713" y="2039986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367581" y="2007868"/>
            <a:ext cx="7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7" name="Picture 4" descr="Мультфильм маленький мальчик учится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733" y="3291830"/>
            <a:ext cx="213826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Прямая со стрелкой 47"/>
          <p:cNvCxnSpPr/>
          <p:nvPr/>
        </p:nvCxnSpPr>
        <p:spPr>
          <a:xfrm>
            <a:off x="2518323" y="2346354"/>
            <a:ext cx="4217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99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0" grpId="0"/>
      <p:bldP spid="61" grpId="0"/>
      <p:bldP spid="62" grpId="0"/>
      <p:bldP spid="63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240409" y="289467"/>
            <a:ext cx="5061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4112" y="1131590"/>
            <a:ext cx="1332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94673" y="1995686"/>
            <a:ext cx="99579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5535" y="1419679"/>
            <a:ext cx="1332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832214" y="1779662"/>
            <a:ext cx="65155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07559" y="1228343"/>
            <a:ext cx="1332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1655" y="1228343"/>
            <a:ext cx="1332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51775" y="1217952"/>
            <a:ext cx="1332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87879" y="1217952"/>
            <a:ext cx="1332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10921" y="2066011"/>
            <a:ext cx="729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28638" y="2070716"/>
            <a:ext cx="729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99957" y="2066010"/>
            <a:ext cx="729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5576" y="3050561"/>
            <a:ext cx="3177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cm = 10 mm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44181" y="3077547"/>
            <a:ext cx="3177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100 mm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44181" y="3683878"/>
            <a:ext cx="3177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10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807" y="3651870"/>
            <a:ext cx="3177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 = 10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8" name="Picture 4" descr="Масштабная линейка картинки, стоковые фото Масштабная линейка |  Depositpho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8972" r="61506" b="28752"/>
          <a:stretch/>
        </p:blipFill>
        <p:spPr bwMode="auto">
          <a:xfrm>
            <a:off x="1683243" y="1893365"/>
            <a:ext cx="2255028" cy="91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Дуга 9"/>
          <p:cNvSpPr/>
          <p:nvPr/>
        </p:nvSpPr>
        <p:spPr>
          <a:xfrm rot="8011493">
            <a:off x="4755858" y="570131"/>
            <a:ext cx="1485942" cy="1516384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8011493">
            <a:off x="5817266" y="532957"/>
            <a:ext cx="1485942" cy="1516384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8011493">
            <a:off x="6878673" y="532958"/>
            <a:ext cx="1485942" cy="1516384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1316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10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269912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Kesmalarning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millimetrda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0554" y="3221563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cm 3 mm =		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4" name="Picture 6" descr="линейка png | PNGW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62" r="-1346" b="24058"/>
          <a:stretch/>
        </p:blipFill>
        <p:spPr bwMode="auto">
          <a:xfrm>
            <a:off x="634456" y="2036618"/>
            <a:ext cx="7753968" cy="110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848974" y="1923678"/>
            <a:ext cx="105873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3588" y="1635646"/>
            <a:ext cx="356439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863588" y="1833668"/>
            <a:ext cx="0" cy="1800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1924263" y="1848199"/>
            <a:ext cx="0" cy="1800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427984" y="1545636"/>
            <a:ext cx="0" cy="1800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63588" y="1545636"/>
            <a:ext cx="0" cy="1800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92990" y="4011909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cm      mm =		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14383" y="331612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071583" y="331612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686391" y="410647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143591" y="410647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79929" y="410647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958199" y="411893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934771" y="4011908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56501" y="4024364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39952" y="4011905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07904" y="4011906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14383" y="322156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071583" y="3221561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8246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07704" y="279687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602" y="1327566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cm =	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7126" y="1974278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cm 6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7126" y="2622709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40 mm =	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51" y="3276720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cm 7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95736" y="142213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72308" y="1326140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52936" y="142070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75578" y="207026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832778" y="206884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52936" y="1326141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00903" y="337270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832778" y="337733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641078" y="275474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382715" y="1977057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33774" y="196693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1920" y="3269040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27784" y="2660175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19872" y="327814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5" name="Picture 26" descr="БиблиоПарус: Татьянин день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879331"/>
            <a:ext cx="1800200" cy="289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4916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20" grpId="0"/>
      <p:bldP spid="21" grpId="0"/>
      <p:bldP spid="7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80628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30524" y="279687"/>
            <a:ext cx="7905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Uchinchi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vertolyot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metr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balandlikda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2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749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6267" y="3787175"/>
            <a:ext cx="6891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Yechish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64-26+27=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65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0" t="51117" r="29980" b="27890"/>
          <a:stretch/>
        </p:blipFill>
        <p:spPr bwMode="auto">
          <a:xfrm>
            <a:off x="1331639" y="867472"/>
            <a:ext cx="6336851" cy="2963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5749" y="4227934"/>
            <a:ext cx="831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uchinchi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vertolyot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65 </a:t>
            </a:r>
            <a:r>
              <a:rPr lang="en-US" sz="3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metr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balandlikda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014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ерсонажи из мультфильма различных профессий Иллюстрация вектора -  иллюстрации насчитывающей спасатель, менеджер: 64876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78"/>
            <a:ext cx="892899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9652" y="1275606"/>
            <a:ext cx="6264696" cy="27363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19672" y="1635646"/>
            <a:ext cx="64447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</a:rPr>
              <a:t>Mustaqil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</a:rPr>
              <a:t>topshiriq</a:t>
            </a:r>
            <a:r>
              <a:rPr lang="en-US" sz="5400" dirty="0" smtClean="0">
                <a:solidFill>
                  <a:srgbClr val="002060"/>
                </a:solidFill>
              </a:rPr>
              <a:t>:</a:t>
            </a:r>
          </a:p>
          <a:p>
            <a:r>
              <a:rPr lang="en-US" sz="5400" dirty="0" smtClean="0">
                <a:solidFill>
                  <a:srgbClr val="002060"/>
                </a:solidFill>
              </a:rPr>
              <a:t>  (112-bet. 5-misol)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49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188</Words>
  <Application>Microsoft Office PowerPoint</Application>
  <PresentationFormat>Экран (16:9)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18</cp:revision>
  <dcterms:created xsi:type="dcterms:W3CDTF">2021-11-22T14:18:20Z</dcterms:created>
  <dcterms:modified xsi:type="dcterms:W3CDTF">2021-11-28T12:25:52Z</dcterms:modified>
</cp:coreProperties>
</file>