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1" r:id="rId10"/>
    <p:sldId id="268" r:id="rId11"/>
    <p:sldId id="262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Математика, клетка, цифры. Шаблон для презентаций. | Нач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987824" y="195486"/>
            <a:ext cx="2952328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131840" y="235907"/>
            <a:ext cx="432583" cy="457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35907"/>
            <a:ext cx="4572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4032" y="339502"/>
            <a:ext cx="864096" cy="3536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47878"/>
            <a:ext cx="504056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203598"/>
            <a:ext cx="5904656" cy="273630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143473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27968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02" y="1327566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 mm =  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126" y="1974278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cm 2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126" y="2622709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60 mm =	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51" y="3276720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 cm 9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1496" y="142213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75578" y="2070267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32778" y="206884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00903" y="3372709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32778" y="3377339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41078" y="275474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8" descr="вектор львицы иллюстрация вектора. иллюстрации насчитывающей львицы -  173455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3" y="1586843"/>
            <a:ext cx="2076531" cy="32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588969-ED10-4ED8-8246-D7A72B9F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851670"/>
            <a:ext cx="5688632" cy="1754326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6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ерсонажи из мультфильма различных профессий Иллюстрация вектора -  иллюстрации насчитывающей спасатель, менеджер: 64876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9289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652" y="1275606"/>
            <a:ext cx="6264696" cy="27363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40828" y="1304930"/>
            <a:ext cx="6444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		</a:t>
            </a:r>
            <a:r>
              <a:rPr lang="en-US" sz="6000" dirty="0" err="1" smtClean="0">
                <a:solidFill>
                  <a:srgbClr val="002060"/>
                </a:solidFill>
              </a:rPr>
              <a:t>Mavzu</a:t>
            </a:r>
            <a:r>
              <a:rPr lang="en-US" sz="60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n-US" sz="5400" dirty="0" err="1" smtClean="0">
                <a:solidFill>
                  <a:srgbClr val="002060"/>
                </a:solidFill>
              </a:rPr>
              <a:t>Uzunlik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o‘lchov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birligi</a:t>
            </a:r>
            <a:r>
              <a:rPr lang="en-US" sz="5400" dirty="0" smtClean="0">
                <a:solidFill>
                  <a:srgbClr val="002060"/>
                </a:solidFill>
              </a:rPr>
              <a:t>-   </a:t>
            </a:r>
            <a:r>
              <a:rPr lang="en-US" sz="5400" dirty="0" err="1" smtClean="0">
                <a:solidFill>
                  <a:srgbClr val="002060"/>
                </a:solidFill>
              </a:rPr>
              <a:t>millimetr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</a:rPr>
              <a:t>(22-dars)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ерсонажи из мультфильма различных профессий Иллюстрация вектора -  иллюстрации насчитывающей спасатель, менеджер: 64876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9289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652" y="1275606"/>
            <a:ext cx="6264696" cy="27363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1313233"/>
            <a:ext cx="6444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Mustaqil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topshiriqni</a:t>
            </a:r>
            <a:r>
              <a:rPr lang="en-US" sz="5400" dirty="0" smtClean="0">
                <a:solidFill>
                  <a:srgbClr val="002060"/>
                </a:solidFill>
              </a:rPr>
              <a:t> 	    </a:t>
            </a:r>
            <a:r>
              <a:rPr lang="en-US" sz="5400" dirty="0" err="1" smtClean="0">
                <a:solidFill>
                  <a:srgbClr val="002060"/>
                </a:solidFill>
              </a:rPr>
              <a:t>tekshirish</a:t>
            </a:r>
            <a:r>
              <a:rPr lang="en-US" sz="5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5400" dirty="0" smtClean="0">
                <a:solidFill>
                  <a:srgbClr val="002060"/>
                </a:solidFill>
              </a:rPr>
              <a:t>  (111-bet. 5-misol)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25405" y="289467"/>
            <a:ext cx="44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(111-bet)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127" y="2114550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364323" y="1543829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-28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699" y="2007867"/>
            <a:ext cx="72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3183" y="1543828"/>
            <a:ext cx="101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+32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07259" y="2109355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08375" y="2109355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67499" y="2109355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835696" y="2014789"/>
            <a:ext cx="71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56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68615" y="2114550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64162" y="2114550"/>
            <a:ext cx="439641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400863" y="2107270"/>
            <a:ext cx="55551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403648" y="2346354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593442" y="2354753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684866" y="2354753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807528" y="2363152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886087" y="2361161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19872" y="1519502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-20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82946" y="1511790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x2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37655" y="1556033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:4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03226" y="1543829"/>
            <a:ext cx="983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+6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62277" y="2012704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28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26776" y="2007869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74717" y="2019984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16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2713" y="2039986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67581" y="2007868"/>
            <a:ext cx="73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7" name="Picture 4" descr="Мультфильм маленький мальчик учится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33" y="3291830"/>
            <a:ext cx="2138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 стрелкой 47"/>
          <p:cNvCxnSpPr/>
          <p:nvPr/>
        </p:nvCxnSpPr>
        <p:spPr>
          <a:xfrm>
            <a:off x="2518323" y="2346354"/>
            <a:ext cx="4217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9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0" grpId="0"/>
      <p:bldP spid="61" grpId="0"/>
      <p:bldP spid="62" grpId="0"/>
      <p:bldP spid="6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40409" y="289467"/>
            <a:ext cx="506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4112" y="1131590"/>
            <a:ext cx="13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4673" y="1995686"/>
            <a:ext cx="9957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5" y="1419679"/>
            <a:ext cx="13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32214" y="1779662"/>
            <a:ext cx="6515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7559" y="1228343"/>
            <a:ext cx="13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1655" y="1228343"/>
            <a:ext cx="13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1775" y="1217952"/>
            <a:ext cx="13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7879" y="1217952"/>
            <a:ext cx="133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0921" y="2066011"/>
            <a:ext cx="72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638" y="2070716"/>
            <a:ext cx="72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99957" y="2066010"/>
            <a:ext cx="72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3050561"/>
            <a:ext cx="31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cm = 10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44181" y="3077547"/>
            <a:ext cx="31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100 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4181" y="3683878"/>
            <a:ext cx="31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10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807" y="3651870"/>
            <a:ext cx="317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 m = 10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Масштабная линейка картинки, стоковые фото Масштабная линейка |  Deposit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8972" r="61506" b="28752"/>
          <a:stretch/>
        </p:blipFill>
        <p:spPr bwMode="auto">
          <a:xfrm>
            <a:off x="1683243" y="1893365"/>
            <a:ext cx="2255028" cy="9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уга 9"/>
          <p:cNvSpPr/>
          <p:nvPr/>
        </p:nvSpPr>
        <p:spPr>
          <a:xfrm rot="8011493">
            <a:off x="4755858" y="570131"/>
            <a:ext cx="1485942" cy="1516384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011493">
            <a:off x="5817266" y="532957"/>
            <a:ext cx="1485942" cy="1516384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8011493">
            <a:off x="6878673" y="532958"/>
            <a:ext cx="1485942" cy="1516384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31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10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26991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Kesmalarning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uzunligini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millimetrda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554" y="3221563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cm 3 mm =		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4" name="Picture 6" descr="линейка png | PNGW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62" r="-1346" b="24058"/>
          <a:stretch/>
        </p:blipFill>
        <p:spPr bwMode="auto">
          <a:xfrm>
            <a:off x="634456" y="2036618"/>
            <a:ext cx="7753968" cy="11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48974" y="1923678"/>
            <a:ext cx="10587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3588" y="1635646"/>
            <a:ext cx="35643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63588" y="1833668"/>
            <a:ext cx="0" cy="1800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924263" y="1848199"/>
            <a:ext cx="0" cy="1800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427984" y="1545636"/>
            <a:ext cx="0" cy="1800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63588" y="1545636"/>
            <a:ext cx="0" cy="1800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2990" y="4011909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cm      mm =		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14383" y="331612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71583" y="331612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86391" y="410647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43591" y="410647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9929" y="410647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58199" y="411893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34771" y="401190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501" y="402436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9952" y="401190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7904" y="401190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4383" y="322156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1583" y="322156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246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27968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(112-bet)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02" y="1327566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cm =	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126" y="1974278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 cm 6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126" y="2622709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 mm =	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cm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51" y="3276720"/>
            <a:ext cx="5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cm 7 mm =	       mm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142213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72308" y="132614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52936" y="1420707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75578" y="2070267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32778" y="206884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52936" y="132614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00903" y="3372709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32778" y="3377339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41078" y="275474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382715" y="19770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3774" y="196693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6904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266017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2" y="327814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6" descr="БиблиоПарус: Татьянин ден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79331"/>
            <a:ext cx="1800200" cy="28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91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20" grpId="0"/>
      <p:bldP spid="21" grpId="0"/>
      <p:bldP spid="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80628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30524" y="279687"/>
            <a:ext cx="7905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Uchinchi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vertolyot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metr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balandlikda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49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267" y="3787175"/>
            <a:ext cx="689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Yechish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64-26+27=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65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ru-RU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51117" r="29980" b="27890"/>
          <a:stretch/>
        </p:blipFill>
        <p:spPr bwMode="auto">
          <a:xfrm>
            <a:off x="1331639" y="867472"/>
            <a:ext cx="6336851" cy="296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749" y="4227934"/>
            <a:ext cx="831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uchinchi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vertolyot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65 </a:t>
            </a:r>
            <a:r>
              <a:rPr lang="en-US" sz="3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metr</a:t>
            </a:r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balandlikda</a:t>
            </a:r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01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Персонажи из мультфильма различных профессий Иллюстрация вектора -  иллюстрации насчитывающей спасатель, менеджер: 64876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89289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652" y="1275606"/>
            <a:ext cx="6264696" cy="27363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1635646"/>
            <a:ext cx="644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Mustaqil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topshiriq</a:t>
            </a:r>
            <a:r>
              <a:rPr lang="en-US" sz="5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5400" dirty="0" smtClean="0">
                <a:solidFill>
                  <a:srgbClr val="002060"/>
                </a:solidFill>
              </a:rPr>
              <a:t>  (112-bet. 5-misol)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188</Words>
  <Application>Microsoft Office PowerPoint</Application>
  <PresentationFormat>Экран (16:9)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18</cp:revision>
  <dcterms:created xsi:type="dcterms:W3CDTF">2021-11-22T14:18:20Z</dcterms:created>
  <dcterms:modified xsi:type="dcterms:W3CDTF">2021-11-28T12:25:52Z</dcterms:modified>
</cp:coreProperties>
</file>