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1" r:id="rId3"/>
    <p:sldId id="259" r:id="rId4"/>
    <p:sldId id="257" r:id="rId5"/>
    <p:sldId id="265" r:id="rId6"/>
    <p:sldId id="266" r:id="rId7"/>
    <p:sldId id="267" r:id="rId8"/>
    <p:sldId id="268" r:id="rId9"/>
    <p:sldId id="269" r:id="rId10"/>
    <p:sldId id="270" r:id="rId11"/>
    <p:sldId id="260" r:id="rId12"/>
    <p:sldId id="264" r:id="rId13"/>
    <p:sldId id="262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9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Рамка для школьных принадлежностей | Премиум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73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1760" y="1299010"/>
            <a:ext cx="5400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7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5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</a:t>
            </a:r>
            <a:endParaRPr lang="ru-RU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12657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602" y="-18495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536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043608" y="279687"/>
            <a:ext cx="75459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Uzunliklarni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millimetrlarda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ifodalaymiz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shakllarning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perimetrini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(11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-bet)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0657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489862" y="1235908"/>
            <a:ext cx="1174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2 cm</a:t>
            </a:r>
            <a:endParaRPr lang="ru-RU" sz="32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300192" y="3132820"/>
            <a:ext cx="1174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4 cm</a:t>
            </a:r>
            <a:endParaRPr lang="ru-RU" sz="3200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596336" y="2133605"/>
            <a:ext cx="1174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2 cm</a:t>
            </a:r>
            <a:endParaRPr lang="ru-RU" sz="3200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534618" y="3017732"/>
            <a:ext cx="10854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2 cm</a:t>
            </a:r>
            <a:endParaRPr lang="ru-RU" sz="32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AutoShape 6" descr="Colston California King Solid Wood Panel Bed | Sadler&amp;#39;s Home Furnishings |  Panel Bed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2124159" y="1766689"/>
            <a:ext cx="1816842" cy="1390056"/>
          </a:xfrm>
          <a:prstGeom prst="hexagon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5436096" y="1995686"/>
            <a:ext cx="2572872" cy="1204112"/>
          </a:xfrm>
          <a:prstGeom prst="triangle">
            <a:avLst>
              <a:gd name="adj" fmla="val 71095"/>
            </a:avLst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5547584" y="1995686"/>
            <a:ext cx="1174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3 cm</a:t>
            </a:r>
            <a:endParaRPr lang="ru-RU" sz="3200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779912" y="2560480"/>
            <a:ext cx="10854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2 cm</a:t>
            </a:r>
            <a:endParaRPr lang="ru-RU" sz="32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794673" y="1674576"/>
            <a:ext cx="10854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2 cm</a:t>
            </a:r>
            <a:endParaRPr lang="ru-RU" sz="32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259632" y="2530656"/>
            <a:ext cx="10854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2 cm</a:t>
            </a:r>
            <a:endParaRPr lang="ru-RU" sz="32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270170" y="1668458"/>
            <a:ext cx="10854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2 cm</a:t>
            </a:r>
            <a:endParaRPr lang="ru-RU" sz="32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94720" y="3795886"/>
            <a:ext cx="27695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 cm = 20 mm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318066" y="3650940"/>
            <a:ext cx="38310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P=30+20+40=90 mm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319972" y="4208008"/>
            <a:ext cx="26282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P=90 (mm)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05638" y="3321552"/>
            <a:ext cx="27695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cm = 30 mm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94720" y="4299942"/>
            <a:ext cx="27695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 cm = 40 mm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757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40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Мальчик рисует рамка | Рамки, Мальчики, Детск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91880" y="23557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591780" y="1002090"/>
            <a:ext cx="5760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59832" y="2344084"/>
            <a:ext cx="45365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(113</a:t>
            </a:r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-bet. </a:t>
            </a:r>
            <a:r>
              <a:rPr lang="ru-RU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r>
              <a:rPr lang="ru-RU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5057538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602" y="-18495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907704" y="279687"/>
            <a:ext cx="4680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(11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-bet)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673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9602" y="987574"/>
            <a:ext cx="5091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cm 1 mm =  11 mm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07751" y="1563638"/>
            <a:ext cx="5091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cm 8 mm =	       mm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94714" y="3365178"/>
            <a:ext cx="5091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 cm 8 mm =	       mm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40303" y="1660303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797503" y="1658879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400903" y="3478072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832778" y="3482702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316875" y="2283719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3774075" y="2283718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783133" y="2172986"/>
            <a:ext cx="5091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 cm 3 mm =	       mm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346203" y="2895427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816817" y="2895427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807751" y="2769281"/>
            <a:ext cx="5091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 cm 5 mm =	       mm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94714" y="4063139"/>
            <a:ext cx="5091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 cm 4 mm =	       mm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809350" y="4157704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3359617" y="4157704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Picture 6" descr="Мультяшный маленький мальчик учится на столе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649349"/>
            <a:ext cx="2030490" cy="209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661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Мальчик рисует рамка | Рамки, Мальчики, Детск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91880" y="23557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771800" y="1203598"/>
            <a:ext cx="57606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6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57121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Фоны для презентаций по литератур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Ни минуты без книги, шаблон для создания презентации детской тематик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Ни минуты без книги, шаблон для создания презентации детской тематики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Мышата и книга. Шаблон-заготовка для презентаций. | Началочка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Шаблоны презентаций Развитие слуха в игре у младших дошкольников №4286 -  Презентации, доклады, статьи, ручной рерайт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64"/>
          <a:stretch/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88693" y="1275606"/>
            <a:ext cx="596768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	  </a:t>
            </a:r>
            <a:r>
              <a:rPr lang="en-US" sz="5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5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Uzunlik</a:t>
            </a:r>
            <a:r>
              <a:rPr lang="en-US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o‘lchov</a:t>
            </a:r>
            <a:r>
              <a:rPr lang="en-US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5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birligi</a:t>
            </a:r>
            <a:r>
              <a:rPr lang="en-US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5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millimetr</a:t>
            </a:r>
            <a:endParaRPr lang="en-US" sz="5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(23-dars. 113-bet) </a:t>
            </a:r>
            <a:endParaRPr lang="ru-RU" sz="5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97856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Мальчик рисует рамка | Рамки, Мальчики, Детск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91880" y="23557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591780" y="1002090"/>
            <a:ext cx="5760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3848" y="2586085"/>
            <a:ext cx="4536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112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-bet. 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77545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602" y="-18495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907704" y="279687"/>
            <a:ext cx="4680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(112-bet)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673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9602" y="1327566"/>
            <a:ext cx="5091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20 mm =  </a:t>
            </a:r>
            <a:r>
              <a:rPr lang="en-US" sz="3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cm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7126" y="1974278"/>
            <a:ext cx="5091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 cm 2 mm =	       mm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7126" y="2622709"/>
            <a:ext cx="5091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60 mm =	</a:t>
            </a:r>
            <a:r>
              <a:rPr lang="en-US" sz="3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cm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7751" y="3276720"/>
            <a:ext cx="5091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 cm 9 mm =	       mm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21496" y="1422131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375578" y="2070267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832778" y="2068843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400903" y="3372709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832778" y="3377339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641078" y="2754741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3346250" y="1976378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627784" y="2630389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00903" y="3282773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698141" y="1315522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832778" y="1972630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09350" y="3269040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2" name="Picture 6" descr="Мультяшный маленький мальчик учится на столе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647018"/>
            <a:ext cx="2030490" cy="209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020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602" y="-18495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331640" y="269912"/>
            <a:ext cx="74888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Kesmani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chizg‘ich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o‘lchaymiz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kataklarni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to‘ldiramiz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(113-bet)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673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4" name="Picture 6" descr="линейка png | PNGWi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162" r="-1346" b="24058"/>
          <a:stretch/>
        </p:blipFill>
        <p:spPr bwMode="auto">
          <a:xfrm>
            <a:off x="634456" y="2036618"/>
            <a:ext cx="7753968" cy="1101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827584" y="1923678"/>
            <a:ext cx="1611243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2460678" y="1833668"/>
            <a:ext cx="0" cy="18002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827584" y="1833668"/>
            <a:ext cx="0" cy="18002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992990" y="3579866"/>
            <a:ext cx="5091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cm      mm =		mm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686391" y="3698726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143591" y="3698726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764390" y="3686886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934771" y="3698726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1934771" y="3579865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56501" y="3592321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139952" y="3579862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707904" y="3579863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40317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602" y="-18495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907704" y="279687"/>
            <a:ext cx="4680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(11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-bet)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673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7584" y="1255865"/>
            <a:ext cx="5472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 cm 20 mm =  	</a:t>
            </a:r>
            <a:r>
              <a:rPr lang="en-US" sz="3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94714" y="3365178"/>
            <a:ext cx="5091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dm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20 mm =	          cm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515911" y="2042446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3973111" y="2042445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855314" y="1902196"/>
            <a:ext cx="5091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dm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20 cm =  	        cm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635896" y="2834629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4079531" y="2834630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817026" y="2654413"/>
            <a:ext cx="5091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dm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10 mm =	          cm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621456" y="3459743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078656" y="3458319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657600" y="1350430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114800" y="1349006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3690083" y="1255865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9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117152" y="1245036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0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973111" y="1941906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0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515911" y="1953877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3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621456" y="2740064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4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078656" y="2740063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1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640704" y="3363753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2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097904" y="3374332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2</a:t>
            </a:r>
            <a:endParaRPr lang="ru-RU" sz="3600" b="1" dirty="0">
              <a:solidFill>
                <a:srgbClr val="00B050"/>
              </a:solidFill>
            </a:endParaRPr>
          </a:p>
        </p:txBody>
      </p:sp>
      <p:pic>
        <p:nvPicPr>
          <p:cNvPr id="33" name="Picture 6" descr="Мультяшный маленький мальчик учится на столе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714668"/>
            <a:ext cx="2030490" cy="209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43371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1" grpId="0"/>
      <p:bldP spid="32" grpId="0"/>
      <p:bldP spid="35" grpId="0"/>
      <p:bldP spid="40" grpId="0"/>
      <p:bldP spid="41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602" y="-18495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536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043608" y="279687"/>
            <a:ext cx="75459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Narsalar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uzunligini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chamalab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taqqoslaymiz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Qaysi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biri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eng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uzun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(11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-bet)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0657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402943" y="1876109"/>
            <a:ext cx="1293778" cy="13704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82308" y="2600208"/>
            <a:ext cx="1174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9123" y="1779662"/>
            <a:ext cx="1174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 cm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02943" y="2196601"/>
            <a:ext cx="1476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 cm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6" name="Picture 2" descr="Download pen png png images background | TOP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9" b="9988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8058" b="36704"/>
          <a:stretch/>
        </p:blipFill>
        <p:spPr bwMode="auto">
          <a:xfrm>
            <a:off x="1879107" y="2285240"/>
            <a:ext cx="1572673" cy="405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значок скрепки - ico,png,icns,Бесплатные иконки скачать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62478">
            <a:off x="4224052" y="2179854"/>
            <a:ext cx="549347" cy="54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ВНИМАНИЕ РОДИТЕЛЕЙ! Школа ждёт будущих первоклассников! / Новости -  Официальный сайт МБОУ ООШ №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285240"/>
            <a:ext cx="2686050" cy="170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127048" y="1970452"/>
            <a:ext cx="0" cy="3600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5783754" y="1978625"/>
            <a:ext cx="0" cy="3600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4816574" y="2150472"/>
            <a:ext cx="0" cy="21892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4186998" y="2150472"/>
            <a:ext cx="0" cy="23343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3440851" y="2150472"/>
            <a:ext cx="0" cy="23343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1879107" y="2158645"/>
            <a:ext cx="0" cy="23343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783754" y="2142557"/>
            <a:ext cx="234329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4186998" y="2259932"/>
            <a:ext cx="629576" cy="725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1879107" y="2271732"/>
            <a:ext cx="1561744" cy="1350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3970750" y="1654687"/>
            <a:ext cx="1174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 cm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444208" y="1600512"/>
            <a:ext cx="1174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m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975616" y="1692646"/>
            <a:ext cx="14761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 cm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48043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602" y="-18495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536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043608" y="279687"/>
            <a:ext cx="75459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Narsalar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uzunligini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chamalab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taqqoslaymiz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Qaysi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biri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eng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uzun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(11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-bet)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02943" y="1868971"/>
            <a:ext cx="1293778" cy="13704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50657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2308" y="2600208"/>
            <a:ext cx="1174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 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9123" y="1779662"/>
            <a:ext cx="1174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 cm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02943" y="2196601"/>
            <a:ext cx="1476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20 cm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127048" y="3291830"/>
            <a:ext cx="0" cy="3600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5783754" y="3300003"/>
            <a:ext cx="0" cy="3600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5148064" y="2859782"/>
            <a:ext cx="0" cy="21892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4186998" y="2859782"/>
            <a:ext cx="0" cy="23343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3440851" y="2608946"/>
            <a:ext cx="0" cy="23343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1879107" y="2571750"/>
            <a:ext cx="0" cy="23343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783754" y="3463935"/>
            <a:ext cx="234329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4186998" y="2969242"/>
            <a:ext cx="958698" cy="725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1879107" y="2699210"/>
            <a:ext cx="1561744" cy="1350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4128803" y="3118409"/>
            <a:ext cx="1174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 cm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444208" y="3524433"/>
            <a:ext cx="1174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 m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002373" y="2746821"/>
            <a:ext cx="14761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20 cm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050" name="Picture 2" descr="Желтый карандаш прозрачный png,Карандаш png бесплатная загрузка - Key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123169">
            <a:off x="2190277" y="1601578"/>
            <a:ext cx="939399" cy="146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Иконка флешка, usb, размер 512x512 | id44413 | iconbird.co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57" r="-2356" b="28645"/>
          <a:stretch/>
        </p:blipFill>
        <p:spPr bwMode="auto">
          <a:xfrm rot="10800000">
            <a:off x="4128803" y="2330143"/>
            <a:ext cx="1016893" cy="379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6" descr="Colston California King Solid Wood Panel Bed | Sadler&amp;#39;s Home Furnishings |  Panel Bed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28 Zan&amp;#39;s Dorm ideas | dorm, single dorm room, white lily flow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14841" y="1811541"/>
            <a:ext cx="2481119" cy="1416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9849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602" y="-18495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536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043608" y="279687"/>
            <a:ext cx="75459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Uzunliklarni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millimetrlarda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ifodalaymiz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shakllarning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perimetrini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(11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-bet)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0657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489862" y="1235908"/>
            <a:ext cx="1174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2 cm</a:t>
            </a:r>
            <a:endParaRPr lang="ru-RU" sz="32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300192" y="3132820"/>
            <a:ext cx="1174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4 cm</a:t>
            </a:r>
            <a:endParaRPr lang="ru-RU" sz="3200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596336" y="2133605"/>
            <a:ext cx="1174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2 cm</a:t>
            </a:r>
            <a:endParaRPr lang="ru-RU" sz="3200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534618" y="3017732"/>
            <a:ext cx="10854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2 cm</a:t>
            </a:r>
            <a:endParaRPr lang="ru-RU" sz="32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AutoShape 6" descr="Colston California King Solid Wood Panel Bed | Sadler&amp;#39;s Home Furnishings |  Panel Bed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2124159" y="1766689"/>
            <a:ext cx="1816842" cy="1390056"/>
          </a:xfrm>
          <a:prstGeom prst="hexagon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5436096" y="1995686"/>
            <a:ext cx="2572872" cy="1204112"/>
          </a:xfrm>
          <a:prstGeom prst="triangle">
            <a:avLst>
              <a:gd name="adj" fmla="val 71095"/>
            </a:avLst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5547584" y="1995686"/>
            <a:ext cx="1174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3 cm</a:t>
            </a:r>
            <a:endParaRPr lang="ru-RU" sz="3200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779912" y="2560480"/>
            <a:ext cx="10854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2 cm</a:t>
            </a:r>
            <a:endParaRPr lang="ru-RU" sz="32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794673" y="1674576"/>
            <a:ext cx="10854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2 cm</a:t>
            </a:r>
            <a:endParaRPr lang="ru-RU" sz="32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259632" y="2530656"/>
            <a:ext cx="10854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2 cm</a:t>
            </a:r>
            <a:endParaRPr lang="ru-RU" sz="32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270170" y="1668458"/>
            <a:ext cx="10854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2 cm</a:t>
            </a:r>
            <a:endParaRPr lang="ru-RU" sz="32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05639" y="3507854"/>
            <a:ext cx="27695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 cm = 20 mm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05639" y="3935546"/>
            <a:ext cx="66607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P=20+20+20+20+20+20=120 mm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19572" y="4371950"/>
            <a:ext cx="26282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P=120 (mm)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67474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4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317</Words>
  <Application>Microsoft Office PowerPoint</Application>
  <PresentationFormat>Экран (16:9)</PresentationFormat>
  <Paragraphs>99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18</cp:revision>
  <dcterms:created xsi:type="dcterms:W3CDTF">2021-11-23T14:56:59Z</dcterms:created>
  <dcterms:modified xsi:type="dcterms:W3CDTF">2021-11-25T15:12:32Z</dcterms:modified>
</cp:coreProperties>
</file>