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64" r:id="rId13"/>
    <p:sldId id="262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Рамка для школьных принадлежностей | Премиум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7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1299010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26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79687"/>
            <a:ext cx="7545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Uzunliklarni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millimetrlarda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ifodalaymiz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shakllarning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perimetrini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(11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-bet)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657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862" y="1235908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0192" y="3132820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96336" y="2133605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34618" y="3017732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AutoShape 6" descr="Colston California King Solid Wood Panel Bed | Sadler&amp;#39;s Home Furnishings |  Panel Be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2124159" y="1766689"/>
            <a:ext cx="1816842" cy="1390056"/>
          </a:xfrm>
          <a:prstGeom prst="hexagon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36096" y="1995686"/>
            <a:ext cx="2572872" cy="1204112"/>
          </a:xfrm>
          <a:prstGeom prst="triangle">
            <a:avLst>
              <a:gd name="adj" fmla="val 71095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547584" y="1995686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3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9912" y="2560480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4673" y="1674576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9632" y="2530656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70170" y="1668458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720" y="3795886"/>
            <a:ext cx="276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cm = 20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18066" y="3650940"/>
            <a:ext cx="3831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P=30+20+40=90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19972" y="4208008"/>
            <a:ext cx="2628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P=90 (mm)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638" y="3321552"/>
            <a:ext cx="276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 cm = 30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720" y="4299942"/>
            <a:ext cx="276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cm = 40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5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альчик рисует рамка | Рамки, Мальчики, Детск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2355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91780" y="100209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344084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(113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-bet. 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0575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39552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7704" y="27968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-bet)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673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02" y="987574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cm 1 mm =  11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51" y="1563638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cm 8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714" y="3365178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cm 8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0303" y="1660303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97503" y="165887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00903" y="3478072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32778" y="3482702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316875" y="228371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774075" y="2283718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83133" y="2172986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cm 3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46203" y="2895427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816817" y="2895427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07751" y="2769281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cm 5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4714" y="4063139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9 cm 4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09350" y="4157704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59617" y="4157704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49349"/>
            <a:ext cx="2030490" cy="209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66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альчик рисует рамка | Рамки, Мальчики, Детск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2355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1203598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712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ы для презентаций по литератур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Ни минуты без книги, шаблон для создания презентации детской темати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Ни минуты без книги, шаблон для создания презентации детской темати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Мышата и книга. Шаблон-заготовка для презентаций. | Началочк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Шаблоны презентаций Развитие слуха в игре у младших дошкольников №4286 -  Презентации, доклады, статьи, ручной рерай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4"/>
          <a:stretch/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8693" y="1275606"/>
            <a:ext cx="59676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  </a:t>
            </a:r>
            <a:r>
              <a:rPr lang="en-US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Uzunlik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o‘lchov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birligi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millimetr</a:t>
            </a:r>
            <a:endParaRPr lang="en-US" sz="5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(23-dars. 113-bet) 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785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альчик рисует рамка | Рамки, Мальчики, Детск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2355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91780" y="1002090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topshiriqni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2586085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-bet.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754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39552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7704" y="27968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(112-bet)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673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02" y="1327566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 mm =  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126" y="1974278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 cm 2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7126" y="2622709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60 mm =	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51" y="3276720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cm 9 mm =	       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21496" y="1422131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75578" y="2070267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32778" y="2068843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00903" y="337270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32778" y="337733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41078" y="2754741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346250" y="197637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7784" y="263038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903" y="328277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98141" y="131552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32778" y="197263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09350" y="326904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9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2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47018"/>
            <a:ext cx="2030490" cy="209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02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39552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26991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Kesmani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chizg‘ich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o‘lchaymiz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bo‘sh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kataklarni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to‘ldiramiz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(113-bet)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673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линейка png | PNGW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162" r="-1346" b="24058"/>
          <a:stretch/>
        </p:blipFill>
        <p:spPr bwMode="auto">
          <a:xfrm>
            <a:off x="634456" y="2036618"/>
            <a:ext cx="7753968" cy="110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827584" y="1923678"/>
            <a:ext cx="16112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460678" y="1833668"/>
            <a:ext cx="0" cy="1800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827584" y="1833668"/>
            <a:ext cx="0" cy="1800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2990" y="3579866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cm      mm =		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86391" y="369872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143591" y="369872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64390" y="368688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934771" y="369872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934771" y="357986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6501" y="359232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39952" y="357986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7904" y="357986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031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39552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7704" y="27968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-bet)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673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25586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7 cm 20 mm =  	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714" y="3365178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dm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20 mm =	         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15911" y="204244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73111" y="2042445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55314" y="1902196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dm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20 cm =  	       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35896" y="283462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79531" y="2834630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17026" y="2654413"/>
            <a:ext cx="50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dm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10 mm =	         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21456" y="3459743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8656" y="345831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657600" y="1350430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14800" y="1349006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690083" y="125586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9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7152" y="124503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0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73111" y="194190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0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15911" y="195387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1456" y="274006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78656" y="274006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40704" y="336375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97904" y="33743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33" name="Picture 6" descr="Мультяшный маленький мальчик учится на столе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14668"/>
            <a:ext cx="2030490" cy="209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33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5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79687"/>
            <a:ext cx="7545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Narsalar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uzunligini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chamalab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taqqoslaymiz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Qaysi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biri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(11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-bet)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657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02943" y="1876109"/>
            <a:ext cx="1293778" cy="1370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2308" y="2600208"/>
            <a:ext cx="11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123" y="1779662"/>
            <a:ext cx="11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2943" y="219660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10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wnload pen png png images background | TOP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9988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058" b="36704"/>
          <a:stretch/>
        </p:blipFill>
        <p:spPr bwMode="auto">
          <a:xfrm>
            <a:off x="1879107" y="2285240"/>
            <a:ext cx="1572673" cy="40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значок скрепки - ico,png,icns,Бесплатные иконки скачать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2478">
            <a:off x="4224052" y="2179854"/>
            <a:ext cx="549347" cy="54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НИМАНИЕ РОДИТЕЛЕЙ! Школа ждёт будущих первоклассников! / Новости -  Официальный сайт МБОУ ООШ №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85240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127048" y="1970452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83754" y="1978625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816574" y="2150472"/>
            <a:ext cx="0" cy="2189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186998" y="2150472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440851" y="2150472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879107" y="2158645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83754" y="2142557"/>
            <a:ext cx="2343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186998" y="2259932"/>
            <a:ext cx="629576" cy="72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879107" y="2271732"/>
            <a:ext cx="1561744" cy="135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70750" y="1654687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44208" y="1600512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 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75616" y="16926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10 cm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80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79687"/>
            <a:ext cx="7545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Narsalar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uzunligini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chamalab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taqqoslaymiz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Qaysi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biri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(11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-bet)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2943" y="1868971"/>
            <a:ext cx="1293778" cy="1370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0657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08" y="2600208"/>
            <a:ext cx="11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123" y="1779662"/>
            <a:ext cx="11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2943" y="219660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 cm</a:t>
            </a:r>
            <a:endParaRPr lang="ru-RU" sz="36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127048" y="3291830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83754" y="3300003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148064" y="2859782"/>
            <a:ext cx="0" cy="2189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186998" y="2859782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440851" y="2608946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879107" y="2571750"/>
            <a:ext cx="0" cy="2334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83754" y="3463935"/>
            <a:ext cx="2343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186998" y="2969242"/>
            <a:ext cx="958698" cy="72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879107" y="2699210"/>
            <a:ext cx="1561744" cy="135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28803" y="3118409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4 cm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44208" y="3524433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02373" y="2746821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 cm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050" name="Picture 2" descr="Желтый карандаш прозрачный png,Карандаш png бесплатная загрузка - Key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23169">
            <a:off x="2190277" y="1601578"/>
            <a:ext cx="939399" cy="146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Иконка флешка, usb, размер 512x512 | id44413 | iconbird.c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7" r="-2356" b="28645"/>
          <a:stretch/>
        </p:blipFill>
        <p:spPr bwMode="auto">
          <a:xfrm rot="10800000">
            <a:off x="4128803" y="2330143"/>
            <a:ext cx="1016893" cy="37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Colston California King Solid Wood Panel Bed | Sadler&amp;#39;s Home Furnishings |  Panel Be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28 Zan&amp;#39;s Dorm ideas | dorm, single dorm room, white lily flow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4841" y="1811541"/>
            <a:ext cx="2481119" cy="141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84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02" y="-1849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347042"/>
            <a:ext cx="648072" cy="6463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279687"/>
            <a:ext cx="7545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Uzunliklarni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millimetrlarda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ifodalaymiz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shakllarning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perimetrini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(11</a:t>
            </a:r>
            <a:r>
              <a:rPr lang="ru-RU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-bet)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657" y="279687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862" y="1235908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0192" y="3132820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4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96336" y="2133605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34618" y="3017732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AutoShape 6" descr="Colston California King Solid Wood Panel Bed | Sadler&amp;#39;s Home Furnishings |  Panel Be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2124159" y="1766689"/>
            <a:ext cx="1816842" cy="1390056"/>
          </a:xfrm>
          <a:prstGeom prst="hexagon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36096" y="1995686"/>
            <a:ext cx="2572872" cy="1204112"/>
          </a:xfrm>
          <a:prstGeom prst="triangle">
            <a:avLst>
              <a:gd name="adj" fmla="val 71095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547584" y="1995686"/>
            <a:ext cx="1174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3 cm</a:t>
            </a:r>
            <a:endParaRPr lang="ru-RU" sz="32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9912" y="2560480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4673" y="1674576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9632" y="2530656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70170" y="1668458"/>
            <a:ext cx="108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 cm</a:t>
            </a:r>
            <a:endParaRPr lang="ru-RU" sz="3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5639" y="3507854"/>
            <a:ext cx="276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 cm = 20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5639" y="3935546"/>
            <a:ext cx="666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P=20+20+20+20+20+20=120 mm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572" y="4371950"/>
            <a:ext cx="2628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P=120 (mm)</a:t>
            </a:r>
            <a:endParaRPr lang="ru-RU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74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317</Words>
  <Application>Microsoft Office PowerPoint</Application>
  <PresentationFormat>Экран (16:9)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18</cp:revision>
  <dcterms:created xsi:type="dcterms:W3CDTF">2021-11-23T14:56:59Z</dcterms:created>
  <dcterms:modified xsi:type="dcterms:W3CDTF">2021-11-25T15:12:32Z</dcterms:modified>
</cp:coreProperties>
</file>