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57" r:id="rId5"/>
    <p:sldId id="264" r:id="rId6"/>
    <p:sldId id="265" r:id="rId7"/>
    <p:sldId id="266" r:id="rId8"/>
    <p:sldId id="267" r:id="rId9"/>
    <p:sldId id="263" r:id="rId10"/>
    <p:sldId id="268" r:id="rId11"/>
    <p:sldId id="26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Набор ZiBi KIDS Line COLOR : линейка 20 см, 2 угольника, транспортир,  ассорти (ZB.5685) купить в интернет-магазине OfficeTime: цены, отзывы,  фото, характерис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1" b="31429"/>
          <a:stretch/>
        </p:blipFill>
        <p:spPr bwMode="auto">
          <a:xfrm rot="17803182">
            <a:off x="6666563" y="348976"/>
            <a:ext cx="2655677" cy="12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андаши,ручки | Ручка, Карандаш, Цветные карандаш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64" y="3355064"/>
            <a:ext cx="1135063" cy="17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к измерять острые углы транспортиром. Конспект урока по математике на  тему: &quot;Транспорти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16805" y="286489"/>
            <a:ext cx="2241463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абор ZiBi KIDS Line COLOR : линейка 20 см, 2 угольника, транспортир,  ассорти (ZB.5685) купить в интернет-магазине OfficeTime: цены, отзывы,  фото, характерист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4" b="17872"/>
          <a:stretch/>
        </p:blipFill>
        <p:spPr bwMode="auto">
          <a:xfrm rot="5059340">
            <a:off x="6518219" y="28344"/>
            <a:ext cx="1614344" cy="17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6369" y="1222579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187029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Школьные Принадлежности Ручки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52" y="3435845"/>
            <a:ext cx="1648180" cy="17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Protège-cahier en pvc opaque grain LINO 24x32cm - Office Plast, fournitures  scolaires et de bureau depuis l'année 2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0" descr="Pen Sign Illustration. Maroon Icon On Transparent Background. Royalty Free  Cliparts, Vectors, And Stock Illustration. Image 71101329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4" descr="Pen, Crayon, Red, Stylized, Write, Sketch, Draw - Red Pencil Clipart - Free  Transparent PNG Clipart Images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6" descr="Download Free png Clip Art Red Pencil - Free Transparent PNG Clipart Images  Download - DLPNG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2" name="Picture 38" descr="Шариковая ручка в png без ф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9"/>
            <a:ext cx="2089197" cy="16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NG цифры - Цифры - Картинки PNG - Галерей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571750"/>
            <a:ext cx="1944216" cy="27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Микки Маус цифра 6 - Цифры - Картинки PNG - Галерей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30" y="2431800"/>
            <a:ext cx="1823884" cy="29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58516" y="279686"/>
            <a:ext cx="754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				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114-bet)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57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563639"/>
            <a:ext cx="5472608" cy="3022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914600" y="2213451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156537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millimetr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13" idx="0"/>
          </p:cNvCxnSpPr>
          <p:nvPr/>
        </p:nvCxnSpPr>
        <p:spPr>
          <a:xfrm>
            <a:off x="4572000" y="1563639"/>
            <a:ext cx="0" cy="30225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835696" y="2211710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835696" y="3435846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835696" y="2859782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835696" y="4011910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76056" y="156537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santimetr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3093" y="2847941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3093" y="4004446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136" y="2201609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6136" y="3447984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8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рамка, PNG шаблон для фото №27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" y="-4389"/>
            <a:ext cx="9145756" cy="51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3187" y="974508"/>
            <a:ext cx="5895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88336" y="771550"/>
            <a:ext cx="6365570" cy="2520280"/>
          </a:xfrm>
          <a:prstGeom prst="wedgeEllipseCallout">
            <a:avLst>
              <a:gd name="adj1" fmla="val -50532"/>
              <a:gd name="adj2" fmla="val 848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35017" y="1419622"/>
            <a:ext cx="5165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по литерату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и минуты без книги, шаблон для создания презентации детской темат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Ни минуты без книги, шаблон для создания презентации детской темат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Мышата и книга. Шаблон-заготовка для презентаций. | Началоч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Шаблоны презентаций Развитие слуха в игре у младших дошкольников №4286 -  Презентации, доклады, статьи, ручной рерай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8693" y="1275606"/>
            <a:ext cx="5967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o‘lchov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millimetr</a:t>
            </a:r>
            <a:endParaRPr lang="en-US" sz="5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786311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-bet.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-misol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8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27968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02" y="987574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cm 1 mm =  11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51" y="1563638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cm 8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714" y="3365178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cm 8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0303" y="16603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97503" y="165887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00903" y="347807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32778" y="3482702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16875" y="228371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46910" y="156573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8930" y="340793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3403" y="156199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5526" y="338350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4075" y="228371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83133" y="2172986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cm 3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8722" y="218427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5922" y="217298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46203" y="289542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16817" y="289542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07751" y="2769281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cm 5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7186" y="279117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9350" y="279117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4714" y="4063139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cm 4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09350" y="415770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816817" y="406313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9617" y="415770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380333" y="405426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0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24" grpId="0"/>
      <p:bldP spid="25" grpId="0"/>
      <p:bldP spid="26" grpId="0"/>
      <p:bldP spid="27" grpId="0"/>
      <p:bldP spid="31" grpId="0"/>
      <p:bldP spid="32" grpId="0"/>
      <p:bldP spid="35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279687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chamalab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(114-bet)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правитель, линейка клипарт, правитель, черный PNG и PSD-файл пнг для  бесплатной загруз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41090" r="1297" b="41219"/>
          <a:stretch/>
        </p:blipFill>
        <p:spPr bwMode="auto">
          <a:xfrm>
            <a:off x="619330" y="1918135"/>
            <a:ext cx="6760982" cy="7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Линейка 20см пластиковая Erich Krause Neon Solid 50578 зеленая европодв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Ensemble De Trois Souverains Jaunes, Marqués En Centimètres, Pouces Et,  Forme Rectangulaire Combinée. Graduation De Pouces Souverain De 1/16 Clip  Art Libres De Droits , Vecteurs Et Illustration. Image 58039744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D:\58039744-ensemble-de-trois-souverains-jaunes-marqu%C3%A9s-en-centim%C3%A8tres-pouces-et-forme-rectangulaire-combin%C3%A9e-gr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7" descr="D:\58039744-ensemble-de-trois-souverains-jaunes-marqu%C3%A9s-en-centim%C3%A8tres-pouces-et-forme-rectangulaire-combin%C3%A9e-gr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9" descr="D:\58039744-ensemble-de-trois-souverains-jaunes-marqu%C3%A9s-en-centim%C3%A8tres-pouces-et-forme-rectangulaire-combin%C3%A9e-gr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D:\58039744-ensemble-de-trois-souverains-jaunes-marqu%C3%A9s-en-centim%C3%A8tres-pouces-et-forme-rectangulaire-combin%C3%A9e-gr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8" descr="правитель, линейка клипарт, правитель, черный PNG и PSD-файл пнг для  бесплатной загруз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41090" r="1297" b="41219"/>
          <a:stretch/>
        </p:blipFill>
        <p:spPr bwMode="auto">
          <a:xfrm>
            <a:off x="628070" y="3579863"/>
            <a:ext cx="64087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672367" y="155281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16016" y="3205984"/>
            <a:ext cx="0" cy="4403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53" name="Picture 29" descr="Карандашный рисунок, карандаш, карандаш, оранжевый, карикатура png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7" b="998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8351">
            <a:off x="402577" y="1217862"/>
            <a:ext cx="5687065" cy="12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Карандашный рисунок, карандаш, карандаш, оранжевый, карикатура png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7" b="998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3408">
            <a:off x="478883" y="2881756"/>
            <a:ext cx="4501586" cy="12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12915" y="1289218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10 cm 5 mm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4088" y="2965311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90 mm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5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27968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(114-bet)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431" y="949330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70 mm =        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51" y="1563638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100 mm =	 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83103" y="1671325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0303" y="1671325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73844" y="353916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353916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87851" y="228371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83103" y="156363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2620" y="346893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228371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94714" y="2141443"/>
            <a:ext cx="492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mm =	     cm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4994" y="217627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6875" y="156363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54503" y="416766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23928" y="418241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660059" y="408784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2895426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900500" y="41152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87851" y="2895426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23928" y="279827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17908" y="344151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4714" y="2789515"/>
            <a:ext cx="492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 mm =	     cm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193" y="282260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4714" y="3435846"/>
            <a:ext cx="492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89 mm =	     cm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4714" y="4085659"/>
            <a:ext cx="492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92 mm =	     cm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96140" y="110643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12087" y="101187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7808" y="218437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17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7" grpId="0"/>
      <p:bldP spid="25" grpId="0"/>
      <p:bldP spid="35" grpId="0"/>
      <p:bldP spid="32" grpId="0"/>
      <p:bldP spid="34" grpId="0"/>
      <p:bldP spid="31" grpId="0"/>
      <p:bldP spid="7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58516" y="279686"/>
            <a:ext cx="754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Uchburchak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tomonlarini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o‘lchaymiz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millimetrlarda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(114-bet)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57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21333552">
            <a:off x="937101" y="2142765"/>
            <a:ext cx="2736304" cy="1074955"/>
          </a:xfrm>
          <a:prstGeom prst="triangle">
            <a:avLst>
              <a:gd name="adj" fmla="val 28448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3968" y="186066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1-tomon          mm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50699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2-tomon          mm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1248" y="315821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3-tomon          mm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9016" y="197053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97053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59016" y="258607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258607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59016" y="325277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325277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83366" y="249088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3366" y="18759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315821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2788" y="315332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9587" y="18759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249151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43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58516" y="279686"/>
            <a:ext cx="754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Ko‘rsatilgan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yo‘nalishda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hisoblashni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bajaramiz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(114-bet)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57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Эконом класс | Официальный сайт АО &amp;#39;Uzbekistan Airways&amp;#39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липарт Самолет на открытом воздухе, самолет, Клип арт, Клипарт самолет PNG  и PSD-файл пнг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88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3293" y="2457565"/>
            <a:ext cx="2448271" cy="29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54759" y="1619942"/>
            <a:ext cx="1202432" cy="66377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1639918"/>
            <a:ext cx="1202432" cy="6438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751050"/>
            <a:ext cx="1202432" cy="68479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5315" y="3957201"/>
            <a:ext cx="1202432" cy="630771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12501" y="1667624"/>
            <a:ext cx="1202432" cy="61609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12501" y="2778756"/>
            <a:ext cx="1202432" cy="65709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88224" y="3957202"/>
            <a:ext cx="1202432" cy="63077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54759" y="3957202"/>
            <a:ext cx="1202432" cy="63077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9331" y="173321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19331" y="287870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9180" y="404398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89406" y="172475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1048" y="404398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12040" y="289101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80380" y="174707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42095" y="163865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x 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6989" y="1652505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x 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7004" y="394164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x 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6315" y="1640825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- 3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6003" y="2764956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- 5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702" y="3957202"/>
            <a:ext cx="106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9 : 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0568" y="27673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: 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6380" y="39696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: 2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076056" y="1951829"/>
            <a:ext cx="1440160" cy="12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174498" y="1951829"/>
            <a:ext cx="1440160" cy="12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1475656" y="2298836"/>
            <a:ext cx="0" cy="440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475656" y="3496656"/>
            <a:ext cx="0" cy="440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102026" y="4264806"/>
            <a:ext cx="1512632" cy="7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010279" y="4274510"/>
            <a:ext cx="1512632" cy="7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145980" y="3496656"/>
            <a:ext cx="0" cy="440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137580" y="2355726"/>
            <a:ext cx="0" cy="427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52415" y="39455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6004" y="39455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4944" y="277028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601" y="162713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91634" y="164082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3576" y="16408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4686" y="27940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14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03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753E-6 L -0.35 -0.15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987574"/>
            <a:ext cx="5472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-bet.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-misol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15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195</Words>
  <Application>Microsoft Office PowerPoint</Application>
  <PresentationFormat>Экран (16:9)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2021-11-25T10:50:02Z</dcterms:created>
  <dcterms:modified xsi:type="dcterms:W3CDTF">2021-11-26T11:30:05Z</dcterms:modified>
</cp:coreProperties>
</file>