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57" r:id="rId5"/>
    <p:sldId id="265" r:id="rId6"/>
    <p:sldId id="267" r:id="rId7"/>
    <p:sldId id="268" r:id="rId8"/>
    <p:sldId id="270" r:id="rId9"/>
    <p:sldId id="271" r:id="rId10"/>
    <p:sldId id="272" r:id="rId11"/>
    <p:sldId id="264" r:id="rId12"/>
    <p:sldId id="273" r:id="rId13"/>
    <p:sldId id="27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на тему &quot;Забота о слабых &quot; к уроку. Скачать powerpoint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38" cy="58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771550"/>
            <a:ext cx="6048672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60895" y="107545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ru-RU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44208" y="1162236"/>
            <a:ext cx="1200827" cy="1082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78174" y="1103074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23905" y="279687"/>
            <a:ext cx="502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(115-bet)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57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563639"/>
            <a:ext cx="2505566" cy="1872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09333" y="1453291"/>
            <a:ext cx="4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87624" y="1563639"/>
            <a:ext cx="0" cy="187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95536" y="2201609"/>
            <a:ext cx="2505566" cy="10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95536" y="2847940"/>
            <a:ext cx="2505566" cy="11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536" y="2211710"/>
            <a:ext cx="304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16     4      2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0925" y="1565379"/>
            <a:ext cx="181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4      8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223" y="2847940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32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28422" y="1563638"/>
            <a:ext cx="0" cy="187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13851" y="1549703"/>
            <a:ext cx="2505566" cy="1872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27648" y="1439355"/>
            <a:ext cx="4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005939" y="1549703"/>
            <a:ext cx="0" cy="187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213851" y="2834004"/>
            <a:ext cx="2505566" cy="11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13851" y="2162639"/>
            <a:ext cx="304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12     4      2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9240" y="1541342"/>
            <a:ext cx="181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3      6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8538" y="2834004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24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846737" y="1549702"/>
            <a:ext cx="0" cy="187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022163" y="1563634"/>
            <a:ext cx="2505566" cy="1872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235960" y="1419622"/>
            <a:ext cx="43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814251" y="1563636"/>
            <a:ext cx="0" cy="187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036128" y="2817941"/>
            <a:ext cx="2505566" cy="11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22163" y="2139702"/>
            <a:ext cx="304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10     2      1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7552" y="1521609"/>
            <a:ext cx="181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5     10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76850" y="2814271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655049" y="1563635"/>
            <a:ext cx="0" cy="18722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3212395" y="2191505"/>
            <a:ext cx="2505566" cy="10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6012160" y="2157839"/>
            <a:ext cx="2505566" cy="10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86327" y="2838593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79725" y="2831916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09240" y="2815812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31398" y="2807674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2951" y="2789829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867047" y="2797512"/>
            <a:ext cx="73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87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Учительница на доске. | Премиум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6119"/>
          <a:stretch/>
        </p:blipFill>
        <p:spPr bwMode="auto">
          <a:xfrm>
            <a:off x="107504" y="0"/>
            <a:ext cx="89644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83518"/>
            <a:ext cx="61206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Mustaqil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topshiriq</a:t>
            </a:r>
            <a:r>
              <a:rPr lang="en-US" sz="5400" dirty="0" smtClean="0">
                <a:solidFill>
                  <a:schemeClr val="bg1"/>
                </a:solidFill>
              </a:rPr>
              <a:t>: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		115-bet</a:t>
            </a:r>
            <a:r>
              <a:rPr lang="en-US" sz="4800" dirty="0">
                <a:solidFill>
                  <a:schemeClr val="bg1"/>
                </a:solidFill>
              </a:rPr>
              <a:t>. 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	    5-topshiriq</a:t>
            </a:r>
            <a:endParaRPr lang="ru-RU" sz="4800" dirty="0">
              <a:solidFill>
                <a:schemeClr val="bg1"/>
              </a:solidFill>
            </a:endParaRPr>
          </a:p>
          <a:p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yuzini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(115-bet)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0504" y="2067694"/>
            <a:ext cx="1187240" cy="1396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80504" y="2432999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80504" y="3121005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080504" y="3463772"/>
            <a:ext cx="118724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46500" y="2067694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56358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56541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504" y="2765733"/>
            <a:ext cx="11760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80504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323955" y="2069978"/>
            <a:ext cx="1896117" cy="1396078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080504" y="2067694"/>
            <a:ext cx="11872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315178" y="2432999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315178" y="3121005"/>
            <a:ext cx="19048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315178" y="3463772"/>
            <a:ext cx="1904894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081174" y="2067694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91032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491215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15178" y="2765733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15178" y="2067694"/>
            <a:ext cx="0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15178" y="2067694"/>
            <a:ext cx="190050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851255" y="2067694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11295" y="2067696"/>
            <a:ext cx="8777" cy="13960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6313730" y="1707654"/>
            <a:ext cx="724468" cy="17584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6318117" y="2432999"/>
            <a:ext cx="728857" cy="2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18117" y="3121005"/>
            <a:ext cx="728857" cy="2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318117" y="3463772"/>
            <a:ext cx="728857" cy="22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318117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18117" y="2765733"/>
            <a:ext cx="724468" cy="22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318117" y="2069978"/>
            <a:ext cx="7244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686934" y="1707654"/>
            <a:ext cx="0" cy="1758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038197" y="1707654"/>
            <a:ext cx="8777" cy="1758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313729" y="1707654"/>
            <a:ext cx="7244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4392" y="2433000"/>
            <a:ext cx="1748684" cy="244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0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059582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	  		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Учительница на доске. | Премиум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6119"/>
          <a:stretch/>
        </p:blipFill>
        <p:spPr bwMode="auto">
          <a:xfrm>
            <a:off x="107504" y="0"/>
            <a:ext cx="89644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00220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		</a:t>
            </a:r>
            <a:r>
              <a:rPr lang="en-US" sz="4800" dirty="0" err="1" smtClean="0">
                <a:solidFill>
                  <a:srgbClr val="FFFF00"/>
                </a:solidFill>
              </a:rPr>
              <a:t>Mavzu</a:t>
            </a:r>
            <a:r>
              <a:rPr lang="en-US" sz="4800" dirty="0">
                <a:solidFill>
                  <a:srgbClr val="FFFF00"/>
                </a:solidFill>
              </a:rPr>
              <a:t>: </a:t>
            </a:r>
          </a:p>
          <a:p>
            <a:r>
              <a:rPr lang="en-US" sz="4800" dirty="0">
                <a:solidFill>
                  <a:srgbClr val="FFFF00"/>
                </a:solidFill>
              </a:rPr>
              <a:t>  </a:t>
            </a:r>
            <a:r>
              <a:rPr lang="en-US" sz="4800" dirty="0" smtClean="0">
                <a:solidFill>
                  <a:srgbClr val="FFFF00"/>
                </a:solidFill>
              </a:rPr>
              <a:t>   </a:t>
            </a:r>
            <a:r>
              <a:rPr lang="en-US" sz="4800" dirty="0" err="1" smtClean="0">
                <a:solidFill>
                  <a:srgbClr val="FFFF00"/>
                </a:solidFill>
              </a:rPr>
              <a:t>Katakli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daftarga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chizilgan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shakllar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yuzi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   (</a:t>
            </a:r>
            <a:r>
              <a:rPr lang="en-US" sz="4800" dirty="0" smtClean="0">
                <a:solidFill>
                  <a:srgbClr val="FFFF00"/>
                </a:solidFill>
              </a:rPr>
              <a:t>115-bet</a:t>
            </a:r>
            <a:r>
              <a:rPr lang="en-US" sz="4800" dirty="0">
                <a:solidFill>
                  <a:srgbClr val="FFFF00"/>
                </a:solidFill>
              </a:rPr>
              <a:t>. </a:t>
            </a:r>
            <a:r>
              <a:rPr lang="en-US" sz="4800" dirty="0" smtClean="0">
                <a:solidFill>
                  <a:srgbClr val="FFFF00"/>
                </a:solidFill>
              </a:rPr>
              <a:t>25-dars</a:t>
            </a:r>
            <a:r>
              <a:rPr lang="en-US" sz="4800" dirty="0">
                <a:solidFill>
                  <a:srgbClr val="FFFF00"/>
                </a:solidFill>
              </a:rPr>
              <a:t>)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Учительница на доске. | Премиум векто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6119"/>
          <a:stretch/>
        </p:blipFill>
        <p:spPr bwMode="auto">
          <a:xfrm>
            <a:off x="107504" y="0"/>
            <a:ext cx="89644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411510"/>
            <a:ext cx="61206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Mustaqil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topshiriqni</a:t>
            </a:r>
            <a:endParaRPr lang="en-US" sz="4800" dirty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	 </a:t>
            </a:r>
            <a:r>
              <a:rPr lang="en-US" sz="4800" dirty="0" err="1">
                <a:solidFill>
                  <a:srgbClr val="FFFF00"/>
                </a:solidFill>
              </a:rPr>
              <a:t>tekshiramiz</a:t>
            </a:r>
            <a:r>
              <a:rPr lang="en-US" sz="4800" dirty="0">
                <a:solidFill>
                  <a:srgbClr val="FFFF00"/>
                </a:solidFill>
              </a:rPr>
              <a:t>:</a:t>
            </a:r>
          </a:p>
          <a:p>
            <a:r>
              <a:rPr lang="en-US" sz="4400" dirty="0">
                <a:solidFill>
                  <a:srgbClr val="FFFF00"/>
                </a:solidFill>
              </a:rPr>
              <a:t>   (</a:t>
            </a:r>
            <a:r>
              <a:rPr lang="en-US" sz="4400" dirty="0" smtClean="0">
                <a:solidFill>
                  <a:srgbClr val="FFFF00"/>
                </a:solidFill>
              </a:rPr>
              <a:t>114-bet</a:t>
            </a:r>
            <a:r>
              <a:rPr lang="en-US" sz="4400" dirty="0">
                <a:solidFill>
                  <a:srgbClr val="FFFF00"/>
                </a:solidFill>
              </a:rPr>
              <a:t>. 5-misol)</a:t>
            </a:r>
            <a:endParaRPr lang="ru-RU" sz="4400" dirty="0">
              <a:solidFill>
                <a:srgbClr val="FFFF00"/>
              </a:solidFill>
            </a:endParaRPr>
          </a:p>
          <a:p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02" y="-18495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58516" y="279686"/>
            <a:ext cx="754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Namuna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				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(114-bet)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657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563639"/>
            <a:ext cx="5472608" cy="30225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914600" y="2213451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156537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millimetr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13" idx="0"/>
          </p:cNvCxnSpPr>
          <p:nvPr/>
        </p:nvCxnSpPr>
        <p:spPr>
          <a:xfrm>
            <a:off x="4572000" y="1563639"/>
            <a:ext cx="0" cy="30225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835696" y="2211710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835696" y="3435846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835696" y="2859782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835696" y="4011910"/>
            <a:ext cx="5472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76056" y="156537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santimetr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3093" y="2847941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03093" y="4004446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60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136" y="2201609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6136" y="3447984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4823" y="2859782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6136" y="4011910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01102" y="3435846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90</a:t>
            </a:r>
            <a:endParaRPr lang="ru-RU" sz="28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8024" y="2232545"/>
            <a:ext cx="151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 ta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(115-bet)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8471" y="1739355"/>
            <a:ext cx="421244" cy="1724417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139715" y="1739356"/>
            <a:ext cx="421244" cy="1724416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52475" y="2102821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52475" y="1739356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2475" y="243299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576396" y="2786359"/>
            <a:ext cx="421244" cy="677413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952475" y="3121005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52475" y="3463772"/>
            <a:ext cx="283742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52475" y="379987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27248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28329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48492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84513" y="1413180"/>
            <a:ext cx="13127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77681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789897" y="1395815"/>
            <a:ext cx="0" cy="2404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63723" y="1413180"/>
            <a:ext cx="0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2475" y="2786317"/>
            <a:ext cx="2837422" cy="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39960" y="1414749"/>
            <a:ext cx="2849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2475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2024098"/>
            <a:ext cx="1953522" cy="27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480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33100" y="2232545"/>
            <a:ext cx="151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ta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(115-bet)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52475" y="2102821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52475" y="1739356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2475" y="243299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1328329" y="3121005"/>
            <a:ext cx="2049351" cy="342767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28329" y="2445147"/>
            <a:ext cx="820164" cy="342767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952475" y="3121005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52475" y="3463772"/>
            <a:ext cx="283742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328329" y="2766317"/>
            <a:ext cx="820164" cy="342767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52475" y="379987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27248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28329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48492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84513" y="1413180"/>
            <a:ext cx="13127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77681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789897" y="1395815"/>
            <a:ext cx="0" cy="2404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63723" y="1413180"/>
            <a:ext cx="0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2475" y="2786317"/>
            <a:ext cx="2837422" cy="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39960" y="1414749"/>
            <a:ext cx="2849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2475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2024098"/>
            <a:ext cx="1953522" cy="27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8024" y="22427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ta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2581969" y="1307109"/>
            <a:ext cx="363462" cy="1227961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9548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(115-bet)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27248" y="1739357"/>
            <a:ext cx="421244" cy="2060522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52475" y="2102821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52475" y="1739356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2475" y="243299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52475" y="3121005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52475" y="3463772"/>
            <a:ext cx="283742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52475" y="379987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27248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28329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48492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84513" y="1413180"/>
            <a:ext cx="13127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77681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789897" y="1395815"/>
            <a:ext cx="0" cy="2404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63723" y="1413180"/>
            <a:ext cx="0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2475" y="2786317"/>
            <a:ext cx="2837422" cy="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39960" y="1399478"/>
            <a:ext cx="2849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2475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9AEA161-3C7A-48EB-BFE3-66693D72C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" b="98519" l="2927" r="100000">
                        <a14:foregroundMark x1="70854" y1="84408" x2="74390" y2="91638"/>
                        <a14:foregroundMark x1="44878" y1="85453" x2="44878" y2="89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2024098"/>
            <a:ext cx="1953522" cy="27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57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682785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19548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to‘rtburchaklar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iborat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Sanaymiz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(115-bet)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27248" y="2102821"/>
            <a:ext cx="1244137" cy="1021916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52475" y="2102821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52475" y="1739356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2475" y="243299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46217" y="3132201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52475" y="3463772"/>
            <a:ext cx="283742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52475" y="379987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727248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28329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48492" y="1414749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971385" y="1413180"/>
            <a:ext cx="13127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77681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789897" y="1395815"/>
            <a:ext cx="0" cy="2404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563723" y="1413180"/>
            <a:ext cx="0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2475" y="2786317"/>
            <a:ext cx="2837422" cy="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39960" y="1395815"/>
            <a:ext cx="28499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2475" y="1389942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422800" y="2140224"/>
            <a:ext cx="2049351" cy="1021916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46946" y="2140224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46946" y="177675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46946" y="2470402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40688" y="3169604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046946" y="3501175"/>
            <a:ext cx="283742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21719" y="1427345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422800" y="1427345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42963" y="1452152"/>
            <a:ext cx="0" cy="2385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065856" y="1450583"/>
            <a:ext cx="13127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472152" y="1427345"/>
            <a:ext cx="0" cy="2409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884368" y="1433218"/>
            <a:ext cx="0" cy="2404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658194" y="1450583"/>
            <a:ext cx="0" cy="23866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046946" y="2823720"/>
            <a:ext cx="2837422" cy="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46946" y="1443346"/>
            <a:ext cx="0" cy="23939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046946" y="3844479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046946" y="1443346"/>
            <a:ext cx="28374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62560" y="4011910"/>
            <a:ext cx="140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 ta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7248" y="4011910"/>
            <a:ext cx="140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 ta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64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-22018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47042"/>
            <a:ext cx="648072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02533" y="289467"/>
            <a:ext cx="761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to‘rtburchak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yuzini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quyidagicha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hisoblash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ham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(115-bet)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673" y="279687"/>
            <a:ext cx="607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992588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· 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8749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8749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4533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55949" y="17796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11733" y="17796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813149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93504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93504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50704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50704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06488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2236862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73216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73216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629000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630416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627784" y="3004970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84784" y="17720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86200" y="22292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354533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54533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811733" y="17796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811733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93504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50704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706488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17432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74632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630416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84784" y="17720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510102" y="3004241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11325" y="3004970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02016" y="2516054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</a:t>
            </a:r>
            <a:r>
              <a:rPr lang="en-US" sz="4000" b="1" dirty="0" smtClean="0">
                <a:solidFill>
                  <a:srgbClr val="00B050"/>
                </a:solidFill>
              </a:rPr>
              <a:t>12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44188" y="1789255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= </a:t>
            </a:r>
            <a:r>
              <a:rPr lang="en-US" sz="4000" b="1" dirty="0" smtClean="0">
                <a:solidFill>
                  <a:srgbClr val="00B050"/>
                </a:solidFill>
              </a:rPr>
              <a:t>12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59651" y="1789255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· 4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6450" y="2516054"/>
            <a:ext cx="144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· 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16016" y="26864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173216" y="26864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630416" y="26864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086200" y="2686488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20264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177464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633248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087616" y="2236862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720264" y="26864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177464" y="26864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633248" y="26864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087616" y="268648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37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7" grpId="0"/>
      <p:bldP spid="58" grpId="0"/>
      <p:bldP spid="59" grpId="0"/>
      <p:bldP spid="60" grpId="0"/>
      <p:bldP spid="54" grpId="0"/>
      <p:bldP spid="55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162</Words>
  <Application>Microsoft Office PowerPoint</Application>
  <PresentationFormat>Экран (16:9)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2021-11-26T11:28:00Z</dcterms:created>
  <dcterms:modified xsi:type="dcterms:W3CDTF">2021-11-30T14:56:53Z</dcterms:modified>
</cp:coreProperties>
</file>