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9" r:id="rId5"/>
    <p:sldId id="263" r:id="rId6"/>
    <p:sldId id="264" r:id="rId7"/>
    <p:sldId id="265" r:id="rId8"/>
    <p:sldId id="266" r:id="rId9"/>
    <p:sldId id="268" r:id="rId10"/>
    <p:sldId id="262" r:id="rId11"/>
    <p:sldId id="267" r:id="rId12"/>
    <p:sldId id="25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4" y="-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ы для презентаций Powerpoint на школьную тематику: образование, школа,  для начальных клас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ы для презентаций Powerpoint на школьную тематику: образование, школа,  для начальных класс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Начальная школа. Шаблон для презентации. | Началоч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t="6080" r="6792" b="6667"/>
          <a:stretch/>
        </p:blipFill>
        <p:spPr bwMode="auto">
          <a:xfrm>
            <a:off x="0" y="7937"/>
            <a:ext cx="9144000" cy="50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1851670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2-sinf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Juego de mesa, pizarra escolar verde, pizarra verde y marrón., rectángulo,  clipart de la escuela, Junta de Educación png | PNG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7631" y="915566"/>
            <a:ext cx="678675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</a:rPr>
              <a:t>Mustaqil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topshiriq</a:t>
            </a:r>
            <a:r>
              <a:rPr lang="en-US" sz="6000" dirty="0" smtClean="0">
                <a:solidFill>
                  <a:schemeClr val="bg1"/>
                </a:solidFill>
              </a:rPr>
              <a:t>:</a:t>
            </a:r>
            <a:endParaRPr lang="en-US" sz="6000" dirty="0">
              <a:solidFill>
                <a:schemeClr val="bg1"/>
              </a:solidFill>
            </a:endParaRPr>
          </a:p>
          <a:p>
            <a:r>
              <a:rPr lang="en-US" sz="5400" dirty="0" smtClean="0">
                <a:solidFill>
                  <a:schemeClr val="bg1"/>
                </a:solidFill>
              </a:rPr>
              <a:t>(116-bet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  <a:r>
              <a:rPr lang="en-US" sz="5400" dirty="0" smtClean="0">
                <a:solidFill>
                  <a:schemeClr val="bg1"/>
                </a:solidFill>
              </a:rPr>
              <a:t>5-topshiriq)</a:t>
            </a:r>
            <a:endParaRPr lang="ru-RU" sz="5400" dirty="0">
              <a:solidFill>
                <a:schemeClr val="bg1"/>
              </a:solidFill>
            </a:endParaRPr>
          </a:p>
          <a:p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34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67544" y="323742"/>
            <a:ext cx="682785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59632" y="303739"/>
            <a:ext cx="7488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Robot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rasmini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kataklarni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bo‘yab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chizamiz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Jami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kataklar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(116-bet)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280" y="308670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9" t="55776" r="25419" b="20890"/>
          <a:stretch/>
        </p:blipFill>
        <p:spPr bwMode="auto">
          <a:xfrm>
            <a:off x="1970528" y="1563638"/>
            <a:ext cx="525658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4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ам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059582"/>
            <a:ext cx="6678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	  		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994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Juego de mesa, pizarra escolar verde, pizarra verde y marrón., rectángulo,  clipart de la escuela, Junta de Educación png | PNG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300220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		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Mavzu</a:t>
            </a:r>
            <a:r>
              <a:rPr lang="en-US" sz="5400" dirty="0">
                <a:solidFill>
                  <a:srgbClr val="FFFF00"/>
                </a:solidFill>
              </a:rPr>
              <a:t>: </a:t>
            </a:r>
          </a:p>
          <a:p>
            <a:r>
              <a:rPr lang="en-US" sz="5400" dirty="0">
                <a:solidFill>
                  <a:srgbClr val="FFFF00"/>
                </a:solidFill>
              </a:rPr>
              <a:t>  </a:t>
            </a:r>
            <a:r>
              <a:rPr lang="en-US" sz="5400" dirty="0" smtClean="0">
                <a:solidFill>
                  <a:srgbClr val="FFFF00"/>
                </a:solidFill>
              </a:rPr>
              <a:t>   </a:t>
            </a:r>
            <a:r>
              <a:rPr lang="en-US" sz="5400" dirty="0" err="1" smtClean="0">
                <a:solidFill>
                  <a:srgbClr val="FFFF00"/>
                </a:solidFill>
              </a:rPr>
              <a:t>Katakli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daftarga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chizilgan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shakllar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yuzi</a:t>
            </a:r>
            <a:endParaRPr lang="en-US" sz="5400" dirty="0">
              <a:solidFill>
                <a:srgbClr val="FFFF00"/>
              </a:solidFill>
            </a:endParaRPr>
          </a:p>
          <a:p>
            <a:r>
              <a:rPr lang="en-US" sz="5400" dirty="0">
                <a:solidFill>
                  <a:srgbClr val="FFFF00"/>
                </a:solidFill>
              </a:rPr>
              <a:t>   (</a:t>
            </a:r>
            <a:r>
              <a:rPr lang="en-US" sz="5400" dirty="0" smtClean="0">
                <a:solidFill>
                  <a:srgbClr val="FFFF00"/>
                </a:solidFill>
              </a:rPr>
              <a:t>11</a:t>
            </a:r>
            <a:r>
              <a:rPr lang="ru-RU" sz="5400" dirty="0" smtClean="0">
                <a:solidFill>
                  <a:srgbClr val="FFFF00"/>
                </a:solidFill>
              </a:rPr>
              <a:t>6</a:t>
            </a:r>
            <a:r>
              <a:rPr lang="en-US" sz="5400" dirty="0" smtClean="0">
                <a:solidFill>
                  <a:srgbClr val="FFFF00"/>
                </a:solidFill>
              </a:rPr>
              <a:t>-bet</a:t>
            </a:r>
            <a:r>
              <a:rPr lang="en-US" sz="5400" dirty="0">
                <a:solidFill>
                  <a:srgbClr val="FFFF00"/>
                </a:solidFill>
              </a:rPr>
              <a:t>. </a:t>
            </a:r>
            <a:r>
              <a:rPr lang="en-US" sz="5400" dirty="0" smtClean="0">
                <a:solidFill>
                  <a:srgbClr val="FFFF00"/>
                </a:solidFill>
              </a:rPr>
              <a:t>2</a:t>
            </a:r>
            <a:r>
              <a:rPr lang="ru-RU" sz="5400" dirty="0" smtClean="0">
                <a:solidFill>
                  <a:srgbClr val="FFFF00"/>
                </a:solidFill>
              </a:rPr>
              <a:t>6</a:t>
            </a:r>
            <a:r>
              <a:rPr lang="en-US" sz="5400" dirty="0" smtClean="0">
                <a:solidFill>
                  <a:srgbClr val="FFFF00"/>
                </a:solidFill>
              </a:rPr>
              <a:t>-</a:t>
            </a:r>
            <a:r>
              <a:rPr lang="en-US" sz="5400" dirty="0" err="1" smtClean="0">
                <a:solidFill>
                  <a:srgbClr val="FFFF00"/>
                </a:solidFill>
              </a:rPr>
              <a:t>dars</a:t>
            </a:r>
            <a:r>
              <a:rPr lang="en-US" sz="5400" dirty="0">
                <a:solidFill>
                  <a:srgbClr val="FFFF00"/>
                </a:solidFill>
              </a:rPr>
              <a:t>)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Juego de mesa, pizarra escolar verde, pizarra verde y marrón., rectángulo,  clipart de la escuela, Junta de Educación png | PNG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3638" y="678663"/>
            <a:ext cx="67867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</a:rPr>
              <a:t>Mustaqil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</a:rPr>
              <a:t>topshiriqni</a:t>
            </a:r>
            <a:endParaRPr lang="en-US" sz="6000" dirty="0">
              <a:solidFill>
                <a:srgbClr val="FFFF00"/>
              </a:solidFill>
            </a:endParaRPr>
          </a:p>
          <a:p>
            <a:r>
              <a:rPr lang="en-US" sz="6000" dirty="0">
                <a:solidFill>
                  <a:srgbClr val="FFFF00"/>
                </a:solidFill>
              </a:rPr>
              <a:t>	 </a:t>
            </a:r>
            <a:r>
              <a:rPr lang="en-US" sz="6000" dirty="0" err="1">
                <a:solidFill>
                  <a:srgbClr val="FFFF00"/>
                </a:solidFill>
              </a:rPr>
              <a:t>tekshiramiz</a:t>
            </a:r>
            <a:r>
              <a:rPr lang="en-US" sz="6000" dirty="0">
                <a:solidFill>
                  <a:srgbClr val="FFFF00"/>
                </a:solidFill>
              </a:rPr>
              <a:t>:</a:t>
            </a:r>
          </a:p>
          <a:p>
            <a:r>
              <a:rPr lang="en-US" sz="5400" dirty="0" smtClean="0">
                <a:solidFill>
                  <a:srgbClr val="FFFF00"/>
                </a:solidFill>
              </a:rPr>
              <a:t>(11</a:t>
            </a:r>
            <a:r>
              <a:rPr lang="ru-RU" sz="5400" dirty="0" smtClean="0">
                <a:solidFill>
                  <a:srgbClr val="FFFF00"/>
                </a:solidFill>
              </a:rPr>
              <a:t>5</a:t>
            </a:r>
            <a:r>
              <a:rPr lang="en-US" sz="5400" dirty="0" smtClean="0">
                <a:solidFill>
                  <a:srgbClr val="FFFF00"/>
                </a:solidFill>
              </a:rPr>
              <a:t>-bet</a:t>
            </a:r>
            <a:r>
              <a:rPr lang="en-US" sz="5400" dirty="0">
                <a:solidFill>
                  <a:srgbClr val="FFFF00"/>
                </a:solidFill>
              </a:rPr>
              <a:t>. </a:t>
            </a:r>
            <a:r>
              <a:rPr lang="en-US" sz="5400" dirty="0" smtClean="0">
                <a:solidFill>
                  <a:srgbClr val="FFFF00"/>
                </a:solidFill>
              </a:rPr>
              <a:t>5-topshiriq)</a:t>
            </a:r>
            <a:endParaRPr lang="ru-RU" sz="5400" dirty="0">
              <a:solidFill>
                <a:srgbClr val="FFFF00"/>
              </a:solidFill>
            </a:endParaRPr>
          </a:p>
          <a:p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7544" y="323742"/>
            <a:ext cx="682785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19548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Shakllarni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chizib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bo‘yaymiz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yuzini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(115-bet)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280" y="308670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0504" y="2067694"/>
            <a:ext cx="1187240" cy="13960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80504" y="2432999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80504" y="3121005"/>
            <a:ext cx="1187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080504" y="3463772"/>
            <a:ext cx="118724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46500" y="2067694"/>
            <a:ext cx="8777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56358" y="2067694"/>
            <a:ext cx="0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56541" y="2067694"/>
            <a:ext cx="0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0504" y="2765733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80504" y="2067694"/>
            <a:ext cx="0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3323955" y="2069978"/>
            <a:ext cx="1896117" cy="1396078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080504" y="2067694"/>
            <a:ext cx="1187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315178" y="2432999"/>
            <a:ext cx="19048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315178" y="3121005"/>
            <a:ext cx="19048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315178" y="3463772"/>
            <a:ext cx="1904894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081174" y="2067694"/>
            <a:ext cx="8777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691032" y="2067694"/>
            <a:ext cx="0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491215" y="2067694"/>
            <a:ext cx="0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315178" y="2765733"/>
            <a:ext cx="1900505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315178" y="2067694"/>
            <a:ext cx="0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15178" y="2067694"/>
            <a:ext cx="1900505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851255" y="2067694"/>
            <a:ext cx="8777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211295" y="2067696"/>
            <a:ext cx="8777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6313730" y="1707654"/>
            <a:ext cx="724468" cy="17584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6318117" y="2432999"/>
            <a:ext cx="728857" cy="22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318117" y="3121005"/>
            <a:ext cx="728857" cy="22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318117" y="3463772"/>
            <a:ext cx="728857" cy="22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318117" y="1707654"/>
            <a:ext cx="0" cy="1758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318117" y="2765733"/>
            <a:ext cx="724468" cy="22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318117" y="2069978"/>
            <a:ext cx="7244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686934" y="1707654"/>
            <a:ext cx="0" cy="1758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038197" y="1707654"/>
            <a:ext cx="8777" cy="17584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313729" y="1707654"/>
            <a:ext cx="7244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29AEA161-3C7A-48EB-BFE3-66693D72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4" b="98519" l="2927" r="100000">
                        <a14:foregroundMark x1="70854" y1="84408" x2="74390" y2="91638"/>
                        <a14:foregroundMark x1="44878" y1="85453" x2="44878" y2="89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4392" y="2433000"/>
            <a:ext cx="1748684" cy="2448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34988" y="3801185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4·3=12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92964" y="3793996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4·5=20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52120" y="3793995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5·2=10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7544" y="323742"/>
            <a:ext cx="682785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32985" y="19548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To‘g‘ri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to‘rtburchaklar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yuzini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		(116-bet)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59434" y="2092516"/>
            <a:ext cx="3500597" cy="1033059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4280" y="308670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60624" y="2432999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60624" y="3121005"/>
            <a:ext cx="1187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160624" y="3463772"/>
            <a:ext cx="118724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26620" y="1707654"/>
            <a:ext cx="8777" cy="1756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36478" y="1707654"/>
            <a:ext cx="0" cy="1756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315178" y="1707654"/>
            <a:ext cx="0" cy="17584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60624" y="2765733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60624" y="2067694"/>
            <a:ext cx="0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215683" y="1707654"/>
            <a:ext cx="1942197" cy="1758402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160624" y="2067694"/>
            <a:ext cx="1187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315178" y="2432999"/>
            <a:ext cx="19048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315178" y="3121005"/>
            <a:ext cx="19048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03848" y="3463766"/>
            <a:ext cx="2016224" cy="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81174" y="1707654"/>
            <a:ext cx="8777" cy="1756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691032" y="1707654"/>
            <a:ext cx="0" cy="1756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491215" y="1707654"/>
            <a:ext cx="0" cy="1756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315178" y="2765733"/>
            <a:ext cx="1900505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315178" y="2067694"/>
            <a:ext cx="1900505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860032" y="1707654"/>
            <a:ext cx="0" cy="1756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42664" y="3661747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3·9=27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83581" y="2432997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83581" y="3121003"/>
            <a:ext cx="1187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983581" y="3463770"/>
            <a:ext cx="118724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753965" y="1707654"/>
            <a:ext cx="4389" cy="17561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59435" y="1707654"/>
            <a:ext cx="0" cy="17561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2159618" y="1707654"/>
            <a:ext cx="1006" cy="17561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83581" y="2765731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83581" y="1707654"/>
            <a:ext cx="0" cy="17561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83581" y="2067692"/>
            <a:ext cx="1187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91885" y="2435283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413631" y="3123289"/>
            <a:ext cx="1162577" cy="22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6391885" y="3463766"/>
            <a:ext cx="1184323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157881" y="1707654"/>
            <a:ext cx="8777" cy="17584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767739" y="1707654"/>
            <a:ext cx="0" cy="17584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391885" y="2768017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391885" y="2069978"/>
            <a:ext cx="116257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214842" y="2435281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214842" y="3123287"/>
            <a:ext cx="1187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220072" y="3463768"/>
            <a:ext cx="118724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980838" y="1707654"/>
            <a:ext cx="8777" cy="1758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590696" y="1707654"/>
            <a:ext cx="0" cy="1758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390879" y="1707654"/>
            <a:ext cx="0" cy="1758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214842" y="2768015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5214842" y="1707654"/>
            <a:ext cx="5230" cy="1758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214842" y="2069976"/>
            <a:ext cx="1187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554462" y="1707654"/>
            <a:ext cx="0" cy="1756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83581" y="1707654"/>
            <a:ext cx="65708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256081" y="3658626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5·5=25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7544" y="323742"/>
            <a:ext cx="682785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32985" y="19548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To‘g‘ri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to‘rtburchaklar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yuzini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		(116-bet)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70821" y="2086243"/>
            <a:ext cx="3055224" cy="701531"/>
          </a:xfrm>
          <a:prstGeom prst="rect">
            <a:avLst/>
          </a:prstGeom>
          <a:solidFill>
            <a:srgbClr val="FF339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4280" y="308670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60624" y="2432999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60624" y="3121005"/>
            <a:ext cx="1187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160624" y="3463772"/>
            <a:ext cx="118724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26620" y="1707654"/>
            <a:ext cx="8777" cy="1756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36478" y="1707654"/>
            <a:ext cx="0" cy="1756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315178" y="1707654"/>
            <a:ext cx="0" cy="17584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60624" y="2765733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60624" y="2067694"/>
            <a:ext cx="0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60624" y="2067694"/>
            <a:ext cx="1187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315178" y="2432999"/>
            <a:ext cx="19048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315178" y="3121005"/>
            <a:ext cx="19048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03848" y="3463766"/>
            <a:ext cx="2016224" cy="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81174" y="1707654"/>
            <a:ext cx="8777" cy="1756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691032" y="1707654"/>
            <a:ext cx="0" cy="1756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491215" y="1707654"/>
            <a:ext cx="0" cy="1756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315178" y="2765733"/>
            <a:ext cx="1900505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315178" y="2067694"/>
            <a:ext cx="1900505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860032" y="1707654"/>
            <a:ext cx="0" cy="1756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35731" y="3647207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2·8=16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83581" y="2432997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83581" y="3121003"/>
            <a:ext cx="1187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983581" y="3463770"/>
            <a:ext cx="118724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753965" y="1707654"/>
            <a:ext cx="4389" cy="17561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59435" y="1707654"/>
            <a:ext cx="0" cy="17561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2159618" y="1707654"/>
            <a:ext cx="1006" cy="17561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83581" y="2765731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83581" y="1707654"/>
            <a:ext cx="0" cy="17561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83581" y="2067692"/>
            <a:ext cx="1187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91885" y="2435283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413631" y="3123289"/>
            <a:ext cx="1162577" cy="22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6391885" y="3463766"/>
            <a:ext cx="1184323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157881" y="1707654"/>
            <a:ext cx="8777" cy="17584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767739" y="1707654"/>
            <a:ext cx="0" cy="17584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391885" y="2768017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391885" y="2069978"/>
            <a:ext cx="116257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214842" y="2435281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214842" y="3123287"/>
            <a:ext cx="1187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220072" y="3463768"/>
            <a:ext cx="118724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980838" y="1707654"/>
            <a:ext cx="8777" cy="1758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590696" y="1707654"/>
            <a:ext cx="0" cy="1758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390879" y="1707654"/>
            <a:ext cx="0" cy="1758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214842" y="2768015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5214842" y="1707654"/>
            <a:ext cx="5230" cy="1758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214842" y="2069976"/>
            <a:ext cx="1187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554462" y="1707654"/>
            <a:ext cx="0" cy="1756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83581" y="1707654"/>
            <a:ext cx="65708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3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7544" y="323742"/>
            <a:ext cx="682785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01451" y="303739"/>
            <a:ext cx="477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(116-bet)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280" y="308670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9150" y="1368670"/>
            <a:ext cx="226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 · 7 - 16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304" y="2139702"/>
            <a:ext cx="227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8 · 5 + 20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5441" y="2139605"/>
            <a:ext cx="227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8 · 8 - 49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9530" y="1362719"/>
            <a:ext cx="221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56 : 7 + 8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3435" y="3739865"/>
            <a:ext cx="179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70 : 7 - 9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9118" y="300881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24 : 6 - 4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0187" y="1877995"/>
            <a:ext cx="82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40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9072" y="1101109"/>
            <a:ext cx="82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28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60339" y="1101109"/>
            <a:ext cx="82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8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040" y="1877995"/>
            <a:ext cx="82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64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19233" y="2696602"/>
            <a:ext cx="82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4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6958" y="3475819"/>
            <a:ext cx="82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10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64301" y="1368670"/>
            <a:ext cx="108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12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88310" y="2139604"/>
            <a:ext cx="108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60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9277" y="1353597"/>
            <a:ext cx="108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16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40129" y="2139702"/>
            <a:ext cx="108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15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7142" y="3008812"/>
            <a:ext cx="108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3053" y="3737429"/>
            <a:ext cx="108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1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025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67544" y="323742"/>
            <a:ext cx="682785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59632" y="303739"/>
            <a:ext cx="7488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Ajratilgan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joylarning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yuzini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kataklarni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sanab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jadvalni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to‘ldiramiz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(116-bet)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280" y="308670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2960963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8 </a:t>
            </a:r>
            <a:r>
              <a:rPr lang="en-US" sz="2800" b="1" dirty="0" err="1" smtClean="0">
                <a:solidFill>
                  <a:srgbClr val="FFFF00"/>
                </a:solidFill>
              </a:rPr>
              <a:t>katak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3" t="14024" r="25754" b="58474"/>
          <a:stretch/>
        </p:blipFill>
        <p:spPr bwMode="auto">
          <a:xfrm>
            <a:off x="5499963" y="1635646"/>
            <a:ext cx="3167989" cy="290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01716" y="1635646"/>
            <a:ext cx="48718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6032" y="2139702"/>
            <a:ext cx="48446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6032" y="2558826"/>
            <a:ext cx="48446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01716" y="2989230"/>
            <a:ext cx="48718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6032" y="3435846"/>
            <a:ext cx="48446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6032" y="3867894"/>
            <a:ext cx="4844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01715" y="4330694"/>
            <a:ext cx="48718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01715" y="4812694"/>
            <a:ext cx="48718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01715" y="1635646"/>
            <a:ext cx="1" cy="317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051940" y="1635646"/>
            <a:ext cx="1" cy="317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460726" y="1635646"/>
            <a:ext cx="1" cy="317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9552" y="1606511"/>
            <a:ext cx="546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Ajratilgan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joylar</a:t>
            </a:r>
            <a:r>
              <a:rPr lang="en-US" sz="2800" b="1" dirty="0" smtClean="0"/>
              <a:t>    </a:t>
            </a:r>
            <a:r>
              <a:rPr lang="en-US" sz="2800" b="1" dirty="0" err="1" smtClean="0"/>
              <a:t>Yuzi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katakda</a:t>
            </a:r>
            <a:r>
              <a:rPr lang="en-US" sz="2800" b="1" dirty="0" smtClean="0"/>
              <a:t>)</a:t>
            </a:r>
            <a:endParaRPr lang="ru-RU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22803" y="2068049"/>
            <a:ext cx="241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Hovlidagi</a:t>
            </a:r>
            <a:r>
              <a:rPr lang="en-US" sz="2800" b="1" dirty="0" smtClean="0">
                <a:solidFill>
                  <a:srgbClr val="00B050"/>
                </a:solidFill>
              </a:rPr>
              <a:t> bog‘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7122" y="2547572"/>
            <a:ext cx="241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Mehmonxona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6032" y="2960963"/>
            <a:ext cx="241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Yo‘lak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7122" y="3423203"/>
            <a:ext cx="241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92D050"/>
                </a:solidFill>
              </a:rPr>
              <a:t>Oshxona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7037" y="3855266"/>
            <a:ext cx="241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Yotoqxona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13166" y="4330694"/>
            <a:ext cx="103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Jami: </a:t>
            </a:r>
            <a:endParaRPr lang="ru-RU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635896" y="211708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50 </a:t>
            </a:r>
            <a:r>
              <a:rPr lang="en-US" sz="2800" b="1" dirty="0" err="1" smtClean="0">
                <a:solidFill>
                  <a:srgbClr val="00B050"/>
                </a:solidFill>
              </a:rPr>
              <a:t>katak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5896" y="251427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18 </a:t>
            </a:r>
            <a:r>
              <a:rPr lang="en-US" sz="2800" b="1" dirty="0" err="1" smtClean="0">
                <a:solidFill>
                  <a:srgbClr val="0070C0"/>
                </a:solidFill>
              </a:rPr>
              <a:t>katak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14161" y="343584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16 </a:t>
            </a:r>
            <a:r>
              <a:rPr lang="en-US" sz="2800" b="1" dirty="0" err="1" smtClean="0">
                <a:solidFill>
                  <a:srgbClr val="92D050"/>
                </a:solidFill>
              </a:rPr>
              <a:t>katak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35896" y="386789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8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katak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4479" y="4330694"/>
            <a:ext cx="1775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100 </a:t>
            </a:r>
            <a:r>
              <a:rPr lang="en-US" sz="2800" b="1" dirty="0" err="1" smtClean="0"/>
              <a:t>katak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07816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7544" y="323742"/>
            <a:ext cx="682785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01451" y="303739"/>
            <a:ext cx="477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Taqqoslaymiz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(116-bet)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280" y="308670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9149" y="1368670"/>
            <a:ext cx="2870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7 · 9         65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8820" y="1349355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37 + 31    	   55 + 23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4694" y="2736950"/>
            <a:ext cx="319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28 : 7	 18 : 6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9072" y="1101109"/>
            <a:ext cx="82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63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1016556"/>
            <a:ext cx="82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68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6563" y="1059582"/>
            <a:ext cx="82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78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59831" y="2365176"/>
            <a:ext cx="82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4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2040" y="2398767"/>
            <a:ext cx="82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3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891645" y="1430225"/>
            <a:ext cx="616331" cy="5232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115909" y="1383695"/>
            <a:ext cx="616331" cy="5232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779912" y="2816743"/>
            <a:ext cx="616331" cy="5232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905553" y="1257021"/>
            <a:ext cx="82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&lt;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56176" y="1229806"/>
            <a:ext cx="82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&lt;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67209" y="2647774"/>
            <a:ext cx="82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&gt;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16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183</Words>
  <Application>Microsoft Office PowerPoint</Application>
  <PresentationFormat>Экран (16:9)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16</cp:revision>
  <dcterms:created xsi:type="dcterms:W3CDTF">2021-11-30T14:54:07Z</dcterms:created>
  <dcterms:modified xsi:type="dcterms:W3CDTF">2021-12-01T10:39:46Z</dcterms:modified>
</cp:coreProperties>
</file>