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1" r:id="rId13"/>
    <p:sldId id="269" r:id="rId14"/>
    <p:sldId id="25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9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9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2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2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7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7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8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78980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603367" y="1850291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:a16="http://schemas.microsoft.com/office/drawing/2014/main" xmlns="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8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5692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Qaysi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shakl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tushirib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qoldirilgan</a:t>
            </a:r>
            <a:r>
              <a:rPr lang="en-US" sz="3200" dirty="0" smtClean="0">
                <a:solidFill>
                  <a:srgbClr val="002060"/>
                </a:solidFill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</a:rPr>
              <a:t>Uning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tomoni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burchaklari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nechtadan</a:t>
            </a:r>
            <a:r>
              <a:rPr lang="en-US" sz="3200" dirty="0" smtClean="0">
                <a:solidFill>
                  <a:srgbClr val="002060"/>
                </a:solidFill>
              </a:rPr>
              <a:t>? 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776" y="2115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331566" y="2146664"/>
            <a:ext cx="1748280" cy="1279375"/>
          </a:xfrm>
          <a:prstGeom prst="triangle">
            <a:avLst>
              <a:gd name="adj" fmla="val 5126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777142">
            <a:off x="2438406" y="2090830"/>
            <a:ext cx="1400574" cy="13910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466716" y="1922466"/>
            <a:ext cx="1827192" cy="1536692"/>
          </a:xfrm>
          <a:prstGeom prst="hex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59032" y="2416411"/>
            <a:ext cx="5760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2355856"/>
            <a:ext cx="95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4427984" y="1908673"/>
            <a:ext cx="1752208" cy="1514988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1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" y="659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9"/>
            <a:ext cx="7029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Harfli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o‘qiymiz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			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765990" y="1557463"/>
            <a:ext cx="2016224" cy="1368152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05677" y="1887596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82-x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12-конечная звезда 21"/>
          <p:cNvSpPr/>
          <p:nvPr/>
        </p:nvSpPr>
        <p:spPr>
          <a:xfrm>
            <a:off x="3810005" y="1563638"/>
            <a:ext cx="2016224" cy="1368152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95991" y="1887596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47+y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12-конечная звезда 25"/>
          <p:cNvSpPr/>
          <p:nvPr/>
        </p:nvSpPr>
        <p:spPr>
          <a:xfrm>
            <a:off x="2036299" y="3019772"/>
            <a:ext cx="2016224" cy="1368152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5508104" y="2673665"/>
            <a:ext cx="2016224" cy="136815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78817" y="3333261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27+23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6570" y="2995962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a-45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7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5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8418" y="2139702"/>
            <a:ext cx="45137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topshiriq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 124-bet. 5-misol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072" y="2185042"/>
            <a:ext cx="561046" cy="576064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9"/>
            <a:ext cx="74168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Amallarni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ketma-ketlikda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			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993" y="2157904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76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2" y="2193038"/>
            <a:ext cx="561046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92024" y="3112160"/>
            <a:ext cx="561046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19948" y="2286315"/>
            <a:ext cx="56104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1920" y="1635646"/>
            <a:ext cx="561046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86224" y="2211710"/>
            <a:ext cx="56104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08104" y="2246205"/>
            <a:ext cx="561046" cy="576064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00192" y="1448654"/>
            <a:ext cx="561046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64288" y="2006362"/>
            <a:ext cx="56104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09206" y="2931790"/>
            <a:ext cx="561046" cy="576064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9266" y="3609252"/>
            <a:ext cx="561046" cy="5760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473238">
            <a:off x="808508" y="1882237"/>
            <a:ext cx="48326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473238">
            <a:off x="1748056" y="2682287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2473238">
            <a:off x="2577755" y="2752897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259632" y="2149908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4032" y="3032076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28951" y="2264556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30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1920" y="157466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3926" y="2213451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60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40556" y="2210493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2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9939" y="1419622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7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09009" y="1995686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5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5334" y="2871110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50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3987" y="3579862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223" y="155370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1062" y="2420183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31236" y="246083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2473238">
            <a:off x="3441851" y="2034215"/>
            <a:ext cx="457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425031" y="181276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473238">
            <a:off x="5026027" y="2610279"/>
            <a:ext cx="457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009207" y="238882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2473238">
            <a:off x="6826227" y="1785092"/>
            <a:ext cx="457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809407" y="155370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2473238">
            <a:off x="7615709" y="2482445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598889" y="226099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+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2473238">
            <a:off x="4442360" y="1798121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465667" y="146540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2473238">
            <a:off x="6045843" y="1982786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069150" y="165007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2473238">
            <a:off x="7365591" y="3332736"/>
            <a:ext cx="457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388898" y="300002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2473238">
            <a:off x="6276885" y="3687955"/>
            <a:ext cx="457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244038" y="348178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=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89689" y="3631643"/>
            <a:ext cx="741357" cy="7163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500047" y="3661742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ото | Зона відпочинку &quot; П р о с т о К в а ш и н о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" y="0"/>
            <a:ext cx="91369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176" y="105958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	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11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cture 1. 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915565"/>
            <a:ext cx="5040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	</a:t>
            </a:r>
            <a:r>
              <a:rPr lang="ru-RU" sz="5400" dirty="0" smtClean="0">
                <a:solidFill>
                  <a:srgbClr val="0070C0"/>
                </a:solidFill>
              </a:rPr>
              <a:t>  </a:t>
            </a:r>
            <a:r>
              <a:rPr lang="en-US" sz="4800" dirty="0" err="1" smtClean="0">
                <a:solidFill>
                  <a:srgbClr val="C00000"/>
                </a:solidFill>
              </a:rPr>
              <a:t>Mavzu</a:t>
            </a:r>
            <a:r>
              <a:rPr lang="en-US" sz="48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4800" dirty="0" smtClean="0">
                <a:solidFill>
                  <a:srgbClr val="C00000"/>
                </a:solidFill>
              </a:rPr>
              <a:t>   </a:t>
            </a:r>
            <a:r>
              <a:rPr lang="en-US" sz="5400" dirty="0" err="1" smtClean="0">
                <a:solidFill>
                  <a:srgbClr val="C00000"/>
                </a:solidFill>
              </a:rPr>
              <a:t>Harfli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ifodalar</a:t>
            </a:r>
            <a:endParaRPr lang="en-US" sz="4800" dirty="0" smtClean="0">
              <a:solidFill>
                <a:srgbClr val="C00000"/>
              </a:solidFill>
            </a:endParaRPr>
          </a:p>
          <a:p>
            <a:r>
              <a:rPr lang="en-US" sz="4800" dirty="0" smtClean="0">
                <a:solidFill>
                  <a:srgbClr val="C00000"/>
                </a:solidFill>
              </a:rPr>
              <a:t>  (6-dars. 123-bet)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5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8420" y="1995686"/>
            <a:ext cx="49176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topshiriqni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	</a:t>
            </a:r>
            <a:r>
              <a:rPr lang="en-US" sz="4400" dirty="0" err="1" smtClean="0">
                <a:solidFill>
                  <a:srgbClr val="C00000"/>
                </a:solidFill>
              </a:rPr>
              <a:t>tekshiramiz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  123-bet. 5-misol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267494"/>
            <a:ext cx="57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</a:rPr>
              <a:t>. </a:t>
            </a:r>
            <a:r>
              <a:rPr lang="en-US" sz="3600" dirty="0" smtClean="0">
                <a:solidFill>
                  <a:srgbClr val="C00000"/>
                </a:solidFill>
              </a:rPr>
              <a:t>(123-bet)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814" y="423704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5.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7714" y="1923679"/>
            <a:ext cx="395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80-30-(30+20)=	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712" y="2715767"/>
            <a:ext cx="219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5·8+39</a:t>
            </a:r>
            <a:r>
              <a:rPr lang="en-US" sz="3600" dirty="0">
                <a:solidFill>
                  <a:srgbClr val="002060"/>
                </a:solidFill>
              </a:rPr>
              <a:t>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37714" y="3507855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3·5+2·4</a:t>
            </a:r>
            <a:r>
              <a:rPr lang="en-US" sz="3600" dirty="0">
                <a:solidFill>
                  <a:srgbClr val="002060"/>
                </a:solidFill>
              </a:rPr>
              <a:t>=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7712" y="113159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9</a:t>
            </a:r>
            <a:r>
              <a:rPr lang="en-US" sz="3600" dirty="0" smtClean="0">
                <a:solidFill>
                  <a:srgbClr val="002060"/>
                </a:solidFill>
              </a:rPr>
              <a:t>·5-12</a:t>
            </a:r>
            <a:r>
              <a:rPr lang="en-US" sz="36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13159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45-12</a:t>
            </a:r>
            <a:r>
              <a:rPr lang="en-US" sz="36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1142954"/>
            <a:ext cx="684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33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1923678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50-50=</a:t>
            </a:r>
            <a:r>
              <a:rPr lang="en-US" sz="3600" b="1" dirty="0" smtClean="0">
                <a:solidFill>
                  <a:srgbClr val="00B050"/>
                </a:solidFill>
              </a:rPr>
              <a:t>0</a:t>
            </a:r>
            <a:r>
              <a:rPr lang="en-US" sz="3600" dirty="0" smtClean="0">
                <a:solidFill>
                  <a:srgbClr val="002060"/>
                </a:solidFill>
              </a:rPr>
              <a:t>	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0841" y="271576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40+39=</a:t>
            </a:r>
            <a:r>
              <a:rPr lang="en-US" sz="3600" b="1" dirty="0" smtClean="0">
                <a:solidFill>
                  <a:srgbClr val="00B050"/>
                </a:solidFill>
              </a:rPr>
              <a:t>79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7337" y="3507855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15+8=</a:t>
            </a:r>
            <a:r>
              <a:rPr lang="en-US" sz="3600" b="1" dirty="0" smtClean="0">
                <a:solidFill>
                  <a:srgbClr val="00B050"/>
                </a:solidFill>
              </a:rPr>
              <a:t>23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483518"/>
            <a:ext cx="6171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0070C0"/>
                </a:solidFill>
              </a:rPr>
              <a:t>Harfli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ifoda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harflar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sonlar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amallardan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tashkil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topadi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278519"/>
            <a:ext cx="65527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a+7	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   </a:t>
            </a:r>
            <a:r>
              <a:rPr lang="ru-RU" sz="4400" b="1" smtClean="0">
                <a:solidFill>
                  <a:srgbClr val="002060"/>
                </a:solidFill>
              </a:rPr>
              <a:t> </a:t>
            </a:r>
            <a:r>
              <a:rPr lang="en-US" sz="4400" b="1" smtClean="0">
                <a:solidFill>
                  <a:srgbClr val="0070C0"/>
                </a:solidFill>
              </a:rPr>
              <a:t>9-x</a:t>
            </a:r>
            <a:r>
              <a:rPr lang="en-US" sz="4400" b="1" smtClean="0">
                <a:solidFill>
                  <a:srgbClr val="002060"/>
                </a:solidFill>
              </a:rPr>
              <a:t>       </a:t>
            </a:r>
            <a:r>
              <a:rPr lang="en-US" sz="4400" b="1" dirty="0" smtClean="0">
                <a:solidFill>
                  <a:srgbClr val="00B050"/>
                </a:solidFill>
              </a:rPr>
              <a:t>b-10</a:t>
            </a:r>
            <a:r>
              <a:rPr lang="en-US" sz="4400" b="1" dirty="0" smtClean="0">
                <a:solidFill>
                  <a:srgbClr val="002060"/>
                </a:solidFill>
              </a:rPr>
              <a:t>       </a:t>
            </a:r>
            <a:r>
              <a:rPr lang="en-US" sz="4400" b="1" dirty="0" smtClean="0">
                <a:solidFill>
                  <a:srgbClr val="7030A0"/>
                </a:solidFill>
              </a:rPr>
              <a:t>18-y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17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690934"/>
            <a:ext cx="6336704" cy="2681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4795" y="3786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Harfli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ifodalarda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ko‘p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uchraydigan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lotin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harflari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7864" y="1690934"/>
            <a:ext cx="0" cy="2681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1690934"/>
            <a:ext cx="0" cy="2681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15616" y="2266997"/>
            <a:ext cx="6336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115616" y="2771053"/>
            <a:ext cx="6336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115616" y="3275109"/>
            <a:ext cx="6336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15616" y="3779165"/>
            <a:ext cx="6336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7968" y="1618926"/>
            <a:ext cx="592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Bosma</a:t>
            </a:r>
            <a:r>
              <a:rPr lang="en-US" sz="3600" dirty="0" smtClean="0"/>
              <a:t>       </a:t>
            </a:r>
            <a:r>
              <a:rPr lang="en-US" sz="3600" dirty="0" err="1" smtClean="0"/>
              <a:t>Yozmasi</a:t>
            </a:r>
            <a:r>
              <a:rPr lang="en-US" sz="3600" dirty="0" smtClean="0"/>
              <a:t>     </a:t>
            </a:r>
            <a:r>
              <a:rPr lang="en-US" sz="3600" dirty="0" err="1" smtClean="0"/>
              <a:t>Talaffuzi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0247" y="2157700"/>
            <a:ext cx="124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  </a:t>
            </a:r>
            <a:r>
              <a:rPr lang="en-US" sz="3600" dirty="0" err="1" smtClean="0">
                <a:solidFill>
                  <a:srgbClr val="7030A0"/>
                </a:solidFill>
              </a:rPr>
              <a:t>a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B  </a:t>
            </a:r>
            <a:r>
              <a:rPr lang="en-US" sz="3600" dirty="0" err="1" smtClean="0">
                <a:solidFill>
                  <a:srgbClr val="FFC000"/>
                </a:solidFill>
              </a:rPr>
              <a:t>b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X  </a:t>
            </a:r>
            <a:r>
              <a:rPr lang="en-US" sz="3600" dirty="0" err="1" smtClean="0">
                <a:solidFill>
                  <a:srgbClr val="FF0000"/>
                </a:solidFill>
              </a:rPr>
              <a:t>x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Y  </a:t>
            </a:r>
            <a:r>
              <a:rPr lang="en-US" sz="3600" dirty="0" err="1" smtClean="0">
                <a:solidFill>
                  <a:srgbClr val="00B050"/>
                </a:solidFill>
              </a:rPr>
              <a:t>y</a:t>
            </a:r>
            <a:r>
              <a:rPr lang="en-US" sz="3600" dirty="0" smtClean="0">
                <a:solidFill>
                  <a:srgbClr val="00B050"/>
                </a:solidFill>
              </a:rPr>
              <a:t>	</a:t>
            </a:r>
            <a:r>
              <a:rPr lang="en-US" sz="3600" dirty="0" smtClean="0"/>
              <a:t>	     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74232" y="2176608"/>
            <a:ext cx="124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7030A0"/>
                </a:solidFill>
              </a:rPr>
              <a:t>A  </a:t>
            </a:r>
            <a:r>
              <a:rPr lang="en-US" sz="3600" i="1" dirty="0" err="1" smtClean="0">
                <a:solidFill>
                  <a:srgbClr val="7030A0"/>
                </a:solidFill>
              </a:rPr>
              <a:t>a</a:t>
            </a:r>
            <a:endParaRPr lang="en-US" sz="3600" i="1" dirty="0" smtClean="0">
              <a:solidFill>
                <a:srgbClr val="7030A0"/>
              </a:solidFill>
            </a:endParaRPr>
          </a:p>
          <a:p>
            <a:r>
              <a:rPr lang="en-US" sz="3600" i="1" dirty="0" smtClean="0">
                <a:solidFill>
                  <a:srgbClr val="FFC000"/>
                </a:solidFill>
              </a:rPr>
              <a:t>B  </a:t>
            </a:r>
            <a:r>
              <a:rPr lang="en-US" sz="3600" i="1" dirty="0" err="1" smtClean="0">
                <a:solidFill>
                  <a:srgbClr val="FFC000"/>
                </a:solidFill>
              </a:rPr>
              <a:t>b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X  </a:t>
            </a:r>
            <a:r>
              <a:rPr lang="en-US" sz="3600" i="1" dirty="0" err="1" smtClean="0">
                <a:solidFill>
                  <a:srgbClr val="FF0000"/>
                </a:solidFill>
              </a:rPr>
              <a:t>x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r>
              <a:rPr lang="en-US" sz="3600" i="1" dirty="0" smtClean="0">
                <a:solidFill>
                  <a:srgbClr val="00B050"/>
                </a:solidFill>
              </a:rPr>
              <a:t>Y  </a:t>
            </a:r>
            <a:r>
              <a:rPr lang="en-US" sz="3600" i="1" dirty="0" err="1" smtClean="0">
                <a:solidFill>
                  <a:srgbClr val="00B050"/>
                </a:solidFill>
              </a:rPr>
              <a:t>y</a:t>
            </a:r>
            <a:r>
              <a:rPr lang="en-US" sz="3600" i="1" dirty="0" smtClean="0">
                <a:solidFill>
                  <a:srgbClr val="00B050"/>
                </a:solidFill>
              </a:rPr>
              <a:t>	</a:t>
            </a:r>
            <a:r>
              <a:rPr lang="en-US" sz="3600" dirty="0" smtClean="0"/>
              <a:t>	     </a:t>
            </a:r>
            <a:endParaRPr lang="ru-R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8144" y="215770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  </a:t>
            </a:r>
            <a:r>
              <a:rPr lang="en-US" sz="3600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US" sz="3600" dirty="0"/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be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iks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00B050"/>
                </a:solidFill>
              </a:rPr>
              <a:t>igrek</a:t>
            </a:r>
            <a:r>
              <a:rPr lang="en-US" sz="3600" dirty="0" smtClean="0"/>
              <a:t>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08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54" y="1455627"/>
            <a:ext cx="4490086" cy="1692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8"/>
            <a:ext cx="7029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Ifodalarni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o‘qiymiz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94654" y="3147814"/>
            <a:ext cx="4309794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1954" y="1450097"/>
            <a:ext cx="4562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yig‘indisi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Yozilishi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x+5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O‘qilishi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iks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qo‘shuv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besh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0837" y="3179791"/>
            <a:ext cx="4479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10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ayirmasi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Yozilishi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10-y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O‘qilishi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o‘n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ayiruv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igrek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4" y="3684370"/>
            <a:ext cx="1725799" cy="655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93033" y="3616736"/>
            <a:ext cx="112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</a:rPr>
              <a:t>-43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5" y="1836170"/>
            <a:ext cx="1725799" cy="655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01544" y="1768536"/>
            <a:ext cx="123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</a:rPr>
              <a:t>+55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77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12" grpId="0" animBg="1"/>
      <p:bldP spid="5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954" y="1635647"/>
            <a:ext cx="8162494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256929"/>
            <a:ext cx="7029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Qaysilari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harfli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ifodalar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</a:rPr>
              <a:t>O‘qiymiz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			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71" y="1817408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15-7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498127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90-36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4957" y="1817407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21+x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4957" y="2501468"/>
            <a:ext cx="11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13+b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7014" y="1808034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23+a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7124" y="24921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60+27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5338" y="182076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45+2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5338" y="2501484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29-x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1742" y="1799293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a-9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1741" y="2474838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78-y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3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6010" y="1635646"/>
            <a:ext cx="3842014" cy="2664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5692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Rasmlar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o‘rniga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sonlar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qo‘yib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tuzamiz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qiymatini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(124-bet)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3.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5179" y="1656738"/>
            <a:ext cx="263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+ 2 = 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776" y="2115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9" y="1721518"/>
            <a:ext cx="555597" cy="5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6" y="2355726"/>
            <a:ext cx="555597" cy="5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91448"/>
            <a:ext cx="555597" cy="5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5364268" y="1923679"/>
            <a:ext cx="2376084" cy="20146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7" name="Picture 2" descr="D: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36" y="2067694"/>
            <a:ext cx="536200" cy="5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ng-transparent-orange-fruit-orange-fruit-orange-clipar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5" y="2934053"/>
            <a:ext cx="756721" cy="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png-transparent-orange-fruit-orange-fruit-orange-clipart-thumbn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39" y="2643758"/>
            <a:ext cx="730395" cy="6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png-transparent-orange-fruit-orange-fruit-orange-clipar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93" y="2297007"/>
            <a:ext cx="756721" cy="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ез названия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6827" r="12151" b="15278"/>
          <a:stretch/>
        </p:blipFill>
        <p:spPr bwMode="auto">
          <a:xfrm>
            <a:off x="5596997" y="3320947"/>
            <a:ext cx="642708" cy="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Без назван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02">
            <a:off x="1026326" y="3633630"/>
            <a:ext cx="904142" cy="6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Без названи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666">
            <a:off x="2989574" y="2957695"/>
            <a:ext cx="869959" cy="6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43491" y="2284884"/>
            <a:ext cx="135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- 1 =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8" name="Picture 3" descr="D:\png-transparent-orange-fruit-orange-fruit-orange-clipart-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90401"/>
            <a:ext cx="756721" cy="6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53702" y="2975762"/>
            <a:ext cx="135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+ 8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7143" y="3562682"/>
            <a:ext cx="263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-       +       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60933" y="1995686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4262" y="2571750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2845" y="3156076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1296" y="1995686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2876" y="2592635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6184" y="3179109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12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6813" y="3561888"/>
            <a:ext cx="95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11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50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293</Words>
  <Application>Microsoft Office PowerPoint</Application>
  <PresentationFormat>Экран (16:9)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32</cp:revision>
  <dcterms:created xsi:type="dcterms:W3CDTF">2021-12-02T15:09:07Z</dcterms:created>
  <dcterms:modified xsi:type="dcterms:W3CDTF">2021-12-05T07:35:49Z</dcterms:modified>
</cp:coreProperties>
</file>