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4" r:id="rId6"/>
    <p:sldId id="265" r:id="rId7"/>
    <p:sldId id="266" r:id="rId8"/>
    <p:sldId id="267" r:id="rId9"/>
    <p:sldId id="263" r:id="rId10"/>
    <p:sldId id="268" r:id="rId11"/>
    <p:sldId id="261" r:id="rId12"/>
    <p:sldId id="269" r:id="rId13"/>
    <p:sldId id="26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амка для школьных принадлежностей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299010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07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78704" y="323627"/>
            <a:ext cx="7181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Chizma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asosida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bo‘lish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ko‘paytirishga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doir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ifodalar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tuzamiz</a:t>
            </a:r>
            <a:r>
              <a:rPr lang="en-US" sz="3200" dirty="0" smtClean="0">
                <a:solidFill>
                  <a:srgbClr val="C00000"/>
                </a:solidFill>
              </a:rPr>
              <a:t>. </a:t>
            </a:r>
            <a:r>
              <a:rPr lang="en-US" sz="2800" dirty="0" smtClean="0">
                <a:solidFill>
                  <a:srgbClr val="C00000"/>
                </a:solidFill>
              </a:rPr>
              <a:t>(127-bet)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5.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651046"/>
            <a:ext cx="108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x 7 =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1" t="13909" r="28856" b="72182"/>
          <a:stretch/>
        </p:blipFill>
        <p:spPr bwMode="auto">
          <a:xfrm>
            <a:off x="441955" y="1400845"/>
            <a:ext cx="7874462" cy="181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9825" y="365104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42 :       =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1213" y="3745611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3745611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64885" y="3745611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63396" y="3745611"/>
            <a:ext cx="568843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85779" y="3651046"/>
            <a:ext cx="65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7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2881" y="3651046"/>
            <a:ext cx="65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6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6553" y="3637680"/>
            <a:ext cx="65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6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3631045"/>
            <a:ext cx="95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42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27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ard template with kids in park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0"/>
          <a:stretch/>
        </p:blipFill>
        <p:spPr bwMode="auto">
          <a:xfrm>
            <a:off x="0" y="0"/>
            <a:ext cx="9144000" cy="51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779662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127-bet. 6-misol</a:t>
            </a:r>
            <a:endParaRPr lang="en-US" sz="5400" dirty="0">
              <a:solidFill>
                <a:srgbClr val="002060"/>
              </a:solidFill>
            </a:endParaRPr>
          </a:p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28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78704" y="323627"/>
            <a:ext cx="718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Kapalaklarni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nechta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guruhga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bo‘lish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mumkin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</a:rPr>
              <a:t>Ifodalar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tuzamiz</a:t>
            </a:r>
            <a:r>
              <a:rPr lang="en-US" sz="3600" dirty="0" smtClean="0">
                <a:solidFill>
                  <a:srgbClr val="002060"/>
                </a:solidFill>
              </a:rPr>
              <a:t>.  </a:t>
            </a:r>
            <a:r>
              <a:rPr lang="en-US" sz="3200" dirty="0" smtClean="0">
                <a:solidFill>
                  <a:srgbClr val="002060"/>
                </a:solidFill>
              </a:rPr>
              <a:t>(127-bet)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6.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6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4410" y="1714808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2634" y="1727599"/>
            <a:ext cx="1123181" cy="8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1714808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1727600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2723" y="1740391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4410" y="2648616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2634" y="2648615"/>
            <a:ext cx="1123181" cy="8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2648616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2661408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2723" y="2674199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2917" y="3591784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1141" y="3617367"/>
            <a:ext cx="1123181" cy="8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6411" y="3591784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2515" y="3604576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бабочка, рисунок, вект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1230" y="3617367"/>
            <a:ext cx="1057509" cy="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ᐈ Красивый школьный фотографии, фон школьный фон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34761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2178611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ru-RU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5749" y="278370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704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3878" y="1363867"/>
            <a:ext cx="61206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Harfli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(126-bet. 8-dars)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31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ard template with kids in park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" b="15781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635646"/>
            <a:ext cx="6408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	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bet. 6-misol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724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53815" y="324981"/>
            <a:ext cx="7485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Rasmga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mos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ifoda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tuzamiz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qiymatini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topamiz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Tuzgan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ifodamizni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so‘zlar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yozamiz</a:t>
            </a:r>
            <a:r>
              <a:rPr lang="en-US" sz="3200" dirty="0" smtClean="0">
                <a:solidFill>
                  <a:srgbClr val="002060"/>
                </a:solidFill>
              </a:rPr>
              <a:t>. (126-bet)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6.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Картинки цветов для детского сада » DreemPics.com - картинки и рисунки на  рабочий стол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9" y="2774079"/>
            <a:ext cx="5833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8698" y="3291830"/>
            <a:ext cx="850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60   61   62   63   </a:t>
            </a:r>
            <a:r>
              <a:rPr lang="en-US" sz="3600" dirty="0" smtClean="0">
                <a:solidFill>
                  <a:srgbClr val="FF0000"/>
                </a:solidFill>
              </a:rPr>
              <a:t>64</a:t>
            </a:r>
            <a:r>
              <a:rPr lang="en-US" sz="3600" dirty="0" smtClean="0">
                <a:solidFill>
                  <a:srgbClr val="002060"/>
                </a:solidFill>
              </a:rPr>
              <a:t>   65   66   67   68   69   70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7" name="Picture 2" descr="Картинки цветов для детского сада » DreemPics.com - картинки и рисунки на  рабочий стол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24" y="2774079"/>
            <a:ext cx="5833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Картинки цветов для детского сада » DreemPics.com - картинки и рисунки на  рабочий стол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12" y="2774079"/>
            <a:ext cx="5833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Картинки цветов для детского сада » DreemPics.com - картинки и рисунки на  рабочий стол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4171"/>
            <a:ext cx="5833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Картинки цветов для детского сада » DreemPics.com - картинки и рисунки на  рабочий стол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80" y="2781491"/>
            <a:ext cx="5833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артинки цветов для детского сада » DreemPics.com - картинки и рисунки на  рабочий стол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81" y="2781491"/>
            <a:ext cx="5833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Картинки цветов для детского сада » DreemPics.com - картинки и рисунки на  рабочий стол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48" y="2784171"/>
            <a:ext cx="5833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Картинки цветов для детского сада » DreemPics.com - картинки и рисунки на  рабочий стол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36" y="2774079"/>
            <a:ext cx="5833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Картинки цветов для детского сада » DreemPics.com - картинки и рисунки на  рабочий стол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24" y="2784171"/>
            <a:ext cx="5833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Картинки цветов для детского сада » DreemPics.com - картинки и рисунки на  рабочий стол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04" y="2784171"/>
            <a:ext cx="5833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Картинки цветов для детского сада » DreemPics.com - картинки и рисунки на  рабочий стол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84" y="2761438"/>
            <a:ext cx="5833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Идеи на тему «БАБОЧКИ Gif» (19) | бабочки, анимация, каменное лицо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70" y="1836891"/>
            <a:ext cx="1125247" cy="10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Дуга 20"/>
          <p:cNvSpPr/>
          <p:nvPr/>
        </p:nvSpPr>
        <p:spPr>
          <a:xfrm rot="19270793">
            <a:off x="394053" y="2192931"/>
            <a:ext cx="3137621" cy="2408136"/>
          </a:xfrm>
          <a:prstGeom prst="arc">
            <a:avLst>
              <a:gd name="adj1" fmla="val 15484905"/>
              <a:gd name="adj2" fmla="val 38128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933455" y="2571750"/>
            <a:ext cx="147037" cy="144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1560" y="3947961"/>
            <a:ext cx="133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64-4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7664" y="3938161"/>
            <a:ext cx="133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=60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7432" y="3968938"/>
            <a:ext cx="490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Oltmish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to‘rt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ayiruv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to‘rt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1151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Ko‘paytirish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bo‘lishga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doir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harfli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ifodalar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1995686"/>
            <a:ext cx="7488831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5576" y="3435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3168" y="2037387"/>
            <a:ext cx="7193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800" b="1" i="1" dirty="0" smtClean="0">
                <a:solidFill>
                  <a:srgbClr val="FFC000"/>
                </a:solidFill>
              </a:rPr>
              <a:t>a</a:t>
            </a:r>
            <a:r>
              <a:rPr lang="en-US" sz="4800" b="1" dirty="0" smtClean="0">
                <a:solidFill>
                  <a:srgbClr val="FFC000"/>
                </a:solidFill>
              </a:rPr>
              <a:t>·7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dirty="0" smtClean="0">
                <a:solidFill>
                  <a:srgbClr val="C00000"/>
                </a:solidFill>
              </a:rPr>
              <a:t>      </a:t>
            </a:r>
            <a:r>
              <a:rPr lang="en-US" sz="4800" b="1" dirty="0" smtClean="0">
                <a:solidFill>
                  <a:srgbClr val="00B0F0"/>
                </a:solidFill>
              </a:rPr>
              <a:t>9·</a:t>
            </a:r>
            <a:r>
              <a:rPr lang="en-US" sz="4800" b="1" i="1" dirty="0" smtClean="0">
                <a:solidFill>
                  <a:srgbClr val="00B0F0"/>
                </a:solidFill>
              </a:rPr>
              <a:t>y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dirty="0" smtClean="0">
                <a:solidFill>
                  <a:srgbClr val="C00000"/>
                </a:solidFill>
              </a:rPr>
              <a:t>      </a:t>
            </a:r>
            <a:r>
              <a:rPr lang="en-US" sz="4800" b="1" i="1" dirty="0" smtClean="0">
                <a:solidFill>
                  <a:srgbClr val="FF0000"/>
                </a:solidFill>
              </a:rPr>
              <a:t>b</a:t>
            </a:r>
            <a:r>
              <a:rPr lang="en-US" sz="4800" b="1" dirty="0" smtClean="0">
                <a:solidFill>
                  <a:srgbClr val="FF0000"/>
                </a:solidFill>
              </a:rPr>
              <a:t>:10 </a:t>
            </a:r>
            <a:r>
              <a:rPr lang="en-US" sz="4800" dirty="0" smtClean="0">
                <a:solidFill>
                  <a:srgbClr val="C00000"/>
                </a:solidFill>
              </a:rPr>
              <a:t>      </a:t>
            </a:r>
            <a:r>
              <a:rPr lang="en-US" sz="4800" b="1" dirty="0" smtClean="0">
                <a:solidFill>
                  <a:srgbClr val="00B050"/>
                </a:solidFill>
              </a:rPr>
              <a:t>18:</a:t>
            </a:r>
            <a:r>
              <a:rPr lang="en-US" sz="4800" b="1" i="1" dirty="0" smtClean="0">
                <a:solidFill>
                  <a:srgbClr val="00B050"/>
                </a:solidFill>
              </a:rPr>
              <a:t>x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42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1954" y="1455627"/>
            <a:ext cx="4922134" cy="1692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1" y="256928"/>
            <a:ext cx="7029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Ifodalarni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o‘qiymiz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va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200" dirty="0" smtClean="0">
                <a:solidFill>
                  <a:srgbClr val="002060"/>
                </a:solidFill>
              </a:rPr>
              <a:t>(12</a:t>
            </a:r>
            <a:r>
              <a:rPr lang="ru-RU" sz="3200" dirty="0" smtClean="0">
                <a:solidFill>
                  <a:srgbClr val="002060"/>
                </a:solidFill>
              </a:rPr>
              <a:t>6-</a:t>
            </a:r>
            <a:r>
              <a:rPr lang="en-US" sz="3200" dirty="0" smtClean="0">
                <a:solidFill>
                  <a:srgbClr val="002060"/>
                </a:solidFill>
              </a:rPr>
              <a:t>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1.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5936" y="3147814"/>
            <a:ext cx="460851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1954" y="1450097"/>
            <a:ext cx="5066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</a:t>
            </a:r>
            <a:r>
              <a:rPr lang="en-US" sz="3200" b="1" dirty="0" smtClean="0">
                <a:solidFill>
                  <a:srgbClr val="0070C0"/>
                </a:solidFill>
              </a:rPr>
              <a:t>x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4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ning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ko‘paytmasi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Yozilishi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 </a:t>
            </a:r>
            <a:r>
              <a:rPr lang="en-US" sz="3200" b="1" dirty="0" smtClean="0">
                <a:solidFill>
                  <a:srgbClr val="0070C0"/>
                </a:solidFill>
              </a:rPr>
              <a:t>x · 4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O‘qilishi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iks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ko‘paytiruv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to‘rt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936" y="3187923"/>
            <a:ext cx="46236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</a:t>
            </a:r>
            <a:r>
              <a:rPr lang="en-US" sz="3200" b="1" dirty="0" smtClean="0">
                <a:solidFill>
                  <a:srgbClr val="0070C0"/>
                </a:solidFill>
              </a:rPr>
              <a:t>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ning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bo‘linmasi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Yozilishi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 </a:t>
            </a:r>
            <a:r>
              <a:rPr lang="en-US" sz="3200" b="1" dirty="0" smtClean="0">
                <a:solidFill>
                  <a:srgbClr val="0070C0"/>
                </a:solidFill>
              </a:rPr>
              <a:t>y : 5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O‘qilishi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igrek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bo‘luv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besh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4" y="3684370"/>
            <a:ext cx="1725799" cy="6550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93033" y="3616736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9 : a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8145" y="1836170"/>
            <a:ext cx="1725799" cy="6550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01544" y="1768536"/>
            <a:ext cx="1233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8 · b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/>
      <p:bldP spid="12" grpId="0" animBg="1"/>
      <p:bldP spid="5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1954" y="1635647"/>
            <a:ext cx="8162494" cy="1656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1" y="256929"/>
            <a:ext cx="70295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Qaysilari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harfli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ifodalar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</a:rPr>
              <a:t>O‘qiymiz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			(126-bet)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2.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71" y="1707655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2·</a:t>
            </a:r>
            <a:r>
              <a:rPr lang="en-US" sz="4400" i="1" dirty="0" smtClean="0">
                <a:solidFill>
                  <a:srgbClr val="0070C0"/>
                </a:solidFill>
              </a:rPr>
              <a:t>a</a:t>
            </a:r>
            <a:endParaRPr lang="ru-RU" sz="4400" i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2388374"/>
            <a:ext cx="885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9·</a:t>
            </a:r>
            <a:r>
              <a:rPr lang="en-US" sz="4400" i="1" dirty="0" smtClean="0">
                <a:solidFill>
                  <a:srgbClr val="0070C0"/>
                </a:solidFill>
              </a:rPr>
              <a:t>b</a:t>
            </a:r>
            <a:endParaRPr lang="ru-RU" sz="4400" i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1707654"/>
            <a:ext cx="885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i="1" dirty="0" smtClean="0">
                <a:solidFill>
                  <a:srgbClr val="0070C0"/>
                </a:solidFill>
              </a:rPr>
              <a:t>a</a:t>
            </a:r>
            <a:r>
              <a:rPr lang="en-US" sz="3600" dirty="0" smtClean="0">
                <a:solidFill>
                  <a:srgbClr val="0070C0"/>
                </a:solidFill>
              </a:rPr>
              <a:t>:3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2391715"/>
            <a:ext cx="885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4:</a:t>
            </a:r>
            <a:r>
              <a:rPr lang="en-US" sz="4400" i="1" dirty="0" smtClean="0">
                <a:solidFill>
                  <a:srgbClr val="0070C0"/>
                </a:solidFill>
              </a:rPr>
              <a:t>a</a:t>
            </a:r>
            <a:endParaRPr lang="ru-RU" sz="4400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5746" y="1808034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24:</a:t>
            </a:r>
            <a:r>
              <a:rPr lang="en-US" sz="3600" i="1" dirty="0" smtClean="0">
                <a:solidFill>
                  <a:srgbClr val="0070C0"/>
                </a:solidFill>
              </a:rPr>
              <a:t>X</a:t>
            </a:r>
            <a:r>
              <a:rPr lang="en-US" sz="3600" dirty="0" smtClean="0">
                <a:solidFill>
                  <a:srgbClr val="0070C0"/>
                </a:solidFill>
              </a:rPr>
              <a:t>+76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6" y="2355726"/>
            <a:ext cx="1189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13+</a:t>
            </a:r>
            <a:r>
              <a:rPr lang="en-US" sz="4400" i="1" dirty="0" smtClean="0">
                <a:solidFill>
                  <a:srgbClr val="0070C0"/>
                </a:solidFill>
              </a:rPr>
              <a:t>y</a:t>
            </a:r>
            <a:endParaRPr lang="ru-RU" sz="4400" i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096" y="1820765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25:</a:t>
            </a:r>
            <a:r>
              <a:rPr lang="en-US" sz="3600" i="1" dirty="0" smtClean="0">
                <a:solidFill>
                  <a:srgbClr val="0070C0"/>
                </a:solidFill>
              </a:rPr>
              <a:t>X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6096" y="250148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99-33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1742" y="1799293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20:4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0865" y="2381717"/>
            <a:ext cx="1452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5·</a:t>
            </a:r>
            <a:r>
              <a:rPr lang="en-US" sz="4400" i="1" dirty="0" smtClean="0">
                <a:solidFill>
                  <a:srgbClr val="0070C0"/>
                </a:solidFill>
              </a:rPr>
              <a:t>y</a:t>
            </a:r>
            <a:r>
              <a:rPr lang="en-US" sz="3600" dirty="0" smtClean="0">
                <a:solidFill>
                  <a:srgbClr val="0070C0"/>
                </a:solidFill>
              </a:rPr>
              <a:t>-10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672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5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323627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Jami </a:t>
            </a:r>
            <a:r>
              <a:rPr lang="en-US" sz="4000" dirty="0" err="1" smtClean="0">
                <a:solidFill>
                  <a:srgbClr val="002060"/>
                </a:solidFill>
              </a:rPr>
              <a:t>koptoklar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nechta</a:t>
            </a:r>
            <a:r>
              <a:rPr lang="en-US" sz="4000" dirty="0" smtClean="0">
                <a:solidFill>
                  <a:srgbClr val="002060"/>
                </a:solidFill>
              </a:rPr>
              <a:t>? </a:t>
            </a:r>
            <a:r>
              <a:rPr lang="en-US" sz="3600" dirty="0" smtClean="0">
                <a:solidFill>
                  <a:srgbClr val="002060"/>
                </a:solidFill>
              </a:rPr>
              <a:t>(127-bet)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3.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17038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 x      = ?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Сетка для Мяча — Купить Недорого у Проверенных Продавцов на Bigl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962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етка для Мяча — Купить Недорого у Проверенных Продавцов на Bigl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17" y="1409827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етка для Мяча — Купить Недорого у Проверенных Продавцов на Bigl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46" y="136963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Сетка для Мяча — Купить Недорого у Проверенных Продавцов на Bigl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6963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Сетка для Мяча — Купить Недорого у Проверенных Продавцов на Bigl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46" y="136963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Сетка для Мяча — Купить Недорого у Проверенных Продавцов на Bigl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5004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Сетка для Мяча — Купить Недорого у Проверенных Продавцов на Bigl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5004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Сетка для Мяча — Купить Недорого у Проверенных Продавцов на Bigl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9827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0578" y="3347359"/>
            <a:ext cx="403210" cy="399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024770" y="3170388"/>
            <a:ext cx="1635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: 8 = 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30404" y="3324785"/>
            <a:ext cx="573644" cy="399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240159" y="3192962"/>
            <a:ext cx="444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3489" y="316999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40798" y="3324785"/>
            <a:ext cx="619434" cy="4258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059832" y="3311001"/>
            <a:ext cx="619434" cy="4258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9509" y="319296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0798" y="316999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54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 animBg="1"/>
      <p:bldP spid="26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78704" y="323627"/>
            <a:ext cx="718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Ifodalarni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o‘qiymiz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va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qiymatlarini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</a:rPr>
              <a:t>. </a:t>
            </a:r>
            <a:r>
              <a:rPr lang="en-US" sz="3200" dirty="0" smtClean="0">
                <a:solidFill>
                  <a:srgbClr val="C00000"/>
                </a:solidFill>
              </a:rPr>
              <a:t>(127-bet)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4.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134" y="1863864"/>
            <a:ext cx="217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4·7-16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611" y="2787774"/>
            <a:ext cx="217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30:6·5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933" y="3725619"/>
            <a:ext cx="217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70:7+90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3369" y="1863864"/>
            <a:ext cx="161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=28-16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1851923"/>
            <a:ext cx="108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=12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5270" y="2787773"/>
            <a:ext cx="114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=5·5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1615" y="2785342"/>
            <a:ext cx="114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=25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3725616"/>
            <a:ext cx="169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=10+90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8143" y="3725614"/>
            <a:ext cx="115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=100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" name="Picture 34" descr="D:\1465658597_17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91" y="1627361"/>
            <a:ext cx="2160240" cy="28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83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242</Words>
  <Application>Microsoft Office PowerPoint</Application>
  <PresentationFormat>Экран (16:9)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2021-12-07T16:45:12Z</dcterms:created>
  <dcterms:modified xsi:type="dcterms:W3CDTF">2021-12-12T14:01:23Z</dcterms:modified>
</cp:coreProperties>
</file>