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3" r:id="rId6"/>
    <p:sldId id="264" r:id="rId7"/>
    <p:sldId id="267" r:id="rId8"/>
    <p:sldId id="265" r:id="rId9"/>
    <p:sldId id="269" r:id="rId10"/>
    <p:sldId id="266" r:id="rId11"/>
    <p:sldId id="268" r:id="rId12"/>
    <p:sldId id="25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11"/>
            <a:ext cx="9144000" cy="61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419622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Matematika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6600" dirty="0" smtClean="0">
                <a:solidFill>
                  <a:srgbClr val="FF0000"/>
                </a:solidFill>
              </a:rPr>
              <a:t>	  </a:t>
            </a:r>
            <a:r>
              <a:rPr lang="en-US" sz="5400" dirty="0" smtClean="0">
                <a:solidFill>
                  <a:srgbClr val="FF0000"/>
                </a:solidFill>
              </a:rPr>
              <a:t>2-sinf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3218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  </a:t>
            </a:r>
            <a:r>
              <a:rPr lang="en-US" sz="3200" dirty="0" smtClean="0">
                <a:solidFill>
                  <a:srgbClr val="002060"/>
                </a:solidFill>
              </a:rPr>
              <a:t>(133-bet)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5.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118" y="2427734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18 : 3 = 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118" y="1275606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18 : 6 = 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32" y="1851670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 · 3 = 18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2415699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20 :    = 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263571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20 : 5=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994" y="1839635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 ·    = 20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2393273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42 :     = 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241145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42 : 6 =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3306" y="1817209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   · 6 = 42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860032" y="1779662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71588" y="2376408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59620" y="3008082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85887" y="2283718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777353" y="1782759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92280" y="3024804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3218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  </a:t>
            </a:r>
            <a:r>
              <a:rPr lang="en-US" sz="3200" dirty="0" smtClean="0">
                <a:solidFill>
                  <a:srgbClr val="002060"/>
                </a:solidFill>
              </a:rPr>
              <a:t>(133-bet)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5.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118" y="2427734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24</a:t>
            </a:r>
            <a:r>
              <a:rPr lang="en-US" sz="3600" dirty="0" smtClean="0">
                <a:solidFill>
                  <a:srgbClr val="002060"/>
                </a:solidFill>
              </a:rPr>
              <a:t> : </a:t>
            </a:r>
            <a:r>
              <a:rPr lang="ru-RU" sz="3600" dirty="0" smtClean="0">
                <a:solidFill>
                  <a:srgbClr val="002060"/>
                </a:solidFill>
              </a:rPr>
              <a:t>    </a:t>
            </a:r>
            <a:r>
              <a:rPr lang="en-US" sz="3600" dirty="0" smtClean="0">
                <a:solidFill>
                  <a:srgbClr val="002060"/>
                </a:solidFill>
              </a:rPr>
              <a:t>= </a:t>
            </a:r>
            <a:r>
              <a:rPr lang="ru-RU" sz="3600" dirty="0" smtClean="0">
                <a:solidFill>
                  <a:srgbClr val="002060"/>
                </a:solidFill>
              </a:rPr>
              <a:t>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118" y="1275606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24</a:t>
            </a:r>
            <a:r>
              <a:rPr lang="en-US" sz="3600" dirty="0" smtClean="0">
                <a:solidFill>
                  <a:srgbClr val="002060"/>
                </a:solidFill>
              </a:rPr>
              <a:t> : </a:t>
            </a:r>
            <a:r>
              <a:rPr lang="ru-RU" sz="3600" dirty="0" smtClean="0">
                <a:solidFill>
                  <a:srgbClr val="002060"/>
                </a:solidFill>
              </a:rPr>
              <a:t>8</a:t>
            </a:r>
            <a:r>
              <a:rPr lang="en-US" sz="3600" dirty="0" smtClean="0">
                <a:solidFill>
                  <a:srgbClr val="002060"/>
                </a:solidFill>
              </a:rPr>
              <a:t> =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32" y="1851670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8</a:t>
            </a:r>
            <a:r>
              <a:rPr lang="en-US" sz="3600" dirty="0" smtClean="0">
                <a:solidFill>
                  <a:srgbClr val="002060"/>
                </a:solidFill>
              </a:rPr>
              <a:t> · </a:t>
            </a:r>
            <a:r>
              <a:rPr lang="ru-RU" sz="3600" dirty="0" smtClean="0">
                <a:solidFill>
                  <a:srgbClr val="002060"/>
                </a:solidFill>
              </a:rPr>
              <a:t>    </a:t>
            </a:r>
            <a:r>
              <a:rPr lang="en-US" sz="3600" dirty="0" smtClean="0">
                <a:solidFill>
                  <a:srgbClr val="002060"/>
                </a:solidFill>
              </a:rPr>
              <a:t>= </a:t>
            </a:r>
            <a:r>
              <a:rPr lang="ru-RU" sz="3600" dirty="0" smtClean="0">
                <a:solidFill>
                  <a:srgbClr val="002060"/>
                </a:solidFill>
              </a:rPr>
              <a:t>24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2415699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72</a:t>
            </a:r>
            <a:r>
              <a:rPr lang="en-US" sz="3600" dirty="0" smtClean="0">
                <a:solidFill>
                  <a:srgbClr val="002060"/>
                </a:solidFill>
              </a:rPr>
              <a:t> :    = </a:t>
            </a:r>
            <a:r>
              <a:rPr lang="ru-RU" sz="3600" dirty="0" smtClean="0">
                <a:solidFill>
                  <a:srgbClr val="002060"/>
                </a:solidFill>
              </a:rPr>
              <a:t>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263571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72</a:t>
            </a:r>
            <a:r>
              <a:rPr lang="en-US" sz="3600" dirty="0" smtClean="0">
                <a:solidFill>
                  <a:srgbClr val="002060"/>
                </a:solidFill>
              </a:rPr>
              <a:t> : </a:t>
            </a:r>
            <a:r>
              <a:rPr lang="ru-RU" sz="3600" dirty="0" smtClean="0">
                <a:solidFill>
                  <a:srgbClr val="002060"/>
                </a:solidFill>
              </a:rPr>
              <a:t>9</a:t>
            </a:r>
            <a:r>
              <a:rPr lang="en-US" sz="3600" dirty="0" smtClean="0">
                <a:solidFill>
                  <a:srgbClr val="002060"/>
                </a:solidFill>
              </a:rPr>
              <a:t>=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994" y="1839635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9</a:t>
            </a:r>
            <a:r>
              <a:rPr lang="en-US" sz="3600" dirty="0" smtClean="0">
                <a:solidFill>
                  <a:srgbClr val="002060"/>
                </a:solidFill>
              </a:rPr>
              <a:t> ·    = </a:t>
            </a:r>
            <a:r>
              <a:rPr lang="ru-RU" sz="3600" dirty="0" smtClean="0">
                <a:solidFill>
                  <a:srgbClr val="002060"/>
                </a:solidFill>
              </a:rPr>
              <a:t>72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2393273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90</a:t>
            </a:r>
            <a:r>
              <a:rPr lang="en-US" sz="3600" dirty="0" smtClean="0">
                <a:solidFill>
                  <a:srgbClr val="002060"/>
                </a:solidFill>
              </a:rPr>
              <a:t> :    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= </a:t>
            </a:r>
            <a:r>
              <a:rPr lang="ru-RU" sz="3600" dirty="0" smtClean="0">
                <a:solidFill>
                  <a:srgbClr val="002060"/>
                </a:solidFill>
              </a:rPr>
              <a:t>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241145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90</a:t>
            </a:r>
            <a:r>
              <a:rPr lang="en-US" sz="3600" dirty="0" smtClean="0">
                <a:solidFill>
                  <a:srgbClr val="002060"/>
                </a:solidFill>
              </a:rPr>
              <a:t> : </a:t>
            </a:r>
            <a:r>
              <a:rPr lang="ru-RU" sz="3600" dirty="0" smtClean="0">
                <a:solidFill>
                  <a:srgbClr val="002060"/>
                </a:solidFill>
              </a:rPr>
              <a:t>9</a:t>
            </a:r>
            <a:r>
              <a:rPr lang="en-US" sz="3600" dirty="0" smtClean="0">
                <a:solidFill>
                  <a:srgbClr val="002060"/>
                </a:solidFill>
              </a:rPr>
              <a:t> =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3306" y="1817209"/>
            <a:ext cx="31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   · </a:t>
            </a:r>
            <a:r>
              <a:rPr lang="ru-RU" sz="3600" dirty="0" smtClean="0">
                <a:solidFill>
                  <a:srgbClr val="002060"/>
                </a:solidFill>
              </a:rPr>
              <a:t>9</a:t>
            </a:r>
            <a:r>
              <a:rPr lang="en-US" sz="3600" dirty="0" smtClean="0">
                <a:solidFill>
                  <a:srgbClr val="002060"/>
                </a:solidFill>
              </a:rPr>
              <a:t> = </a:t>
            </a:r>
            <a:r>
              <a:rPr lang="ru-RU" sz="3600" dirty="0" smtClean="0">
                <a:solidFill>
                  <a:srgbClr val="002060"/>
                </a:solidFill>
              </a:rPr>
              <a:t>90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860032" y="1779662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71588" y="2376408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3968" y="3003798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85887" y="2283718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777353" y="1782759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135645" y="2987804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353159" y="1783227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331640" y="2401050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619672" y="3037740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4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лобок » ArStyle.org - портал обо всем интересном в дизайне. Скачать фото,  картинки, обои, рисунки, иконки, клипарты,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34" y="0"/>
            <a:ext cx="916973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066" y="1317631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</a:rPr>
              <a:t>E’tiboringiz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   	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</a:rPr>
              <a:t>uchun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 	   	   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</a:rPr>
              <a:t>rahmat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Гифка книга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3058"/>
            <a:ext cx="2914724" cy="24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амка &quot;Школьная до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9144000" cy="51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951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Hashar</a:t>
            </a:r>
            <a:endParaRPr lang="en-US" b="1" i="1" dirty="0">
              <a:solidFill>
                <a:srgbClr val="00B050"/>
              </a:solidFill>
            </a:endParaRPr>
          </a:p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Beshik</a:t>
            </a:r>
            <a:endParaRPr lang="en-US" b="1" i="1" dirty="0">
              <a:solidFill>
                <a:srgbClr val="00B050"/>
              </a:solidFill>
            </a:endParaRPr>
          </a:p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Dengiz</a:t>
            </a:r>
            <a:endParaRPr lang="en-US" b="1" i="1" dirty="0">
              <a:solidFill>
                <a:srgbClr val="00B050"/>
              </a:solidFill>
            </a:endParaRPr>
          </a:p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Sochiq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2" name="Picture 2" descr="Рамка &quot;Школьная до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9144000" cy="5126036"/>
          </a:xfrm>
          <a:prstGeom prst="rect">
            <a:avLst/>
          </a:prstGeom>
          <a:solidFill>
            <a:srgbClr val="00B050"/>
          </a:solidFill>
          <a:extLst/>
        </p:spPr>
      </p:pic>
      <p:sp>
        <p:nvSpPr>
          <p:cNvPr id="2" name="TextBox 1"/>
          <p:cNvSpPr txBox="1"/>
          <p:nvPr/>
        </p:nvSpPr>
        <p:spPr>
          <a:xfrm>
            <a:off x="439473" y="114186"/>
            <a:ext cx="233232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21128172">
            <a:off x="4522987" y="-16011"/>
            <a:ext cx="219675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9751" y="4011910"/>
            <a:ext cx="144149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103487" y="4842907"/>
            <a:ext cx="3040513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63685" y="841544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bog‘lanishlar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12-dars. 132-bet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: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89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Гифка книга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3058"/>
            <a:ext cx="2914724" cy="24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амка &quot;Школьная до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9144000" cy="51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951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Hashar</a:t>
            </a:r>
            <a:endParaRPr lang="en-US" b="1" i="1" dirty="0">
              <a:solidFill>
                <a:srgbClr val="00B050"/>
              </a:solidFill>
            </a:endParaRPr>
          </a:p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Beshik</a:t>
            </a:r>
            <a:endParaRPr lang="en-US" b="1" i="1" dirty="0">
              <a:solidFill>
                <a:srgbClr val="00B050"/>
              </a:solidFill>
            </a:endParaRPr>
          </a:p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Dengiz</a:t>
            </a:r>
            <a:endParaRPr lang="en-US" b="1" i="1" dirty="0">
              <a:solidFill>
                <a:srgbClr val="00B050"/>
              </a:solidFill>
            </a:endParaRPr>
          </a:p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Sochiq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2" name="Picture 2" descr="Рамка &quot;Школьная до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9144000" cy="5126036"/>
          </a:xfrm>
          <a:prstGeom prst="rect">
            <a:avLst/>
          </a:prstGeom>
          <a:solidFill>
            <a:srgbClr val="00B050"/>
          </a:solidFill>
          <a:extLst/>
        </p:spPr>
      </p:pic>
      <p:sp>
        <p:nvSpPr>
          <p:cNvPr id="2" name="TextBox 1"/>
          <p:cNvSpPr txBox="1"/>
          <p:nvPr/>
        </p:nvSpPr>
        <p:spPr>
          <a:xfrm>
            <a:off x="439473" y="114186"/>
            <a:ext cx="233232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21128172">
            <a:off x="4522987" y="-16011"/>
            <a:ext cx="219675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9751" y="4011910"/>
            <a:ext cx="144149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103487" y="4842907"/>
            <a:ext cx="3040513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833850" y="659182"/>
            <a:ext cx="68547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topshiriqni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	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tekshirish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ru-RU" sz="4800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131-bet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5-misol</a:t>
            </a:r>
            <a:endParaRPr lang="ru-RU" sz="4800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73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87072" y="321800"/>
            <a:ext cx="7404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Hisoblaymiz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kataklarni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to‘ldiramiz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smtClean="0">
                <a:solidFill>
                  <a:srgbClr val="002060"/>
                </a:solidFill>
              </a:rPr>
              <a:t>	 </a:t>
            </a:r>
            <a:r>
              <a:rPr lang="en-US" sz="2800" dirty="0" smtClean="0">
                <a:solidFill>
                  <a:srgbClr val="002060"/>
                </a:solidFill>
              </a:rPr>
              <a:t>(131-bet)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r>
              <a:rPr lang="en-US" sz="4000" b="1" dirty="0" smtClean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31" y="1532323"/>
            <a:ext cx="24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· 8 = 64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805" y="216740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·        = 64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9040" y="2281509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0225" y="2859314"/>
            <a:ext cx="172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64 : 8 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2839" y="2953879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3651870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2772" y="2952989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95536" y="3507854"/>
            <a:ext cx="218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64 :       = 8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4235" y="1532323"/>
            <a:ext cx="24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7 · 9 = 63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1245" y="216740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9 ·        = 63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89480" y="2281509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126978" y="2858424"/>
            <a:ext cx="172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: 9 = 7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64194" y="3549713"/>
            <a:ext cx="172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63 : 7 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86808" y="3644278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321393" y="1521071"/>
            <a:ext cx="24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9 · 2 = 18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98297" y="214495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 ·        = 18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62326" y="2259061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230786" y="2885569"/>
            <a:ext cx="243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18 :       = 9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92280" y="3024227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264091" y="3531900"/>
            <a:ext cx="172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18 : 9 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6705" y="3626465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156644" y="2186943"/>
            <a:ext cx="53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4933" y="2861523"/>
            <a:ext cx="53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9929" y="3549712"/>
            <a:ext cx="53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59586" y="2167402"/>
            <a:ext cx="53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7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23927" y="2861523"/>
            <a:ext cx="7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63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15880" y="3557304"/>
            <a:ext cx="7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9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77698" y="2161864"/>
            <a:ext cx="7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9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28476" y="2944117"/>
            <a:ext cx="7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33808" y="3543376"/>
            <a:ext cx="7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8704" y="283919"/>
            <a:ext cx="746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Qanday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xulosaga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keldingiz</a:t>
            </a:r>
            <a:r>
              <a:rPr lang="en-US" sz="3600" dirty="0" smtClean="0">
                <a:solidFill>
                  <a:srgbClr val="C00000"/>
                </a:solidFill>
              </a:rPr>
              <a:t>? </a:t>
            </a:r>
            <a:r>
              <a:rPr lang="en-US" sz="3200" dirty="0" smtClean="0">
                <a:solidFill>
                  <a:srgbClr val="C00000"/>
                </a:solidFill>
              </a:rPr>
              <a:t>(132-bet)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1860" y="2418333"/>
            <a:ext cx="222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 · 6 = 54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4968" y="2211710"/>
            <a:ext cx="14401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65866" y="1800731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54 : 6 = 9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759923" y="3084517"/>
            <a:ext cx="1108221" cy="1597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1813595"/>
            <a:ext cx="2448272" cy="501372"/>
          </a:xfrm>
          <a:prstGeom prst="rect">
            <a:avLst/>
          </a:prstGeom>
          <a:solidFill>
            <a:srgbClr val="5AF8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971952"/>
            <a:ext cx="2448272" cy="501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419872" y="93025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bo‘luvchi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8143" y="2501627"/>
            <a:ext cx="2592287" cy="501372"/>
          </a:xfrm>
          <a:prstGeom prst="rect">
            <a:avLst/>
          </a:prstGeom>
          <a:solidFill>
            <a:srgbClr val="5AF8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62380" y="3209513"/>
            <a:ext cx="2598051" cy="501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59832" y="4105766"/>
            <a:ext cx="2448272" cy="501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2521590"/>
            <a:ext cx="2448272" cy="501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3262093"/>
            <a:ext cx="2448272" cy="501372"/>
          </a:xfrm>
          <a:prstGeom prst="rect">
            <a:avLst/>
          </a:prstGeom>
          <a:solidFill>
            <a:srgbClr val="5AF8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62380" y="1793741"/>
            <a:ext cx="2598049" cy="501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25436" y="1473324"/>
            <a:ext cx="0" cy="382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345661" y="3695566"/>
            <a:ext cx="10315" cy="41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539013" y="3471221"/>
            <a:ext cx="308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5539013" y="2772166"/>
            <a:ext cx="308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5533188" y="2072907"/>
            <a:ext cx="308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847490" y="3527367"/>
            <a:ext cx="326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847490" y="2792129"/>
            <a:ext cx="326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847490" y="2100164"/>
            <a:ext cx="326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4489250" y="3003000"/>
            <a:ext cx="292094" cy="81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70761" y="3126110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54 : 9 = 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0192" y="316437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bo‘luvchi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76992" y="402236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bo‘linma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93487" y="175203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bo‘linma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3568" y="246005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bo‘linma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177189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bo‘linuvchi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754" y="318766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bo‘linuvchi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56176" y="245898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bo‘linuvchi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1214" y="321800"/>
            <a:ext cx="512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  </a:t>
            </a:r>
            <a:r>
              <a:rPr lang="en-US" sz="3200" dirty="0" smtClean="0">
                <a:solidFill>
                  <a:srgbClr val="002060"/>
                </a:solidFill>
              </a:rPr>
              <a:t>(132-bet)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2.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31" y="1532323"/>
            <a:ext cx="24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 · 3 = 15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51" y="2167402"/>
            <a:ext cx="139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 · 5 = 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3206" y="2239364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0225" y="2859314"/>
            <a:ext cx="219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15 :      = 5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2980134"/>
            <a:ext cx="44357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16503" y="3591421"/>
            <a:ext cx="467265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74235" y="2980134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35910" y="3509472"/>
            <a:ext cx="164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15 : 5 = 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4235" y="1532323"/>
            <a:ext cx="24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7 · 7 = 49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7137" y="2144953"/>
            <a:ext cx="173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· 7 = 49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23927" y="2214091"/>
            <a:ext cx="52637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059694" y="2870043"/>
            <a:ext cx="172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: 7 = 7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7864" y="3549713"/>
            <a:ext cx="221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49 :      = 7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56597" y="3658884"/>
            <a:ext cx="45249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321393" y="1521071"/>
            <a:ext cx="24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 · 4 = 16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39744" y="215353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· 4 = 16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37274" y="2234446"/>
            <a:ext cx="51893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208211" y="2817905"/>
            <a:ext cx="243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16 :      = 4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15668" y="2919437"/>
            <a:ext cx="43060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856205" y="3496855"/>
            <a:ext cx="172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: 4 = 4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80141" y="3626679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639210" y="2144798"/>
            <a:ext cx="95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15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9929" y="2897045"/>
            <a:ext cx="53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3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1386" y="3507854"/>
            <a:ext cx="53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3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37637" y="2144953"/>
            <a:ext cx="53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7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37692" y="2885569"/>
            <a:ext cx="7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49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39229" y="3564318"/>
            <a:ext cx="64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7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37275" y="2139880"/>
            <a:ext cx="7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15668" y="2824871"/>
            <a:ext cx="56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08211" y="3507853"/>
            <a:ext cx="75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16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2575" y="32179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Mulohaza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yuritamiz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Bo‘linmalar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hosil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bo‘ldi</a:t>
            </a:r>
            <a:r>
              <a:rPr lang="en-US" sz="3600" dirty="0" smtClean="0">
                <a:solidFill>
                  <a:srgbClr val="002060"/>
                </a:solidFill>
              </a:rPr>
              <a:t>?  </a:t>
            </a:r>
            <a:r>
              <a:rPr lang="en-US" sz="3200" dirty="0" smtClean="0">
                <a:solidFill>
                  <a:srgbClr val="002060"/>
                </a:solidFill>
              </a:rPr>
              <a:t>(132-bet)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4" t="36224" r="26856" b="49381"/>
          <a:stretch/>
        </p:blipFill>
        <p:spPr bwMode="auto">
          <a:xfrm>
            <a:off x="2936838" y="1676547"/>
            <a:ext cx="5335793" cy="15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814" y="1491630"/>
            <a:ext cx="232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16 : 4 = 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36444" y="2137961"/>
            <a:ext cx="601451" cy="19442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3764" y="1995686"/>
            <a:ext cx="251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16 </a:t>
            </a:r>
            <a:r>
              <a:rPr lang="ru-RU" sz="3600" dirty="0" smtClean="0">
                <a:solidFill>
                  <a:srgbClr val="002060"/>
                </a:solidFill>
              </a:rPr>
              <a:t>-</a:t>
            </a:r>
            <a:r>
              <a:rPr lang="en-US" sz="3600" dirty="0" smtClean="0">
                <a:solidFill>
                  <a:srgbClr val="002060"/>
                </a:solidFill>
              </a:rPr>
              <a:t> 4 = </a:t>
            </a:r>
            <a:r>
              <a:rPr lang="ru-RU" sz="3600" dirty="0" smtClean="0">
                <a:solidFill>
                  <a:srgbClr val="002060"/>
                </a:solidFill>
              </a:rPr>
              <a:t>12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814" y="2476410"/>
            <a:ext cx="251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</a:t>
            </a:r>
            <a:r>
              <a:rPr lang="ru-RU" sz="3600" dirty="0" smtClean="0">
                <a:solidFill>
                  <a:srgbClr val="002060"/>
                </a:solidFill>
              </a:rPr>
              <a:t>2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-</a:t>
            </a:r>
            <a:r>
              <a:rPr lang="en-US" sz="3600" dirty="0" smtClean="0">
                <a:solidFill>
                  <a:srgbClr val="002060"/>
                </a:solidFill>
              </a:rPr>
              <a:t> 4 = </a:t>
            </a:r>
            <a:r>
              <a:rPr lang="ru-RU" sz="3600" dirty="0" smtClean="0">
                <a:solidFill>
                  <a:srgbClr val="002060"/>
                </a:solidFill>
              </a:rPr>
              <a:t>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990" y="2953110"/>
            <a:ext cx="251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8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-</a:t>
            </a:r>
            <a:r>
              <a:rPr lang="en-US" sz="3600" dirty="0" smtClean="0">
                <a:solidFill>
                  <a:srgbClr val="002060"/>
                </a:solidFill>
              </a:rPr>
              <a:t> 4 = </a:t>
            </a:r>
            <a:r>
              <a:rPr lang="ru-RU" sz="3600" dirty="0" smtClean="0">
                <a:solidFill>
                  <a:srgbClr val="002060"/>
                </a:solidFill>
              </a:rPr>
              <a:t>4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990" y="3437587"/>
            <a:ext cx="251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4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-</a:t>
            </a:r>
            <a:r>
              <a:rPr lang="en-US" sz="3600" dirty="0" smtClean="0">
                <a:solidFill>
                  <a:srgbClr val="002060"/>
                </a:solidFill>
              </a:rPr>
              <a:t> 4 = </a:t>
            </a:r>
            <a:r>
              <a:rPr lang="ru-RU" sz="3600" dirty="0" smtClean="0">
                <a:solidFill>
                  <a:srgbClr val="002060"/>
                </a:solidFill>
              </a:rPr>
              <a:t>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764" y="4087356"/>
            <a:ext cx="232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16 : 4 = </a:t>
            </a:r>
            <a:r>
              <a:rPr lang="ru-RU" sz="3600" b="1" dirty="0" smtClean="0">
                <a:solidFill>
                  <a:srgbClr val="00B050"/>
                </a:solidFill>
              </a:rPr>
              <a:t>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5322" y="3276276"/>
            <a:ext cx="77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16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4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1426" y="3276275"/>
            <a:ext cx="77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</a:t>
            </a:r>
            <a:r>
              <a:rPr lang="ru-RU" sz="3600" dirty="0" smtClean="0">
                <a:solidFill>
                  <a:srgbClr val="002060"/>
                </a:solidFill>
              </a:rPr>
              <a:t>2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4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8423" y="3276567"/>
            <a:ext cx="77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8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4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3285508"/>
            <a:ext cx="77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4</a:t>
            </a:r>
          </a:p>
          <a:p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4 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381630" y="4410521"/>
            <a:ext cx="6286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55976" y="4410521"/>
            <a:ext cx="5821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92080" y="4410521"/>
            <a:ext cx="6454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00192" y="4410521"/>
            <a:ext cx="6454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94418" y="3890448"/>
            <a:ext cx="3217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71012" y="3890448"/>
            <a:ext cx="3217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071902" y="3894696"/>
            <a:ext cx="3217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059832" y="3876439"/>
            <a:ext cx="3217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69905" y="4294690"/>
            <a:ext cx="7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</a:t>
            </a:r>
            <a:r>
              <a:rPr lang="ru-RU" sz="3600" b="1" dirty="0" smtClean="0">
                <a:solidFill>
                  <a:srgbClr val="00B050"/>
                </a:solidFill>
              </a:rPr>
              <a:t>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2723" y="4294689"/>
            <a:ext cx="7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8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7406" y="4294688"/>
            <a:ext cx="7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47222" y="4294687"/>
            <a:ext cx="7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0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32180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 </a:t>
            </a:r>
            <a:r>
              <a:rPr lang="en-US" sz="3600" dirty="0" err="1" smtClean="0">
                <a:solidFill>
                  <a:srgbClr val="002060"/>
                </a:solidFill>
              </a:rPr>
              <a:t>sonini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marta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ayirdik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</a:rPr>
              <a:t>Bo‘linma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nimaga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teng</a:t>
            </a:r>
            <a:r>
              <a:rPr lang="en-US" sz="3600" dirty="0" smtClean="0">
                <a:solidFill>
                  <a:srgbClr val="002060"/>
                </a:solidFill>
              </a:rPr>
              <a:t>?  </a:t>
            </a:r>
            <a:r>
              <a:rPr lang="en-US" sz="3200" dirty="0" smtClean="0">
                <a:solidFill>
                  <a:srgbClr val="002060"/>
                </a:solidFill>
              </a:rPr>
              <a:t>(133-bet)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4.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570" y="1857359"/>
            <a:ext cx="474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20 – 5 – 5 – 5 – 5 = 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571" y="2643758"/>
            <a:ext cx="313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20 : ? = 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067" y="2634061"/>
            <a:ext cx="313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20 : </a:t>
            </a:r>
            <a:r>
              <a:rPr lang="ru-RU" sz="4000" dirty="0" smtClean="0">
                <a:solidFill>
                  <a:srgbClr val="002060"/>
                </a:solidFill>
              </a:rPr>
              <a:t>4</a:t>
            </a:r>
            <a:r>
              <a:rPr lang="en-US" sz="4000" dirty="0" smtClean="0">
                <a:solidFill>
                  <a:srgbClr val="002060"/>
                </a:solidFill>
              </a:rPr>
              <a:t> = </a:t>
            </a:r>
            <a:r>
              <a:rPr lang="ru-RU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3" name="Picture 20" descr="Classroom Classroom Male And Female Student Illustration, Classroom  Classroom Illustration, Classroom, Male Student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04248" y="2391730"/>
            <a:ext cx="1944216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Гифка книга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3058"/>
            <a:ext cx="2914724" cy="24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амка &quot;Школьная до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9144000" cy="51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951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Hashar</a:t>
            </a:r>
            <a:endParaRPr lang="en-US" b="1" i="1" dirty="0">
              <a:solidFill>
                <a:srgbClr val="00B050"/>
              </a:solidFill>
            </a:endParaRPr>
          </a:p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Beshik</a:t>
            </a:r>
            <a:endParaRPr lang="en-US" b="1" i="1" dirty="0">
              <a:solidFill>
                <a:srgbClr val="00B050"/>
              </a:solidFill>
            </a:endParaRPr>
          </a:p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Dengiz</a:t>
            </a:r>
            <a:endParaRPr lang="en-US" b="1" i="1" dirty="0">
              <a:solidFill>
                <a:srgbClr val="00B050"/>
              </a:solidFill>
            </a:endParaRPr>
          </a:p>
          <a:p>
            <a:pPr algn="ctr"/>
            <a:r>
              <a:rPr lang="en-US" b="1" i="1" dirty="0" err="1">
                <a:solidFill>
                  <a:srgbClr val="00B050"/>
                </a:solidFill>
              </a:rPr>
              <a:t>Sochiq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2" name="Picture 2" descr="Рамка &quot;Школьная дос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9144000" cy="5126036"/>
          </a:xfrm>
          <a:prstGeom prst="rect">
            <a:avLst/>
          </a:prstGeom>
          <a:solidFill>
            <a:srgbClr val="00B050"/>
          </a:solidFill>
          <a:extLst/>
        </p:spPr>
      </p:pic>
      <p:sp>
        <p:nvSpPr>
          <p:cNvPr id="2" name="TextBox 1"/>
          <p:cNvSpPr txBox="1"/>
          <p:nvPr/>
        </p:nvSpPr>
        <p:spPr>
          <a:xfrm>
            <a:off x="439473" y="114186"/>
            <a:ext cx="233232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21128172">
            <a:off x="4845607" y="111771"/>
            <a:ext cx="1649699" cy="23042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9751" y="4011910"/>
            <a:ext cx="144149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103487" y="4842907"/>
            <a:ext cx="3040513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32541" y="1028514"/>
            <a:ext cx="5618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ru-RU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13</a:t>
            </a:r>
            <a:r>
              <a:rPr lang="ru-RU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-bet</a:t>
            </a:r>
            <a:r>
              <a:rPr lang="en-US" sz="48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5-misol</a:t>
            </a:r>
            <a:endParaRPr lang="ru-RU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67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399</Words>
  <Application>Microsoft Office PowerPoint</Application>
  <PresentationFormat>Экран (16:9)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17</cp:revision>
  <dcterms:created xsi:type="dcterms:W3CDTF">2021-12-09T16:23:39Z</dcterms:created>
  <dcterms:modified xsi:type="dcterms:W3CDTF">2021-12-12T07:51:27Z</dcterms:modified>
</cp:coreProperties>
</file>