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7" r:id="rId3"/>
    <p:sldId id="262" r:id="rId4"/>
    <p:sldId id="272" r:id="rId5"/>
    <p:sldId id="273" r:id="rId6"/>
    <p:sldId id="274" r:id="rId7"/>
    <p:sldId id="275" r:id="rId8"/>
    <p:sldId id="276" r:id="rId9"/>
    <p:sldId id="271" r:id="rId10"/>
    <p:sldId id="277" r:id="rId11"/>
    <p:sldId id="279" r:id="rId12"/>
    <p:sldId id="280" r:id="rId13"/>
    <p:sldId id="281" r:id="rId14"/>
    <p:sldId id="282" r:id="rId15"/>
    <p:sldId id="265" r:id="rId16"/>
    <p:sldId id="270" r:id="rId17"/>
    <p:sldId id="261" r:id="rId1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CFC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Шаблоны презентаций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826"/>
            <a:ext cx="9144000" cy="5065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55776" y="1434734"/>
            <a:ext cx="54726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6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2-sinf</a:t>
            </a:r>
            <a:endParaRPr lang="ru-RU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426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48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524294" y="400482"/>
            <a:ext cx="663330" cy="576064"/>
          </a:xfrm>
          <a:prstGeom prst="ellips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59943" y="303793"/>
            <a:ext cx="7200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3.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91680" y="4155926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46-32=14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72475" y="161796"/>
            <a:ext cx="662473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Berilgan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ma’lumotlar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savollarga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javob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(138-bet)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77" t="17561" r="32195" b="63081"/>
          <a:stretch/>
        </p:blipFill>
        <p:spPr bwMode="auto">
          <a:xfrm>
            <a:off x="1020292" y="1599880"/>
            <a:ext cx="6936084" cy="212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855959" y="3585536"/>
            <a:ext cx="76124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Hasan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Saiddan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necha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kilogramm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og‘ir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7165256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48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524294" y="400482"/>
            <a:ext cx="663330" cy="576064"/>
          </a:xfrm>
          <a:prstGeom prst="ellips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59943" y="303793"/>
            <a:ext cx="7200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3.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051720" y="4130336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46-39=7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72475" y="161796"/>
            <a:ext cx="662473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Berilgan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ma’lumotlar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savollarga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javob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(138-bet)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77" t="17561" r="32195" b="63081"/>
          <a:stretch/>
        </p:blipFill>
        <p:spPr bwMode="auto">
          <a:xfrm>
            <a:off x="1020292" y="1599880"/>
            <a:ext cx="6936084" cy="212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60376" y="3579862"/>
            <a:ext cx="8432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Bahrom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Hasandan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necha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kilogramm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yengil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74721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48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524294" y="400482"/>
            <a:ext cx="663330" cy="576064"/>
          </a:xfrm>
          <a:prstGeom prst="ellips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59943" y="303793"/>
            <a:ext cx="7200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3.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892955" y="4180026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80-39=41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72475" y="161796"/>
            <a:ext cx="662473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Berilgan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ma’lumotlar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savollarga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javob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(138-bet)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77" t="17561" r="32195" b="63081"/>
          <a:stretch/>
        </p:blipFill>
        <p:spPr bwMode="auto">
          <a:xfrm>
            <a:off x="1020292" y="1599880"/>
            <a:ext cx="6936084" cy="212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60376" y="3579862"/>
            <a:ext cx="76400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Bahrom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Irodaning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jami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og‘irligi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80 kg. </a:t>
            </a:r>
          </a:p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Irodaning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og‘irligi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qancha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28540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48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524294" y="400482"/>
            <a:ext cx="663330" cy="576064"/>
          </a:xfrm>
          <a:prstGeom prst="ellips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59943" y="303793"/>
            <a:ext cx="7200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3.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17185" y="4133860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41+46=87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72475" y="161796"/>
            <a:ext cx="662473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Berilgan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ma’lumotlar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savollarga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javob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(138-bet)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77" t="17561" r="32195" b="63081"/>
          <a:stretch/>
        </p:blipFill>
        <p:spPr bwMode="auto">
          <a:xfrm>
            <a:off x="1020292" y="1599880"/>
            <a:ext cx="6936084" cy="212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60376" y="3579862"/>
            <a:ext cx="6271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Iroda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Hasanning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jami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og‘irligi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necha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kilogramm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12911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818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524294" y="400482"/>
            <a:ext cx="663330" cy="576064"/>
          </a:xfrm>
          <a:prstGeom prst="ellips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59943" y="303793"/>
            <a:ext cx="7200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4.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19983" y="3010225"/>
            <a:ext cx="16201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8:4=2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33705" y="303793"/>
            <a:ext cx="7324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Noma’lumlarni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(138-bet)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91879" y="3061545"/>
            <a:ext cx="9721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 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61347" y="3010225"/>
            <a:ext cx="16201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5-2=3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48887" y="3015992"/>
            <a:ext cx="8673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 3</a:t>
            </a:r>
          </a:p>
        </p:txBody>
      </p:sp>
      <p:pic>
        <p:nvPicPr>
          <p:cNvPr id="5" name="Picture 2" descr="Арбуз Suikawari Tokyo Fruit Овощи, дыни и овощи, еда, треугольник, дыня png  | PNGWi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29" t="8490" r="11531" b="1854"/>
          <a:stretch/>
        </p:blipFill>
        <p:spPr bwMode="auto">
          <a:xfrm>
            <a:off x="5653309" y="1462837"/>
            <a:ext cx="789710" cy="915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лубника векторный рисунок ПНГ на Прозрачном Фоне • Скачать PNG клубника  векторный рисунок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7329" y="1704118"/>
            <a:ext cx="474431" cy="57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Прямая соединительная линия 19"/>
          <p:cNvCxnSpPr/>
          <p:nvPr/>
        </p:nvCxnSpPr>
        <p:spPr>
          <a:xfrm>
            <a:off x="2915816" y="2283718"/>
            <a:ext cx="1368152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4950666" y="2272717"/>
            <a:ext cx="1586645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7113375" y="2272717"/>
            <a:ext cx="1368152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30" name="Picture 4" descr="клубника векторный рисунок ПНГ на Прозрачном Фоне • Скачать PNG клубника  векторный рисунок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231" y="1693117"/>
            <a:ext cx="474431" cy="57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6" name="Прямая соединительная линия 35"/>
          <p:cNvCxnSpPr/>
          <p:nvPr/>
        </p:nvCxnSpPr>
        <p:spPr>
          <a:xfrm>
            <a:off x="5784302" y="2249856"/>
            <a:ext cx="0" cy="139443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31" name="Picture 4" descr="клубника векторный рисунок ПНГ на Прозрачном Фоне • Скачать PNG клубника  векторный рисунок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566" y="1702981"/>
            <a:ext cx="474431" cy="57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Прямая соединительная линия 32"/>
          <p:cNvCxnSpPr/>
          <p:nvPr/>
        </p:nvCxnSpPr>
        <p:spPr>
          <a:xfrm>
            <a:off x="1531774" y="2249856"/>
            <a:ext cx="0" cy="139443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32" name="Picture 4" descr="клубника векторный рисунок ПНГ на Прозрачном Фоне • Скачать PNG клубника  векторный рисунок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180" y="1702981"/>
            <a:ext cx="474431" cy="57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5" name="Прямая соединительная линия 34"/>
          <p:cNvCxnSpPr/>
          <p:nvPr/>
        </p:nvCxnSpPr>
        <p:spPr>
          <a:xfrm>
            <a:off x="3604202" y="2249856"/>
            <a:ext cx="0" cy="139443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7797451" y="2244273"/>
            <a:ext cx="0" cy="139443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753107" y="2283718"/>
            <a:ext cx="1586645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753107" y="2389299"/>
            <a:ext cx="3530861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950666" y="2378298"/>
            <a:ext cx="3530861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3360526" y="1787073"/>
            <a:ext cx="478732" cy="457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7558085" y="1787073"/>
            <a:ext cx="478732" cy="457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7558085" y="1670412"/>
            <a:ext cx="504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</a:t>
            </a:r>
            <a:endParaRPr lang="en-US" sz="40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335202" y="1670412"/>
            <a:ext cx="504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</a:t>
            </a:r>
            <a:endParaRPr lang="en-US" sz="40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42" name="Picture 4" descr="клубника векторный рисунок ПНГ на Прозрачном Фоне • Скачать PNG клубника  векторный рисунок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917" y="1787073"/>
            <a:ext cx="474431" cy="483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Равнобедренный треугольник 25"/>
          <p:cNvSpPr/>
          <p:nvPr/>
        </p:nvSpPr>
        <p:spPr>
          <a:xfrm>
            <a:off x="6663465" y="2389298"/>
            <a:ext cx="393797" cy="398475"/>
          </a:xfrm>
          <a:prstGeom prst="triangle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Равнобедренный треугольник 43"/>
          <p:cNvSpPr/>
          <p:nvPr/>
        </p:nvSpPr>
        <p:spPr>
          <a:xfrm>
            <a:off x="2424514" y="2378298"/>
            <a:ext cx="393797" cy="398475"/>
          </a:xfrm>
          <a:prstGeom prst="triangle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5" name="Picture 4" descr="клубника векторный рисунок ПНГ на Прозрачном Фоне • Скачать PNG клубника  векторный рисунок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095" y="3075806"/>
            <a:ext cx="474431" cy="57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/>
          <p:cNvSpPr txBox="1"/>
          <p:nvPr/>
        </p:nvSpPr>
        <p:spPr>
          <a:xfrm>
            <a:off x="3491879" y="3041282"/>
            <a:ext cx="10726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?</a:t>
            </a:r>
          </a:p>
        </p:txBody>
      </p:sp>
      <p:pic>
        <p:nvPicPr>
          <p:cNvPr id="47" name="Picture 2" descr="Арбуз Suikawari Tokyo Fruit Овощи, дыни и овощи, еда, треугольник, дыня png  | PNGWi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29" t="8490" r="11531" b="1854"/>
          <a:stretch/>
        </p:blipFill>
        <p:spPr bwMode="auto">
          <a:xfrm>
            <a:off x="4788024" y="2907875"/>
            <a:ext cx="789710" cy="915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TextBox 47"/>
          <p:cNvSpPr txBox="1"/>
          <p:nvPr/>
        </p:nvSpPr>
        <p:spPr>
          <a:xfrm>
            <a:off x="5633183" y="3003798"/>
            <a:ext cx="10726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14653276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9" grpId="0"/>
      <p:bldP spid="10" grpId="0"/>
      <p:bldP spid="11" grpId="0"/>
      <p:bldP spid="46" grpId="0"/>
      <p:bldP spid="4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rame template with happy kids smiling Royalty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29"/>
          <a:stretch/>
        </p:blipFill>
        <p:spPr bwMode="auto">
          <a:xfrm>
            <a:off x="31173" y="0"/>
            <a:ext cx="91128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19672" y="1996950"/>
            <a:ext cx="54726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	</a:t>
            </a:r>
            <a:r>
              <a:rPr lang="en-US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139-bet</a:t>
            </a:r>
            <a:r>
              <a:rPr lang="en-US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5-misol</a:t>
            </a:r>
            <a:endParaRPr lang="ru-RU" sz="4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6394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48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524294" y="400482"/>
            <a:ext cx="663330" cy="576064"/>
          </a:xfrm>
          <a:prstGeom prst="ellipse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73435" y="317154"/>
            <a:ext cx="7200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5.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40452" y="1347614"/>
            <a:ext cx="27242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-10 = 10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55776" y="2575718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30 + </a:t>
            </a:r>
            <a:r>
              <a:rPr lang="en-US" sz="48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70</a:t>
            </a:r>
          </a:p>
        </p:txBody>
      </p:sp>
      <p:pic>
        <p:nvPicPr>
          <p:cNvPr id="26" name="Picture 2" descr="Welva. Просто, как включить свет!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931790"/>
            <a:ext cx="1894706" cy="1810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115616" y="267494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Tenglamalarni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yechamiz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(139-bet)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0" y="1359420"/>
            <a:ext cx="27242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100 -</a:t>
            </a:r>
            <a:r>
              <a:rPr lang="en-US" sz="48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90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5983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Рамка PNG - AVATAN PL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2587"/>
            <a:ext cx="9144000" cy="612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67744" y="1563638"/>
            <a:ext cx="480785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en-US" sz="48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  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39402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Шаблоны презентаций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826"/>
            <a:ext cx="9144000" cy="5065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3648" y="1131590"/>
            <a:ext cx="68407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	  </a:t>
            </a:r>
            <a:r>
              <a:rPr lang="en-US" sz="5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</a:t>
            </a:r>
            <a:r>
              <a:rPr lang="en-US" sz="5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Tenglamalar</a:t>
            </a:r>
            <a:r>
              <a:rPr lang="en-US" sz="5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(17-dars. 138-bet)</a:t>
            </a:r>
            <a:endParaRPr lang="ru-RU" sz="4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2069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rame template with happy kids smiling Royalty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29"/>
          <a:stretch/>
        </p:blipFill>
        <p:spPr bwMode="auto">
          <a:xfrm>
            <a:off x="31173" y="0"/>
            <a:ext cx="91128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79712" y="1786920"/>
            <a:ext cx="547260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 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137-bet</a:t>
            </a:r>
            <a:r>
              <a:rPr lang="en-US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5-misol</a:t>
            </a:r>
            <a:endParaRPr lang="ru-RU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0366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48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524294" y="400482"/>
            <a:ext cx="663330" cy="576064"/>
          </a:xfrm>
          <a:prstGeom prst="ellips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611560" y="303793"/>
            <a:ext cx="7200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5.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2366" y="1203598"/>
            <a:ext cx="27242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: 2 = 9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59632" y="267494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Tenglamalarni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yechamiz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(137-bet)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31974" y="1210732"/>
            <a:ext cx="27242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</a:t>
            </a:r>
            <a:r>
              <a:rPr lang="en-US" sz="4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: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5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6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5710" y="1968325"/>
            <a:ext cx="27242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9 · 2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5670" y="2749390"/>
            <a:ext cx="27242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18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216302" y="1199107"/>
            <a:ext cx="20958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</a:t>
            </a:r>
            <a:r>
              <a:rPr lang="en-US" sz="4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: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8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8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418476" y="1979949"/>
            <a:ext cx="27242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</a:t>
            </a:r>
            <a:r>
              <a:rPr lang="en-US" sz="4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 6 · 5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418476" y="2733566"/>
            <a:ext cx="27242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</a:t>
            </a:r>
            <a:r>
              <a:rPr lang="en-US" sz="4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 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30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16302" y="1980173"/>
            <a:ext cx="20958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</a:t>
            </a:r>
            <a:r>
              <a:rPr lang="en-US" sz="4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 8 · 8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226352" y="2729589"/>
            <a:ext cx="20958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</a:t>
            </a:r>
            <a:r>
              <a:rPr lang="en-US" sz="4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 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64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7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20" grpId="0"/>
      <p:bldP spid="21" grpId="0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48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524294" y="400482"/>
            <a:ext cx="663330" cy="576064"/>
          </a:xfrm>
          <a:prstGeom prst="ellips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79130" y="303793"/>
            <a:ext cx="7200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5.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55084" y="1347614"/>
            <a:ext cx="25202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16 : </a:t>
            </a:r>
            <a:r>
              <a:rPr lang="en-US" sz="4400" i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9632" y="267494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Tenglamalarni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yechamiz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(137-bet)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72066" y="1203598"/>
            <a:ext cx="27242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32</a:t>
            </a:r>
            <a:r>
              <a:rPr lang="en-US" sz="4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: </a:t>
            </a:r>
            <a:r>
              <a:rPr lang="en-US" sz="5400" i="1" dirty="0">
                <a:solidFill>
                  <a:srgbClr val="002060"/>
                </a:solidFill>
                <a:latin typeface="Gabriola" panose="04040605051002020D02" pitchFamily="8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x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8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55576" y="1211136"/>
            <a:ext cx="20882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i="1" dirty="0" smtClean="0">
                <a:solidFill>
                  <a:srgbClr val="002060"/>
                </a:solidFill>
                <a:latin typeface="Gabriola" panose="04040605051002020D02" pitchFamily="8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x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: 9 = 9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12160" y="2708170"/>
            <a:ext cx="17402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i="1" dirty="0">
                <a:solidFill>
                  <a:srgbClr val="002060"/>
                </a:solidFill>
                <a:latin typeface="Gabriola" panose="04040605051002020D02" pitchFamily="8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x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4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77843" y="2890264"/>
            <a:ext cx="17262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03260" y="2710829"/>
            <a:ext cx="15121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i="1" dirty="0">
                <a:solidFill>
                  <a:srgbClr val="002060"/>
                </a:solidFill>
                <a:latin typeface="Gabriola" panose="04040605051002020D02" pitchFamily="8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x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81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7604" y="1966069"/>
            <a:ext cx="20882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i="1" dirty="0" smtClean="0">
                <a:solidFill>
                  <a:srgbClr val="002060"/>
                </a:solidFill>
                <a:latin typeface="Gabriola" panose="04040605051002020D02" pitchFamily="8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x 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 9 · 9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75856" y="2117055"/>
            <a:ext cx="25202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16 : 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012160" y="1956267"/>
            <a:ext cx="27242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i="1" dirty="0" smtClean="0">
                <a:solidFill>
                  <a:srgbClr val="002060"/>
                </a:solidFill>
                <a:latin typeface="Gabriola" panose="04040605051002020D02" pitchFamily="8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x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32 : 8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159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9" grpId="0"/>
      <p:bldP spid="20" grpId="0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48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524294" y="400482"/>
            <a:ext cx="663330" cy="576064"/>
          </a:xfrm>
          <a:prstGeom prst="ellips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39552" y="303792"/>
            <a:ext cx="7200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1.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436096" y="1818630"/>
            <a:ext cx="25202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34 + </a:t>
            </a:r>
            <a:r>
              <a:rPr lang="en-US" sz="4400" i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51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15366" y="251639"/>
            <a:ext cx="62410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Matematik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diktant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(138-bet)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36096" y="2547067"/>
            <a:ext cx="25202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51 - 34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36096" y="3363838"/>
            <a:ext cx="25202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17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15615" y="849655"/>
            <a:ext cx="76551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Tenglamalar</a:t>
            </a:r>
            <a:r>
              <a:rPr lang="en-US" sz="40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tuzamiz</a:t>
            </a:r>
            <a:r>
              <a:rPr lang="en-US" sz="40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40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yechamiz</a:t>
            </a:r>
            <a:r>
              <a:rPr lang="en-US" sz="40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600" i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 rot="16200000">
            <a:off x="1414624" y="1070554"/>
            <a:ext cx="2160238" cy="3722470"/>
          </a:xfrm>
          <a:prstGeom prst="wedgeRoundRectCallout">
            <a:avLst>
              <a:gd name="adj1" fmla="val 28093"/>
              <a:gd name="adj2" fmla="val 73871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649576" y="2054625"/>
            <a:ext cx="39676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1-qo‘shiluvchi 34,</a:t>
            </a:r>
          </a:p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yig‘indi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51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ga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teng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2-qo‘shiluvchi – ?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49057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5" grpId="0"/>
      <p:bldP spid="16" grpId="0"/>
      <p:bldP spid="5" grpId="0" animBg="1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48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524294" y="400482"/>
            <a:ext cx="663330" cy="576064"/>
          </a:xfrm>
          <a:prstGeom prst="ellips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39552" y="303792"/>
            <a:ext cx="7200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1.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652120" y="1635646"/>
            <a:ext cx="2520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99 - </a:t>
            </a:r>
            <a:r>
              <a:rPr lang="en-US" sz="5400" i="1" dirty="0">
                <a:solidFill>
                  <a:srgbClr val="002060"/>
                </a:solidFill>
                <a:latin typeface="Gabriola" panose="04040605051002020D02" pitchFamily="8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x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49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15366" y="251639"/>
            <a:ext cx="62410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Matematik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diktant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(138-bet)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52120" y="2364083"/>
            <a:ext cx="2520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i="1" dirty="0">
                <a:solidFill>
                  <a:srgbClr val="002060"/>
                </a:solidFill>
                <a:latin typeface="Gabriola" panose="04040605051002020D02" pitchFamily="8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x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99 - 49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652120" y="3180854"/>
            <a:ext cx="2520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i="1" dirty="0">
                <a:solidFill>
                  <a:srgbClr val="002060"/>
                </a:solidFill>
                <a:latin typeface="Gabriola" panose="04040605051002020D02" pitchFamily="8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x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50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15615" y="849655"/>
            <a:ext cx="76551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Tenglamalar</a:t>
            </a:r>
            <a:r>
              <a:rPr lang="en-US" sz="40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tuzamiz</a:t>
            </a:r>
            <a:r>
              <a:rPr lang="en-US" sz="40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40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yechamiz</a:t>
            </a:r>
            <a:r>
              <a:rPr lang="en-US" sz="40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600" i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 rot="16200000">
            <a:off x="1414624" y="1070554"/>
            <a:ext cx="2160238" cy="3722470"/>
          </a:xfrm>
          <a:prstGeom prst="wedgeRoundRectCallout">
            <a:avLst>
              <a:gd name="adj1" fmla="val 28093"/>
              <a:gd name="adj2" fmla="val 73871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649576" y="2054625"/>
            <a:ext cx="39676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Kamayuvchi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99,</a:t>
            </a:r>
          </a:p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ayirma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49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ga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teng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</a:p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Ayriluvchi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– ?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300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48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524294" y="400482"/>
            <a:ext cx="663330" cy="576064"/>
          </a:xfrm>
          <a:prstGeom prst="ellips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39552" y="303792"/>
            <a:ext cx="7200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1.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24128" y="1818630"/>
            <a:ext cx="25202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 · </a:t>
            </a:r>
            <a:r>
              <a:rPr lang="en-US" sz="4400" i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36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15366" y="251639"/>
            <a:ext cx="62410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Matematik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diktant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(138-bet)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24128" y="2547067"/>
            <a:ext cx="25202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36 : 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724128" y="3363838"/>
            <a:ext cx="25202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</a:t>
            </a:r>
            <a:r>
              <a:rPr lang="ru-RU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9</a:t>
            </a:r>
            <a:endParaRPr lang="en-US" sz="3600" b="1" dirty="0" smtClean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15615" y="849655"/>
            <a:ext cx="76551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Tenglamalar</a:t>
            </a:r>
            <a:r>
              <a:rPr lang="en-US" sz="40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tuzamiz</a:t>
            </a:r>
            <a:r>
              <a:rPr lang="en-US" sz="40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40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yechamiz</a:t>
            </a:r>
            <a:r>
              <a:rPr lang="en-US" sz="40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600" i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 rot="16200000">
            <a:off x="1654570" y="830607"/>
            <a:ext cx="2160238" cy="4202363"/>
          </a:xfrm>
          <a:prstGeom prst="wedgeRoundRectCallout">
            <a:avLst>
              <a:gd name="adj1" fmla="val 26650"/>
              <a:gd name="adj2" fmla="val 64228"/>
              <a:gd name="adj3" fmla="val 16667"/>
            </a:avLst>
          </a:prstGeom>
          <a:solidFill>
            <a:srgbClr val="6CFC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69415" y="2054624"/>
            <a:ext cx="44984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1-ko‘paytuvchi 4,</a:t>
            </a:r>
          </a:p>
          <a:p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ko‘paytma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36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ga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teng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2-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ko‘paytuvchi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– ?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8173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48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524294" y="400482"/>
            <a:ext cx="663330" cy="576064"/>
          </a:xfrm>
          <a:prstGeom prst="ellips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73785" y="303793"/>
            <a:ext cx="7200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2.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2894" y="1234297"/>
            <a:ext cx="27242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- 18 = 50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50535" y="1210509"/>
            <a:ext cx="25202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40 + </a:t>
            </a:r>
            <a:r>
              <a:rPr lang="en-US" sz="4400" i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65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9632" y="267494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Tenglamalarni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yechamiz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(138-bet)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47864" y="1059582"/>
            <a:ext cx="27242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44 - </a:t>
            </a:r>
            <a:r>
              <a:rPr lang="en-US" sz="5400" i="1" dirty="0">
                <a:solidFill>
                  <a:srgbClr val="002060"/>
                </a:solidFill>
                <a:latin typeface="Gabriola" panose="04040605051002020D02" pitchFamily="8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x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21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6238" y="1999024"/>
            <a:ext cx="27242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50 + 18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0702" y="2768465"/>
            <a:ext cx="27242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68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47864" y="1851670"/>
            <a:ext cx="27242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i="1" dirty="0">
                <a:solidFill>
                  <a:srgbClr val="002060"/>
                </a:solidFill>
                <a:latin typeface="Gabriola" panose="04040605051002020D02" pitchFamily="8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x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44 - 21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47864" y="2643758"/>
            <a:ext cx="27242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i="1" dirty="0">
                <a:solidFill>
                  <a:srgbClr val="002060"/>
                </a:solidFill>
                <a:latin typeface="Gabriola" panose="04040605051002020D02" pitchFamily="8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x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23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50535" y="1979950"/>
            <a:ext cx="25202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65 - 40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50535" y="2749391"/>
            <a:ext cx="25202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340599290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394</Words>
  <Application>Microsoft Office PowerPoint</Application>
  <PresentationFormat>Экран (16:9)</PresentationFormat>
  <Paragraphs>107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37</cp:revision>
  <dcterms:created xsi:type="dcterms:W3CDTF">2021-10-05T15:53:10Z</dcterms:created>
  <dcterms:modified xsi:type="dcterms:W3CDTF">2021-12-12T14:06:09Z</dcterms:modified>
</cp:coreProperties>
</file>