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2" r:id="rId4"/>
    <p:sldId id="272" r:id="rId5"/>
    <p:sldId id="273" r:id="rId6"/>
    <p:sldId id="274" r:id="rId7"/>
    <p:sldId id="275" r:id="rId8"/>
    <p:sldId id="276" r:id="rId9"/>
    <p:sldId id="271" r:id="rId10"/>
    <p:sldId id="277" r:id="rId11"/>
    <p:sldId id="279" r:id="rId12"/>
    <p:sldId id="280" r:id="rId13"/>
    <p:sldId id="281" r:id="rId14"/>
    <p:sldId id="282" r:id="rId15"/>
    <p:sldId id="265" r:id="rId16"/>
    <p:sldId id="270" r:id="rId17"/>
    <p:sldId id="261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F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аблоны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26"/>
            <a:ext cx="9144000" cy="50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143473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2-sinf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26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24294" y="400482"/>
            <a:ext cx="663330" cy="57606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59943" y="30379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415592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46-32=14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75" y="161796"/>
            <a:ext cx="66247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Berilgan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ma’lumotlar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savollarga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javob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(138-bet)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7" t="17561" r="32195" b="63081"/>
          <a:stretch/>
        </p:blipFill>
        <p:spPr bwMode="auto">
          <a:xfrm>
            <a:off x="1020292" y="1599880"/>
            <a:ext cx="6936084" cy="212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55959" y="3585536"/>
            <a:ext cx="761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Hasan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Saiddan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kilogramm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og‘ir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16525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24294" y="400482"/>
            <a:ext cx="663330" cy="57606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59943" y="30379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1720" y="413033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46-39=7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75" y="161796"/>
            <a:ext cx="66247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Berilgan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ma’lumotlar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savollarga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javob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(138-bet)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7" t="17561" r="32195" b="63081"/>
          <a:stretch/>
        </p:blipFill>
        <p:spPr bwMode="auto">
          <a:xfrm>
            <a:off x="1020292" y="1599880"/>
            <a:ext cx="6936084" cy="212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0376" y="3579862"/>
            <a:ext cx="8432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Bahrom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Hasandan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kilogramm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yengil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747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24294" y="400482"/>
            <a:ext cx="663330" cy="57606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59943" y="30379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2955" y="418002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80-39=41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75" y="161796"/>
            <a:ext cx="66247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Berilgan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ma’lumotlar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savollarga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javob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(138-bet)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7" t="17561" r="32195" b="63081"/>
          <a:stretch/>
        </p:blipFill>
        <p:spPr bwMode="auto">
          <a:xfrm>
            <a:off x="1020292" y="1599880"/>
            <a:ext cx="6936084" cy="212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0376" y="3579862"/>
            <a:ext cx="7640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Bahrom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Irodaning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jami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og‘irligi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80 kg.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Irodaning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og‘irligi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qancha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285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24294" y="400482"/>
            <a:ext cx="663330" cy="57606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59943" y="30379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3.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7185" y="413386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41+46=87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75" y="161796"/>
            <a:ext cx="66247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Berilgan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ma’lumotlar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asosida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savollarga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javob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(138-bet)</a:t>
            </a:r>
            <a:endParaRPr lang="ru-RU" sz="32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7" t="17561" r="32195" b="63081"/>
          <a:stretch/>
        </p:blipFill>
        <p:spPr bwMode="auto">
          <a:xfrm>
            <a:off x="1020292" y="1599880"/>
            <a:ext cx="6936084" cy="212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0376" y="3579862"/>
            <a:ext cx="6271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Iroda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Hasanning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jami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og‘irligi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kilogramm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291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1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24294" y="400482"/>
            <a:ext cx="663330" cy="57606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59943" y="30379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4.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9983" y="3010225"/>
            <a:ext cx="1620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8:4=2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3705" y="303793"/>
            <a:ext cx="732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Noma’lumlarni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topamiz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(138-bet)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79" y="3061545"/>
            <a:ext cx="972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1347" y="3010225"/>
            <a:ext cx="1620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5-2=3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8887" y="3015992"/>
            <a:ext cx="86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3</a:t>
            </a:r>
          </a:p>
        </p:txBody>
      </p:sp>
      <p:pic>
        <p:nvPicPr>
          <p:cNvPr id="5" name="Picture 2" descr="Арбуз Suikawari Tokyo Fruit Овощи, дыни и овощи, еда, треугольник, дыня png  | PNGW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29" t="8490" r="11531" b="1854"/>
          <a:stretch/>
        </p:blipFill>
        <p:spPr bwMode="auto">
          <a:xfrm>
            <a:off x="5653309" y="1462837"/>
            <a:ext cx="789710" cy="91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лубника векторный рисунок ПНГ на Прозрачном Фоне • Скачать PNG клубника  векторный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29" y="1704118"/>
            <a:ext cx="474431" cy="5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915816" y="2283718"/>
            <a:ext cx="136815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950666" y="2272717"/>
            <a:ext cx="158664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113375" y="2272717"/>
            <a:ext cx="136815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4" descr="клубника векторный рисунок ПНГ на Прозрачном Фоне • Скачать PNG клубника  векторный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231" y="1693117"/>
            <a:ext cx="474431" cy="5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5784302" y="2249856"/>
            <a:ext cx="0" cy="13944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1" name="Picture 4" descr="клубника векторный рисунок ПНГ на Прозрачном Фоне • Скачать PNG клубника  векторный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66" y="1702981"/>
            <a:ext cx="474431" cy="5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>
            <a:off x="1531774" y="2249856"/>
            <a:ext cx="0" cy="13944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2" name="Picture 4" descr="клубника векторный рисунок ПНГ на Прозрачном Фоне • Скачать PNG клубника  векторный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0" y="1702981"/>
            <a:ext cx="474431" cy="5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единительная линия 34"/>
          <p:cNvCxnSpPr/>
          <p:nvPr/>
        </p:nvCxnSpPr>
        <p:spPr>
          <a:xfrm>
            <a:off x="3604202" y="2249856"/>
            <a:ext cx="0" cy="13944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7797451" y="2244273"/>
            <a:ext cx="0" cy="13944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53107" y="2283718"/>
            <a:ext cx="158664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53107" y="2389299"/>
            <a:ext cx="353086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950666" y="2378298"/>
            <a:ext cx="353086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360526" y="1787073"/>
            <a:ext cx="478732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558085" y="1787073"/>
            <a:ext cx="478732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558085" y="167041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5</a:t>
            </a:r>
            <a:endParaRPr lang="en-US" sz="40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35202" y="167041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8</a:t>
            </a:r>
            <a:endParaRPr lang="en-US" sz="40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2" name="Picture 4" descr="клубника векторный рисунок ПНГ на Прозрачном Фоне • Скачать PNG клубника  векторный рисуно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17" y="1787073"/>
            <a:ext cx="474431" cy="4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Равнобедренный треугольник 25"/>
          <p:cNvSpPr/>
          <p:nvPr/>
        </p:nvSpPr>
        <p:spPr>
          <a:xfrm>
            <a:off x="6663465" y="2389298"/>
            <a:ext cx="393797" cy="39847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2424514" y="2378298"/>
            <a:ext cx="393797" cy="39847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4" descr="клубника векторный рисунок ПНГ на Прозрачном Фоне • Скачать PNG клубника  векторный рисуно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95" y="3075806"/>
            <a:ext cx="474431" cy="5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91879" y="3041282"/>
            <a:ext cx="107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47" name="Picture 2" descr="Арбуз Suikawari Tokyo Fruit Овощи, дыни и овощи, еда, треугольник, дыня png  | PNGWi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29" t="8490" r="11531" b="1854"/>
          <a:stretch/>
        </p:blipFill>
        <p:spPr bwMode="auto">
          <a:xfrm>
            <a:off x="4788024" y="2907875"/>
            <a:ext cx="789710" cy="91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633183" y="3003798"/>
            <a:ext cx="1072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465327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  <p:bldP spid="10" grpId="0"/>
      <p:bldP spid="11" grpId="0"/>
      <p:bldP spid="46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ame template with happy kids smiling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31173" y="0"/>
            <a:ext cx="9112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996950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139-bet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5-misol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39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24294" y="400482"/>
            <a:ext cx="663330" cy="576064"/>
          </a:xfrm>
          <a:prstGeom prst="ellipse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3435" y="317154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0452" y="1347614"/>
            <a:ext cx="2724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-10 = 10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2575718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30 + </a:t>
            </a:r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70</a:t>
            </a:r>
          </a:p>
        </p:txBody>
      </p:sp>
      <p:pic>
        <p:nvPicPr>
          <p:cNvPr id="26" name="Picture 2" descr="Welva. Просто, как включить свет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31790"/>
            <a:ext cx="1894706" cy="181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26749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Tenglamalarni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yechamiz</a:t>
            </a: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(139-bet)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359420"/>
            <a:ext cx="2724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100 -</a:t>
            </a:r>
            <a:r>
              <a:rPr lang="en-US" sz="4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4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90</a:t>
            </a:r>
            <a:endParaRPr lang="ru-RU" sz="4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587"/>
            <a:ext cx="9144000" cy="612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563638"/>
            <a:ext cx="48078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4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40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Шаблоны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26"/>
            <a:ext cx="9144000" cy="50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1131590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 </a:t>
            </a:r>
            <a:r>
              <a:rPr 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5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Tenglamalar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(17-dars. 138-bet)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06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ame template with happy kids smiling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/>
        </p:blipFill>
        <p:spPr bwMode="auto">
          <a:xfrm>
            <a:off x="31173" y="0"/>
            <a:ext cx="91128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786920"/>
            <a:ext cx="54726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</a:t>
            </a:r>
            <a:r>
              <a:rPr lang="en-US" sz="4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137-bet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5-misol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36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24294" y="400482"/>
            <a:ext cx="663330" cy="57606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30379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366" y="1203598"/>
            <a:ext cx="272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: 2 = 9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26749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Tenglamalarni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yechamiz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(137-bet)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1974" y="1210732"/>
            <a:ext cx="272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: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5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6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710" y="1968325"/>
            <a:ext cx="272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9 · 2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5670" y="2749390"/>
            <a:ext cx="272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18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6302" y="1199107"/>
            <a:ext cx="2095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: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8476" y="1979949"/>
            <a:ext cx="272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6 · 5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8476" y="2733566"/>
            <a:ext cx="272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30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6302" y="1980173"/>
            <a:ext cx="2095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8 · 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6352" y="2729589"/>
            <a:ext cx="2095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64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24294" y="400482"/>
            <a:ext cx="663330" cy="57606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9130" y="30379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5.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5084" y="1347614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16 : </a:t>
            </a:r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26749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Tenglamalarni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yechamiz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(137-bet)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066" y="1203598"/>
            <a:ext cx="27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32</a:t>
            </a:r>
            <a:r>
              <a:rPr lang="en-US" sz="44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5400" i="1" dirty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121113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: 9 = 9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2708170"/>
            <a:ext cx="1740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7843" y="2890264"/>
            <a:ext cx="1726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3260" y="2710829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81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604" y="1966069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  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= 9 · 9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5856" y="2117055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16 : 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12160" y="1956267"/>
            <a:ext cx="27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 smtClean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32 : 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24294" y="400482"/>
            <a:ext cx="663330" cy="57606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30379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6096" y="1818630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34 + </a:t>
            </a:r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51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5366" y="251639"/>
            <a:ext cx="6241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Matematik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diktant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(138-bet)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2547067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51 - 34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36096" y="336383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5615" y="849655"/>
            <a:ext cx="765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Tenglamalar</a:t>
            </a:r>
            <a:r>
              <a:rPr lang="en-US" sz="4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tuzamiz</a:t>
            </a:r>
            <a:r>
              <a:rPr lang="en-US" sz="4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4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yechamiz</a:t>
            </a:r>
            <a:r>
              <a:rPr lang="en-US" sz="4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6200000">
            <a:off x="1414624" y="1070554"/>
            <a:ext cx="2160238" cy="3722470"/>
          </a:xfrm>
          <a:prstGeom prst="wedgeRoundRectCallout">
            <a:avLst>
              <a:gd name="adj1" fmla="val 28093"/>
              <a:gd name="adj2" fmla="val 7387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9576" y="2054625"/>
            <a:ext cx="3967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1-qo‘shiluvchi 34,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yig‘indi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51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2-qo‘shiluvchi – 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905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5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24294" y="400482"/>
            <a:ext cx="663330" cy="57606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30379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1635646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99 - </a:t>
            </a:r>
            <a:r>
              <a:rPr lang="en-US" sz="5400" i="1" dirty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49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5366" y="251639"/>
            <a:ext cx="6241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Matematik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diktant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(138-bet)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2364083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99 - 49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52120" y="318085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5615" y="849655"/>
            <a:ext cx="765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Tenglamalar</a:t>
            </a:r>
            <a:r>
              <a:rPr lang="en-US" sz="4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tuzamiz</a:t>
            </a:r>
            <a:r>
              <a:rPr lang="en-US" sz="4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4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yechamiz</a:t>
            </a:r>
            <a:r>
              <a:rPr lang="en-US" sz="4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6200000">
            <a:off x="1414624" y="1070554"/>
            <a:ext cx="2160238" cy="3722470"/>
          </a:xfrm>
          <a:prstGeom prst="wedgeRoundRectCallout">
            <a:avLst>
              <a:gd name="adj1" fmla="val 28093"/>
              <a:gd name="adj2" fmla="val 7387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49576" y="2054625"/>
            <a:ext cx="39676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Kamayuvchi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99,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ayirma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49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Ayriluvchi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– 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30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24294" y="400482"/>
            <a:ext cx="663330" cy="57606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9552" y="303792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1.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28" y="1818630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 · </a:t>
            </a:r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36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5366" y="251639"/>
            <a:ext cx="6241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Matematik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diktant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(138-bet)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2547067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36 :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24128" y="3363838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ru-RU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9</a:t>
            </a:r>
            <a:endParaRPr lang="en-US" sz="3600" b="1" dirty="0" smtClean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5" y="849655"/>
            <a:ext cx="765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Tenglamalar</a:t>
            </a:r>
            <a:r>
              <a:rPr lang="en-US" sz="4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tuzamiz</a:t>
            </a:r>
            <a:r>
              <a:rPr lang="en-US" sz="4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va</a:t>
            </a:r>
            <a:r>
              <a:rPr lang="en-US" sz="4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yechamiz</a:t>
            </a:r>
            <a:r>
              <a:rPr lang="en-US" sz="4000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3600" i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 rot="16200000">
            <a:off x="1654570" y="830607"/>
            <a:ext cx="2160238" cy="4202363"/>
          </a:xfrm>
          <a:prstGeom prst="wedgeRoundRectCallout">
            <a:avLst>
              <a:gd name="adj1" fmla="val 26650"/>
              <a:gd name="adj2" fmla="val 64228"/>
              <a:gd name="adj3" fmla="val 16667"/>
            </a:avLst>
          </a:prstGeom>
          <a:solidFill>
            <a:srgbClr val="6CFC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69415" y="2054624"/>
            <a:ext cx="4498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1-ko‘paytuvchi 4,</a:t>
            </a:r>
          </a:p>
          <a:p>
            <a:r>
              <a:rPr lang="en-US" sz="36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ko‘paytma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36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ga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teng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2-</a:t>
            </a:r>
            <a:r>
              <a:rPr lang="en-US" sz="3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ko‘paytuvchi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– ?</a:t>
            </a:r>
            <a:endParaRPr lang="ru-RU" sz="32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7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Набор № 2. &quot;Рамки&quot; - Клипарты - Каталог статей - Медиаур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8" y="7937"/>
            <a:ext cx="9270667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24294" y="400482"/>
            <a:ext cx="663330" cy="57606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2" descr="Happy School Children With Big Books Stock Photo, Picture And Royalty Free  Image. Image 83226843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3785" y="30379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2.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894" y="1234297"/>
            <a:ext cx="272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- 18 = 50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0535" y="1210509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40 + </a:t>
            </a:r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65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9632" y="26749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Tenglamalarni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yechamiz</a:t>
            </a:r>
            <a:r>
              <a:rPr lang="en-US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(138-bet)</a:t>
            </a:r>
            <a:endParaRPr lang="ru-RU" sz="36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1059582"/>
            <a:ext cx="27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44 - </a:t>
            </a:r>
            <a:r>
              <a:rPr lang="en-US" sz="5400" i="1" dirty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21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238" y="1999024"/>
            <a:ext cx="272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50 + 18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702" y="2768465"/>
            <a:ext cx="272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68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1851670"/>
            <a:ext cx="27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44 - 21</a:t>
            </a:r>
            <a:endParaRPr lang="ru-RU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2643758"/>
            <a:ext cx="27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solidFill>
                  <a:srgbClr val="002060"/>
                </a:solidFill>
                <a:latin typeface="Gabriola" panose="04040605051002020D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x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23</a:t>
            </a:r>
            <a:endParaRPr lang="ru-RU" sz="3600" b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0535" y="1979950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65 - 40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0535" y="2749391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</a:t>
            </a:r>
            <a:r>
              <a:rPr lang="en-US" sz="3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sz="3600" b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4059929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394</Words>
  <Application>Microsoft Office PowerPoint</Application>
  <PresentationFormat>Экран (16:9)</PresentationFormat>
  <Paragraphs>107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37</cp:revision>
  <dcterms:created xsi:type="dcterms:W3CDTF">2021-10-05T15:53:10Z</dcterms:created>
  <dcterms:modified xsi:type="dcterms:W3CDTF">2021-12-12T14:06:09Z</dcterms:modified>
</cp:coreProperties>
</file>