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3" r:id="rId5"/>
    <p:sldId id="265" r:id="rId6"/>
    <p:sldId id="266" r:id="rId7"/>
    <p:sldId id="256" r:id="rId8"/>
    <p:sldId id="264" r:id="rId9"/>
    <p:sldId id="267" r:id="rId10"/>
    <p:sldId id="262" r:id="rId11"/>
    <p:sldId id="268" r:id="rId12"/>
    <p:sldId id="259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rame with school supplies 1 Wall Mural • Pixers® - We live to 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1002315"/>
            <a:ext cx="491390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</a:rPr>
              <a:t>Matematika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6000" dirty="0" smtClean="0">
                <a:solidFill>
                  <a:srgbClr val="FF0000"/>
                </a:solidFill>
              </a:rPr>
              <a:t>	  2-sinf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05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ackboard and cute child with books Royalty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0"/>
          <a:stretch/>
        </p:blipFill>
        <p:spPr bwMode="auto">
          <a:xfrm>
            <a:off x="13645" y="13936"/>
            <a:ext cx="9130355" cy="515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008548"/>
            <a:ext cx="507158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    </a:t>
            </a:r>
            <a:r>
              <a:rPr lang="en-US" sz="4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4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topshiriq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  139-bet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6-misol</a:t>
            </a:r>
            <a:endParaRPr lang="ru-RU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endParaRPr lang="ru-RU" sz="5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sz="54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72476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321800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</a:rPr>
              <a:t>Taqqoslaymiz</a:t>
            </a:r>
            <a:r>
              <a:rPr lang="en-US" sz="4400" dirty="0" smtClean="0">
                <a:solidFill>
                  <a:srgbClr val="002060"/>
                </a:solidFill>
              </a:rPr>
              <a:t>. </a:t>
            </a:r>
            <a:r>
              <a:rPr lang="en-US" sz="4000" dirty="0" smtClean="0">
                <a:solidFill>
                  <a:srgbClr val="002060"/>
                </a:solidFill>
              </a:rPr>
              <a:t>(139-bet)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455953"/>
            <a:ext cx="740908" cy="67563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1954" y="491956"/>
            <a:ext cx="648072" cy="60363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3814" y="423704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6.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990" y="1349355"/>
            <a:ext cx="4454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26 + 4 · 3      3 · 4 + 26		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118" y="3509595"/>
            <a:ext cx="4385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54 : 9 · 6        6 · 9 : 54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118" y="2069435"/>
            <a:ext cx="4385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8 + 8 · 6         6 + 8 · 8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4118" y="2789515"/>
            <a:ext cx="4385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8 · 8 - 20        6 · 6 + 20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627784" y="1457747"/>
            <a:ext cx="504056" cy="43030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627784" y="2177446"/>
            <a:ext cx="504056" cy="43030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645993" y="2897526"/>
            <a:ext cx="504056" cy="43030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645993" y="3617606"/>
            <a:ext cx="504056" cy="43030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8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1" descr="D:\526-5263211_children-writing-clipart-hd-png-downlo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2603211"/>
            <a:ext cx="2304256" cy="2016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0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ы для детских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1131590"/>
            <a:ext cx="63155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LA Suggested Resources - The Plainfield Public School Distric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7694"/>
            <a:ext cx="4464496" cy="277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4411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ackboard and cute child with books Royalty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0"/>
          <a:stretch/>
        </p:blipFill>
        <p:spPr bwMode="auto">
          <a:xfrm>
            <a:off x="13645" y="0"/>
            <a:ext cx="9130355" cy="515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627534"/>
            <a:ext cx="376032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    </a:t>
            </a:r>
            <a:r>
              <a:rPr lang="en-US" sz="5400" dirty="0" err="1" smtClean="0">
                <a:solidFill>
                  <a:srgbClr val="FFFF00"/>
                </a:solidFill>
              </a:rPr>
              <a:t>Mavzu</a:t>
            </a:r>
            <a:r>
              <a:rPr lang="en-US" sz="5400" dirty="0" smtClean="0">
                <a:solidFill>
                  <a:srgbClr val="FFFF00"/>
                </a:solidFill>
              </a:rPr>
              <a:t>: </a:t>
            </a:r>
          </a:p>
          <a:p>
            <a:r>
              <a:rPr lang="en-US" sz="5400" dirty="0" err="1" smtClean="0">
                <a:solidFill>
                  <a:srgbClr val="FFFF00"/>
                </a:solidFill>
              </a:rPr>
              <a:t>Tenglamalar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5400" dirty="0" smtClean="0">
                <a:solidFill>
                  <a:srgbClr val="FFFF00"/>
                </a:solidFill>
              </a:rPr>
              <a:t> (</a:t>
            </a:r>
            <a:r>
              <a:rPr lang="en-US" sz="5400" dirty="0" err="1" smtClean="0">
                <a:solidFill>
                  <a:srgbClr val="FFFF00"/>
                </a:solidFill>
              </a:rPr>
              <a:t>takrorlash</a:t>
            </a:r>
            <a:r>
              <a:rPr lang="en-US" sz="5400" dirty="0" smtClean="0">
                <a:solidFill>
                  <a:srgbClr val="FFFF00"/>
                </a:solidFill>
              </a:rPr>
              <a:t>)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19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ackboard and cute child with books Royalty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0"/>
          <a:stretch/>
        </p:blipFill>
        <p:spPr bwMode="auto">
          <a:xfrm>
            <a:off x="13645" y="13936"/>
            <a:ext cx="9130355" cy="515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15328"/>
            <a:ext cx="4921540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    </a:t>
            </a:r>
            <a:r>
              <a:rPr lang="en-US" sz="40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4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topshiriqni</a:t>
            </a:r>
            <a:endParaRPr lang="en-US" sz="4000" dirty="0" smtClean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	 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sz="40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tekshirish</a:t>
            </a:r>
            <a:r>
              <a:rPr lang="en-US" sz="4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  139-bet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5-misol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endParaRPr lang="ru-RU" sz="5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sz="54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6643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75" y="-18381"/>
            <a:ext cx="9270667" cy="525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24294" y="400482"/>
            <a:ext cx="663330" cy="57606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3435" y="317154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5.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375" y="1344134"/>
            <a:ext cx="2724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- 10 = 10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3867" y="1371097"/>
            <a:ext cx="2720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30 + </a:t>
            </a:r>
            <a:r>
              <a:rPr lang="en-US" sz="4400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70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616" y="267494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Tenglamalarni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yechamiz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(139-bet)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1371097"/>
            <a:ext cx="2724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100 - </a:t>
            </a:r>
            <a:r>
              <a:rPr lang="en-US" sz="4400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90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382" y="2113575"/>
            <a:ext cx="2724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10 + 10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382" y="2883016"/>
            <a:ext cx="1934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20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2140538"/>
            <a:ext cx="2724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100 - 90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7864" y="2900113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10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3866" y="2123977"/>
            <a:ext cx="2720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70 - 30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3866" y="2893418"/>
            <a:ext cx="2254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40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050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8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77382" y="400482"/>
            <a:ext cx="591322" cy="57606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0379" y="303793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1.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8" y="1419622"/>
            <a:ext cx="310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(35 – 15) + 27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26749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Ifodalarning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qiymatini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(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139-bet)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68" y="2252552"/>
            <a:ext cx="310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56 – (4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·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7)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568" y="3219822"/>
            <a:ext cx="310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100 – (9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·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3)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47864" y="1417784"/>
            <a:ext cx="310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 20 + 27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48064" y="1417783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= 47</a:t>
            </a:r>
            <a:endParaRPr lang="ru-RU" sz="28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71801" y="225255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 56 – 28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0" y="2252551"/>
            <a:ext cx="115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 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28</a:t>
            </a:r>
            <a:endParaRPr lang="ru-RU" sz="28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87825" y="3219821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 100 – 27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4048" y="3219820"/>
            <a:ext cx="134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 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73</a:t>
            </a:r>
            <a:endParaRPr lang="ru-RU" sz="28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8873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8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77382" y="400482"/>
            <a:ext cx="591322" cy="57606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0379" y="303793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2.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0744" y="994410"/>
            <a:ext cx="2782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12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: (2 + 4)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267494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Hisoblaymiz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(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139-bet)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5142" y="1590993"/>
            <a:ext cx="2651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(5 + 3) · 6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5577" y="225255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(7 + 2) · 8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72643" y="994288"/>
            <a:ext cx="1843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 12 : 6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3968" y="994287"/>
            <a:ext cx="845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= 2</a:t>
            </a:r>
            <a:endParaRPr lang="ru-RU" sz="28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79708" y="1606220"/>
            <a:ext cx="1786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 8 · 6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41703" y="1609171"/>
            <a:ext cx="115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 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48</a:t>
            </a:r>
            <a:endParaRPr lang="ru-RU" sz="28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41607" y="2253285"/>
            <a:ext cx="1570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 9 · 8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49180" y="2253285"/>
            <a:ext cx="134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 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72</a:t>
            </a:r>
            <a:endParaRPr lang="ru-RU" sz="28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2859783"/>
            <a:ext cx="2409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45 : (4 + 5)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5142" y="3466596"/>
            <a:ext cx="235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24 : (7 + 1)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622" y="4108890"/>
            <a:ext cx="2481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63 : (17 - 8)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90251" y="2862745"/>
            <a:ext cx="156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 45 : 9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37212" y="2859782"/>
            <a:ext cx="134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 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50060" y="3483119"/>
            <a:ext cx="1721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 24 : 8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53912" y="3487377"/>
            <a:ext cx="134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 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50004" y="4108889"/>
            <a:ext cx="1670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 63: 9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09408" y="4104080"/>
            <a:ext cx="134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 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4" name="Picture 8" descr="D:\330-3309042_transparent-kids-listening-clipart-kids-writing-clipart-h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9743"/>
            <a:ext cx="2664296" cy="22384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1034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8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24294" y="400482"/>
            <a:ext cx="663330" cy="576064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73785" y="303793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26749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Ifodalar</a:t>
            </a:r>
            <a:r>
              <a:rPr lang="en-US" sz="36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tuzamiz</a:t>
            </a:r>
            <a:r>
              <a:rPr lang="en-US" sz="36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qiymatini</a:t>
            </a:r>
            <a:r>
              <a:rPr lang="en-US" sz="36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topamiz</a:t>
            </a:r>
            <a:r>
              <a:rPr lang="en-US" sz="3600" dirty="0">
                <a:solidFill>
                  <a:srgbClr val="C00000"/>
                </a:solidFill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				(</a:t>
            </a:r>
            <a:r>
              <a:rPr lang="en-US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139-bet</a:t>
            </a:r>
            <a:r>
              <a:rPr lang="en-US" sz="32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)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6" t="26131" r="26868" b="59963"/>
          <a:stretch/>
        </p:blipFill>
        <p:spPr bwMode="auto">
          <a:xfrm>
            <a:off x="840663" y="1626538"/>
            <a:ext cx="7344816" cy="180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755575" y="3207246"/>
            <a:ext cx="541737" cy="3726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7896" y="2215274"/>
            <a:ext cx="901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11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2312" y="2208026"/>
            <a:ext cx="901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11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104" y="2215274"/>
            <a:ext cx="901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11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2200" y="2208025"/>
            <a:ext cx="901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704" y="2208024"/>
            <a:ext cx="901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30</a:t>
            </a:r>
            <a:endParaRPr lang="ru-RU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49349" y="2208023"/>
            <a:ext cx="901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24</a:t>
            </a:r>
            <a:endParaRPr lang="ru-RU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4440" y="2201737"/>
            <a:ext cx="901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28</a:t>
            </a:r>
            <a:endParaRPr lang="ru-RU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2320" y="2198594"/>
            <a:ext cx="901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14</a:t>
            </a:r>
            <a:endParaRPr lang="ru-RU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9658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8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24294" y="400482"/>
            <a:ext cx="663330" cy="576064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3785" y="303793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4.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00192" y="1191499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80 : </a:t>
            </a:r>
            <a:r>
              <a:rPr lang="en-US" sz="4400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9632" y="267494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Tenglamalarni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yechamiz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(139-bet)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1059582"/>
            <a:ext cx="272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i="1" dirty="0">
                <a:solidFill>
                  <a:srgbClr val="002060"/>
                </a:solidFill>
                <a:latin typeface="Gabriola" panose="04040605051002020D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x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+ 12 = 33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9872" y="1826688"/>
            <a:ext cx="272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solidFill>
                  <a:srgbClr val="002060"/>
                </a:solidFill>
                <a:latin typeface="Gabriola" panose="04040605051002020D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x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= 33 - 12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7864" y="2643758"/>
            <a:ext cx="272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solidFill>
                  <a:srgbClr val="002060"/>
                </a:solidFill>
                <a:latin typeface="Gabriola" panose="04040605051002020D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x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= 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21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93055" y="1979950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80 : 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93055" y="2749391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3766" y="1074743"/>
            <a:ext cx="272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i="1" dirty="0">
                <a:solidFill>
                  <a:srgbClr val="002060"/>
                </a:solidFill>
                <a:latin typeface="Gabriola" panose="04040605051002020D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x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- 10 = 32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3662" y="1851670"/>
            <a:ext cx="272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solidFill>
                  <a:srgbClr val="002060"/>
                </a:solidFill>
                <a:latin typeface="Gabriola" panose="04040605051002020D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x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= 32 + 10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3662" y="2643758"/>
            <a:ext cx="272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solidFill>
                  <a:srgbClr val="002060"/>
                </a:solidFill>
                <a:latin typeface="Gabriola" panose="04040605051002020D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x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= 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42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2322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8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24294" y="400482"/>
            <a:ext cx="663330" cy="576064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73785" y="303793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5.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303793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Chizma</a:t>
            </a:r>
            <a:r>
              <a:rPr lang="en-US" sz="36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ifoda</a:t>
            </a:r>
            <a:r>
              <a:rPr lang="en-US" sz="36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tuzamiz</a:t>
            </a:r>
            <a:r>
              <a:rPr lang="en-US" sz="36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qiymatini</a:t>
            </a:r>
            <a:r>
              <a:rPr lang="en-US" sz="36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topamiz</a:t>
            </a:r>
            <a:r>
              <a:rPr lang="en-US" sz="3600" dirty="0">
                <a:solidFill>
                  <a:srgbClr val="C00000"/>
                </a:solidFill>
                <a:cs typeface="Times New Roman" panose="02020603050405020304" pitchFamily="18" charset="0"/>
              </a:rPr>
              <a:t>. </a:t>
            </a:r>
            <a:r>
              <a:rPr lang="en-US" sz="36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(</a:t>
            </a:r>
            <a:r>
              <a:rPr lang="en-US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139-bet</a:t>
            </a:r>
            <a:r>
              <a:rPr lang="en-US" sz="32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)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9" t="57853" r="29340" b="33436"/>
          <a:stretch/>
        </p:blipFill>
        <p:spPr bwMode="auto">
          <a:xfrm>
            <a:off x="855959" y="1871830"/>
            <a:ext cx="7604473" cy="127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6073" y="3528112"/>
            <a:ext cx="1613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· 5 =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3531415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 · 3 =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9452" y="352811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15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352811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15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7166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349</Words>
  <Application>Microsoft Office PowerPoint</Application>
  <PresentationFormat>Экран (16:9)</PresentationFormat>
  <Paragraphs>87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10</cp:revision>
  <dcterms:created xsi:type="dcterms:W3CDTF">2021-12-14T09:38:16Z</dcterms:created>
  <dcterms:modified xsi:type="dcterms:W3CDTF">2021-12-14T15:12:17Z</dcterms:modified>
</cp:coreProperties>
</file>