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7"/>
  </p:notesMasterIdLst>
  <p:sldIdLst>
    <p:sldId id="256" r:id="rId2"/>
    <p:sldId id="260" r:id="rId3"/>
    <p:sldId id="332" r:id="rId4"/>
    <p:sldId id="334" r:id="rId5"/>
    <p:sldId id="321" r:id="rId6"/>
    <p:sldId id="322" r:id="rId7"/>
    <p:sldId id="323" r:id="rId8"/>
    <p:sldId id="324" r:id="rId9"/>
    <p:sldId id="325" r:id="rId10"/>
    <p:sldId id="326" r:id="rId11"/>
    <p:sldId id="327" r:id="rId12"/>
    <p:sldId id="328" r:id="rId13"/>
    <p:sldId id="331" r:id="rId14"/>
    <p:sldId id="330" r:id="rId15"/>
    <p:sldId id="258" r:id="rId1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Gloria Hallelujah" panose="020B0604020202020204" charset="0"/>
      <p:regular r:id="rId22"/>
    </p:embeddedFont>
    <p:embeddedFont>
      <p:font typeface="Fira Sans Extra Condensed" panose="020B0604020202020204" charset="0"/>
      <p:regular r:id="rId23"/>
      <p:bold r:id="rId24"/>
      <p:italic r:id="rId25"/>
      <p:boldItalic r:id="rId26"/>
    </p:embeddedFont>
    <p:embeddedFont>
      <p:font typeface="Raleway SemiBold" panose="020B0604020202020204" charset="-52"/>
      <p:regular r:id="rId27"/>
      <p:bold r:id="rId28"/>
      <p:italic r:id="rId29"/>
      <p:boldItalic r:id="rId30"/>
    </p:embeddedFont>
    <p:embeddedFont>
      <p:font typeface="Raleway" panose="020B0604020202020204" charset="-52"/>
      <p:regular r:id="rId31"/>
      <p:bold r:id="rId32"/>
      <p:italic r:id="rId33"/>
      <p:boldItalic r:id="rId34"/>
    </p:embeddedFont>
    <p:embeddedFont>
      <p:font typeface="Cambria Math" panose="02040503050406030204" pitchFamily="18" charset="0"/>
      <p:regular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AEEF"/>
    <a:srgbClr val="E5A6BF"/>
    <a:srgbClr val="E3F2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7462AF5-AF6F-4B38-81E5-751DDED5E0A0}">
  <a:tblStyle styleId="{F7462AF5-AF6F-4B38-81E5-751DDED5E0A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191" autoAdjust="0"/>
    <p:restoredTop sz="94660"/>
  </p:normalViewPr>
  <p:slideViewPr>
    <p:cSldViewPr snapToGrid="0">
      <p:cViewPr>
        <p:scale>
          <a:sx n="100" d="100"/>
          <a:sy n="100" d="100"/>
        </p:scale>
        <p:origin x="366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tableStyles" Target="tableStyles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51358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0" name="Google Shape;8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7116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gccf3902700_0_9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4" name="Google Shape;964;gccf3902700_0_9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1997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gccdb39284a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3" name="Google Shape;913;gccdb39284a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90219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7114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gccdb39284a_0_8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7" name="Google Shape;927;gccdb39284a_0_8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57839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69007" y="-101129"/>
            <a:ext cx="2299567" cy="1009729"/>
          </a:xfrm>
          <a:custGeom>
            <a:avLst/>
            <a:gdLst/>
            <a:ahLst/>
            <a:cxnLst/>
            <a:rect l="l" t="t" r="r" b="b"/>
            <a:pathLst>
              <a:path w="14457" h="6348" extrusionOk="0">
                <a:moveTo>
                  <a:pt x="0" y="1"/>
                </a:moveTo>
                <a:lnTo>
                  <a:pt x="0" y="6160"/>
                </a:lnTo>
                <a:cubicBezTo>
                  <a:pt x="307" y="6283"/>
                  <a:pt x="641" y="6348"/>
                  <a:pt x="972" y="6348"/>
                </a:cubicBezTo>
                <a:cubicBezTo>
                  <a:pt x="1431" y="6348"/>
                  <a:pt x="1886" y="6223"/>
                  <a:pt x="2259" y="5957"/>
                </a:cubicBezTo>
                <a:cubicBezTo>
                  <a:pt x="2971" y="5450"/>
                  <a:pt x="3272" y="4560"/>
                  <a:pt x="3620" y="3758"/>
                </a:cubicBezTo>
                <a:cubicBezTo>
                  <a:pt x="3967" y="2955"/>
                  <a:pt x="4504" y="2110"/>
                  <a:pt x="5362" y="1938"/>
                </a:cubicBezTo>
                <a:cubicBezTo>
                  <a:pt x="5472" y="1916"/>
                  <a:pt x="5582" y="1906"/>
                  <a:pt x="5692" y="1906"/>
                </a:cubicBezTo>
                <a:cubicBezTo>
                  <a:pt x="6160" y="1906"/>
                  <a:pt x="6628" y="2081"/>
                  <a:pt x="7080" y="2232"/>
                </a:cubicBezTo>
                <a:cubicBezTo>
                  <a:pt x="7585" y="2401"/>
                  <a:pt x="8141" y="2535"/>
                  <a:pt x="8672" y="2535"/>
                </a:cubicBezTo>
                <a:cubicBezTo>
                  <a:pt x="9138" y="2535"/>
                  <a:pt x="9586" y="2431"/>
                  <a:pt x="9965" y="2156"/>
                </a:cubicBezTo>
                <a:cubicBezTo>
                  <a:pt x="10504" y="1765"/>
                  <a:pt x="10846" y="1060"/>
                  <a:pt x="11419" y="789"/>
                </a:cubicBezTo>
                <a:lnTo>
                  <a:pt x="11420" y="789"/>
                </a:lnTo>
                <a:cubicBezTo>
                  <a:pt x="11436" y="781"/>
                  <a:pt x="11452" y="774"/>
                  <a:pt x="11469" y="767"/>
                </a:cubicBezTo>
                <a:cubicBezTo>
                  <a:pt x="11544" y="736"/>
                  <a:pt x="11623" y="712"/>
                  <a:pt x="11706" y="696"/>
                </a:cubicBezTo>
                <a:cubicBezTo>
                  <a:pt x="11777" y="683"/>
                  <a:pt x="11848" y="678"/>
                  <a:pt x="11919" y="678"/>
                </a:cubicBezTo>
                <a:cubicBezTo>
                  <a:pt x="12271" y="678"/>
                  <a:pt x="12623" y="809"/>
                  <a:pt x="12978" y="824"/>
                </a:cubicBezTo>
                <a:cubicBezTo>
                  <a:pt x="12999" y="824"/>
                  <a:pt x="13020" y="825"/>
                  <a:pt x="13041" y="825"/>
                </a:cubicBezTo>
                <a:cubicBezTo>
                  <a:pt x="13511" y="825"/>
                  <a:pt x="13977" y="611"/>
                  <a:pt x="14281" y="253"/>
                </a:cubicBezTo>
                <a:cubicBezTo>
                  <a:pt x="14348" y="175"/>
                  <a:pt x="14407" y="90"/>
                  <a:pt x="14457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311600" y="3147069"/>
            <a:ext cx="4163302" cy="2268390"/>
          </a:xfrm>
          <a:custGeom>
            <a:avLst/>
            <a:gdLst/>
            <a:ahLst/>
            <a:cxnLst/>
            <a:rect l="l" t="t" r="r" b="b"/>
            <a:pathLst>
              <a:path w="26174" h="14261" extrusionOk="0">
                <a:moveTo>
                  <a:pt x="4863" y="0"/>
                </a:moveTo>
                <a:cubicBezTo>
                  <a:pt x="4600" y="0"/>
                  <a:pt x="4337" y="25"/>
                  <a:pt x="4079" y="86"/>
                </a:cubicBezTo>
                <a:cubicBezTo>
                  <a:pt x="3577" y="206"/>
                  <a:pt x="3127" y="469"/>
                  <a:pt x="2736" y="803"/>
                </a:cubicBezTo>
                <a:cubicBezTo>
                  <a:pt x="1930" y="1492"/>
                  <a:pt x="1836" y="3135"/>
                  <a:pt x="799" y="3280"/>
                </a:cubicBezTo>
                <a:cubicBezTo>
                  <a:pt x="128" y="3374"/>
                  <a:pt x="0" y="4462"/>
                  <a:pt x="66" y="4462"/>
                </a:cubicBezTo>
                <a:cubicBezTo>
                  <a:pt x="68" y="4462"/>
                  <a:pt x="70" y="4461"/>
                  <a:pt x="72" y="4459"/>
                </a:cubicBezTo>
                <a:lnTo>
                  <a:pt x="72" y="4459"/>
                </a:lnTo>
                <a:cubicBezTo>
                  <a:pt x="67" y="5698"/>
                  <a:pt x="63" y="6939"/>
                  <a:pt x="59" y="8179"/>
                </a:cubicBezTo>
                <a:cubicBezTo>
                  <a:pt x="56" y="8831"/>
                  <a:pt x="53" y="9483"/>
                  <a:pt x="51" y="10135"/>
                </a:cubicBezTo>
                <a:cubicBezTo>
                  <a:pt x="50" y="10457"/>
                  <a:pt x="49" y="10777"/>
                  <a:pt x="48" y="11099"/>
                </a:cubicBezTo>
                <a:cubicBezTo>
                  <a:pt x="47" y="11393"/>
                  <a:pt x="48" y="11687"/>
                  <a:pt x="100" y="11976"/>
                </a:cubicBezTo>
                <a:cubicBezTo>
                  <a:pt x="186" y="12456"/>
                  <a:pt x="458" y="12928"/>
                  <a:pt x="933" y="13108"/>
                </a:cubicBezTo>
                <a:cubicBezTo>
                  <a:pt x="1033" y="13146"/>
                  <a:pt x="1145" y="13169"/>
                  <a:pt x="1252" y="13169"/>
                </a:cubicBezTo>
                <a:cubicBezTo>
                  <a:pt x="1254" y="13169"/>
                  <a:pt x="1257" y="13169"/>
                  <a:pt x="1259" y="13169"/>
                </a:cubicBezTo>
                <a:cubicBezTo>
                  <a:pt x="1388" y="13167"/>
                  <a:pt x="1479" y="13054"/>
                  <a:pt x="1583" y="12989"/>
                </a:cubicBezTo>
                <a:cubicBezTo>
                  <a:pt x="1788" y="12861"/>
                  <a:pt x="2013" y="12777"/>
                  <a:pt x="2247" y="12724"/>
                </a:cubicBezTo>
                <a:cubicBezTo>
                  <a:pt x="2483" y="12671"/>
                  <a:pt x="2724" y="12651"/>
                  <a:pt x="2966" y="12651"/>
                </a:cubicBezTo>
                <a:cubicBezTo>
                  <a:pt x="3233" y="12651"/>
                  <a:pt x="3501" y="12676"/>
                  <a:pt x="3763" y="12707"/>
                </a:cubicBezTo>
                <a:cubicBezTo>
                  <a:pt x="4310" y="12772"/>
                  <a:pt x="4853" y="12875"/>
                  <a:pt x="5400" y="12938"/>
                </a:cubicBezTo>
                <a:cubicBezTo>
                  <a:pt x="6669" y="13085"/>
                  <a:pt x="7946" y="13111"/>
                  <a:pt x="9219" y="13205"/>
                </a:cubicBezTo>
                <a:cubicBezTo>
                  <a:pt x="9860" y="13253"/>
                  <a:pt x="10500" y="13317"/>
                  <a:pt x="11134" y="13424"/>
                </a:cubicBezTo>
                <a:cubicBezTo>
                  <a:pt x="11749" y="13526"/>
                  <a:pt x="12358" y="13663"/>
                  <a:pt x="12967" y="13796"/>
                </a:cubicBezTo>
                <a:cubicBezTo>
                  <a:pt x="14136" y="14051"/>
                  <a:pt x="15300" y="14261"/>
                  <a:pt x="16498" y="14261"/>
                </a:cubicBezTo>
                <a:cubicBezTo>
                  <a:pt x="16552" y="14261"/>
                  <a:pt x="16606" y="14260"/>
                  <a:pt x="16660" y="14259"/>
                </a:cubicBezTo>
                <a:cubicBezTo>
                  <a:pt x="17953" y="14238"/>
                  <a:pt x="19236" y="14050"/>
                  <a:pt x="20525" y="13980"/>
                </a:cubicBezTo>
                <a:cubicBezTo>
                  <a:pt x="21615" y="13919"/>
                  <a:pt x="22718" y="13973"/>
                  <a:pt x="23796" y="13769"/>
                </a:cubicBezTo>
                <a:cubicBezTo>
                  <a:pt x="24313" y="13670"/>
                  <a:pt x="24820" y="13506"/>
                  <a:pt x="25277" y="13242"/>
                </a:cubicBezTo>
                <a:cubicBezTo>
                  <a:pt x="25711" y="12992"/>
                  <a:pt x="26148" y="12628"/>
                  <a:pt x="26165" y="12087"/>
                </a:cubicBezTo>
                <a:cubicBezTo>
                  <a:pt x="26174" y="11806"/>
                  <a:pt x="26071" y="11536"/>
                  <a:pt x="25960" y="11284"/>
                </a:cubicBezTo>
                <a:cubicBezTo>
                  <a:pt x="25831" y="10995"/>
                  <a:pt x="25692" y="10711"/>
                  <a:pt x="25556" y="10424"/>
                </a:cubicBezTo>
                <a:cubicBezTo>
                  <a:pt x="25280" y="9836"/>
                  <a:pt x="25017" y="9241"/>
                  <a:pt x="24726" y="8660"/>
                </a:cubicBezTo>
                <a:cubicBezTo>
                  <a:pt x="24617" y="8443"/>
                  <a:pt x="24475" y="8244"/>
                  <a:pt x="24244" y="8148"/>
                </a:cubicBezTo>
                <a:cubicBezTo>
                  <a:pt x="23992" y="8043"/>
                  <a:pt x="23700" y="8056"/>
                  <a:pt x="23431" y="8053"/>
                </a:cubicBezTo>
                <a:cubicBezTo>
                  <a:pt x="23345" y="8052"/>
                  <a:pt x="23259" y="8052"/>
                  <a:pt x="23173" y="8052"/>
                </a:cubicBezTo>
                <a:cubicBezTo>
                  <a:pt x="22618" y="8052"/>
                  <a:pt x="22062" y="8075"/>
                  <a:pt x="21508" y="8122"/>
                </a:cubicBezTo>
                <a:cubicBezTo>
                  <a:pt x="20999" y="8165"/>
                  <a:pt x="20489" y="8243"/>
                  <a:pt x="19978" y="8243"/>
                </a:cubicBezTo>
                <a:cubicBezTo>
                  <a:pt x="19867" y="8243"/>
                  <a:pt x="19756" y="8239"/>
                  <a:pt x="19645" y="8231"/>
                </a:cubicBezTo>
                <a:cubicBezTo>
                  <a:pt x="19110" y="8189"/>
                  <a:pt x="18609" y="8002"/>
                  <a:pt x="18163" y="7708"/>
                </a:cubicBezTo>
                <a:cubicBezTo>
                  <a:pt x="17269" y="7121"/>
                  <a:pt x="16691" y="6224"/>
                  <a:pt x="16067" y="5381"/>
                </a:cubicBezTo>
                <a:cubicBezTo>
                  <a:pt x="15751" y="4955"/>
                  <a:pt x="15397" y="4546"/>
                  <a:pt x="14929" y="4285"/>
                </a:cubicBezTo>
                <a:cubicBezTo>
                  <a:pt x="14463" y="4025"/>
                  <a:pt x="13935" y="3920"/>
                  <a:pt x="13408" y="3879"/>
                </a:cubicBezTo>
                <a:cubicBezTo>
                  <a:pt x="13154" y="3860"/>
                  <a:pt x="12899" y="3855"/>
                  <a:pt x="12643" y="3855"/>
                </a:cubicBezTo>
                <a:cubicBezTo>
                  <a:pt x="12450" y="3855"/>
                  <a:pt x="12257" y="3858"/>
                  <a:pt x="12064" y="3858"/>
                </a:cubicBezTo>
                <a:cubicBezTo>
                  <a:pt x="11487" y="3858"/>
                  <a:pt x="10912" y="3836"/>
                  <a:pt x="10354" y="3664"/>
                </a:cubicBezTo>
                <a:cubicBezTo>
                  <a:pt x="9893" y="3522"/>
                  <a:pt x="9465" y="3265"/>
                  <a:pt x="9185" y="2863"/>
                </a:cubicBezTo>
                <a:cubicBezTo>
                  <a:pt x="8887" y="2436"/>
                  <a:pt x="8747" y="1924"/>
                  <a:pt x="8473" y="1483"/>
                </a:cubicBezTo>
                <a:cubicBezTo>
                  <a:pt x="7915" y="585"/>
                  <a:pt x="6844" y="273"/>
                  <a:pt x="5861" y="99"/>
                </a:cubicBezTo>
                <a:cubicBezTo>
                  <a:pt x="5533" y="41"/>
                  <a:pt x="5197" y="0"/>
                  <a:pt x="4863" y="0"/>
                </a:cubicBezTo>
                <a:close/>
              </a:path>
            </a:pathLst>
          </a:custGeom>
          <a:solidFill>
            <a:srgbClr val="FF6EA7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386716" y="3243776"/>
            <a:ext cx="2068926" cy="2074970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1086" y="1"/>
                </a:moveTo>
                <a:cubicBezTo>
                  <a:pt x="10136" y="1"/>
                  <a:pt x="9220" y="578"/>
                  <a:pt x="8514" y="1160"/>
                </a:cubicBezTo>
                <a:cubicBezTo>
                  <a:pt x="7734" y="1801"/>
                  <a:pt x="7147" y="2603"/>
                  <a:pt x="6690" y="3499"/>
                </a:cubicBezTo>
                <a:cubicBezTo>
                  <a:pt x="6269" y="4325"/>
                  <a:pt x="5846" y="5241"/>
                  <a:pt x="4914" y="5581"/>
                </a:cubicBezTo>
                <a:cubicBezTo>
                  <a:pt x="3974" y="5923"/>
                  <a:pt x="2923" y="5759"/>
                  <a:pt x="2005" y="6187"/>
                </a:cubicBezTo>
                <a:cubicBezTo>
                  <a:pt x="1188" y="6570"/>
                  <a:pt x="602" y="7349"/>
                  <a:pt x="329" y="8196"/>
                </a:cubicBezTo>
                <a:cubicBezTo>
                  <a:pt x="1" y="9208"/>
                  <a:pt x="140" y="10320"/>
                  <a:pt x="509" y="11301"/>
                </a:cubicBezTo>
                <a:cubicBezTo>
                  <a:pt x="597" y="11534"/>
                  <a:pt x="989" y="11993"/>
                  <a:pt x="1051" y="11993"/>
                </a:cubicBezTo>
                <a:cubicBezTo>
                  <a:pt x="1057" y="11993"/>
                  <a:pt x="1060" y="11988"/>
                  <a:pt x="1059" y="11977"/>
                </a:cubicBezTo>
                <a:lnTo>
                  <a:pt x="1059" y="11977"/>
                </a:lnTo>
                <a:cubicBezTo>
                  <a:pt x="1717" y="12454"/>
                  <a:pt x="2513" y="12576"/>
                  <a:pt x="3318" y="12576"/>
                </a:cubicBezTo>
                <a:cubicBezTo>
                  <a:pt x="3796" y="12576"/>
                  <a:pt x="4277" y="12533"/>
                  <a:pt x="4735" y="12495"/>
                </a:cubicBezTo>
                <a:cubicBezTo>
                  <a:pt x="5450" y="12436"/>
                  <a:pt x="6168" y="12406"/>
                  <a:pt x="6885" y="12406"/>
                </a:cubicBezTo>
                <a:cubicBezTo>
                  <a:pt x="7827" y="12406"/>
                  <a:pt x="8769" y="12458"/>
                  <a:pt x="9706" y="12564"/>
                </a:cubicBezTo>
                <a:cubicBezTo>
                  <a:pt x="10641" y="12670"/>
                  <a:pt x="11568" y="12831"/>
                  <a:pt x="12485" y="13041"/>
                </a:cubicBezTo>
                <a:cubicBezTo>
                  <a:pt x="12495" y="13043"/>
                  <a:pt x="12505" y="13045"/>
                  <a:pt x="12515" y="13045"/>
                </a:cubicBezTo>
                <a:cubicBezTo>
                  <a:pt x="12578" y="13045"/>
                  <a:pt x="12630" y="12997"/>
                  <a:pt x="12632" y="12929"/>
                </a:cubicBezTo>
                <a:lnTo>
                  <a:pt x="12879" y="5509"/>
                </a:lnTo>
                <a:cubicBezTo>
                  <a:pt x="12900" y="4891"/>
                  <a:pt x="12920" y="4272"/>
                  <a:pt x="12940" y="3654"/>
                </a:cubicBezTo>
                <a:cubicBezTo>
                  <a:pt x="12960" y="3073"/>
                  <a:pt x="13006" y="2485"/>
                  <a:pt x="12985" y="1903"/>
                </a:cubicBezTo>
                <a:cubicBezTo>
                  <a:pt x="12967" y="1412"/>
                  <a:pt x="12856" y="914"/>
                  <a:pt x="12502" y="551"/>
                </a:cubicBezTo>
                <a:cubicBezTo>
                  <a:pt x="12188" y="228"/>
                  <a:pt x="11746" y="54"/>
                  <a:pt x="11303" y="11"/>
                </a:cubicBezTo>
                <a:cubicBezTo>
                  <a:pt x="11230" y="4"/>
                  <a:pt x="11158" y="1"/>
                  <a:pt x="11086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5446124" y="-346475"/>
            <a:ext cx="3877467" cy="1370005"/>
          </a:xfrm>
          <a:custGeom>
            <a:avLst/>
            <a:gdLst/>
            <a:ahLst/>
            <a:cxnLst/>
            <a:rect l="l" t="t" r="r" b="b"/>
            <a:pathLst>
              <a:path w="24377" h="8613" extrusionOk="0">
                <a:moveTo>
                  <a:pt x="22626" y="1"/>
                </a:moveTo>
                <a:cubicBezTo>
                  <a:pt x="22431" y="1"/>
                  <a:pt x="22241" y="55"/>
                  <a:pt x="22058" y="101"/>
                </a:cubicBezTo>
                <a:cubicBezTo>
                  <a:pt x="21511" y="238"/>
                  <a:pt x="20953" y="349"/>
                  <a:pt x="20391" y="439"/>
                </a:cubicBezTo>
                <a:cubicBezTo>
                  <a:pt x="18472" y="743"/>
                  <a:pt x="16508" y="793"/>
                  <a:pt x="14552" y="793"/>
                </a:cubicBezTo>
                <a:cubicBezTo>
                  <a:pt x="14183" y="793"/>
                  <a:pt x="13813" y="791"/>
                  <a:pt x="13445" y="789"/>
                </a:cubicBezTo>
                <a:cubicBezTo>
                  <a:pt x="11020" y="775"/>
                  <a:pt x="8592" y="763"/>
                  <a:pt x="6170" y="648"/>
                </a:cubicBezTo>
                <a:cubicBezTo>
                  <a:pt x="4959" y="590"/>
                  <a:pt x="3748" y="506"/>
                  <a:pt x="2545" y="383"/>
                </a:cubicBezTo>
                <a:cubicBezTo>
                  <a:pt x="2238" y="351"/>
                  <a:pt x="1932" y="316"/>
                  <a:pt x="1627" y="279"/>
                </a:cubicBezTo>
                <a:cubicBezTo>
                  <a:pt x="1398" y="252"/>
                  <a:pt x="1163" y="215"/>
                  <a:pt x="930" y="215"/>
                </a:cubicBezTo>
                <a:cubicBezTo>
                  <a:pt x="895" y="215"/>
                  <a:pt x="861" y="215"/>
                  <a:pt x="827" y="217"/>
                </a:cubicBezTo>
                <a:cubicBezTo>
                  <a:pt x="405" y="240"/>
                  <a:pt x="13" y="441"/>
                  <a:pt x="5" y="792"/>
                </a:cubicBezTo>
                <a:cubicBezTo>
                  <a:pt x="1" y="936"/>
                  <a:pt x="84" y="1057"/>
                  <a:pt x="235" y="1138"/>
                </a:cubicBezTo>
                <a:cubicBezTo>
                  <a:pt x="259" y="1152"/>
                  <a:pt x="283" y="1157"/>
                  <a:pt x="305" y="1157"/>
                </a:cubicBezTo>
                <a:cubicBezTo>
                  <a:pt x="307" y="1157"/>
                  <a:pt x="309" y="1157"/>
                  <a:pt x="311" y="1157"/>
                </a:cubicBezTo>
                <a:lnTo>
                  <a:pt x="311" y="1157"/>
                </a:lnTo>
                <a:cubicBezTo>
                  <a:pt x="180" y="1807"/>
                  <a:pt x="426" y="2480"/>
                  <a:pt x="944" y="3003"/>
                </a:cubicBezTo>
                <a:cubicBezTo>
                  <a:pt x="1219" y="3281"/>
                  <a:pt x="1569" y="3518"/>
                  <a:pt x="1974" y="3679"/>
                </a:cubicBezTo>
                <a:cubicBezTo>
                  <a:pt x="2424" y="3858"/>
                  <a:pt x="2928" y="3933"/>
                  <a:pt x="3430" y="3957"/>
                </a:cubicBezTo>
                <a:cubicBezTo>
                  <a:pt x="3565" y="3964"/>
                  <a:pt x="3702" y="3967"/>
                  <a:pt x="3838" y="3967"/>
                </a:cubicBezTo>
                <a:cubicBezTo>
                  <a:pt x="4389" y="3967"/>
                  <a:pt x="4946" y="3924"/>
                  <a:pt x="5497" y="3924"/>
                </a:cubicBezTo>
                <a:cubicBezTo>
                  <a:pt x="5880" y="3924"/>
                  <a:pt x="6260" y="3944"/>
                  <a:pt x="6634" y="4014"/>
                </a:cubicBezTo>
                <a:cubicBezTo>
                  <a:pt x="7452" y="4167"/>
                  <a:pt x="8044" y="4590"/>
                  <a:pt x="8476" y="5128"/>
                </a:cubicBezTo>
                <a:cubicBezTo>
                  <a:pt x="8889" y="5644"/>
                  <a:pt x="9168" y="6215"/>
                  <a:pt x="9504" y="6761"/>
                </a:cubicBezTo>
                <a:cubicBezTo>
                  <a:pt x="9818" y="7272"/>
                  <a:pt x="10194" y="7795"/>
                  <a:pt x="10779" y="8153"/>
                </a:cubicBezTo>
                <a:cubicBezTo>
                  <a:pt x="11306" y="8477"/>
                  <a:pt x="11931" y="8612"/>
                  <a:pt x="12573" y="8612"/>
                </a:cubicBezTo>
                <a:cubicBezTo>
                  <a:pt x="12917" y="8612"/>
                  <a:pt x="13266" y="8573"/>
                  <a:pt x="13607" y="8503"/>
                </a:cubicBezTo>
                <a:cubicBezTo>
                  <a:pt x="14755" y="8264"/>
                  <a:pt x="15723" y="7708"/>
                  <a:pt x="16790" y="7327"/>
                </a:cubicBezTo>
                <a:cubicBezTo>
                  <a:pt x="17672" y="7012"/>
                  <a:pt x="18645" y="6819"/>
                  <a:pt x="19621" y="6819"/>
                </a:cubicBezTo>
                <a:cubicBezTo>
                  <a:pt x="19841" y="6819"/>
                  <a:pt x="20062" y="6829"/>
                  <a:pt x="20281" y="6849"/>
                </a:cubicBezTo>
                <a:cubicBezTo>
                  <a:pt x="21290" y="6943"/>
                  <a:pt x="22275" y="7285"/>
                  <a:pt x="22992" y="7844"/>
                </a:cubicBezTo>
                <a:cubicBezTo>
                  <a:pt x="23170" y="7982"/>
                  <a:pt x="23328" y="8133"/>
                  <a:pt x="23467" y="8296"/>
                </a:cubicBezTo>
                <a:cubicBezTo>
                  <a:pt x="23495" y="8329"/>
                  <a:pt x="23541" y="8346"/>
                  <a:pt x="23587" y="8346"/>
                </a:cubicBezTo>
                <a:cubicBezTo>
                  <a:pt x="23643" y="8346"/>
                  <a:pt x="23698" y="8320"/>
                  <a:pt x="23718" y="8271"/>
                </a:cubicBezTo>
                <a:cubicBezTo>
                  <a:pt x="24376" y="6550"/>
                  <a:pt x="24252" y="4734"/>
                  <a:pt x="23880" y="2982"/>
                </a:cubicBezTo>
                <a:cubicBezTo>
                  <a:pt x="23786" y="2536"/>
                  <a:pt x="23676" y="2093"/>
                  <a:pt x="23557" y="1650"/>
                </a:cubicBezTo>
                <a:cubicBezTo>
                  <a:pt x="23441" y="1217"/>
                  <a:pt x="23343" y="773"/>
                  <a:pt x="23189" y="348"/>
                </a:cubicBezTo>
                <a:cubicBezTo>
                  <a:pt x="23127" y="176"/>
                  <a:pt x="22987" y="38"/>
                  <a:pt x="22748" y="8"/>
                </a:cubicBezTo>
                <a:cubicBezTo>
                  <a:pt x="22707" y="3"/>
                  <a:pt x="22666" y="1"/>
                  <a:pt x="22626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7999891" y="9122"/>
            <a:ext cx="176" cy="172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069650" y="1237975"/>
            <a:ext cx="7004700" cy="188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Gloria Hallelujah"/>
              <a:buNone/>
              <a:defRPr sz="4600"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3327311" y="3762300"/>
            <a:ext cx="2489400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 SemiBold"/>
              <a:buNone/>
              <a:defRPr sz="1800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SemiBold"/>
              <a:buNone/>
              <a:defRPr sz="14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6771196" y="4117427"/>
            <a:ext cx="609627" cy="821484"/>
            <a:chOff x="4295900" y="1116675"/>
            <a:chExt cx="145125" cy="208875"/>
          </a:xfrm>
        </p:grpSpPr>
        <p:sp>
          <p:nvSpPr>
            <p:cNvPr id="19" name="Google Shape;19;p2"/>
            <p:cNvSpPr/>
            <p:nvPr/>
          </p:nvSpPr>
          <p:spPr>
            <a:xfrm>
              <a:off x="4295900" y="1116675"/>
              <a:ext cx="133450" cy="175625"/>
            </a:xfrm>
            <a:custGeom>
              <a:avLst/>
              <a:gdLst/>
              <a:ahLst/>
              <a:cxnLst/>
              <a:rect l="l" t="t" r="r" b="b"/>
              <a:pathLst>
                <a:path w="5338" h="7025" extrusionOk="0">
                  <a:moveTo>
                    <a:pt x="2701" y="136"/>
                  </a:moveTo>
                  <a:cubicBezTo>
                    <a:pt x="2815" y="136"/>
                    <a:pt x="2928" y="145"/>
                    <a:pt x="3039" y="165"/>
                  </a:cubicBezTo>
                  <a:cubicBezTo>
                    <a:pt x="3773" y="292"/>
                    <a:pt x="4450" y="847"/>
                    <a:pt x="4806" y="1613"/>
                  </a:cubicBezTo>
                  <a:cubicBezTo>
                    <a:pt x="5109" y="2268"/>
                    <a:pt x="5200" y="3057"/>
                    <a:pt x="5074" y="3956"/>
                  </a:cubicBezTo>
                  <a:cubicBezTo>
                    <a:pt x="5036" y="4222"/>
                    <a:pt x="4975" y="4524"/>
                    <a:pt x="4804" y="4758"/>
                  </a:cubicBezTo>
                  <a:lnTo>
                    <a:pt x="4782" y="4787"/>
                  </a:lnTo>
                  <a:cubicBezTo>
                    <a:pt x="4735" y="4849"/>
                    <a:pt x="4682" y="4920"/>
                    <a:pt x="4673" y="5011"/>
                  </a:cubicBezTo>
                  <a:cubicBezTo>
                    <a:pt x="4666" y="5087"/>
                    <a:pt x="4694" y="5158"/>
                    <a:pt x="4716" y="5215"/>
                  </a:cubicBezTo>
                  <a:lnTo>
                    <a:pt x="4984" y="5904"/>
                  </a:lnTo>
                  <a:cubicBezTo>
                    <a:pt x="5013" y="5977"/>
                    <a:pt x="5048" y="6068"/>
                    <a:pt x="5031" y="6145"/>
                  </a:cubicBezTo>
                  <a:cubicBezTo>
                    <a:pt x="5010" y="6239"/>
                    <a:pt x="4918" y="6308"/>
                    <a:pt x="4817" y="6376"/>
                  </a:cubicBezTo>
                  <a:cubicBezTo>
                    <a:pt x="4410" y="6649"/>
                    <a:pt x="4041" y="6877"/>
                    <a:pt x="3626" y="6889"/>
                  </a:cubicBezTo>
                  <a:cubicBezTo>
                    <a:pt x="3619" y="6889"/>
                    <a:pt x="3613" y="6889"/>
                    <a:pt x="3606" y="6889"/>
                  </a:cubicBezTo>
                  <a:cubicBezTo>
                    <a:pt x="3294" y="6889"/>
                    <a:pt x="3188" y="6670"/>
                    <a:pt x="3049" y="6394"/>
                  </a:cubicBezTo>
                  <a:cubicBezTo>
                    <a:pt x="3017" y="6331"/>
                    <a:pt x="2984" y="6265"/>
                    <a:pt x="2948" y="6201"/>
                  </a:cubicBezTo>
                  <a:cubicBezTo>
                    <a:pt x="2900" y="6116"/>
                    <a:pt x="2845" y="6021"/>
                    <a:pt x="2762" y="5951"/>
                  </a:cubicBezTo>
                  <a:cubicBezTo>
                    <a:pt x="2696" y="5893"/>
                    <a:pt x="2617" y="5857"/>
                    <a:pt x="2547" y="5829"/>
                  </a:cubicBezTo>
                  <a:cubicBezTo>
                    <a:pt x="2420" y="5776"/>
                    <a:pt x="2289" y="5735"/>
                    <a:pt x="2162" y="5695"/>
                  </a:cubicBezTo>
                  <a:cubicBezTo>
                    <a:pt x="2026" y="5653"/>
                    <a:pt x="1886" y="5609"/>
                    <a:pt x="1755" y="5552"/>
                  </a:cubicBezTo>
                  <a:cubicBezTo>
                    <a:pt x="1017" y="5234"/>
                    <a:pt x="457" y="4448"/>
                    <a:pt x="293" y="3499"/>
                  </a:cubicBezTo>
                  <a:cubicBezTo>
                    <a:pt x="139" y="2612"/>
                    <a:pt x="332" y="1736"/>
                    <a:pt x="821" y="1094"/>
                  </a:cubicBezTo>
                  <a:cubicBezTo>
                    <a:pt x="1276" y="496"/>
                    <a:pt x="2000" y="136"/>
                    <a:pt x="2701" y="136"/>
                  </a:cubicBezTo>
                  <a:close/>
                  <a:moveTo>
                    <a:pt x="2703" y="1"/>
                  </a:moveTo>
                  <a:cubicBezTo>
                    <a:pt x="1960" y="1"/>
                    <a:pt x="1195" y="381"/>
                    <a:pt x="713" y="1012"/>
                  </a:cubicBezTo>
                  <a:cubicBezTo>
                    <a:pt x="202" y="1684"/>
                    <a:pt x="1" y="2598"/>
                    <a:pt x="160" y="3522"/>
                  </a:cubicBezTo>
                  <a:cubicBezTo>
                    <a:pt x="332" y="4515"/>
                    <a:pt x="923" y="5341"/>
                    <a:pt x="1702" y="5676"/>
                  </a:cubicBezTo>
                  <a:cubicBezTo>
                    <a:pt x="1839" y="5735"/>
                    <a:pt x="1982" y="5781"/>
                    <a:pt x="2121" y="5823"/>
                  </a:cubicBezTo>
                  <a:cubicBezTo>
                    <a:pt x="2246" y="5863"/>
                    <a:pt x="2374" y="5904"/>
                    <a:pt x="2496" y="5953"/>
                  </a:cubicBezTo>
                  <a:cubicBezTo>
                    <a:pt x="2558" y="5978"/>
                    <a:pt x="2623" y="6008"/>
                    <a:pt x="2674" y="6053"/>
                  </a:cubicBezTo>
                  <a:cubicBezTo>
                    <a:pt x="2740" y="6109"/>
                    <a:pt x="2786" y="6189"/>
                    <a:pt x="2830" y="6267"/>
                  </a:cubicBezTo>
                  <a:cubicBezTo>
                    <a:pt x="2865" y="6329"/>
                    <a:pt x="2897" y="6393"/>
                    <a:pt x="2928" y="6455"/>
                  </a:cubicBezTo>
                  <a:cubicBezTo>
                    <a:pt x="3069" y="6735"/>
                    <a:pt x="3214" y="7024"/>
                    <a:pt x="3607" y="7024"/>
                  </a:cubicBezTo>
                  <a:lnTo>
                    <a:pt x="3631" y="7024"/>
                  </a:lnTo>
                  <a:cubicBezTo>
                    <a:pt x="4118" y="7010"/>
                    <a:pt x="4566" y="6708"/>
                    <a:pt x="4893" y="6488"/>
                  </a:cubicBezTo>
                  <a:cubicBezTo>
                    <a:pt x="5012" y="6408"/>
                    <a:pt x="5132" y="6317"/>
                    <a:pt x="5164" y="6174"/>
                  </a:cubicBezTo>
                  <a:cubicBezTo>
                    <a:pt x="5189" y="6057"/>
                    <a:pt x="5144" y="5940"/>
                    <a:pt x="5110" y="5854"/>
                  </a:cubicBezTo>
                  <a:lnTo>
                    <a:pt x="4842" y="5165"/>
                  </a:lnTo>
                  <a:cubicBezTo>
                    <a:pt x="4824" y="5119"/>
                    <a:pt x="4804" y="5068"/>
                    <a:pt x="4808" y="5023"/>
                  </a:cubicBezTo>
                  <a:cubicBezTo>
                    <a:pt x="4813" y="4971"/>
                    <a:pt x="4851" y="4921"/>
                    <a:pt x="4891" y="4868"/>
                  </a:cubicBezTo>
                  <a:lnTo>
                    <a:pt x="4914" y="4839"/>
                  </a:lnTo>
                  <a:cubicBezTo>
                    <a:pt x="5102" y="4580"/>
                    <a:pt x="5168" y="4257"/>
                    <a:pt x="5207" y="3974"/>
                  </a:cubicBezTo>
                  <a:cubicBezTo>
                    <a:pt x="5338" y="3049"/>
                    <a:pt x="5244" y="2235"/>
                    <a:pt x="4929" y="1556"/>
                  </a:cubicBezTo>
                  <a:cubicBezTo>
                    <a:pt x="4555" y="750"/>
                    <a:pt x="3840" y="167"/>
                    <a:pt x="3062" y="31"/>
                  </a:cubicBezTo>
                  <a:cubicBezTo>
                    <a:pt x="2944" y="11"/>
                    <a:pt x="2824" y="1"/>
                    <a:pt x="2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379125" y="1270250"/>
              <a:ext cx="61900" cy="55300"/>
            </a:xfrm>
            <a:custGeom>
              <a:avLst/>
              <a:gdLst/>
              <a:ahLst/>
              <a:cxnLst/>
              <a:rect l="l" t="t" r="r" b="b"/>
              <a:pathLst>
                <a:path w="2476" h="2212" extrusionOk="0">
                  <a:moveTo>
                    <a:pt x="1814" y="1"/>
                  </a:moveTo>
                  <a:cubicBezTo>
                    <a:pt x="1780" y="2"/>
                    <a:pt x="1746" y="29"/>
                    <a:pt x="1745" y="66"/>
                  </a:cubicBezTo>
                  <a:cubicBezTo>
                    <a:pt x="1743" y="104"/>
                    <a:pt x="1772" y="135"/>
                    <a:pt x="1809" y="137"/>
                  </a:cubicBezTo>
                  <a:cubicBezTo>
                    <a:pt x="1855" y="138"/>
                    <a:pt x="1900" y="161"/>
                    <a:pt x="1935" y="200"/>
                  </a:cubicBezTo>
                  <a:cubicBezTo>
                    <a:pt x="1968" y="237"/>
                    <a:pt x="1986" y="283"/>
                    <a:pt x="1983" y="328"/>
                  </a:cubicBezTo>
                  <a:cubicBezTo>
                    <a:pt x="1982" y="343"/>
                    <a:pt x="1980" y="357"/>
                    <a:pt x="1978" y="372"/>
                  </a:cubicBezTo>
                  <a:cubicBezTo>
                    <a:pt x="1969" y="421"/>
                    <a:pt x="1960" y="483"/>
                    <a:pt x="1992" y="540"/>
                  </a:cubicBezTo>
                  <a:cubicBezTo>
                    <a:pt x="2020" y="593"/>
                    <a:pt x="2070" y="618"/>
                    <a:pt x="2109" y="639"/>
                  </a:cubicBezTo>
                  <a:cubicBezTo>
                    <a:pt x="2137" y="653"/>
                    <a:pt x="2161" y="665"/>
                    <a:pt x="2171" y="681"/>
                  </a:cubicBezTo>
                  <a:cubicBezTo>
                    <a:pt x="2183" y="701"/>
                    <a:pt x="2178" y="736"/>
                    <a:pt x="2171" y="773"/>
                  </a:cubicBezTo>
                  <a:cubicBezTo>
                    <a:pt x="2163" y="832"/>
                    <a:pt x="2152" y="904"/>
                    <a:pt x="2199" y="967"/>
                  </a:cubicBezTo>
                  <a:cubicBezTo>
                    <a:pt x="2218" y="991"/>
                    <a:pt x="2243" y="1007"/>
                    <a:pt x="2262" y="1020"/>
                  </a:cubicBezTo>
                  <a:cubicBezTo>
                    <a:pt x="2269" y="1024"/>
                    <a:pt x="2277" y="1030"/>
                    <a:pt x="2283" y="1035"/>
                  </a:cubicBezTo>
                  <a:cubicBezTo>
                    <a:pt x="2328" y="1071"/>
                    <a:pt x="2332" y="1145"/>
                    <a:pt x="2314" y="1200"/>
                  </a:cubicBezTo>
                  <a:cubicBezTo>
                    <a:pt x="2290" y="1269"/>
                    <a:pt x="2231" y="1330"/>
                    <a:pt x="2179" y="1380"/>
                  </a:cubicBezTo>
                  <a:cubicBezTo>
                    <a:pt x="1861" y="1687"/>
                    <a:pt x="1469" y="1914"/>
                    <a:pt x="1045" y="2039"/>
                  </a:cubicBezTo>
                  <a:cubicBezTo>
                    <a:pt x="980" y="2059"/>
                    <a:pt x="912" y="2076"/>
                    <a:pt x="847" y="2076"/>
                  </a:cubicBezTo>
                  <a:cubicBezTo>
                    <a:pt x="828" y="2076"/>
                    <a:pt x="809" y="2075"/>
                    <a:pt x="790" y="2071"/>
                  </a:cubicBezTo>
                  <a:cubicBezTo>
                    <a:pt x="727" y="2061"/>
                    <a:pt x="651" y="2017"/>
                    <a:pt x="636" y="1947"/>
                  </a:cubicBezTo>
                  <a:cubicBezTo>
                    <a:pt x="632" y="1930"/>
                    <a:pt x="632" y="1909"/>
                    <a:pt x="631" y="1887"/>
                  </a:cubicBezTo>
                  <a:cubicBezTo>
                    <a:pt x="631" y="1842"/>
                    <a:pt x="628" y="1790"/>
                    <a:pt x="601" y="1741"/>
                  </a:cubicBezTo>
                  <a:cubicBezTo>
                    <a:pt x="563" y="1677"/>
                    <a:pt x="499" y="1649"/>
                    <a:pt x="442" y="1624"/>
                  </a:cubicBezTo>
                  <a:cubicBezTo>
                    <a:pt x="389" y="1601"/>
                    <a:pt x="356" y="1585"/>
                    <a:pt x="349" y="1561"/>
                  </a:cubicBezTo>
                  <a:cubicBezTo>
                    <a:pt x="343" y="1544"/>
                    <a:pt x="350" y="1518"/>
                    <a:pt x="356" y="1490"/>
                  </a:cubicBezTo>
                  <a:cubicBezTo>
                    <a:pt x="366" y="1451"/>
                    <a:pt x="376" y="1406"/>
                    <a:pt x="365" y="1357"/>
                  </a:cubicBezTo>
                  <a:cubicBezTo>
                    <a:pt x="349" y="1296"/>
                    <a:pt x="305" y="1256"/>
                    <a:pt x="271" y="1224"/>
                  </a:cubicBezTo>
                  <a:cubicBezTo>
                    <a:pt x="260" y="1215"/>
                    <a:pt x="249" y="1205"/>
                    <a:pt x="240" y="1195"/>
                  </a:cubicBezTo>
                  <a:cubicBezTo>
                    <a:pt x="131" y="1080"/>
                    <a:pt x="171" y="938"/>
                    <a:pt x="224" y="839"/>
                  </a:cubicBezTo>
                  <a:cubicBezTo>
                    <a:pt x="242" y="805"/>
                    <a:pt x="229" y="765"/>
                    <a:pt x="196" y="747"/>
                  </a:cubicBezTo>
                  <a:cubicBezTo>
                    <a:pt x="186" y="742"/>
                    <a:pt x="175" y="739"/>
                    <a:pt x="165" y="739"/>
                  </a:cubicBezTo>
                  <a:cubicBezTo>
                    <a:pt x="140" y="739"/>
                    <a:pt x="117" y="752"/>
                    <a:pt x="104" y="775"/>
                  </a:cubicBezTo>
                  <a:cubicBezTo>
                    <a:pt x="0" y="971"/>
                    <a:pt x="14" y="1153"/>
                    <a:pt x="141" y="1288"/>
                  </a:cubicBezTo>
                  <a:cubicBezTo>
                    <a:pt x="153" y="1300"/>
                    <a:pt x="166" y="1312"/>
                    <a:pt x="179" y="1324"/>
                  </a:cubicBezTo>
                  <a:cubicBezTo>
                    <a:pt x="204" y="1346"/>
                    <a:pt x="228" y="1368"/>
                    <a:pt x="233" y="1389"/>
                  </a:cubicBezTo>
                  <a:cubicBezTo>
                    <a:pt x="238" y="1407"/>
                    <a:pt x="231" y="1431"/>
                    <a:pt x="225" y="1459"/>
                  </a:cubicBezTo>
                  <a:cubicBezTo>
                    <a:pt x="215" y="1499"/>
                    <a:pt x="203" y="1549"/>
                    <a:pt x="219" y="1601"/>
                  </a:cubicBezTo>
                  <a:cubicBezTo>
                    <a:pt x="246" y="1686"/>
                    <a:pt x="325" y="1720"/>
                    <a:pt x="387" y="1748"/>
                  </a:cubicBezTo>
                  <a:cubicBezTo>
                    <a:pt x="430" y="1766"/>
                    <a:pt x="469" y="1783"/>
                    <a:pt x="483" y="1809"/>
                  </a:cubicBezTo>
                  <a:cubicBezTo>
                    <a:pt x="495" y="1828"/>
                    <a:pt x="495" y="1857"/>
                    <a:pt x="496" y="1890"/>
                  </a:cubicBezTo>
                  <a:cubicBezTo>
                    <a:pt x="496" y="1916"/>
                    <a:pt x="497" y="1946"/>
                    <a:pt x="504" y="1976"/>
                  </a:cubicBezTo>
                  <a:cubicBezTo>
                    <a:pt x="532" y="2108"/>
                    <a:pt x="656" y="2186"/>
                    <a:pt x="766" y="2205"/>
                  </a:cubicBezTo>
                  <a:cubicBezTo>
                    <a:pt x="793" y="2209"/>
                    <a:pt x="820" y="2211"/>
                    <a:pt x="846" y="2211"/>
                  </a:cubicBezTo>
                  <a:cubicBezTo>
                    <a:pt x="928" y="2211"/>
                    <a:pt x="1008" y="2192"/>
                    <a:pt x="1084" y="2170"/>
                  </a:cubicBezTo>
                  <a:cubicBezTo>
                    <a:pt x="1529" y="2038"/>
                    <a:pt x="1940" y="1799"/>
                    <a:pt x="2273" y="1478"/>
                  </a:cubicBezTo>
                  <a:cubicBezTo>
                    <a:pt x="2337" y="1416"/>
                    <a:pt x="2407" y="1343"/>
                    <a:pt x="2441" y="1243"/>
                  </a:cubicBezTo>
                  <a:cubicBezTo>
                    <a:pt x="2476" y="1145"/>
                    <a:pt x="2467" y="1011"/>
                    <a:pt x="2370" y="930"/>
                  </a:cubicBezTo>
                  <a:cubicBezTo>
                    <a:pt x="2359" y="922"/>
                    <a:pt x="2347" y="914"/>
                    <a:pt x="2337" y="907"/>
                  </a:cubicBezTo>
                  <a:cubicBezTo>
                    <a:pt x="2324" y="898"/>
                    <a:pt x="2312" y="891"/>
                    <a:pt x="2307" y="884"/>
                  </a:cubicBezTo>
                  <a:cubicBezTo>
                    <a:pt x="2294" y="867"/>
                    <a:pt x="2299" y="832"/>
                    <a:pt x="2305" y="794"/>
                  </a:cubicBezTo>
                  <a:cubicBezTo>
                    <a:pt x="2313" y="740"/>
                    <a:pt x="2323" y="674"/>
                    <a:pt x="2288" y="613"/>
                  </a:cubicBezTo>
                  <a:cubicBezTo>
                    <a:pt x="2259" y="564"/>
                    <a:pt x="2211" y="538"/>
                    <a:pt x="2172" y="519"/>
                  </a:cubicBezTo>
                  <a:cubicBezTo>
                    <a:pt x="2144" y="504"/>
                    <a:pt x="2119" y="491"/>
                    <a:pt x="2110" y="475"/>
                  </a:cubicBezTo>
                  <a:cubicBezTo>
                    <a:pt x="2101" y="458"/>
                    <a:pt x="2106" y="427"/>
                    <a:pt x="2111" y="394"/>
                  </a:cubicBezTo>
                  <a:cubicBezTo>
                    <a:pt x="2113" y="375"/>
                    <a:pt x="2117" y="356"/>
                    <a:pt x="2118" y="336"/>
                  </a:cubicBezTo>
                  <a:cubicBezTo>
                    <a:pt x="2123" y="256"/>
                    <a:pt x="2093" y="173"/>
                    <a:pt x="2035" y="109"/>
                  </a:cubicBezTo>
                  <a:cubicBezTo>
                    <a:pt x="1977" y="44"/>
                    <a:pt x="1897" y="4"/>
                    <a:pt x="1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384675" y="1290125"/>
              <a:ext cx="32500" cy="16125"/>
            </a:xfrm>
            <a:custGeom>
              <a:avLst/>
              <a:gdLst/>
              <a:ahLst/>
              <a:cxnLst/>
              <a:rect l="l" t="t" r="r" b="b"/>
              <a:pathLst>
                <a:path w="1300" h="645" extrusionOk="0">
                  <a:moveTo>
                    <a:pt x="1223" y="1"/>
                  </a:moveTo>
                  <a:cubicBezTo>
                    <a:pt x="1211" y="1"/>
                    <a:pt x="1199" y="4"/>
                    <a:pt x="1187" y="10"/>
                  </a:cubicBezTo>
                  <a:cubicBezTo>
                    <a:pt x="675" y="323"/>
                    <a:pt x="63" y="511"/>
                    <a:pt x="57" y="514"/>
                  </a:cubicBezTo>
                  <a:cubicBezTo>
                    <a:pt x="21" y="524"/>
                    <a:pt x="1" y="562"/>
                    <a:pt x="11" y="598"/>
                  </a:cubicBezTo>
                  <a:cubicBezTo>
                    <a:pt x="21" y="627"/>
                    <a:pt x="48" y="645"/>
                    <a:pt x="76" y="645"/>
                  </a:cubicBezTo>
                  <a:cubicBezTo>
                    <a:pt x="83" y="645"/>
                    <a:pt x="89" y="645"/>
                    <a:pt x="96" y="643"/>
                  </a:cubicBezTo>
                  <a:cubicBezTo>
                    <a:pt x="121" y="634"/>
                    <a:pt x="729" y="448"/>
                    <a:pt x="1258" y="126"/>
                  </a:cubicBezTo>
                  <a:cubicBezTo>
                    <a:pt x="1290" y="107"/>
                    <a:pt x="1300" y="65"/>
                    <a:pt x="1280" y="33"/>
                  </a:cubicBezTo>
                  <a:cubicBezTo>
                    <a:pt x="1268" y="12"/>
                    <a:pt x="1246" y="1"/>
                    <a:pt x="1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412275" y="1292725"/>
              <a:ext cx="25325" cy="17500"/>
            </a:xfrm>
            <a:custGeom>
              <a:avLst/>
              <a:gdLst/>
              <a:ahLst/>
              <a:cxnLst/>
              <a:rect l="l" t="t" r="r" b="b"/>
              <a:pathLst>
                <a:path w="1013" h="700" extrusionOk="0">
                  <a:moveTo>
                    <a:pt x="936" y="1"/>
                  </a:moveTo>
                  <a:cubicBezTo>
                    <a:pt x="922" y="1"/>
                    <a:pt x="907" y="5"/>
                    <a:pt x="894" y="15"/>
                  </a:cubicBezTo>
                  <a:cubicBezTo>
                    <a:pt x="610" y="243"/>
                    <a:pt x="49" y="570"/>
                    <a:pt x="44" y="573"/>
                  </a:cubicBezTo>
                  <a:cubicBezTo>
                    <a:pt x="12" y="591"/>
                    <a:pt x="0" y="633"/>
                    <a:pt x="19" y="665"/>
                  </a:cubicBezTo>
                  <a:cubicBezTo>
                    <a:pt x="32" y="687"/>
                    <a:pt x="55" y="699"/>
                    <a:pt x="78" y="699"/>
                  </a:cubicBezTo>
                  <a:cubicBezTo>
                    <a:pt x="90" y="699"/>
                    <a:pt x="102" y="696"/>
                    <a:pt x="112" y="689"/>
                  </a:cubicBezTo>
                  <a:cubicBezTo>
                    <a:pt x="135" y="677"/>
                    <a:pt x="687" y="355"/>
                    <a:pt x="979" y="121"/>
                  </a:cubicBezTo>
                  <a:cubicBezTo>
                    <a:pt x="1009" y="98"/>
                    <a:pt x="1013" y="55"/>
                    <a:pt x="989" y="26"/>
                  </a:cubicBezTo>
                  <a:cubicBezTo>
                    <a:pt x="976" y="9"/>
                    <a:pt x="956" y="1"/>
                    <a:pt x="9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334825" y="1181475"/>
              <a:ext cx="85175" cy="108850"/>
            </a:xfrm>
            <a:custGeom>
              <a:avLst/>
              <a:gdLst/>
              <a:ahLst/>
              <a:cxnLst/>
              <a:rect l="l" t="t" r="r" b="b"/>
              <a:pathLst>
                <a:path w="3407" h="4354" extrusionOk="0">
                  <a:moveTo>
                    <a:pt x="2348" y="136"/>
                  </a:moveTo>
                  <a:cubicBezTo>
                    <a:pt x="2362" y="136"/>
                    <a:pt x="2377" y="138"/>
                    <a:pt x="2392" y="144"/>
                  </a:cubicBezTo>
                  <a:cubicBezTo>
                    <a:pt x="2435" y="162"/>
                    <a:pt x="2471" y="207"/>
                    <a:pt x="2501" y="278"/>
                  </a:cubicBezTo>
                  <a:cubicBezTo>
                    <a:pt x="2593" y="500"/>
                    <a:pt x="2543" y="778"/>
                    <a:pt x="2380" y="955"/>
                  </a:cubicBezTo>
                  <a:cubicBezTo>
                    <a:pt x="2370" y="968"/>
                    <a:pt x="2358" y="978"/>
                    <a:pt x="2346" y="989"/>
                  </a:cubicBezTo>
                  <a:lnTo>
                    <a:pt x="2231" y="679"/>
                  </a:lnTo>
                  <a:cubicBezTo>
                    <a:pt x="2189" y="566"/>
                    <a:pt x="2137" y="426"/>
                    <a:pt x="2165" y="301"/>
                  </a:cubicBezTo>
                  <a:cubicBezTo>
                    <a:pt x="2179" y="241"/>
                    <a:pt x="2226" y="182"/>
                    <a:pt x="2282" y="154"/>
                  </a:cubicBezTo>
                  <a:cubicBezTo>
                    <a:pt x="2300" y="144"/>
                    <a:pt x="2323" y="136"/>
                    <a:pt x="2348" y="136"/>
                  </a:cubicBezTo>
                  <a:close/>
                  <a:moveTo>
                    <a:pt x="1150" y="257"/>
                  </a:moveTo>
                  <a:cubicBezTo>
                    <a:pt x="1166" y="261"/>
                    <a:pt x="1185" y="273"/>
                    <a:pt x="1203" y="287"/>
                  </a:cubicBezTo>
                  <a:cubicBezTo>
                    <a:pt x="1451" y="473"/>
                    <a:pt x="1593" y="780"/>
                    <a:pt x="1574" y="1078"/>
                  </a:cubicBezTo>
                  <a:cubicBezTo>
                    <a:pt x="1327" y="939"/>
                    <a:pt x="1182" y="663"/>
                    <a:pt x="1112" y="496"/>
                  </a:cubicBezTo>
                  <a:cubicBezTo>
                    <a:pt x="1091" y="443"/>
                    <a:pt x="1067" y="381"/>
                    <a:pt x="1078" y="328"/>
                  </a:cubicBezTo>
                  <a:cubicBezTo>
                    <a:pt x="1084" y="290"/>
                    <a:pt x="1116" y="257"/>
                    <a:pt x="1144" y="257"/>
                  </a:cubicBezTo>
                  <a:close/>
                  <a:moveTo>
                    <a:pt x="241" y="1540"/>
                  </a:moveTo>
                  <a:cubicBezTo>
                    <a:pt x="272" y="1540"/>
                    <a:pt x="305" y="1548"/>
                    <a:pt x="332" y="1555"/>
                  </a:cubicBezTo>
                  <a:cubicBezTo>
                    <a:pt x="527" y="1608"/>
                    <a:pt x="692" y="1720"/>
                    <a:pt x="837" y="1862"/>
                  </a:cubicBezTo>
                  <a:cubicBezTo>
                    <a:pt x="811" y="1864"/>
                    <a:pt x="786" y="1866"/>
                    <a:pt x="760" y="1866"/>
                  </a:cubicBezTo>
                  <a:cubicBezTo>
                    <a:pt x="527" y="1866"/>
                    <a:pt x="293" y="1766"/>
                    <a:pt x="146" y="1592"/>
                  </a:cubicBezTo>
                  <a:cubicBezTo>
                    <a:pt x="153" y="1574"/>
                    <a:pt x="173" y="1555"/>
                    <a:pt x="196" y="1547"/>
                  </a:cubicBezTo>
                  <a:cubicBezTo>
                    <a:pt x="210" y="1542"/>
                    <a:pt x="225" y="1540"/>
                    <a:pt x="241" y="1540"/>
                  </a:cubicBezTo>
                  <a:close/>
                  <a:moveTo>
                    <a:pt x="2348" y="1"/>
                  </a:moveTo>
                  <a:cubicBezTo>
                    <a:pt x="2305" y="1"/>
                    <a:pt x="2262" y="11"/>
                    <a:pt x="2220" y="33"/>
                  </a:cubicBezTo>
                  <a:cubicBezTo>
                    <a:pt x="2128" y="80"/>
                    <a:pt x="2057" y="171"/>
                    <a:pt x="2034" y="271"/>
                  </a:cubicBezTo>
                  <a:cubicBezTo>
                    <a:pt x="1996" y="435"/>
                    <a:pt x="2055" y="596"/>
                    <a:pt x="2104" y="726"/>
                  </a:cubicBezTo>
                  <a:lnTo>
                    <a:pt x="2233" y="1072"/>
                  </a:lnTo>
                  <a:cubicBezTo>
                    <a:pt x="2130" y="1131"/>
                    <a:pt x="2011" y="1163"/>
                    <a:pt x="1892" y="1163"/>
                  </a:cubicBezTo>
                  <a:cubicBezTo>
                    <a:pt x="1830" y="1163"/>
                    <a:pt x="1768" y="1155"/>
                    <a:pt x="1709" y="1137"/>
                  </a:cubicBezTo>
                  <a:cubicBezTo>
                    <a:pt x="1708" y="1137"/>
                    <a:pt x="1706" y="1136"/>
                    <a:pt x="1705" y="1136"/>
                  </a:cubicBezTo>
                  <a:cubicBezTo>
                    <a:pt x="1746" y="777"/>
                    <a:pt x="1582" y="403"/>
                    <a:pt x="1284" y="179"/>
                  </a:cubicBezTo>
                  <a:cubicBezTo>
                    <a:pt x="1252" y="155"/>
                    <a:pt x="1215" y="131"/>
                    <a:pt x="1169" y="124"/>
                  </a:cubicBezTo>
                  <a:cubicBezTo>
                    <a:pt x="1160" y="123"/>
                    <a:pt x="1152" y="122"/>
                    <a:pt x="1144" y="122"/>
                  </a:cubicBezTo>
                  <a:cubicBezTo>
                    <a:pt x="1044" y="122"/>
                    <a:pt x="961" y="210"/>
                    <a:pt x="944" y="303"/>
                  </a:cubicBezTo>
                  <a:cubicBezTo>
                    <a:pt x="928" y="389"/>
                    <a:pt x="956" y="471"/>
                    <a:pt x="987" y="548"/>
                  </a:cubicBezTo>
                  <a:cubicBezTo>
                    <a:pt x="1122" y="872"/>
                    <a:pt x="1319" y="1105"/>
                    <a:pt x="1552" y="1220"/>
                  </a:cubicBezTo>
                  <a:cubicBezTo>
                    <a:pt x="1483" y="1500"/>
                    <a:pt x="1264" y="1743"/>
                    <a:pt x="994" y="1830"/>
                  </a:cubicBezTo>
                  <a:cubicBezTo>
                    <a:pt x="822" y="1644"/>
                    <a:pt x="618" y="1492"/>
                    <a:pt x="366" y="1425"/>
                  </a:cubicBezTo>
                  <a:cubicBezTo>
                    <a:pt x="330" y="1415"/>
                    <a:pt x="286" y="1406"/>
                    <a:pt x="240" y="1406"/>
                  </a:cubicBezTo>
                  <a:cubicBezTo>
                    <a:pt x="212" y="1406"/>
                    <a:pt x="183" y="1409"/>
                    <a:pt x="154" y="1419"/>
                  </a:cubicBezTo>
                  <a:cubicBezTo>
                    <a:pt x="61" y="1450"/>
                    <a:pt x="0" y="1537"/>
                    <a:pt x="11" y="1623"/>
                  </a:cubicBezTo>
                  <a:lnTo>
                    <a:pt x="14" y="1642"/>
                  </a:lnTo>
                  <a:lnTo>
                    <a:pt x="25" y="1656"/>
                  </a:lnTo>
                  <a:cubicBezTo>
                    <a:pt x="195" y="1874"/>
                    <a:pt x="479" y="2001"/>
                    <a:pt x="761" y="2001"/>
                  </a:cubicBezTo>
                  <a:cubicBezTo>
                    <a:pt x="824" y="2001"/>
                    <a:pt x="886" y="1994"/>
                    <a:pt x="948" y="1982"/>
                  </a:cubicBezTo>
                  <a:cubicBezTo>
                    <a:pt x="1058" y="2110"/>
                    <a:pt x="1155" y="2253"/>
                    <a:pt x="1242" y="2392"/>
                  </a:cubicBezTo>
                  <a:cubicBezTo>
                    <a:pt x="1621" y="2995"/>
                    <a:pt x="1936" y="3641"/>
                    <a:pt x="2179" y="4309"/>
                  </a:cubicBezTo>
                  <a:cubicBezTo>
                    <a:pt x="2189" y="4336"/>
                    <a:pt x="2215" y="4353"/>
                    <a:pt x="2242" y="4353"/>
                  </a:cubicBezTo>
                  <a:cubicBezTo>
                    <a:pt x="2250" y="4353"/>
                    <a:pt x="2257" y="4352"/>
                    <a:pt x="2266" y="4350"/>
                  </a:cubicBezTo>
                  <a:cubicBezTo>
                    <a:pt x="2300" y="4337"/>
                    <a:pt x="2318" y="4299"/>
                    <a:pt x="2305" y="4263"/>
                  </a:cubicBezTo>
                  <a:cubicBezTo>
                    <a:pt x="2060" y="3585"/>
                    <a:pt x="1740" y="2931"/>
                    <a:pt x="1357" y="2320"/>
                  </a:cubicBezTo>
                  <a:cubicBezTo>
                    <a:pt x="1276" y="2192"/>
                    <a:pt x="1188" y="2062"/>
                    <a:pt x="1089" y="1940"/>
                  </a:cubicBezTo>
                  <a:cubicBezTo>
                    <a:pt x="1376" y="1827"/>
                    <a:pt x="1600" y="1571"/>
                    <a:pt x="1679" y="1269"/>
                  </a:cubicBezTo>
                  <a:cubicBezTo>
                    <a:pt x="1750" y="1290"/>
                    <a:pt x="1822" y="1300"/>
                    <a:pt x="1895" y="1300"/>
                  </a:cubicBezTo>
                  <a:cubicBezTo>
                    <a:pt x="2029" y="1300"/>
                    <a:pt x="2163" y="1266"/>
                    <a:pt x="2281" y="1202"/>
                  </a:cubicBezTo>
                  <a:lnTo>
                    <a:pt x="3267" y="3853"/>
                  </a:lnTo>
                  <a:cubicBezTo>
                    <a:pt x="3277" y="3880"/>
                    <a:pt x="3303" y="3897"/>
                    <a:pt x="3331" y="3897"/>
                  </a:cubicBezTo>
                  <a:cubicBezTo>
                    <a:pt x="3339" y="3897"/>
                    <a:pt x="3347" y="3896"/>
                    <a:pt x="3354" y="3893"/>
                  </a:cubicBezTo>
                  <a:cubicBezTo>
                    <a:pt x="3389" y="3880"/>
                    <a:pt x="3407" y="3840"/>
                    <a:pt x="3394" y="3806"/>
                  </a:cubicBezTo>
                  <a:lnTo>
                    <a:pt x="2396" y="1125"/>
                  </a:lnTo>
                  <a:cubicBezTo>
                    <a:pt x="2426" y="1101"/>
                    <a:pt x="2454" y="1075"/>
                    <a:pt x="2480" y="1047"/>
                  </a:cubicBezTo>
                  <a:cubicBezTo>
                    <a:pt x="2680" y="829"/>
                    <a:pt x="2739" y="499"/>
                    <a:pt x="2626" y="226"/>
                  </a:cubicBezTo>
                  <a:cubicBezTo>
                    <a:pt x="2582" y="122"/>
                    <a:pt x="2521" y="52"/>
                    <a:pt x="2443" y="20"/>
                  </a:cubicBezTo>
                  <a:cubicBezTo>
                    <a:pt x="2413" y="7"/>
                    <a:pt x="2381" y="1"/>
                    <a:pt x="2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24" name="Google Shape;24;p2"/>
          <p:cNvGrpSpPr/>
          <p:nvPr/>
        </p:nvGrpSpPr>
        <p:grpSpPr>
          <a:xfrm>
            <a:off x="7809148" y="451361"/>
            <a:ext cx="537659" cy="641898"/>
            <a:chOff x="1524325" y="2743250"/>
            <a:chExt cx="246350" cy="294125"/>
          </a:xfrm>
        </p:grpSpPr>
        <p:sp>
          <p:nvSpPr>
            <p:cNvPr id="25" name="Google Shape;25;p2"/>
            <p:cNvSpPr/>
            <p:nvPr/>
          </p:nvSpPr>
          <p:spPr>
            <a:xfrm>
              <a:off x="1524325" y="2743250"/>
              <a:ext cx="246350" cy="294125"/>
            </a:xfrm>
            <a:custGeom>
              <a:avLst/>
              <a:gdLst/>
              <a:ahLst/>
              <a:cxnLst/>
              <a:rect l="l" t="t" r="r" b="b"/>
              <a:pathLst>
                <a:path w="9854" h="11765" extrusionOk="0">
                  <a:moveTo>
                    <a:pt x="4576" y="260"/>
                  </a:moveTo>
                  <a:cubicBezTo>
                    <a:pt x="5377" y="260"/>
                    <a:pt x="6153" y="479"/>
                    <a:pt x="6894" y="904"/>
                  </a:cubicBezTo>
                  <a:cubicBezTo>
                    <a:pt x="8319" y="1721"/>
                    <a:pt x="9294" y="3309"/>
                    <a:pt x="9376" y="4949"/>
                  </a:cubicBezTo>
                  <a:cubicBezTo>
                    <a:pt x="9395" y="5316"/>
                    <a:pt x="9375" y="5711"/>
                    <a:pt x="9313" y="6230"/>
                  </a:cubicBezTo>
                  <a:cubicBezTo>
                    <a:pt x="9159" y="7512"/>
                    <a:pt x="8872" y="8493"/>
                    <a:pt x="8410" y="9318"/>
                  </a:cubicBezTo>
                  <a:cubicBezTo>
                    <a:pt x="7849" y="10320"/>
                    <a:pt x="6994" y="11066"/>
                    <a:pt x="6061" y="11364"/>
                  </a:cubicBezTo>
                  <a:cubicBezTo>
                    <a:pt x="5772" y="11456"/>
                    <a:pt x="5484" y="11503"/>
                    <a:pt x="5210" y="11503"/>
                  </a:cubicBezTo>
                  <a:cubicBezTo>
                    <a:pt x="4952" y="11503"/>
                    <a:pt x="4708" y="11462"/>
                    <a:pt x="4487" y="11380"/>
                  </a:cubicBezTo>
                  <a:cubicBezTo>
                    <a:pt x="3971" y="11189"/>
                    <a:pt x="3774" y="11020"/>
                    <a:pt x="3688" y="10540"/>
                  </a:cubicBezTo>
                  <a:cubicBezTo>
                    <a:pt x="3651" y="10324"/>
                    <a:pt x="3477" y="9824"/>
                    <a:pt x="3495" y="9600"/>
                  </a:cubicBezTo>
                  <a:cubicBezTo>
                    <a:pt x="3516" y="9332"/>
                    <a:pt x="3539" y="9056"/>
                    <a:pt x="3474" y="8782"/>
                  </a:cubicBezTo>
                  <a:cubicBezTo>
                    <a:pt x="3308" y="8086"/>
                    <a:pt x="2636" y="7650"/>
                    <a:pt x="2145" y="7384"/>
                  </a:cubicBezTo>
                  <a:cubicBezTo>
                    <a:pt x="2083" y="7350"/>
                    <a:pt x="2021" y="7317"/>
                    <a:pt x="1958" y="7284"/>
                  </a:cubicBezTo>
                  <a:lnTo>
                    <a:pt x="1950" y="7280"/>
                  </a:lnTo>
                  <a:cubicBezTo>
                    <a:pt x="1473" y="7025"/>
                    <a:pt x="979" y="6763"/>
                    <a:pt x="696" y="6327"/>
                  </a:cubicBezTo>
                  <a:cubicBezTo>
                    <a:pt x="555" y="6109"/>
                    <a:pt x="459" y="5839"/>
                    <a:pt x="394" y="5474"/>
                  </a:cubicBezTo>
                  <a:cubicBezTo>
                    <a:pt x="267" y="4766"/>
                    <a:pt x="318" y="4009"/>
                    <a:pt x="541" y="3285"/>
                  </a:cubicBezTo>
                  <a:cubicBezTo>
                    <a:pt x="1022" y="1732"/>
                    <a:pt x="2281" y="769"/>
                    <a:pt x="3092" y="505"/>
                  </a:cubicBezTo>
                  <a:cubicBezTo>
                    <a:pt x="3595" y="341"/>
                    <a:pt x="4090" y="260"/>
                    <a:pt x="4576" y="260"/>
                  </a:cubicBezTo>
                  <a:close/>
                  <a:moveTo>
                    <a:pt x="4424" y="1"/>
                  </a:moveTo>
                  <a:cubicBezTo>
                    <a:pt x="3870" y="1"/>
                    <a:pt x="3314" y="85"/>
                    <a:pt x="2785" y="258"/>
                  </a:cubicBezTo>
                  <a:cubicBezTo>
                    <a:pt x="1571" y="652"/>
                    <a:pt x="658" y="2024"/>
                    <a:pt x="291" y="3208"/>
                  </a:cubicBezTo>
                  <a:cubicBezTo>
                    <a:pt x="55" y="3971"/>
                    <a:pt x="1" y="4771"/>
                    <a:pt x="135" y="5521"/>
                  </a:cubicBezTo>
                  <a:cubicBezTo>
                    <a:pt x="207" y="5920"/>
                    <a:pt x="315" y="6221"/>
                    <a:pt x="476" y="6469"/>
                  </a:cubicBezTo>
                  <a:cubicBezTo>
                    <a:pt x="795" y="6962"/>
                    <a:pt x="784" y="7172"/>
                    <a:pt x="1290" y="7441"/>
                  </a:cubicBezTo>
                  <a:cubicBezTo>
                    <a:pt x="1355" y="7476"/>
                    <a:pt x="1956" y="7580"/>
                    <a:pt x="2020" y="7614"/>
                  </a:cubicBezTo>
                  <a:cubicBezTo>
                    <a:pt x="2466" y="7857"/>
                    <a:pt x="3077" y="8249"/>
                    <a:pt x="3218" y="8843"/>
                  </a:cubicBezTo>
                  <a:cubicBezTo>
                    <a:pt x="3274" y="9076"/>
                    <a:pt x="3255" y="9320"/>
                    <a:pt x="3234" y="9579"/>
                  </a:cubicBezTo>
                  <a:cubicBezTo>
                    <a:pt x="3215" y="9821"/>
                    <a:pt x="3195" y="10070"/>
                    <a:pt x="3240" y="10319"/>
                  </a:cubicBezTo>
                  <a:cubicBezTo>
                    <a:pt x="3340" y="10889"/>
                    <a:pt x="3794" y="11402"/>
                    <a:pt x="4396" y="11626"/>
                  </a:cubicBezTo>
                  <a:cubicBezTo>
                    <a:pt x="4644" y="11717"/>
                    <a:pt x="4918" y="11764"/>
                    <a:pt x="5211" y="11764"/>
                  </a:cubicBezTo>
                  <a:cubicBezTo>
                    <a:pt x="5515" y="11764"/>
                    <a:pt x="5828" y="11714"/>
                    <a:pt x="6140" y="11614"/>
                  </a:cubicBezTo>
                  <a:cubicBezTo>
                    <a:pt x="7151" y="11291"/>
                    <a:pt x="8037" y="10521"/>
                    <a:pt x="8639" y="9445"/>
                  </a:cubicBezTo>
                  <a:cubicBezTo>
                    <a:pt x="9117" y="8591"/>
                    <a:pt x="9414" y="7578"/>
                    <a:pt x="9572" y="6261"/>
                  </a:cubicBezTo>
                  <a:cubicBezTo>
                    <a:pt x="9637" y="5727"/>
                    <a:pt x="9853" y="5252"/>
                    <a:pt x="9834" y="4869"/>
                  </a:cubicBezTo>
                  <a:cubicBezTo>
                    <a:pt x="9747" y="3141"/>
                    <a:pt x="8524" y="1538"/>
                    <a:pt x="7024" y="677"/>
                  </a:cubicBezTo>
                  <a:cubicBezTo>
                    <a:pt x="6244" y="230"/>
                    <a:pt x="5336" y="1"/>
                    <a:pt x="4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547000" y="2776375"/>
              <a:ext cx="81750" cy="72700"/>
            </a:xfrm>
            <a:custGeom>
              <a:avLst/>
              <a:gdLst/>
              <a:ahLst/>
              <a:cxnLst/>
              <a:rect l="l" t="t" r="r" b="b"/>
              <a:pathLst>
                <a:path w="3270" h="2908" extrusionOk="0">
                  <a:moveTo>
                    <a:pt x="1800" y="248"/>
                  </a:moveTo>
                  <a:cubicBezTo>
                    <a:pt x="2191" y="248"/>
                    <a:pt x="2675" y="374"/>
                    <a:pt x="2873" y="656"/>
                  </a:cubicBezTo>
                  <a:cubicBezTo>
                    <a:pt x="2963" y="783"/>
                    <a:pt x="3000" y="943"/>
                    <a:pt x="2978" y="1097"/>
                  </a:cubicBezTo>
                  <a:cubicBezTo>
                    <a:pt x="2928" y="1428"/>
                    <a:pt x="2932" y="1447"/>
                    <a:pt x="2684" y="1585"/>
                  </a:cubicBezTo>
                  <a:cubicBezTo>
                    <a:pt x="2583" y="1641"/>
                    <a:pt x="2050" y="1747"/>
                    <a:pt x="1946" y="1797"/>
                  </a:cubicBezTo>
                  <a:lnTo>
                    <a:pt x="1741" y="1957"/>
                  </a:lnTo>
                  <a:cubicBezTo>
                    <a:pt x="1521" y="2063"/>
                    <a:pt x="1435" y="2310"/>
                    <a:pt x="1238" y="2473"/>
                  </a:cubicBezTo>
                  <a:cubicBezTo>
                    <a:pt x="1205" y="2501"/>
                    <a:pt x="853" y="2583"/>
                    <a:pt x="764" y="2622"/>
                  </a:cubicBezTo>
                  <a:cubicBezTo>
                    <a:pt x="721" y="2640"/>
                    <a:pt x="686" y="2649"/>
                    <a:pt x="656" y="2649"/>
                  </a:cubicBezTo>
                  <a:cubicBezTo>
                    <a:pt x="546" y="2649"/>
                    <a:pt x="506" y="2530"/>
                    <a:pt x="396" y="2304"/>
                  </a:cubicBezTo>
                  <a:cubicBezTo>
                    <a:pt x="268" y="2037"/>
                    <a:pt x="294" y="1654"/>
                    <a:pt x="469" y="1251"/>
                  </a:cubicBezTo>
                  <a:cubicBezTo>
                    <a:pt x="632" y="871"/>
                    <a:pt x="905" y="537"/>
                    <a:pt x="1181" y="380"/>
                  </a:cubicBezTo>
                  <a:cubicBezTo>
                    <a:pt x="1332" y="295"/>
                    <a:pt x="1552" y="248"/>
                    <a:pt x="1800" y="248"/>
                  </a:cubicBezTo>
                  <a:close/>
                  <a:moveTo>
                    <a:pt x="1988" y="0"/>
                  </a:moveTo>
                  <a:cubicBezTo>
                    <a:pt x="1871" y="0"/>
                    <a:pt x="1762" y="23"/>
                    <a:pt x="1661" y="58"/>
                  </a:cubicBezTo>
                  <a:cubicBezTo>
                    <a:pt x="1441" y="73"/>
                    <a:pt x="1238" y="124"/>
                    <a:pt x="1085" y="211"/>
                  </a:cubicBezTo>
                  <a:cubicBezTo>
                    <a:pt x="888" y="322"/>
                    <a:pt x="704" y="500"/>
                    <a:pt x="549" y="714"/>
                  </a:cubicBezTo>
                  <a:cubicBezTo>
                    <a:pt x="415" y="831"/>
                    <a:pt x="300" y="974"/>
                    <a:pt x="222" y="1157"/>
                  </a:cubicBezTo>
                  <a:cubicBezTo>
                    <a:pt x="23" y="1626"/>
                    <a:pt x="1" y="2085"/>
                    <a:pt x="160" y="2418"/>
                  </a:cubicBezTo>
                  <a:cubicBezTo>
                    <a:pt x="299" y="2706"/>
                    <a:pt x="604" y="2908"/>
                    <a:pt x="903" y="2908"/>
                  </a:cubicBezTo>
                  <a:cubicBezTo>
                    <a:pt x="992" y="2908"/>
                    <a:pt x="1077" y="2890"/>
                    <a:pt x="1159" y="2856"/>
                  </a:cubicBezTo>
                  <a:cubicBezTo>
                    <a:pt x="1289" y="2801"/>
                    <a:pt x="1393" y="2707"/>
                    <a:pt x="1484" y="2625"/>
                  </a:cubicBezTo>
                  <a:cubicBezTo>
                    <a:pt x="1514" y="2598"/>
                    <a:pt x="1544" y="2570"/>
                    <a:pt x="1576" y="2544"/>
                  </a:cubicBezTo>
                  <a:cubicBezTo>
                    <a:pt x="1749" y="2402"/>
                    <a:pt x="1952" y="2303"/>
                    <a:pt x="2169" y="2199"/>
                  </a:cubicBezTo>
                  <a:cubicBezTo>
                    <a:pt x="2278" y="2146"/>
                    <a:pt x="2391" y="2092"/>
                    <a:pt x="2500" y="2031"/>
                  </a:cubicBezTo>
                  <a:cubicBezTo>
                    <a:pt x="2801" y="1864"/>
                    <a:pt x="3171" y="1573"/>
                    <a:pt x="3236" y="1136"/>
                  </a:cubicBezTo>
                  <a:cubicBezTo>
                    <a:pt x="3270" y="917"/>
                    <a:pt x="3215" y="687"/>
                    <a:pt x="3088" y="505"/>
                  </a:cubicBezTo>
                  <a:cubicBezTo>
                    <a:pt x="2912" y="255"/>
                    <a:pt x="2561" y="75"/>
                    <a:pt x="2127" y="11"/>
                  </a:cubicBezTo>
                  <a:cubicBezTo>
                    <a:pt x="2079" y="4"/>
                    <a:pt x="2033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646375" y="2771225"/>
              <a:ext cx="68475" cy="74875"/>
            </a:xfrm>
            <a:custGeom>
              <a:avLst/>
              <a:gdLst/>
              <a:ahLst/>
              <a:cxnLst/>
              <a:rect l="l" t="t" r="r" b="b"/>
              <a:pathLst>
                <a:path w="2739" h="2995" extrusionOk="0">
                  <a:moveTo>
                    <a:pt x="1250" y="363"/>
                  </a:moveTo>
                  <a:cubicBezTo>
                    <a:pt x="1413" y="363"/>
                    <a:pt x="1571" y="399"/>
                    <a:pt x="1694" y="482"/>
                  </a:cubicBezTo>
                  <a:cubicBezTo>
                    <a:pt x="1966" y="664"/>
                    <a:pt x="2299" y="1142"/>
                    <a:pt x="2427" y="1794"/>
                  </a:cubicBezTo>
                  <a:cubicBezTo>
                    <a:pt x="2473" y="2029"/>
                    <a:pt x="2470" y="2219"/>
                    <a:pt x="2415" y="2376"/>
                  </a:cubicBezTo>
                  <a:cubicBezTo>
                    <a:pt x="2353" y="2556"/>
                    <a:pt x="2214" y="2694"/>
                    <a:pt x="2059" y="2725"/>
                  </a:cubicBezTo>
                  <a:cubicBezTo>
                    <a:pt x="2033" y="2730"/>
                    <a:pt x="2007" y="2733"/>
                    <a:pt x="1981" y="2733"/>
                  </a:cubicBezTo>
                  <a:cubicBezTo>
                    <a:pt x="1780" y="2733"/>
                    <a:pt x="1593" y="2587"/>
                    <a:pt x="1493" y="2492"/>
                  </a:cubicBezTo>
                  <a:cubicBezTo>
                    <a:pt x="1429" y="2431"/>
                    <a:pt x="1366" y="2363"/>
                    <a:pt x="1306" y="2297"/>
                  </a:cubicBezTo>
                  <a:lnTo>
                    <a:pt x="1304" y="2295"/>
                  </a:lnTo>
                  <a:cubicBezTo>
                    <a:pt x="1194" y="2174"/>
                    <a:pt x="1179" y="1983"/>
                    <a:pt x="1033" y="1890"/>
                  </a:cubicBezTo>
                  <a:cubicBezTo>
                    <a:pt x="884" y="1797"/>
                    <a:pt x="650" y="1773"/>
                    <a:pt x="582" y="1736"/>
                  </a:cubicBezTo>
                  <a:cubicBezTo>
                    <a:pt x="481" y="1679"/>
                    <a:pt x="525" y="1707"/>
                    <a:pt x="449" y="1637"/>
                  </a:cubicBezTo>
                  <a:cubicBezTo>
                    <a:pt x="336" y="1529"/>
                    <a:pt x="272" y="1372"/>
                    <a:pt x="269" y="1193"/>
                  </a:cubicBezTo>
                  <a:cubicBezTo>
                    <a:pt x="265" y="989"/>
                    <a:pt x="342" y="787"/>
                    <a:pt x="475" y="650"/>
                  </a:cubicBezTo>
                  <a:cubicBezTo>
                    <a:pt x="643" y="478"/>
                    <a:pt x="956" y="363"/>
                    <a:pt x="1250" y="363"/>
                  </a:cubicBezTo>
                  <a:close/>
                  <a:moveTo>
                    <a:pt x="1122" y="0"/>
                  </a:moveTo>
                  <a:cubicBezTo>
                    <a:pt x="813" y="0"/>
                    <a:pt x="528" y="222"/>
                    <a:pt x="287" y="468"/>
                  </a:cubicBezTo>
                  <a:cubicBezTo>
                    <a:pt x="106" y="653"/>
                    <a:pt x="1" y="926"/>
                    <a:pt x="6" y="1197"/>
                  </a:cubicBezTo>
                  <a:cubicBezTo>
                    <a:pt x="11" y="1447"/>
                    <a:pt x="105" y="1671"/>
                    <a:pt x="270" y="1827"/>
                  </a:cubicBezTo>
                  <a:cubicBezTo>
                    <a:pt x="369" y="1921"/>
                    <a:pt x="484" y="1984"/>
                    <a:pt x="595" y="2046"/>
                  </a:cubicBezTo>
                  <a:cubicBezTo>
                    <a:pt x="663" y="2084"/>
                    <a:pt x="727" y="2119"/>
                    <a:pt x="787" y="2162"/>
                  </a:cubicBezTo>
                  <a:cubicBezTo>
                    <a:pt x="904" y="2245"/>
                    <a:pt x="1004" y="2354"/>
                    <a:pt x="1111" y="2471"/>
                  </a:cubicBezTo>
                  <a:cubicBezTo>
                    <a:pt x="1175" y="2541"/>
                    <a:pt x="1241" y="2615"/>
                    <a:pt x="1314" y="2683"/>
                  </a:cubicBezTo>
                  <a:cubicBezTo>
                    <a:pt x="1438" y="2800"/>
                    <a:pt x="1688" y="2994"/>
                    <a:pt x="1981" y="2994"/>
                  </a:cubicBezTo>
                  <a:cubicBezTo>
                    <a:pt x="2025" y="2994"/>
                    <a:pt x="2069" y="2990"/>
                    <a:pt x="2112" y="2981"/>
                  </a:cubicBezTo>
                  <a:cubicBezTo>
                    <a:pt x="2355" y="2932"/>
                    <a:pt x="2572" y="2728"/>
                    <a:pt x="2663" y="2461"/>
                  </a:cubicBezTo>
                  <a:cubicBezTo>
                    <a:pt x="2732" y="2259"/>
                    <a:pt x="2739" y="2024"/>
                    <a:pt x="2684" y="1743"/>
                  </a:cubicBezTo>
                  <a:cubicBezTo>
                    <a:pt x="2649" y="1564"/>
                    <a:pt x="2552" y="1351"/>
                    <a:pt x="2421" y="1139"/>
                  </a:cubicBezTo>
                  <a:cubicBezTo>
                    <a:pt x="2275" y="806"/>
                    <a:pt x="2065" y="496"/>
                    <a:pt x="1803" y="319"/>
                  </a:cubicBezTo>
                  <a:cubicBezTo>
                    <a:pt x="1762" y="293"/>
                    <a:pt x="1720" y="269"/>
                    <a:pt x="1675" y="250"/>
                  </a:cubicBezTo>
                  <a:cubicBezTo>
                    <a:pt x="1621" y="204"/>
                    <a:pt x="1568" y="163"/>
                    <a:pt x="1518" y="129"/>
                  </a:cubicBezTo>
                  <a:cubicBezTo>
                    <a:pt x="1383" y="39"/>
                    <a:pt x="1250" y="0"/>
                    <a:pt x="1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697225" y="2852600"/>
              <a:ext cx="57100" cy="79325"/>
            </a:xfrm>
            <a:custGeom>
              <a:avLst/>
              <a:gdLst/>
              <a:ahLst/>
              <a:cxnLst/>
              <a:rect l="l" t="t" r="r" b="b"/>
              <a:pathLst>
                <a:path w="2284" h="3173" extrusionOk="0">
                  <a:moveTo>
                    <a:pt x="1024" y="281"/>
                  </a:moveTo>
                  <a:cubicBezTo>
                    <a:pt x="1047" y="281"/>
                    <a:pt x="1070" y="282"/>
                    <a:pt x="1091" y="284"/>
                  </a:cubicBezTo>
                  <a:cubicBezTo>
                    <a:pt x="1465" y="323"/>
                    <a:pt x="1951" y="526"/>
                    <a:pt x="1983" y="937"/>
                  </a:cubicBezTo>
                  <a:cubicBezTo>
                    <a:pt x="2009" y="1265"/>
                    <a:pt x="1839" y="2018"/>
                    <a:pt x="1408" y="2523"/>
                  </a:cubicBezTo>
                  <a:cubicBezTo>
                    <a:pt x="1252" y="2706"/>
                    <a:pt x="1100" y="2821"/>
                    <a:pt x="943" y="2876"/>
                  </a:cubicBezTo>
                  <a:cubicBezTo>
                    <a:pt x="876" y="2900"/>
                    <a:pt x="808" y="2911"/>
                    <a:pt x="742" y="2911"/>
                  </a:cubicBezTo>
                  <a:cubicBezTo>
                    <a:pt x="630" y="2911"/>
                    <a:pt x="525" y="2878"/>
                    <a:pt x="449" y="2814"/>
                  </a:cubicBezTo>
                  <a:cubicBezTo>
                    <a:pt x="270" y="2663"/>
                    <a:pt x="267" y="2381"/>
                    <a:pt x="280" y="2226"/>
                  </a:cubicBezTo>
                  <a:cubicBezTo>
                    <a:pt x="288" y="2138"/>
                    <a:pt x="303" y="2046"/>
                    <a:pt x="317" y="1955"/>
                  </a:cubicBezTo>
                  <a:cubicBezTo>
                    <a:pt x="344" y="1793"/>
                    <a:pt x="434" y="1769"/>
                    <a:pt x="425" y="1596"/>
                  </a:cubicBezTo>
                  <a:cubicBezTo>
                    <a:pt x="421" y="1509"/>
                    <a:pt x="438" y="1440"/>
                    <a:pt x="425" y="1359"/>
                  </a:cubicBezTo>
                  <a:cubicBezTo>
                    <a:pt x="407" y="1245"/>
                    <a:pt x="295" y="980"/>
                    <a:pt x="303" y="876"/>
                  </a:cubicBezTo>
                  <a:cubicBezTo>
                    <a:pt x="317" y="721"/>
                    <a:pt x="400" y="573"/>
                    <a:pt x="538" y="459"/>
                  </a:cubicBezTo>
                  <a:cubicBezTo>
                    <a:pt x="676" y="346"/>
                    <a:pt x="853" y="281"/>
                    <a:pt x="1024" y="281"/>
                  </a:cubicBezTo>
                  <a:close/>
                  <a:moveTo>
                    <a:pt x="803" y="1"/>
                  </a:moveTo>
                  <a:cubicBezTo>
                    <a:pt x="640" y="1"/>
                    <a:pt x="482" y="29"/>
                    <a:pt x="354" y="135"/>
                  </a:cubicBezTo>
                  <a:cubicBezTo>
                    <a:pt x="162" y="293"/>
                    <a:pt x="62" y="627"/>
                    <a:pt x="42" y="854"/>
                  </a:cubicBezTo>
                  <a:cubicBezTo>
                    <a:pt x="31" y="989"/>
                    <a:pt x="51" y="1118"/>
                    <a:pt x="71" y="1243"/>
                  </a:cubicBezTo>
                  <a:lnTo>
                    <a:pt x="137" y="1233"/>
                  </a:lnTo>
                  <a:lnTo>
                    <a:pt x="137" y="1233"/>
                  </a:lnTo>
                  <a:lnTo>
                    <a:pt x="72" y="1246"/>
                  </a:lnTo>
                  <a:cubicBezTo>
                    <a:pt x="84" y="1323"/>
                    <a:pt x="96" y="1395"/>
                    <a:pt x="100" y="1467"/>
                  </a:cubicBezTo>
                  <a:cubicBezTo>
                    <a:pt x="108" y="1611"/>
                    <a:pt x="84" y="1757"/>
                    <a:pt x="58" y="1912"/>
                  </a:cubicBezTo>
                  <a:lnTo>
                    <a:pt x="58" y="1914"/>
                  </a:lnTo>
                  <a:cubicBezTo>
                    <a:pt x="43" y="2008"/>
                    <a:pt x="27" y="2105"/>
                    <a:pt x="19" y="2203"/>
                  </a:cubicBezTo>
                  <a:cubicBezTo>
                    <a:pt x="1" y="2409"/>
                    <a:pt x="11" y="2787"/>
                    <a:pt x="280" y="3014"/>
                  </a:cubicBezTo>
                  <a:cubicBezTo>
                    <a:pt x="401" y="3116"/>
                    <a:pt x="566" y="3173"/>
                    <a:pt x="744" y="3173"/>
                  </a:cubicBezTo>
                  <a:cubicBezTo>
                    <a:pt x="841" y="3173"/>
                    <a:pt x="938" y="3156"/>
                    <a:pt x="1031" y="3124"/>
                  </a:cubicBezTo>
                  <a:cubicBezTo>
                    <a:pt x="1231" y="3052"/>
                    <a:pt x="1420" y="2911"/>
                    <a:pt x="1606" y="2694"/>
                  </a:cubicBezTo>
                  <a:cubicBezTo>
                    <a:pt x="1952" y="2288"/>
                    <a:pt x="2284" y="1643"/>
                    <a:pt x="2242" y="1114"/>
                  </a:cubicBezTo>
                  <a:cubicBezTo>
                    <a:pt x="2198" y="562"/>
                    <a:pt x="1602" y="75"/>
                    <a:pt x="1119" y="23"/>
                  </a:cubicBezTo>
                  <a:cubicBezTo>
                    <a:pt x="1017" y="13"/>
                    <a:pt x="909" y="1"/>
                    <a:pt x="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677700" y="2941350"/>
              <a:ext cx="45925" cy="63125"/>
            </a:xfrm>
            <a:custGeom>
              <a:avLst/>
              <a:gdLst/>
              <a:ahLst/>
              <a:cxnLst/>
              <a:rect l="l" t="t" r="r" b="b"/>
              <a:pathLst>
                <a:path w="1837" h="2525" extrusionOk="0">
                  <a:moveTo>
                    <a:pt x="822" y="262"/>
                  </a:moveTo>
                  <a:cubicBezTo>
                    <a:pt x="838" y="262"/>
                    <a:pt x="855" y="263"/>
                    <a:pt x="871" y="264"/>
                  </a:cubicBezTo>
                  <a:cubicBezTo>
                    <a:pt x="1153" y="294"/>
                    <a:pt x="1444" y="370"/>
                    <a:pt x="1468" y="679"/>
                  </a:cubicBezTo>
                  <a:cubicBezTo>
                    <a:pt x="1487" y="921"/>
                    <a:pt x="1431" y="1582"/>
                    <a:pt x="1100" y="1970"/>
                  </a:cubicBezTo>
                  <a:cubicBezTo>
                    <a:pt x="982" y="2108"/>
                    <a:pt x="867" y="2195"/>
                    <a:pt x="750" y="2237"/>
                  </a:cubicBezTo>
                  <a:cubicBezTo>
                    <a:pt x="720" y="2248"/>
                    <a:pt x="696" y="2252"/>
                    <a:pt x="677" y="2252"/>
                  </a:cubicBezTo>
                  <a:cubicBezTo>
                    <a:pt x="612" y="2252"/>
                    <a:pt x="595" y="2199"/>
                    <a:pt x="529" y="2142"/>
                  </a:cubicBezTo>
                  <a:cubicBezTo>
                    <a:pt x="398" y="2033"/>
                    <a:pt x="353" y="2001"/>
                    <a:pt x="364" y="1885"/>
                  </a:cubicBezTo>
                  <a:cubicBezTo>
                    <a:pt x="369" y="1817"/>
                    <a:pt x="286" y="1619"/>
                    <a:pt x="297" y="1551"/>
                  </a:cubicBezTo>
                  <a:lnTo>
                    <a:pt x="298" y="1548"/>
                  </a:lnTo>
                  <a:cubicBezTo>
                    <a:pt x="318" y="1420"/>
                    <a:pt x="341" y="1287"/>
                    <a:pt x="332" y="1148"/>
                  </a:cubicBezTo>
                  <a:cubicBezTo>
                    <a:pt x="329" y="1079"/>
                    <a:pt x="318" y="1014"/>
                    <a:pt x="307" y="950"/>
                  </a:cubicBezTo>
                  <a:cubicBezTo>
                    <a:pt x="294" y="862"/>
                    <a:pt x="280" y="780"/>
                    <a:pt x="287" y="702"/>
                  </a:cubicBezTo>
                  <a:cubicBezTo>
                    <a:pt x="297" y="587"/>
                    <a:pt x="358" y="478"/>
                    <a:pt x="460" y="395"/>
                  </a:cubicBezTo>
                  <a:cubicBezTo>
                    <a:pt x="563" y="311"/>
                    <a:pt x="695" y="262"/>
                    <a:pt x="822" y="262"/>
                  </a:cubicBezTo>
                  <a:close/>
                  <a:moveTo>
                    <a:pt x="822" y="0"/>
                  </a:moveTo>
                  <a:cubicBezTo>
                    <a:pt x="635" y="0"/>
                    <a:pt x="443" y="70"/>
                    <a:pt x="294" y="193"/>
                  </a:cubicBezTo>
                  <a:cubicBezTo>
                    <a:pt x="136" y="323"/>
                    <a:pt x="41" y="495"/>
                    <a:pt x="25" y="679"/>
                  </a:cubicBezTo>
                  <a:cubicBezTo>
                    <a:pt x="16" y="789"/>
                    <a:pt x="33" y="892"/>
                    <a:pt x="49" y="991"/>
                  </a:cubicBezTo>
                  <a:lnTo>
                    <a:pt x="115" y="981"/>
                  </a:lnTo>
                  <a:lnTo>
                    <a:pt x="49" y="993"/>
                  </a:lnTo>
                  <a:cubicBezTo>
                    <a:pt x="59" y="1053"/>
                    <a:pt x="68" y="1109"/>
                    <a:pt x="71" y="1162"/>
                  </a:cubicBezTo>
                  <a:cubicBezTo>
                    <a:pt x="77" y="1273"/>
                    <a:pt x="59" y="1387"/>
                    <a:pt x="39" y="1506"/>
                  </a:cubicBezTo>
                  <a:cubicBezTo>
                    <a:pt x="26" y="1580"/>
                    <a:pt x="117" y="1960"/>
                    <a:pt x="111" y="2039"/>
                  </a:cubicBezTo>
                  <a:cubicBezTo>
                    <a:pt x="96" y="2206"/>
                    <a:pt x="1" y="2208"/>
                    <a:pt x="222" y="2394"/>
                  </a:cubicBezTo>
                  <a:cubicBezTo>
                    <a:pt x="321" y="2478"/>
                    <a:pt x="457" y="2524"/>
                    <a:pt x="603" y="2524"/>
                  </a:cubicBezTo>
                  <a:cubicBezTo>
                    <a:pt x="682" y="2524"/>
                    <a:pt x="760" y="2511"/>
                    <a:pt x="837" y="2485"/>
                  </a:cubicBezTo>
                  <a:cubicBezTo>
                    <a:pt x="999" y="2427"/>
                    <a:pt x="1150" y="2314"/>
                    <a:pt x="1300" y="2140"/>
                  </a:cubicBezTo>
                  <a:cubicBezTo>
                    <a:pt x="1574" y="1818"/>
                    <a:pt x="1836" y="1305"/>
                    <a:pt x="1803" y="883"/>
                  </a:cubicBezTo>
                  <a:cubicBezTo>
                    <a:pt x="1769" y="438"/>
                    <a:pt x="1289" y="45"/>
                    <a:pt x="899" y="4"/>
                  </a:cubicBezTo>
                  <a:cubicBezTo>
                    <a:pt x="874" y="1"/>
                    <a:pt x="848" y="0"/>
                    <a:pt x="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30" name="Google Shape;30;p2"/>
          <p:cNvGrpSpPr/>
          <p:nvPr/>
        </p:nvGrpSpPr>
        <p:grpSpPr>
          <a:xfrm rot="-1922792">
            <a:off x="393737" y="3769542"/>
            <a:ext cx="1115999" cy="1119914"/>
            <a:chOff x="1405075" y="832450"/>
            <a:chExt cx="484700" cy="486400"/>
          </a:xfrm>
        </p:grpSpPr>
        <p:sp>
          <p:nvSpPr>
            <p:cNvPr id="31" name="Google Shape;31;p2"/>
            <p:cNvSpPr/>
            <p:nvPr/>
          </p:nvSpPr>
          <p:spPr>
            <a:xfrm>
              <a:off x="1758650" y="993075"/>
              <a:ext cx="127300" cy="146300"/>
            </a:xfrm>
            <a:custGeom>
              <a:avLst/>
              <a:gdLst/>
              <a:ahLst/>
              <a:cxnLst/>
              <a:rect l="l" t="t" r="r" b="b"/>
              <a:pathLst>
                <a:path w="5092" h="5852" extrusionOk="0">
                  <a:moveTo>
                    <a:pt x="3723" y="0"/>
                  </a:moveTo>
                  <a:cubicBezTo>
                    <a:pt x="3675" y="0"/>
                    <a:pt x="3631" y="31"/>
                    <a:pt x="3616" y="79"/>
                  </a:cubicBezTo>
                  <a:cubicBezTo>
                    <a:pt x="3598" y="137"/>
                    <a:pt x="3632" y="199"/>
                    <a:pt x="3691" y="217"/>
                  </a:cubicBezTo>
                  <a:cubicBezTo>
                    <a:pt x="3692" y="217"/>
                    <a:pt x="3715" y="226"/>
                    <a:pt x="3756" y="241"/>
                  </a:cubicBezTo>
                  <a:cubicBezTo>
                    <a:pt x="3941" y="313"/>
                    <a:pt x="4231" y="457"/>
                    <a:pt x="4434" y="978"/>
                  </a:cubicBezTo>
                  <a:cubicBezTo>
                    <a:pt x="4613" y="1433"/>
                    <a:pt x="5091" y="1085"/>
                    <a:pt x="4410" y="2298"/>
                  </a:cubicBezTo>
                  <a:cubicBezTo>
                    <a:pt x="3566" y="3798"/>
                    <a:pt x="2146" y="5308"/>
                    <a:pt x="1258" y="5569"/>
                  </a:cubicBezTo>
                  <a:cubicBezTo>
                    <a:pt x="1204" y="5585"/>
                    <a:pt x="1152" y="5598"/>
                    <a:pt x="1102" y="5608"/>
                  </a:cubicBezTo>
                  <a:cubicBezTo>
                    <a:pt x="1082" y="5612"/>
                    <a:pt x="1061" y="5615"/>
                    <a:pt x="1041" y="5620"/>
                  </a:cubicBezTo>
                  <a:cubicBezTo>
                    <a:pt x="992" y="5627"/>
                    <a:pt x="946" y="5630"/>
                    <a:pt x="903" y="5630"/>
                  </a:cubicBezTo>
                  <a:cubicBezTo>
                    <a:pt x="793" y="5630"/>
                    <a:pt x="707" y="5607"/>
                    <a:pt x="647" y="5561"/>
                  </a:cubicBezTo>
                  <a:cubicBezTo>
                    <a:pt x="273" y="5276"/>
                    <a:pt x="608" y="4239"/>
                    <a:pt x="835" y="3699"/>
                  </a:cubicBezTo>
                  <a:cubicBezTo>
                    <a:pt x="845" y="3673"/>
                    <a:pt x="855" y="3650"/>
                    <a:pt x="865" y="3627"/>
                  </a:cubicBezTo>
                  <a:cubicBezTo>
                    <a:pt x="871" y="3610"/>
                    <a:pt x="880" y="3594"/>
                    <a:pt x="887" y="3577"/>
                  </a:cubicBezTo>
                  <a:cubicBezTo>
                    <a:pt x="894" y="3562"/>
                    <a:pt x="901" y="3547"/>
                    <a:pt x="908" y="3533"/>
                  </a:cubicBezTo>
                  <a:cubicBezTo>
                    <a:pt x="916" y="3514"/>
                    <a:pt x="920" y="3493"/>
                    <a:pt x="917" y="3472"/>
                  </a:cubicBezTo>
                  <a:cubicBezTo>
                    <a:pt x="912" y="3435"/>
                    <a:pt x="889" y="3402"/>
                    <a:pt x="854" y="3386"/>
                  </a:cubicBezTo>
                  <a:cubicBezTo>
                    <a:pt x="840" y="3380"/>
                    <a:pt x="825" y="3376"/>
                    <a:pt x="810" y="3376"/>
                  </a:cubicBezTo>
                  <a:cubicBezTo>
                    <a:pt x="807" y="3376"/>
                    <a:pt x="803" y="3376"/>
                    <a:pt x="800" y="3376"/>
                  </a:cubicBezTo>
                  <a:cubicBezTo>
                    <a:pt x="760" y="3378"/>
                    <a:pt x="725" y="3401"/>
                    <a:pt x="706" y="3439"/>
                  </a:cubicBezTo>
                  <a:cubicBezTo>
                    <a:pt x="690" y="3474"/>
                    <a:pt x="649" y="3562"/>
                    <a:pt x="600" y="3686"/>
                  </a:cubicBezTo>
                  <a:cubicBezTo>
                    <a:pt x="386" y="4206"/>
                    <a:pt x="1" y="5345"/>
                    <a:pt x="511" y="5737"/>
                  </a:cubicBezTo>
                  <a:cubicBezTo>
                    <a:pt x="532" y="5753"/>
                    <a:pt x="553" y="5767"/>
                    <a:pt x="576" y="5780"/>
                  </a:cubicBezTo>
                  <a:cubicBezTo>
                    <a:pt x="665" y="5828"/>
                    <a:pt x="772" y="5852"/>
                    <a:pt x="898" y="5852"/>
                  </a:cubicBezTo>
                  <a:cubicBezTo>
                    <a:pt x="950" y="5852"/>
                    <a:pt x="1005" y="5848"/>
                    <a:pt x="1064" y="5840"/>
                  </a:cubicBezTo>
                  <a:cubicBezTo>
                    <a:pt x="1090" y="5836"/>
                    <a:pt x="1117" y="5832"/>
                    <a:pt x="1145" y="5827"/>
                  </a:cubicBezTo>
                  <a:cubicBezTo>
                    <a:pt x="1189" y="5817"/>
                    <a:pt x="1235" y="5808"/>
                    <a:pt x="1283" y="5794"/>
                  </a:cubicBezTo>
                  <a:cubicBezTo>
                    <a:pt x="1391" y="5764"/>
                    <a:pt x="1506" y="5722"/>
                    <a:pt x="1625" y="5671"/>
                  </a:cubicBezTo>
                  <a:cubicBezTo>
                    <a:pt x="1719" y="5631"/>
                    <a:pt x="1815" y="5584"/>
                    <a:pt x="1914" y="5531"/>
                  </a:cubicBezTo>
                  <a:cubicBezTo>
                    <a:pt x="2655" y="5131"/>
                    <a:pt x="3531" y="4376"/>
                    <a:pt x="4237" y="3358"/>
                  </a:cubicBezTo>
                  <a:cubicBezTo>
                    <a:pt x="4281" y="3293"/>
                    <a:pt x="4326" y="3224"/>
                    <a:pt x="4371" y="3157"/>
                  </a:cubicBezTo>
                  <a:cubicBezTo>
                    <a:pt x="4434" y="3059"/>
                    <a:pt x="4497" y="2958"/>
                    <a:pt x="4557" y="2855"/>
                  </a:cubicBezTo>
                  <a:cubicBezTo>
                    <a:pt x="4972" y="2147"/>
                    <a:pt x="5078" y="1522"/>
                    <a:pt x="4873" y="999"/>
                  </a:cubicBezTo>
                  <a:cubicBezTo>
                    <a:pt x="4631" y="380"/>
                    <a:pt x="4029" y="106"/>
                    <a:pt x="3823" y="28"/>
                  </a:cubicBezTo>
                  <a:cubicBezTo>
                    <a:pt x="3785" y="13"/>
                    <a:pt x="3760" y="7"/>
                    <a:pt x="3754" y="5"/>
                  </a:cubicBezTo>
                  <a:cubicBezTo>
                    <a:pt x="3743" y="2"/>
                    <a:pt x="3733" y="0"/>
                    <a:pt x="37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784050" y="1071525"/>
              <a:ext cx="105725" cy="116325"/>
            </a:xfrm>
            <a:custGeom>
              <a:avLst/>
              <a:gdLst/>
              <a:ahLst/>
              <a:cxnLst/>
              <a:rect l="l" t="t" r="r" b="b"/>
              <a:pathLst>
                <a:path w="4229" h="4653" extrusionOk="0">
                  <a:moveTo>
                    <a:pt x="3243" y="1"/>
                  </a:moveTo>
                  <a:cubicBezTo>
                    <a:pt x="3186" y="1"/>
                    <a:pt x="3137" y="44"/>
                    <a:pt x="3132" y="101"/>
                  </a:cubicBezTo>
                  <a:cubicBezTo>
                    <a:pt x="3127" y="163"/>
                    <a:pt x="3171" y="217"/>
                    <a:pt x="3232" y="222"/>
                  </a:cubicBezTo>
                  <a:cubicBezTo>
                    <a:pt x="3237" y="222"/>
                    <a:pt x="3379" y="398"/>
                    <a:pt x="3584" y="715"/>
                  </a:cubicBezTo>
                  <a:cubicBezTo>
                    <a:pt x="3773" y="1005"/>
                    <a:pt x="3996" y="1298"/>
                    <a:pt x="3805" y="1863"/>
                  </a:cubicBezTo>
                  <a:cubicBezTo>
                    <a:pt x="3427" y="2979"/>
                    <a:pt x="2253" y="3710"/>
                    <a:pt x="1367" y="3949"/>
                  </a:cubicBezTo>
                  <a:cubicBezTo>
                    <a:pt x="1130" y="4013"/>
                    <a:pt x="923" y="4167"/>
                    <a:pt x="798" y="4167"/>
                  </a:cubicBezTo>
                  <a:cubicBezTo>
                    <a:pt x="772" y="4167"/>
                    <a:pt x="749" y="4160"/>
                    <a:pt x="730" y="4144"/>
                  </a:cubicBezTo>
                  <a:cubicBezTo>
                    <a:pt x="351" y="3814"/>
                    <a:pt x="1052" y="2469"/>
                    <a:pt x="1225" y="2110"/>
                  </a:cubicBezTo>
                  <a:cubicBezTo>
                    <a:pt x="1227" y="2105"/>
                    <a:pt x="1227" y="2102"/>
                    <a:pt x="1223" y="2102"/>
                  </a:cubicBezTo>
                  <a:cubicBezTo>
                    <a:pt x="1189" y="2102"/>
                    <a:pt x="916" y="2303"/>
                    <a:pt x="846" y="2303"/>
                  </a:cubicBezTo>
                  <a:cubicBezTo>
                    <a:pt x="843" y="2303"/>
                    <a:pt x="840" y="2302"/>
                    <a:pt x="837" y="2301"/>
                  </a:cubicBezTo>
                  <a:cubicBezTo>
                    <a:pt x="822" y="2294"/>
                    <a:pt x="805" y="2290"/>
                    <a:pt x="789" y="2290"/>
                  </a:cubicBezTo>
                  <a:cubicBezTo>
                    <a:pt x="748" y="2290"/>
                    <a:pt x="708" y="2313"/>
                    <a:pt x="689" y="2352"/>
                  </a:cubicBezTo>
                  <a:cubicBezTo>
                    <a:pt x="660" y="2412"/>
                    <a:pt x="1" y="3802"/>
                    <a:pt x="584" y="4312"/>
                  </a:cubicBezTo>
                  <a:cubicBezTo>
                    <a:pt x="610" y="4333"/>
                    <a:pt x="708" y="4616"/>
                    <a:pt x="738" y="4632"/>
                  </a:cubicBezTo>
                  <a:cubicBezTo>
                    <a:pt x="764" y="4646"/>
                    <a:pt x="790" y="4652"/>
                    <a:pt x="816" y="4652"/>
                  </a:cubicBezTo>
                  <a:cubicBezTo>
                    <a:pt x="968" y="4652"/>
                    <a:pt x="1140" y="4455"/>
                    <a:pt x="1408" y="4382"/>
                  </a:cubicBezTo>
                  <a:cubicBezTo>
                    <a:pt x="2221" y="4163"/>
                    <a:pt x="3568" y="3258"/>
                    <a:pt x="4015" y="1934"/>
                  </a:cubicBezTo>
                  <a:cubicBezTo>
                    <a:pt x="4229" y="1301"/>
                    <a:pt x="3953" y="798"/>
                    <a:pt x="3726" y="448"/>
                  </a:cubicBezTo>
                  <a:cubicBezTo>
                    <a:pt x="3462" y="43"/>
                    <a:pt x="3272" y="3"/>
                    <a:pt x="3253" y="1"/>
                  </a:cubicBezTo>
                  <a:cubicBezTo>
                    <a:pt x="3249" y="1"/>
                    <a:pt x="3246" y="1"/>
                    <a:pt x="3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795250" y="1146275"/>
              <a:ext cx="88800" cy="86400"/>
            </a:xfrm>
            <a:custGeom>
              <a:avLst/>
              <a:gdLst/>
              <a:ahLst/>
              <a:cxnLst/>
              <a:rect l="l" t="t" r="r" b="b"/>
              <a:pathLst>
                <a:path w="3552" h="3456" extrusionOk="0">
                  <a:moveTo>
                    <a:pt x="2840" y="1"/>
                  </a:moveTo>
                  <a:cubicBezTo>
                    <a:pt x="2802" y="1"/>
                    <a:pt x="2764" y="21"/>
                    <a:pt x="2744" y="56"/>
                  </a:cubicBezTo>
                  <a:cubicBezTo>
                    <a:pt x="2713" y="109"/>
                    <a:pt x="2730" y="176"/>
                    <a:pt x="2783" y="207"/>
                  </a:cubicBezTo>
                  <a:cubicBezTo>
                    <a:pt x="2786" y="209"/>
                    <a:pt x="2908" y="436"/>
                    <a:pt x="2982" y="818"/>
                  </a:cubicBezTo>
                  <a:cubicBezTo>
                    <a:pt x="3048" y="1158"/>
                    <a:pt x="3098" y="1507"/>
                    <a:pt x="2766" y="1940"/>
                  </a:cubicBezTo>
                  <a:cubicBezTo>
                    <a:pt x="2049" y="2872"/>
                    <a:pt x="1212" y="3099"/>
                    <a:pt x="767" y="3099"/>
                  </a:cubicBezTo>
                  <a:cubicBezTo>
                    <a:pt x="728" y="3099"/>
                    <a:pt x="693" y="3097"/>
                    <a:pt x="661" y="3094"/>
                  </a:cubicBezTo>
                  <a:cubicBezTo>
                    <a:pt x="654" y="3093"/>
                    <a:pt x="648" y="3093"/>
                    <a:pt x="642" y="3093"/>
                  </a:cubicBezTo>
                  <a:cubicBezTo>
                    <a:pt x="560" y="3093"/>
                    <a:pt x="490" y="3143"/>
                    <a:pt x="449" y="3143"/>
                  </a:cubicBezTo>
                  <a:cubicBezTo>
                    <a:pt x="436" y="3143"/>
                    <a:pt x="426" y="3138"/>
                    <a:pt x="419" y="3125"/>
                  </a:cubicBezTo>
                  <a:cubicBezTo>
                    <a:pt x="301" y="2888"/>
                    <a:pt x="1022" y="1805"/>
                    <a:pt x="1406" y="1225"/>
                  </a:cubicBezTo>
                  <a:cubicBezTo>
                    <a:pt x="1414" y="1214"/>
                    <a:pt x="1407" y="1210"/>
                    <a:pt x="1391" y="1210"/>
                  </a:cubicBezTo>
                  <a:cubicBezTo>
                    <a:pt x="1349" y="1210"/>
                    <a:pt x="1244" y="1239"/>
                    <a:pt x="1181" y="1239"/>
                  </a:cubicBezTo>
                  <a:cubicBezTo>
                    <a:pt x="1164" y="1239"/>
                    <a:pt x="1150" y="1236"/>
                    <a:pt x="1141" y="1231"/>
                  </a:cubicBezTo>
                  <a:cubicBezTo>
                    <a:pt x="1123" y="1218"/>
                    <a:pt x="1101" y="1212"/>
                    <a:pt x="1080" y="1212"/>
                  </a:cubicBezTo>
                  <a:cubicBezTo>
                    <a:pt x="1044" y="1212"/>
                    <a:pt x="1009" y="1229"/>
                    <a:pt x="987" y="1262"/>
                  </a:cubicBezTo>
                  <a:cubicBezTo>
                    <a:pt x="821" y="1513"/>
                    <a:pt x="0" y="2788"/>
                    <a:pt x="221" y="3225"/>
                  </a:cubicBezTo>
                  <a:cubicBezTo>
                    <a:pt x="248" y="3278"/>
                    <a:pt x="295" y="3338"/>
                    <a:pt x="381" y="3384"/>
                  </a:cubicBezTo>
                  <a:cubicBezTo>
                    <a:pt x="442" y="3418"/>
                    <a:pt x="522" y="3443"/>
                    <a:pt x="627" y="3453"/>
                  </a:cubicBezTo>
                  <a:cubicBezTo>
                    <a:pt x="649" y="3455"/>
                    <a:pt x="672" y="3456"/>
                    <a:pt x="695" y="3456"/>
                  </a:cubicBezTo>
                  <a:cubicBezTo>
                    <a:pt x="1300" y="3456"/>
                    <a:pt x="2457" y="2775"/>
                    <a:pt x="3178" y="1835"/>
                  </a:cubicBezTo>
                  <a:cubicBezTo>
                    <a:pt x="3551" y="1349"/>
                    <a:pt x="3293" y="1189"/>
                    <a:pt x="3214" y="783"/>
                  </a:cubicBezTo>
                  <a:cubicBezTo>
                    <a:pt x="3120" y="305"/>
                    <a:pt x="2911" y="26"/>
                    <a:pt x="2895" y="16"/>
                  </a:cubicBezTo>
                  <a:cubicBezTo>
                    <a:pt x="2894" y="16"/>
                    <a:pt x="2893" y="15"/>
                    <a:pt x="2892" y="14"/>
                  </a:cubicBezTo>
                  <a:cubicBezTo>
                    <a:pt x="2876" y="5"/>
                    <a:pt x="2858" y="1"/>
                    <a:pt x="28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521425" y="1020725"/>
              <a:ext cx="237225" cy="123775"/>
            </a:xfrm>
            <a:custGeom>
              <a:avLst/>
              <a:gdLst/>
              <a:ahLst/>
              <a:cxnLst/>
              <a:rect l="l" t="t" r="r" b="b"/>
              <a:pathLst>
                <a:path w="9489" h="4951" extrusionOk="0">
                  <a:moveTo>
                    <a:pt x="8101" y="0"/>
                  </a:moveTo>
                  <a:cubicBezTo>
                    <a:pt x="8053" y="0"/>
                    <a:pt x="8003" y="1"/>
                    <a:pt x="7954" y="3"/>
                  </a:cubicBezTo>
                  <a:cubicBezTo>
                    <a:pt x="7882" y="5"/>
                    <a:pt x="7807" y="10"/>
                    <a:pt x="7731" y="16"/>
                  </a:cubicBezTo>
                  <a:cubicBezTo>
                    <a:pt x="7452" y="37"/>
                    <a:pt x="7155" y="82"/>
                    <a:pt x="6854" y="139"/>
                  </a:cubicBezTo>
                  <a:cubicBezTo>
                    <a:pt x="6782" y="152"/>
                    <a:pt x="6708" y="167"/>
                    <a:pt x="6635" y="181"/>
                  </a:cubicBezTo>
                  <a:cubicBezTo>
                    <a:pt x="6317" y="246"/>
                    <a:pt x="6000" y="318"/>
                    <a:pt x="5698" y="389"/>
                  </a:cubicBezTo>
                  <a:cubicBezTo>
                    <a:pt x="5397" y="458"/>
                    <a:pt x="5113" y="525"/>
                    <a:pt x="4868" y="572"/>
                  </a:cubicBezTo>
                  <a:cubicBezTo>
                    <a:pt x="3470" y="838"/>
                    <a:pt x="124" y="1887"/>
                    <a:pt x="91" y="1897"/>
                  </a:cubicBezTo>
                  <a:cubicBezTo>
                    <a:pt x="31" y="1915"/>
                    <a:pt x="0" y="1979"/>
                    <a:pt x="17" y="2036"/>
                  </a:cubicBezTo>
                  <a:cubicBezTo>
                    <a:pt x="33" y="2084"/>
                    <a:pt x="77" y="2114"/>
                    <a:pt x="124" y="2114"/>
                  </a:cubicBezTo>
                  <a:cubicBezTo>
                    <a:pt x="135" y="2114"/>
                    <a:pt x="146" y="2112"/>
                    <a:pt x="157" y="2109"/>
                  </a:cubicBezTo>
                  <a:cubicBezTo>
                    <a:pt x="190" y="2098"/>
                    <a:pt x="955" y="1859"/>
                    <a:pt x="2342" y="1594"/>
                  </a:cubicBezTo>
                  <a:cubicBezTo>
                    <a:pt x="2591" y="1547"/>
                    <a:pt x="5388" y="882"/>
                    <a:pt x="5691" y="812"/>
                  </a:cubicBezTo>
                  <a:cubicBezTo>
                    <a:pt x="5979" y="746"/>
                    <a:pt x="6251" y="591"/>
                    <a:pt x="6566" y="527"/>
                  </a:cubicBezTo>
                  <a:cubicBezTo>
                    <a:pt x="6637" y="513"/>
                    <a:pt x="6807" y="471"/>
                    <a:pt x="6881" y="457"/>
                  </a:cubicBezTo>
                  <a:cubicBezTo>
                    <a:pt x="7182" y="402"/>
                    <a:pt x="7256" y="422"/>
                    <a:pt x="7536" y="402"/>
                  </a:cubicBezTo>
                  <a:cubicBezTo>
                    <a:pt x="7612" y="396"/>
                    <a:pt x="7911" y="229"/>
                    <a:pt x="7982" y="227"/>
                  </a:cubicBezTo>
                  <a:cubicBezTo>
                    <a:pt x="8020" y="225"/>
                    <a:pt x="8058" y="225"/>
                    <a:pt x="8095" y="225"/>
                  </a:cubicBezTo>
                  <a:cubicBezTo>
                    <a:pt x="8444" y="225"/>
                    <a:pt x="8746" y="277"/>
                    <a:pt x="8957" y="409"/>
                  </a:cubicBezTo>
                  <a:cubicBezTo>
                    <a:pt x="9075" y="482"/>
                    <a:pt x="9165" y="580"/>
                    <a:pt x="9221" y="710"/>
                  </a:cubicBezTo>
                  <a:cubicBezTo>
                    <a:pt x="9226" y="721"/>
                    <a:pt x="9231" y="733"/>
                    <a:pt x="9236" y="746"/>
                  </a:cubicBezTo>
                  <a:cubicBezTo>
                    <a:pt x="9241" y="761"/>
                    <a:pt x="9241" y="781"/>
                    <a:pt x="9234" y="811"/>
                  </a:cubicBezTo>
                  <a:lnTo>
                    <a:pt x="9233" y="811"/>
                  </a:lnTo>
                  <a:cubicBezTo>
                    <a:pt x="9217" y="877"/>
                    <a:pt x="9162" y="979"/>
                    <a:pt x="9050" y="1121"/>
                  </a:cubicBezTo>
                  <a:cubicBezTo>
                    <a:pt x="8897" y="1318"/>
                    <a:pt x="8663" y="1295"/>
                    <a:pt x="8239" y="1664"/>
                  </a:cubicBezTo>
                  <a:cubicBezTo>
                    <a:pt x="8176" y="1720"/>
                    <a:pt x="8079" y="2079"/>
                    <a:pt x="8007" y="2139"/>
                  </a:cubicBezTo>
                  <a:cubicBezTo>
                    <a:pt x="7819" y="2297"/>
                    <a:pt x="7604" y="2470"/>
                    <a:pt x="7360" y="2659"/>
                  </a:cubicBezTo>
                  <a:cubicBezTo>
                    <a:pt x="7298" y="2707"/>
                    <a:pt x="7236" y="2754"/>
                    <a:pt x="7172" y="2802"/>
                  </a:cubicBezTo>
                  <a:cubicBezTo>
                    <a:pt x="7104" y="2853"/>
                    <a:pt x="7044" y="2924"/>
                    <a:pt x="6965" y="2957"/>
                  </a:cubicBezTo>
                  <a:cubicBezTo>
                    <a:pt x="5836" y="3434"/>
                    <a:pt x="4819" y="4437"/>
                    <a:pt x="4164" y="4740"/>
                  </a:cubicBezTo>
                  <a:cubicBezTo>
                    <a:pt x="4108" y="4765"/>
                    <a:pt x="4083" y="4832"/>
                    <a:pt x="4109" y="4887"/>
                  </a:cubicBezTo>
                  <a:cubicBezTo>
                    <a:pt x="4120" y="4910"/>
                    <a:pt x="4137" y="4926"/>
                    <a:pt x="4158" y="4938"/>
                  </a:cubicBezTo>
                  <a:cubicBezTo>
                    <a:pt x="4174" y="4946"/>
                    <a:pt x="4192" y="4951"/>
                    <a:pt x="4210" y="4951"/>
                  </a:cubicBezTo>
                  <a:cubicBezTo>
                    <a:pt x="4226" y="4951"/>
                    <a:pt x="4242" y="4948"/>
                    <a:pt x="4257" y="4941"/>
                  </a:cubicBezTo>
                  <a:cubicBezTo>
                    <a:pt x="4632" y="4769"/>
                    <a:pt x="5150" y="4467"/>
                    <a:pt x="5719" y="4098"/>
                  </a:cubicBezTo>
                  <a:cubicBezTo>
                    <a:pt x="5790" y="4050"/>
                    <a:pt x="5863" y="4003"/>
                    <a:pt x="5936" y="3956"/>
                  </a:cubicBezTo>
                  <a:cubicBezTo>
                    <a:pt x="6282" y="3724"/>
                    <a:pt x="6643" y="3472"/>
                    <a:pt x="6996" y="3210"/>
                  </a:cubicBezTo>
                  <a:cubicBezTo>
                    <a:pt x="7065" y="3161"/>
                    <a:pt x="7133" y="3110"/>
                    <a:pt x="7203" y="3057"/>
                  </a:cubicBezTo>
                  <a:cubicBezTo>
                    <a:pt x="7301" y="2984"/>
                    <a:pt x="7400" y="2909"/>
                    <a:pt x="7496" y="2834"/>
                  </a:cubicBezTo>
                  <a:cubicBezTo>
                    <a:pt x="7693" y="2683"/>
                    <a:pt x="7875" y="2537"/>
                    <a:pt x="8041" y="2399"/>
                  </a:cubicBezTo>
                  <a:cubicBezTo>
                    <a:pt x="8112" y="2342"/>
                    <a:pt x="8179" y="2285"/>
                    <a:pt x="8243" y="2231"/>
                  </a:cubicBezTo>
                  <a:cubicBezTo>
                    <a:pt x="8607" y="1921"/>
                    <a:pt x="8888" y="1653"/>
                    <a:pt x="9089" y="1422"/>
                  </a:cubicBezTo>
                  <a:cubicBezTo>
                    <a:pt x="9104" y="1405"/>
                    <a:pt x="9119" y="1389"/>
                    <a:pt x="9133" y="1372"/>
                  </a:cubicBezTo>
                  <a:cubicBezTo>
                    <a:pt x="9191" y="1303"/>
                    <a:pt x="9241" y="1239"/>
                    <a:pt x="9281" y="1178"/>
                  </a:cubicBezTo>
                  <a:cubicBezTo>
                    <a:pt x="9435" y="960"/>
                    <a:pt x="9489" y="791"/>
                    <a:pt x="9445" y="669"/>
                  </a:cubicBezTo>
                  <a:cubicBezTo>
                    <a:pt x="9427" y="623"/>
                    <a:pt x="9408" y="579"/>
                    <a:pt x="9384" y="538"/>
                  </a:cubicBezTo>
                  <a:cubicBezTo>
                    <a:pt x="9327" y="435"/>
                    <a:pt x="9254" y="348"/>
                    <a:pt x="9165" y="279"/>
                  </a:cubicBezTo>
                  <a:cubicBezTo>
                    <a:pt x="9093" y="222"/>
                    <a:pt x="9012" y="175"/>
                    <a:pt x="8923" y="138"/>
                  </a:cubicBezTo>
                  <a:cubicBezTo>
                    <a:pt x="8696" y="41"/>
                    <a:pt x="8415" y="0"/>
                    <a:pt x="8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624300" y="1115525"/>
              <a:ext cx="48525" cy="116775"/>
            </a:xfrm>
            <a:custGeom>
              <a:avLst/>
              <a:gdLst/>
              <a:ahLst/>
              <a:cxnLst/>
              <a:rect l="l" t="t" r="r" b="b"/>
              <a:pathLst>
                <a:path w="1941" h="4671" extrusionOk="0">
                  <a:moveTo>
                    <a:pt x="1705" y="0"/>
                  </a:moveTo>
                  <a:cubicBezTo>
                    <a:pt x="1702" y="0"/>
                    <a:pt x="1699" y="0"/>
                    <a:pt x="1697" y="0"/>
                  </a:cubicBezTo>
                  <a:cubicBezTo>
                    <a:pt x="1635" y="7"/>
                    <a:pt x="1590" y="59"/>
                    <a:pt x="1595" y="121"/>
                  </a:cubicBezTo>
                  <a:cubicBezTo>
                    <a:pt x="1596" y="125"/>
                    <a:pt x="1601" y="193"/>
                    <a:pt x="1604" y="306"/>
                  </a:cubicBezTo>
                  <a:cubicBezTo>
                    <a:pt x="1623" y="990"/>
                    <a:pt x="1724" y="3031"/>
                    <a:pt x="209" y="4099"/>
                  </a:cubicBezTo>
                  <a:cubicBezTo>
                    <a:pt x="159" y="4135"/>
                    <a:pt x="0" y="4573"/>
                    <a:pt x="36" y="4624"/>
                  </a:cubicBezTo>
                  <a:cubicBezTo>
                    <a:pt x="46" y="4638"/>
                    <a:pt x="59" y="4650"/>
                    <a:pt x="74" y="4657"/>
                  </a:cubicBezTo>
                  <a:cubicBezTo>
                    <a:pt x="90" y="4666"/>
                    <a:pt x="108" y="4671"/>
                    <a:pt x="126" y="4671"/>
                  </a:cubicBezTo>
                  <a:cubicBezTo>
                    <a:pt x="148" y="4671"/>
                    <a:pt x="171" y="4664"/>
                    <a:pt x="190" y="4650"/>
                  </a:cubicBezTo>
                  <a:cubicBezTo>
                    <a:pt x="1940" y="3416"/>
                    <a:pt x="1847" y="624"/>
                    <a:pt x="1821" y="164"/>
                  </a:cubicBezTo>
                  <a:cubicBezTo>
                    <a:pt x="1818" y="132"/>
                    <a:pt x="1817" y="112"/>
                    <a:pt x="1816" y="103"/>
                  </a:cubicBezTo>
                  <a:cubicBezTo>
                    <a:pt x="1811" y="45"/>
                    <a:pt x="1763" y="0"/>
                    <a:pt x="17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712000" y="950175"/>
              <a:ext cx="19550" cy="6200"/>
            </a:xfrm>
            <a:custGeom>
              <a:avLst/>
              <a:gdLst/>
              <a:ahLst/>
              <a:cxnLst/>
              <a:rect l="l" t="t" r="r" b="b"/>
              <a:pathLst>
                <a:path w="782" h="248" extrusionOk="0">
                  <a:moveTo>
                    <a:pt x="529" y="0"/>
                  </a:moveTo>
                  <a:cubicBezTo>
                    <a:pt x="499" y="0"/>
                    <a:pt x="470" y="2"/>
                    <a:pt x="440" y="6"/>
                  </a:cubicBezTo>
                  <a:cubicBezTo>
                    <a:pt x="266" y="28"/>
                    <a:pt x="112" y="113"/>
                    <a:pt x="0" y="247"/>
                  </a:cubicBezTo>
                  <a:cubicBezTo>
                    <a:pt x="253" y="181"/>
                    <a:pt x="514" y="112"/>
                    <a:pt x="781" y="48"/>
                  </a:cubicBezTo>
                  <a:cubicBezTo>
                    <a:pt x="702" y="17"/>
                    <a:pt x="617" y="0"/>
                    <a:pt x="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747750" y="936200"/>
              <a:ext cx="109225" cy="153200"/>
            </a:xfrm>
            <a:custGeom>
              <a:avLst/>
              <a:gdLst/>
              <a:ahLst/>
              <a:cxnLst/>
              <a:rect l="l" t="t" r="r" b="b"/>
              <a:pathLst>
                <a:path w="4369" h="6128" extrusionOk="0">
                  <a:moveTo>
                    <a:pt x="1866" y="0"/>
                  </a:moveTo>
                  <a:cubicBezTo>
                    <a:pt x="1573" y="0"/>
                    <a:pt x="1241" y="32"/>
                    <a:pt x="863" y="84"/>
                  </a:cubicBezTo>
                  <a:cubicBezTo>
                    <a:pt x="790" y="95"/>
                    <a:pt x="718" y="106"/>
                    <a:pt x="643" y="117"/>
                  </a:cubicBezTo>
                  <a:lnTo>
                    <a:pt x="665" y="333"/>
                  </a:lnTo>
                  <a:cubicBezTo>
                    <a:pt x="740" y="320"/>
                    <a:pt x="813" y="310"/>
                    <a:pt x="887" y="300"/>
                  </a:cubicBezTo>
                  <a:cubicBezTo>
                    <a:pt x="1169" y="261"/>
                    <a:pt x="1430" y="240"/>
                    <a:pt x="1670" y="240"/>
                  </a:cubicBezTo>
                  <a:cubicBezTo>
                    <a:pt x="2329" y="240"/>
                    <a:pt x="2830" y="401"/>
                    <a:pt x="3195" y="806"/>
                  </a:cubicBezTo>
                  <a:cubicBezTo>
                    <a:pt x="4091" y="1801"/>
                    <a:pt x="4112" y="2167"/>
                    <a:pt x="3912" y="2607"/>
                  </a:cubicBezTo>
                  <a:cubicBezTo>
                    <a:pt x="3725" y="3019"/>
                    <a:pt x="2397" y="4590"/>
                    <a:pt x="1433" y="5409"/>
                  </a:cubicBezTo>
                  <a:cubicBezTo>
                    <a:pt x="1363" y="5468"/>
                    <a:pt x="1294" y="5524"/>
                    <a:pt x="1228" y="5575"/>
                  </a:cubicBezTo>
                  <a:cubicBezTo>
                    <a:pt x="961" y="5781"/>
                    <a:pt x="738" y="5908"/>
                    <a:pt x="593" y="5908"/>
                  </a:cubicBezTo>
                  <a:cubicBezTo>
                    <a:pt x="573" y="5908"/>
                    <a:pt x="554" y="5905"/>
                    <a:pt x="537" y="5900"/>
                  </a:cubicBezTo>
                  <a:cubicBezTo>
                    <a:pt x="481" y="5883"/>
                    <a:pt x="431" y="5854"/>
                    <a:pt x="392" y="5812"/>
                  </a:cubicBezTo>
                  <a:cubicBezTo>
                    <a:pt x="352" y="5771"/>
                    <a:pt x="320" y="5716"/>
                    <a:pt x="297" y="5649"/>
                  </a:cubicBezTo>
                  <a:cubicBezTo>
                    <a:pt x="235" y="5478"/>
                    <a:pt x="224" y="5229"/>
                    <a:pt x="275" y="4916"/>
                  </a:cubicBezTo>
                  <a:cubicBezTo>
                    <a:pt x="352" y="4441"/>
                    <a:pt x="445" y="4521"/>
                    <a:pt x="837" y="3783"/>
                  </a:cubicBezTo>
                  <a:cubicBezTo>
                    <a:pt x="895" y="3672"/>
                    <a:pt x="1081" y="2853"/>
                    <a:pt x="1147" y="2737"/>
                  </a:cubicBezTo>
                  <a:cubicBezTo>
                    <a:pt x="1278" y="2511"/>
                    <a:pt x="1461" y="2464"/>
                    <a:pt x="1585" y="2033"/>
                  </a:cubicBezTo>
                  <a:cubicBezTo>
                    <a:pt x="1602" y="1974"/>
                    <a:pt x="1605" y="1913"/>
                    <a:pt x="1555" y="1879"/>
                  </a:cubicBezTo>
                  <a:cubicBezTo>
                    <a:pt x="1536" y="1866"/>
                    <a:pt x="1515" y="1861"/>
                    <a:pt x="1494" y="1861"/>
                  </a:cubicBezTo>
                  <a:cubicBezTo>
                    <a:pt x="1458" y="1861"/>
                    <a:pt x="1422" y="1878"/>
                    <a:pt x="1400" y="1910"/>
                  </a:cubicBezTo>
                  <a:cubicBezTo>
                    <a:pt x="1298" y="2065"/>
                    <a:pt x="1201" y="2219"/>
                    <a:pt x="1108" y="2369"/>
                  </a:cubicBezTo>
                  <a:cubicBezTo>
                    <a:pt x="1043" y="2478"/>
                    <a:pt x="978" y="2586"/>
                    <a:pt x="920" y="2693"/>
                  </a:cubicBezTo>
                  <a:cubicBezTo>
                    <a:pt x="675" y="3123"/>
                    <a:pt x="477" y="3536"/>
                    <a:pt x="331" y="3918"/>
                  </a:cubicBezTo>
                  <a:cubicBezTo>
                    <a:pt x="279" y="4052"/>
                    <a:pt x="235" y="4179"/>
                    <a:pt x="195" y="4304"/>
                  </a:cubicBezTo>
                  <a:cubicBezTo>
                    <a:pt x="146" y="4461"/>
                    <a:pt x="108" y="4611"/>
                    <a:pt x="80" y="4753"/>
                  </a:cubicBezTo>
                  <a:cubicBezTo>
                    <a:pt x="67" y="4807"/>
                    <a:pt x="59" y="4861"/>
                    <a:pt x="50" y="4913"/>
                  </a:cubicBezTo>
                  <a:cubicBezTo>
                    <a:pt x="1" y="5238"/>
                    <a:pt x="12" y="5513"/>
                    <a:pt x="89" y="5725"/>
                  </a:cubicBezTo>
                  <a:cubicBezTo>
                    <a:pt x="112" y="5790"/>
                    <a:pt x="143" y="5848"/>
                    <a:pt x="179" y="5898"/>
                  </a:cubicBezTo>
                  <a:cubicBezTo>
                    <a:pt x="242" y="5991"/>
                    <a:pt x="328" y="6058"/>
                    <a:pt x="428" y="6099"/>
                  </a:cubicBezTo>
                  <a:cubicBezTo>
                    <a:pt x="443" y="6104"/>
                    <a:pt x="458" y="6109"/>
                    <a:pt x="473" y="6114"/>
                  </a:cubicBezTo>
                  <a:cubicBezTo>
                    <a:pt x="503" y="6123"/>
                    <a:pt x="535" y="6127"/>
                    <a:pt x="569" y="6127"/>
                  </a:cubicBezTo>
                  <a:cubicBezTo>
                    <a:pt x="698" y="6127"/>
                    <a:pt x="857" y="6066"/>
                    <a:pt x="1036" y="5961"/>
                  </a:cubicBezTo>
                  <a:cubicBezTo>
                    <a:pt x="1106" y="5920"/>
                    <a:pt x="1179" y="5873"/>
                    <a:pt x="1254" y="5820"/>
                  </a:cubicBezTo>
                  <a:cubicBezTo>
                    <a:pt x="1286" y="5796"/>
                    <a:pt x="1320" y="5772"/>
                    <a:pt x="1353" y="5747"/>
                  </a:cubicBezTo>
                  <a:cubicBezTo>
                    <a:pt x="1389" y="5721"/>
                    <a:pt x="1425" y="5693"/>
                    <a:pt x="1461" y="5664"/>
                  </a:cubicBezTo>
                  <a:lnTo>
                    <a:pt x="1461" y="5663"/>
                  </a:lnTo>
                  <a:cubicBezTo>
                    <a:pt x="2539" y="4807"/>
                    <a:pt x="3950" y="3459"/>
                    <a:pt x="4114" y="2698"/>
                  </a:cubicBezTo>
                  <a:cubicBezTo>
                    <a:pt x="4129" y="2633"/>
                    <a:pt x="4167" y="2577"/>
                    <a:pt x="4192" y="2517"/>
                  </a:cubicBezTo>
                  <a:cubicBezTo>
                    <a:pt x="4219" y="2446"/>
                    <a:pt x="4242" y="2375"/>
                    <a:pt x="4259" y="2303"/>
                  </a:cubicBezTo>
                  <a:cubicBezTo>
                    <a:pt x="4368" y="1870"/>
                    <a:pt x="4017" y="1340"/>
                    <a:pt x="3314" y="560"/>
                  </a:cubicBezTo>
                  <a:cubicBezTo>
                    <a:pt x="2942" y="146"/>
                    <a:pt x="2489" y="0"/>
                    <a:pt x="18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405075" y="959225"/>
              <a:ext cx="314525" cy="337575"/>
            </a:xfrm>
            <a:custGeom>
              <a:avLst/>
              <a:gdLst/>
              <a:ahLst/>
              <a:cxnLst/>
              <a:rect l="l" t="t" r="r" b="b"/>
              <a:pathLst>
                <a:path w="12581" h="13503" extrusionOk="0">
                  <a:moveTo>
                    <a:pt x="11199" y="1"/>
                  </a:moveTo>
                  <a:cubicBezTo>
                    <a:pt x="11129" y="28"/>
                    <a:pt x="11059" y="55"/>
                    <a:pt x="10985" y="85"/>
                  </a:cubicBezTo>
                  <a:cubicBezTo>
                    <a:pt x="8233" y="1205"/>
                    <a:pt x="2439" y="4322"/>
                    <a:pt x="2292" y="4482"/>
                  </a:cubicBezTo>
                  <a:lnTo>
                    <a:pt x="2017" y="4922"/>
                  </a:lnTo>
                  <a:cubicBezTo>
                    <a:pt x="2007" y="4932"/>
                    <a:pt x="2001" y="4944"/>
                    <a:pt x="1995" y="4957"/>
                  </a:cubicBezTo>
                  <a:lnTo>
                    <a:pt x="104" y="10206"/>
                  </a:lnTo>
                  <a:cubicBezTo>
                    <a:pt x="1" y="10479"/>
                    <a:pt x="408" y="11108"/>
                    <a:pt x="675" y="11224"/>
                  </a:cubicBezTo>
                  <a:lnTo>
                    <a:pt x="2837" y="11967"/>
                  </a:lnTo>
                  <a:cubicBezTo>
                    <a:pt x="2996" y="12042"/>
                    <a:pt x="6138" y="13502"/>
                    <a:pt x="8598" y="13502"/>
                  </a:cubicBezTo>
                  <a:cubicBezTo>
                    <a:pt x="9112" y="13502"/>
                    <a:pt x="9597" y="13438"/>
                    <a:pt x="10018" y="13285"/>
                  </a:cubicBezTo>
                  <a:cubicBezTo>
                    <a:pt x="11100" y="12891"/>
                    <a:pt x="11864" y="12321"/>
                    <a:pt x="12381" y="11801"/>
                  </a:cubicBezTo>
                  <a:cubicBezTo>
                    <a:pt x="12453" y="11731"/>
                    <a:pt x="12519" y="11661"/>
                    <a:pt x="12581" y="11592"/>
                  </a:cubicBezTo>
                  <a:lnTo>
                    <a:pt x="12543" y="11286"/>
                  </a:lnTo>
                  <a:cubicBezTo>
                    <a:pt x="12483" y="11359"/>
                    <a:pt x="12419" y="11433"/>
                    <a:pt x="12347" y="11510"/>
                  </a:cubicBezTo>
                  <a:cubicBezTo>
                    <a:pt x="11847" y="12044"/>
                    <a:pt x="11071" y="12664"/>
                    <a:pt x="9941" y="13076"/>
                  </a:cubicBezTo>
                  <a:cubicBezTo>
                    <a:pt x="9579" y="13208"/>
                    <a:pt x="9165" y="13264"/>
                    <a:pt x="8722" y="13264"/>
                  </a:cubicBezTo>
                  <a:cubicBezTo>
                    <a:pt x="6289" y="13264"/>
                    <a:pt x="3005" y="11574"/>
                    <a:pt x="2963" y="11554"/>
                  </a:cubicBezTo>
                  <a:lnTo>
                    <a:pt x="1028" y="10611"/>
                  </a:lnTo>
                  <a:cubicBezTo>
                    <a:pt x="644" y="10448"/>
                    <a:pt x="523" y="10221"/>
                    <a:pt x="651" y="9824"/>
                  </a:cubicBezTo>
                  <a:lnTo>
                    <a:pt x="1735" y="6549"/>
                  </a:lnTo>
                  <a:cubicBezTo>
                    <a:pt x="2216" y="5284"/>
                    <a:pt x="3092" y="4137"/>
                    <a:pt x="4335" y="3597"/>
                  </a:cubicBezTo>
                  <a:cubicBezTo>
                    <a:pt x="8435" y="1813"/>
                    <a:pt x="8970" y="1147"/>
                    <a:pt x="10745" y="423"/>
                  </a:cubicBezTo>
                  <a:cubicBezTo>
                    <a:pt x="10817" y="393"/>
                    <a:pt x="11156" y="253"/>
                    <a:pt x="11225" y="226"/>
                  </a:cubicBezTo>
                  <a:lnTo>
                    <a:pt x="111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790975" y="1180175"/>
              <a:ext cx="31175" cy="18175"/>
            </a:xfrm>
            <a:custGeom>
              <a:avLst/>
              <a:gdLst/>
              <a:ahLst/>
              <a:cxnLst/>
              <a:rect l="l" t="t" r="r" b="b"/>
              <a:pathLst>
                <a:path w="1247" h="727" extrusionOk="0">
                  <a:moveTo>
                    <a:pt x="1116" y="0"/>
                  </a:moveTo>
                  <a:cubicBezTo>
                    <a:pt x="1110" y="0"/>
                    <a:pt x="1103" y="1"/>
                    <a:pt x="1096" y="2"/>
                  </a:cubicBezTo>
                  <a:cubicBezTo>
                    <a:pt x="1089" y="3"/>
                    <a:pt x="1080" y="6"/>
                    <a:pt x="1073" y="9"/>
                  </a:cubicBezTo>
                  <a:cubicBezTo>
                    <a:pt x="1058" y="17"/>
                    <a:pt x="999" y="41"/>
                    <a:pt x="912" y="83"/>
                  </a:cubicBezTo>
                  <a:lnTo>
                    <a:pt x="911" y="83"/>
                  </a:lnTo>
                  <a:cubicBezTo>
                    <a:pt x="756" y="152"/>
                    <a:pt x="507" y="266"/>
                    <a:pt x="214" y="398"/>
                  </a:cubicBezTo>
                  <a:cubicBezTo>
                    <a:pt x="144" y="429"/>
                    <a:pt x="73" y="461"/>
                    <a:pt x="0" y="495"/>
                  </a:cubicBezTo>
                  <a:lnTo>
                    <a:pt x="25" y="726"/>
                  </a:lnTo>
                  <a:cubicBezTo>
                    <a:pt x="98" y="694"/>
                    <a:pt x="168" y="661"/>
                    <a:pt x="239" y="630"/>
                  </a:cubicBezTo>
                  <a:cubicBezTo>
                    <a:pt x="467" y="525"/>
                    <a:pt x="691" y="426"/>
                    <a:pt x="891" y="335"/>
                  </a:cubicBezTo>
                  <a:cubicBezTo>
                    <a:pt x="989" y="291"/>
                    <a:pt x="1078" y="251"/>
                    <a:pt x="1164" y="212"/>
                  </a:cubicBezTo>
                  <a:cubicBezTo>
                    <a:pt x="1220" y="187"/>
                    <a:pt x="1246" y="120"/>
                    <a:pt x="1220" y="66"/>
                  </a:cubicBezTo>
                  <a:cubicBezTo>
                    <a:pt x="1212" y="48"/>
                    <a:pt x="1199" y="33"/>
                    <a:pt x="1184" y="22"/>
                  </a:cubicBezTo>
                  <a:cubicBezTo>
                    <a:pt x="1165" y="8"/>
                    <a:pt x="1141" y="0"/>
                    <a:pt x="1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668125" y="832450"/>
              <a:ext cx="134425" cy="486400"/>
            </a:xfrm>
            <a:custGeom>
              <a:avLst/>
              <a:gdLst/>
              <a:ahLst/>
              <a:cxnLst/>
              <a:rect l="l" t="t" r="r" b="b"/>
              <a:pathLst>
                <a:path w="5377" h="19456" extrusionOk="0">
                  <a:moveTo>
                    <a:pt x="1097" y="1"/>
                  </a:moveTo>
                  <a:cubicBezTo>
                    <a:pt x="869" y="21"/>
                    <a:pt x="300" y="249"/>
                    <a:pt x="157" y="426"/>
                  </a:cubicBezTo>
                  <a:cubicBezTo>
                    <a:pt x="12" y="604"/>
                    <a:pt x="0" y="1276"/>
                    <a:pt x="28" y="1504"/>
                  </a:cubicBezTo>
                  <a:lnTo>
                    <a:pt x="463" y="5156"/>
                  </a:lnTo>
                  <a:lnTo>
                    <a:pt x="437" y="5776"/>
                  </a:lnTo>
                  <a:lnTo>
                    <a:pt x="767" y="7711"/>
                  </a:lnTo>
                  <a:lnTo>
                    <a:pt x="794" y="7933"/>
                  </a:lnTo>
                  <a:cubicBezTo>
                    <a:pt x="866" y="7919"/>
                    <a:pt x="939" y="7904"/>
                    <a:pt x="1013" y="7891"/>
                  </a:cubicBezTo>
                  <a:lnTo>
                    <a:pt x="986" y="7669"/>
                  </a:lnTo>
                  <a:lnTo>
                    <a:pt x="703" y="5297"/>
                  </a:lnTo>
                  <a:lnTo>
                    <a:pt x="677" y="5072"/>
                  </a:lnTo>
                  <a:lnTo>
                    <a:pt x="353" y="2353"/>
                  </a:lnTo>
                  <a:lnTo>
                    <a:pt x="326" y="2133"/>
                  </a:lnTo>
                  <a:lnTo>
                    <a:pt x="252" y="1511"/>
                  </a:lnTo>
                  <a:cubicBezTo>
                    <a:pt x="232" y="1344"/>
                    <a:pt x="383" y="835"/>
                    <a:pt x="490" y="705"/>
                  </a:cubicBezTo>
                  <a:cubicBezTo>
                    <a:pt x="596" y="573"/>
                    <a:pt x="586" y="355"/>
                    <a:pt x="664" y="349"/>
                  </a:cubicBezTo>
                  <a:lnTo>
                    <a:pt x="1591" y="269"/>
                  </a:lnTo>
                  <a:cubicBezTo>
                    <a:pt x="1633" y="265"/>
                    <a:pt x="1685" y="263"/>
                    <a:pt x="1744" y="263"/>
                  </a:cubicBezTo>
                  <a:cubicBezTo>
                    <a:pt x="2279" y="263"/>
                    <a:pt x="3417" y="416"/>
                    <a:pt x="3448" y="714"/>
                  </a:cubicBezTo>
                  <a:lnTo>
                    <a:pt x="3565" y="1810"/>
                  </a:lnTo>
                  <a:lnTo>
                    <a:pt x="3590" y="2031"/>
                  </a:lnTo>
                  <a:lnTo>
                    <a:pt x="3828" y="4267"/>
                  </a:lnTo>
                  <a:lnTo>
                    <a:pt x="3850" y="4483"/>
                  </a:lnTo>
                  <a:lnTo>
                    <a:pt x="4105" y="6843"/>
                  </a:lnTo>
                  <a:lnTo>
                    <a:pt x="4145" y="7227"/>
                  </a:lnTo>
                  <a:cubicBezTo>
                    <a:pt x="4203" y="7115"/>
                    <a:pt x="4266" y="7003"/>
                    <a:pt x="4332" y="6887"/>
                  </a:cubicBezTo>
                  <a:lnTo>
                    <a:pt x="4293" y="6519"/>
                  </a:lnTo>
                  <a:lnTo>
                    <a:pt x="4072" y="4450"/>
                  </a:lnTo>
                  <a:lnTo>
                    <a:pt x="4048" y="4234"/>
                  </a:lnTo>
                  <a:lnTo>
                    <a:pt x="3669" y="691"/>
                  </a:lnTo>
                  <a:cubicBezTo>
                    <a:pt x="3625" y="269"/>
                    <a:pt x="2648" y="1"/>
                    <a:pt x="2153" y="1"/>
                  </a:cubicBezTo>
                  <a:cubicBezTo>
                    <a:pt x="2119" y="1"/>
                    <a:pt x="2088" y="2"/>
                    <a:pt x="2059" y="5"/>
                  </a:cubicBezTo>
                  <a:lnTo>
                    <a:pt x="1097" y="1"/>
                  </a:lnTo>
                  <a:close/>
                  <a:moveTo>
                    <a:pt x="4620" y="9559"/>
                  </a:moveTo>
                  <a:cubicBezTo>
                    <a:pt x="4548" y="9618"/>
                    <a:pt x="4479" y="9674"/>
                    <a:pt x="4413" y="9725"/>
                  </a:cubicBezTo>
                  <a:lnTo>
                    <a:pt x="4422" y="9801"/>
                  </a:lnTo>
                  <a:lnTo>
                    <a:pt x="4439" y="9970"/>
                  </a:lnTo>
                  <a:lnTo>
                    <a:pt x="4456" y="10124"/>
                  </a:lnTo>
                  <a:cubicBezTo>
                    <a:pt x="4466" y="10099"/>
                    <a:pt x="4476" y="10076"/>
                    <a:pt x="4486" y="10052"/>
                  </a:cubicBezTo>
                  <a:cubicBezTo>
                    <a:pt x="4493" y="10037"/>
                    <a:pt x="4499" y="10023"/>
                    <a:pt x="4506" y="10009"/>
                  </a:cubicBezTo>
                  <a:lnTo>
                    <a:pt x="4506" y="10009"/>
                  </a:lnTo>
                  <a:cubicBezTo>
                    <a:pt x="4506" y="10007"/>
                    <a:pt x="4507" y="10005"/>
                    <a:pt x="4508" y="10003"/>
                  </a:cubicBezTo>
                  <a:cubicBezTo>
                    <a:pt x="4515" y="9987"/>
                    <a:pt x="4522" y="9972"/>
                    <a:pt x="4529" y="9958"/>
                  </a:cubicBezTo>
                  <a:cubicBezTo>
                    <a:pt x="4537" y="9939"/>
                    <a:pt x="4541" y="9918"/>
                    <a:pt x="4538" y="9897"/>
                  </a:cubicBezTo>
                  <a:lnTo>
                    <a:pt x="4538" y="9897"/>
                  </a:lnTo>
                  <a:cubicBezTo>
                    <a:pt x="4538" y="9897"/>
                    <a:pt x="4538" y="9897"/>
                    <a:pt x="4538" y="9897"/>
                  </a:cubicBezTo>
                  <a:cubicBezTo>
                    <a:pt x="4574" y="9871"/>
                    <a:pt x="4610" y="9843"/>
                    <a:pt x="4646" y="9814"/>
                  </a:cubicBezTo>
                  <a:lnTo>
                    <a:pt x="4646" y="9813"/>
                  </a:lnTo>
                  <a:lnTo>
                    <a:pt x="4620" y="9559"/>
                  </a:lnTo>
                  <a:close/>
                  <a:moveTo>
                    <a:pt x="1304" y="10333"/>
                  </a:moveTo>
                  <a:cubicBezTo>
                    <a:pt x="1236" y="10384"/>
                    <a:pt x="1167" y="10437"/>
                    <a:pt x="1097" y="10488"/>
                  </a:cubicBezTo>
                  <a:lnTo>
                    <a:pt x="1128" y="10741"/>
                  </a:lnTo>
                  <a:lnTo>
                    <a:pt x="1825" y="16579"/>
                  </a:lnTo>
                  <a:lnTo>
                    <a:pt x="1859" y="16872"/>
                  </a:lnTo>
                  <a:lnTo>
                    <a:pt x="1908" y="17286"/>
                  </a:lnTo>
                  <a:cubicBezTo>
                    <a:pt x="1911" y="17310"/>
                    <a:pt x="1922" y="17333"/>
                    <a:pt x="1940" y="17351"/>
                  </a:cubicBezTo>
                  <a:lnTo>
                    <a:pt x="4006" y="19422"/>
                  </a:lnTo>
                  <a:cubicBezTo>
                    <a:pt x="4013" y="19431"/>
                    <a:pt x="4021" y="19437"/>
                    <a:pt x="4031" y="19442"/>
                  </a:cubicBezTo>
                  <a:cubicBezTo>
                    <a:pt x="4048" y="19451"/>
                    <a:pt x="4067" y="19456"/>
                    <a:pt x="4086" y="19456"/>
                  </a:cubicBezTo>
                  <a:cubicBezTo>
                    <a:pt x="4093" y="19456"/>
                    <a:pt x="4099" y="19455"/>
                    <a:pt x="4106" y="19454"/>
                  </a:cubicBezTo>
                  <a:cubicBezTo>
                    <a:pt x="4141" y="19447"/>
                    <a:pt x="4172" y="19422"/>
                    <a:pt x="4186" y="19389"/>
                  </a:cubicBezTo>
                  <a:lnTo>
                    <a:pt x="5366" y="16666"/>
                  </a:lnTo>
                  <a:cubicBezTo>
                    <a:pt x="5374" y="16648"/>
                    <a:pt x="5377" y="16629"/>
                    <a:pt x="5374" y="16609"/>
                  </a:cubicBezTo>
                  <a:lnTo>
                    <a:pt x="5273" y="15665"/>
                  </a:lnTo>
                  <a:lnTo>
                    <a:pt x="5269" y="15633"/>
                  </a:lnTo>
                  <a:lnTo>
                    <a:pt x="5153" y="14539"/>
                  </a:lnTo>
                  <a:lnTo>
                    <a:pt x="5128" y="14307"/>
                  </a:lnTo>
                  <a:lnTo>
                    <a:pt x="5058" y="13647"/>
                  </a:lnTo>
                  <a:lnTo>
                    <a:pt x="5056" y="13645"/>
                  </a:lnTo>
                  <a:lnTo>
                    <a:pt x="4991" y="13037"/>
                  </a:lnTo>
                  <a:lnTo>
                    <a:pt x="4991" y="13035"/>
                  </a:lnTo>
                  <a:lnTo>
                    <a:pt x="4904" y="12219"/>
                  </a:lnTo>
                  <a:lnTo>
                    <a:pt x="4879" y="11993"/>
                  </a:lnTo>
                  <a:cubicBezTo>
                    <a:pt x="4825" y="12011"/>
                    <a:pt x="4773" y="12023"/>
                    <a:pt x="4724" y="12033"/>
                  </a:cubicBezTo>
                  <a:cubicBezTo>
                    <a:pt x="4703" y="12037"/>
                    <a:pt x="4682" y="12040"/>
                    <a:pt x="4662" y="12043"/>
                  </a:cubicBezTo>
                  <a:lnTo>
                    <a:pt x="4686" y="12265"/>
                  </a:lnTo>
                  <a:lnTo>
                    <a:pt x="4914" y="14403"/>
                  </a:lnTo>
                  <a:lnTo>
                    <a:pt x="4939" y="14634"/>
                  </a:lnTo>
                  <a:lnTo>
                    <a:pt x="5138" y="16489"/>
                  </a:lnTo>
                  <a:lnTo>
                    <a:pt x="5150" y="16604"/>
                  </a:lnTo>
                  <a:lnTo>
                    <a:pt x="5099" y="16722"/>
                  </a:lnTo>
                  <a:lnTo>
                    <a:pt x="4267" y="18869"/>
                  </a:lnTo>
                  <a:cubicBezTo>
                    <a:pt x="4209" y="19002"/>
                    <a:pt x="4114" y="19056"/>
                    <a:pt x="4003" y="19056"/>
                  </a:cubicBezTo>
                  <a:cubicBezTo>
                    <a:pt x="3821" y="19056"/>
                    <a:pt x="3596" y="18911"/>
                    <a:pt x="3427" y="18741"/>
                  </a:cubicBezTo>
                  <a:lnTo>
                    <a:pt x="2177" y="17274"/>
                  </a:lnTo>
                  <a:lnTo>
                    <a:pt x="2125" y="17220"/>
                  </a:lnTo>
                  <a:lnTo>
                    <a:pt x="2106" y="17061"/>
                  </a:lnTo>
                  <a:lnTo>
                    <a:pt x="2059" y="16663"/>
                  </a:lnTo>
                  <a:lnTo>
                    <a:pt x="1789" y="12645"/>
                  </a:lnTo>
                  <a:cubicBezTo>
                    <a:pt x="1766" y="12312"/>
                    <a:pt x="1712" y="11982"/>
                    <a:pt x="1624" y="11659"/>
                  </a:cubicBezTo>
                  <a:lnTo>
                    <a:pt x="1335" y="10588"/>
                  </a:lnTo>
                  <a:lnTo>
                    <a:pt x="1304" y="103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671625" y="877425"/>
              <a:ext cx="91400" cy="14075"/>
            </a:xfrm>
            <a:custGeom>
              <a:avLst/>
              <a:gdLst/>
              <a:ahLst/>
              <a:cxnLst/>
              <a:rect l="l" t="t" r="r" b="b"/>
              <a:pathLst>
                <a:path w="3656" h="563" extrusionOk="0">
                  <a:moveTo>
                    <a:pt x="3539" y="0"/>
                  </a:moveTo>
                  <a:cubicBezTo>
                    <a:pt x="3535" y="0"/>
                    <a:pt x="3532" y="0"/>
                    <a:pt x="3529" y="1"/>
                  </a:cubicBezTo>
                  <a:lnTo>
                    <a:pt x="3425" y="11"/>
                  </a:lnTo>
                  <a:lnTo>
                    <a:pt x="186" y="334"/>
                  </a:lnTo>
                  <a:lnTo>
                    <a:pt x="107" y="341"/>
                  </a:lnTo>
                  <a:cubicBezTo>
                    <a:pt x="45" y="347"/>
                    <a:pt x="0" y="401"/>
                    <a:pt x="7" y="462"/>
                  </a:cubicBezTo>
                  <a:cubicBezTo>
                    <a:pt x="11" y="501"/>
                    <a:pt x="33" y="533"/>
                    <a:pt x="65" y="549"/>
                  </a:cubicBezTo>
                  <a:cubicBezTo>
                    <a:pt x="82" y="558"/>
                    <a:pt x="102" y="563"/>
                    <a:pt x="122" y="563"/>
                  </a:cubicBezTo>
                  <a:cubicBezTo>
                    <a:pt x="124" y="563"/>
                    <a:pt x="126" y="563"/>
                    <a:pt x="128" y="563"/>
                  </a:cubicBezTo>
                  <a:lnTo>
                    <a:pt x="213" y="554"/>
                  </a:lnTo>
                  <a:lnTo>
                    <a:pt x="3450" y="232"/>
                  </a:lnTo>
                  <a:lnTo>
                    <a:pt x="3550" y="222"/>
                  </a:lnTo>
                  <a:cubicBezTo>
                    <a:pt x="3611" y="216"/>
                    <a:pt x="3656" y="162"/>
                    <a:pt x="3650" y="101"/>
                  </a:cubicBezTo>
                  <a:cubicBezTo>
                    <a:pt x="3644" y="44"/>
                    <a:pt x="3595" y="0"/>
                    <a:pt x="35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716800" y="1244300"/>
              <a:ext cx="84800" cy="20475"/>
            </a:xfrm>
            <a:custGeom>
              <a:avLst/>
              <a:gdLst/>
              <a:ahLst/>
              <a:cxnLst/>
              <a:rect l="l" t="t" r="r" b="b"/>
              <a:pathLst>
                <a:path w="3392" h="819" extrusionOk="0">
                  <a:moveTo>
                    <a:pt x="3272" y="1"/>
                  </a:moveTo>
                  <a:cubicBezTo>
                    <a:pt x="3265" y="1"/>
                    <a:pt x="3258" y="1"/>
                    <a:pt x="3251" y="3"/>
                  </a:cubicBezTo>
                  <a:lnTo>
                    <a:pt x="621" y="501"/>
                  </a:lnTo>
                  <a:lnTo>
                    <a:pt x="111" y="478"/>
                  </a:lnTo>
                  <a:lnTo>
                    <a:pt x="100" y="598"/>
                  </a:lnTo>
                  <a:cubicBezTo>
                    <a:pt x="41" y="610"/>
                    <a:pt x="1" y="667"/>
                    <a:pt x="13" y="727"/>
                  </a:cubicBezTo>
                  <a:cubicBezTo>
                    <a:pt x="19" y="762"/>
                    <a:pt x="40" y="789"/>
                    <a:pt x="68" y="804"/>
                  </a:cubicBezTo>
                  <a:cubicBezTo>
                    <a:pt x="84" y="813"/>
                    <a:pt x="102" y="818"/>
                    <a:pt x="120" y="818"/>
                  </a:cubicBezTo>
                  <a:cubicBezTo>
                    <a:pt x="127" y="818"/>
                    <a:pt x="135" y="817"/>
                    <a:pt x="142" y="816"/>
                  </a:cubicBezTo>
                  <a:lnTo>
                    <a:pt x="230" y="800"/>
                  </a:lnTo>
                  <a:lnTo>
                    <a:pt x="3152" y="248"/>
                  </a:lnTo>
                  <a:lnTo>
                    <a:pt x="3292" y="221"/>
                  </a:lnTo>
                  <a:cubicBezTo>
                    <a:pt x="3353" y="209"/>
                    <a:pt x="3392" y="152"/>
                    <a:pt x="3380" y="92"/>
                  </a:cubicBezTo>
                  <a:cubicBezTo>
                    <a:pt x="3370" y="38"/>
                    <a:pt x="3324" y="1"/>
                    <a:pt x="32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707400" y="950175"/>
              <a:ext cx="61750" cy="242000"/>
            </a:xfrm>
            <a:custGeom>
              <a:avLst/>
              <a:gdLst/>
              <a:ahLst/>
              <a:cxnLst/>
              <a:rect l="l" t="t" r="r" b="b"/>
              <a:pathLst>
                <a:path w="2470" h="9680" extrusionOk="0">
                  <a:moveTo>
                    <a:pt x="713" y="0"/>
                  </a:moveTo>
                  <a:cubicBezTo>
                    <a:pt x="683" y="0"/>
                    <a:pt x="654" y="2"/>
                    <a:pt x="624" y="6"/>
                  </a:cubicBezTo>
                  <a:cubicBezTo>
                    <a:pt x="450" y="28"/>
                    <a:pt x="296" y="113"/>
                    <a:pt x="184" y="247"/>
                  </a:cubicBezTo>
                  <a:cubicBezTo>
                    <a:pt x="177" y="255"/>
                    <a:pt x="170" y="262"/>
                    <a:pt x="164" y="271"/>
                  </a:cubicBezTo>
                  <a:cubicBezTo>
                    <a:pt x="51" y="418"/>
                    <a:pt x="1" y="600"/>
                    <a:pt x="25" y="784"/>
                  </a:cubicBezTo>
                  <a:lnTo>
                    <a:pt x="292" y="2837"/>
                  </a:lnTo>
                  <a:lnTo>
                    <a:pt x="322" y="3060"/>
                  </a:lnTo>
                  <a:cubicBezTo>
                    <a:pt x="397" y="3054"/>
                    <a:pt x="472" y="3051"/>
                    <a:pt x="545" y="3047"/>
                  </a:cubicBezTo>
                  <a:lnTo>
                    <a:pt x="603" y="2600"/>
                  </a:lnTo>
                  <a:lnTo>
                    <a:pt x="356" y="1325"/>
                  </a:lnTo>
                  <a:cubicBezTo>
                    <a:pt x="340" y="1201"/>
                    <a:pt x="320" y="860"/>
                    <a:pt x="398" y="760"/>
                  </a:cubicBezTo>
                  <a:cubicBezTo>
                    <a:pt x="475" y="659"/>
                    <a:pt x="455" y="493"/>
                    <a:pt x="580" y="477"/>
                  </a:cubicBezTo>
                  <a:cubicBezTo>
                    <a:pt x="672" y="465"/>
                    <a:pt x="823" y="274"/>
                    <a:pt x="913" y="274"/>
                  </a:cubicBezTo>
                  <a:cubicBezTo>
                    <a:pt x="922" y="274"/>
                    <a:pt x="930" y="276"/>
                    <a:pt x="938" y="280"/>
                  </a:cubicBezTo>
                  <a:cubicBezTo>
                    <a:pt x="1067" y="350"/>
                    <a:pt x="1161" y="477"/>
                    <a:pt x="1181" y="633"/>
                  </a:cubicBezTo>
                  <a:lnTo>
                    <a:pt x="1484" y="2960"/>
                  </a:lnTo>
                  <a:lnTo>
                    <a:pt x="1519" y="3230"/>
                  </a:lnTo>
                  <a:cubicBezTo>
                    <a:pt x="1637" y="3304"/>
                    <a:pt x="1727" y="3402"/>
                    <a:pt x="1782" y="3532"/>
                  </a:cubicBezTo>
                  <a:lnTo>
                    <a:pt x="1726" y="3100"/>
                  </a:lnTo>
                  <a:lnTo>
                    <a:pt x="1401" y="604"/>
                  </a:lnTo>
                  <a:cubicBezTo>
                    <a:pt x="1367" y="345"/>
                    <a:pt x="1194" y="137"/>
                    <a:pt x="965" y="48"/>
                  </a:cubicBezTo>
                  <a:cubicBezTo>
                    <a:pt x="886" y="17"/>
                    <a:pt x="801" y="0"/>
                    <a:pt x="713" y="0"/>
                  </a:cubicBezTo>
                  <a:close/>
                  <a:moveTo>
                    <a:pt x="1794" y="3633"/>
                  </a:moveTo>
                  <a:cubicBezTo>
                    <a:pt x="1778" y="3699"/>
                    <a:pt x="1723" y="3801"/>
                    <a:pt x="1611" y="3943"/>
                  </a:cubicBezTo>
                  <a:lnTo>
                    <a:pt x="1650" y="4244"/>
                  </a:lnTo>
                  <a:lnTo>
                    <a:pt x="1664" y="4355"/>
                  </a:lnTo>
                  <a:lnTo>
                    <a:pt x="1792" y="5339"/>
                  </a:lnTo>
                  <a:lnTo>
                    <a:pt x="2072" y="8237"/>
                  </a:lnTo>
                  <a:cubicBezTo>
                    <a:pt x="2089" y="8362"/>
                    <a:pt x="2208" y="8914"/>
                    <a:pt x="2130" y="9014"/>
                  </a:cubicBezTo>
                  <a:cubicBezTo>
                    <a:pt x="2054" y="9114"/>
                    <a:pt x="1942" y="9178"/>
                    <a:pt x="1818" y="9194"/>
                  </a:cubicBezTo>
                  <a:cubicBezTo>
                    <a:pt x="1798" y="9197"/>
                    <a:pt x="1777" y="9198"/>
                    <a:pt x="1757" y="9198"/>
                  </a:cubicBezTo>
                  <a:cubicBezTo>
                    <a:pt x="1524" y="9198"/>
                    <a:pt x="1321" y="9025"/>
                    <a:pt x="1290" y="8787"/>
                  </a:cubicBezTo>
                  <a:lnTo>
                    <a:pt x="804" y="5053"/>
                  </a:lnTo>
                  <a:lnTo>
                    <a:pt x="770" y="4788"/>
                  </a:lnTo>
                  <a:cubicBezTo>
                    <a:pt x="706" y="4843"/>
                    <a:pt x="640" y="4901"/>
                    <a:pt x="568" y="4961"/>
                  </a:cubicBezTo>
                  <a:lnTo>
                    <a:pt x="602" y="5221"/>
                  </a:lnTo>
                  <a:lnTo>
                    <a:pt x="1069" y="8816"/>
                  </a:lnTo>
                  <a:cubicBezTo>
                    <a:pt x="1099" y="9045"/>
                    <a:pt x="1177" y="9460"/>
                    <a:pt x="1366" y="9563"/>
                  </a:cubicBezTo>
                  <a:cubicBezTo>
                    <a:pt x="1475" y="9622"/>
                    <a:pt x="1781" y="9680"/>
                    <a:pt x="1956" y="9680"/>
                  </a:cubicBezTo>
                  <a:cubicBezTo>
                    <a:pt x="1980" y="9680"/>
                    <a:pt x="2002" y="9679"/>
                    <a:pt x="2020" y="9676"/>
                  </a:cubicBezTo>
                  <a:cubicBezTo>
                    <a:pt x="2204" y="9652"/>
                    <a:pt x="2193" y="9297"/>
                    <a:pt x="2306" y="9150"/>
                  </a:cubicBezTo>
                  <a:cubicBezTo>
                    <a:pt x="2420" y="9002"/>
                    <a:pt x="2470" y="8820"/>
                    <a:pt x="2446" y="8637"/>
                  </a:cubicBezTo>
                  <a:lnTo>
                    <a:pt x="2042" y="5540"/>
                  </a:lnTo>
                  <a:lnTo>
                    <a:pt x="2006" y="5253"/>
                  </a:lnTo>
                  <a:lnTo>
                    <a:pt x="1889" y="4358"/>
                  </a:lnTo>
                  <a:lnTo>
                    <a:pt x="1842" y="4000"/>
                  </a:lnTo>
                  <a:lnTo>
                    <a:pt x="1809" y="3745"/>
                  </a:lnTo>
                  <a:lnTo>
                    <a:pt x="1794" y="36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44" name="Google Shape;44;p2"/>
          <p:cNvSpPr/>
          <p:nvPr/>
        </p:nvSpPr>
        <p:spPr>
          <a:xfrm>
            <a:off x="383871" y="756723"/>
            <a:ext cx="658711" cy="542172"/>
          </a:xfrm>
          <a:custGeom>
            <a:avLst/>
            <a:gdLst/>
            <a:ahLst/>
            <a:cxnLst/>
            <a:rect l="l" t="t" r="r" b="b"/>
            <a:pathLst>
              <a:path w="11248" h="9258" extrusionOk="0">
                <a:moveTo>
                  <a:pt x="5937" y="3388"/>
                </a:moveTo>
                <a:cubicBezTo>
                  <a:pt x="6793" y="3388"/>
                  <a:pt x="7627" y="3826"/>
                  <a:pt x="8094" y="4613"/>
                </a:cubicBezTo>
                <a:cubicBezTo>
                  <a:pt x="8122" y="4659"/>
                  <a:pt x="8149" y="4707"/>
                  <a:pt x="8173" y="4756"/>
                </a:cubicBezTo>
                <a:lnTo>
                  <a:pt x="7540" y="5109"/>
                </a:lnTo>
                <a:cubicBezTo>
                  <a:pt x="7519" y="5066"/>
                  <a:pt x="7496" y="5023"/>
                  <a:pt x="7472" y="4983"/>
                </a:cubicBezTo>
                <a:cubicBezTo>
                  <a:pt x="7159" y="4455"/>
                  <a:pt x="6768" y="4186"/>
                  <a:pt x="6242" y="4138"/>
                </a:cubicBezTo>
                <a:cubicBezTo>
                  <a:pt x="6180" y="4132"/>
                  <a:pt x="6113" y="4129"/>
                  <a:pt x="6043" y="4129"/>
                </a:cubicBezTo>
                <a:cubicBezTo>
                  <a:pt x="5710" y="4129"/>
                  <a:pt x="5311" y="4196"/>
                  <a:pt x="5033" y="4361"/>
                </a:cubicBezTo>
                <a:cubicBezTo>
                  <a:pt x="4625" y="4603"/>
                  <a:pt x="4335" y="4990"/>
                  <a:pt x="4218" y="5452"/>
                </a:cubicBezTo>
                <a:cubicBezTo>
                  <a:pt x="4100" y="5913"/>
                  <a:pt x="4170" y="6392"/>
                  <a:pt x="4412" y="6800"/>
                </a:cubicBezTo>
                <a:cubicBezTo>
                  <a:pt x="4454" y="6871"/>
                  <a:pt x="4502" y="6940"/>
                  <a:pt x="4555" y="7005"/>
                </a:cubicBezTo>
                <a:lnTo>
                  <a:pt x="3914" y="7361"/>
                </a:lnTo>
                <a:cubicBezTo>
                  <a:pt x="3869" y="7299"/>
                  <a:pt x="3828" y="7235"/>
                  <a:pt x="3788" y="7169"/>
                </a:cubicBezTo>
                <a:cubicBezTo>
                  <a:pt x="3524" y="6725"/>
                  <a:pt x="3517" y="6183"/>
                  <a:pt x="3545" y="5711"/>
                </a:cubicBezTo>
                <a:cubicBezTo>
                  <a:pt x="3582" y="5093"/>
                  <a:pt x="3805" y="4249"/>
                  <a:pt x="4663" y="3738"/>
                </a:cubicBezTo>
                <a:cubicBezTo>
                  <a:pt x="5063" y="3501"/>
                  <a:pt x="5503" y="3388"/>
                  <a:pt x="5937" y="3388"/>
                </a:cubicBezTo>
                <a:close/>
                <a:moveTo>
                  <a:pt x="6046" y="2426"/>
                </a:moveTo>
                <a:cubicBezTo>
                  <a:pt x="6333" y="2426"/>
                  <a:pt x="6616" y="2450"/>
                  <a:pt x="6875" y="2498"/>
                </a:cubicBezTo>
                <a:cubicBezTo>
                  <a:pt x="7789" y="2666"/>
                  <a:pt x="8396" y="3128"/>
                  <a:pt x="8969" y="4093"/>
                </a:cubicBezTo>
                <a:cubicBezTo>
                  <a:pt x="9004" y="4150"/>
                  <a:pt x="9034" y="4206"/>
                  <a:pt x="9063" y="4260"/>
                </a:cubicBezTo>
                <a:lnTo>
                  <a:pt x="8392" y="4634"/>
                </a:lnTo>
                <a:cubicBezTo>
                  <a:pt x="8367" y="4584"/>
                  <a:pt x="8339" y="4534"/>
                  <a:pt x="8310" y="4485"/>
                </a:cubicBezTo>
                <a:cubicBezTo>
                  <a:pt x="7854" y="3716"/>
                  <a:pt x="6836" y="3250"/>
                  <a:pt x="6084" y="3142"/>
                </a:cubicBezTo>
                <a:cubicBezTo>
                  <a:pt x="5965" y="3125"/>
                  <a:pt x="5854" y="3117"/>
                  <a:pt x="5750" y="3117"/>
                </a:cubicBezTo>
                <a:cubicBezTo>
                  <a:pt x="5311" y="3117"/>
                  <a:pt x="4974" y="3263"/>
                  <a:pt x="4535" y="3522"/>
                </a:cubicBezTo>
                <a:cubicBezTo>
                  <a:pt x="3904" y="3898"/>
                  <a:pt x="3455" y="4498"/>
                  <a:pt x="3273" y="5211"/>
                </a:cubicBezTo>
                <a:cubicBezTo>
                  <a:pt x="3092" y="5925"/>
                  <a:pt x="3198" y="6666"/>
                  <a:pt x="3573" y="7298"/>
                </a:cubicBezTo>
                <a:cubicBezTo>
                  <a:pt x="3612" y="7363"/>
                  <a:pt x="3652" y="7425"/>
                  <a:pt x="3694" y="7483"/>
                </a:cubicBezTo>
                <a:lnTo>
                  <a:pt x="3020" y="7856"/>
                </a:lnTo>
                <a:cubicBezTo>
                  <a:pt x="2985" y="7804"/>
                  <a:pt x="2950" y="7748"/>
                  <a:pt x="2914" y="7689"/>
                </a:cubicBezTo>
                <a:cubicBezTo>
                  <a:pt x="2435" y="6881"/>
                  <a:pt x="2298" y="5934"/>
                  <a:pt x="2531" y="5022"/>
                </a:cubicBezTo>
                <a:cubicBezTo>
                  <a:pt x="2764" y="4110"/>
                  <a:pt x="3336" y="3343"/>
                  <a:pt x="4144" y="2863"/>
                </a:cubicBezTo>
                <a:cubicBezTo>
                  <a:pt x="4493" y="2656"/>
                  <a:pt x="4959" y="2515"/>
                  <a:pt x="5489" y="2456"/>
                </a:cubicBezTo>
                <a:cubicBezTo>
                  <a:pt x="5673" y="2436"/>
                  <a:pt x="5860" y="2426"/>
                  <a:pt x="6046" y="2426"/>
                </a:cubicBezTo>
                <a:close/>
                <a:moveTo>
                  <a:pt x="6085" y="1484"/>
                </a:moveTo>
                <a:cubicBezTo>
                  <a:pt x="6298" y="1484"/>
                  <a:pt x="6540" y="1490"/>
                  <a:pt x="6804" y="1507"/>
                </a:cubicBezTo>
                <a:lnTo>
                  <a:pt x="6819" y="1509"/>
                </a:lnTo>
                <a:cubicBezTo>
                  <a:pt x="7235" y="1535"/>
                  <a:pt x="7871" y="1773"/>
                  <a:pt x="8436" y="2116"/>
                </a:cubicBezTo>
                <a:cubicBezTo>
                  <a:pt x="9116" y="2526"/>
                  <a:pt x="9627" y="3034"/>
                  <a:pt x="9879" y="3548"/>
                </a:cubicBezTo>
                <a:cubicBezTo>
                  <a:pt x="9905" y="3599"/>
                  <a:pt x="9933" y="3648"/>
                  <a:pt x="9961" y="3696"/>
                </a:cubicBezTo>
                <a:cubicBezTo>
                  <a:pt x="9970" y="3712"/>
                  <a:pt x="9980" y="3728"/>
                  <a:pt x="9988" y="3746"/>
                </a:cubicBezTo>
                <a:lnTo>
                  <a:pt x="9282" y="4139"/>
                </a:lnTo>
                <a:cubicBezTo>
                  <a:pt x="9252" y="4081"/>
                  <a:pt x="9220" y="4023"/>
                  <a:pt x="9186" y="3965"/>
                </a:cubicBezTo>
                <a:cubicBezTo>
                  <a:pt x="8481" y="2779"/>
                  <a:pt x="7224" y="2119"/>
                  <a:pt x="5936" y="2119"/>
                </a:cubicBezTo>
                <a:cubicBezTo>
                  <a:pt x="5281" y="2119"/>
                  <a:pt x="4618" y="2290"/>
                  <a:pt x="4016" y="2647"/>
                </a:cubicBezTo>
                <a:cubicBezTo>
                  <a:pt x="3471" y="2970"/>
                  <a:pt x="3158" y="3216"/>
                  <a:pt x="2844" y="3737"/>
                </a:cubicBezTo>
                <a:cubicBezTo>
                  <a:pt x="2494" y="4320"/>
                  <a:pt x="2279" y="5033"/>
                  <a:pt x="2237" y="5743"/>
                </a:cubicBezTo>
                <a:cubicBezTo>
                  <a:pt x="2192" y="6517"/>
                  <a:pt x="2351" y="7234"/>
                  <a:pt x="2699" y="7817"/>
                </a:cubicBezTo>
                <a:cubicBezTo>
                  <a:pt x="2732" y="7873"/>
                  <a:pt x="2766" y="7927"/>
                  <a:pt x="2800" y="7978"/>
                </a:cubicBezTo>
                <a:lnTo>
                  <a:pt x="2090" y="8372"/>
                </a:lnTo>
                <a:cubicBezTo>
                  <a:pt x="2060" y="8325"/>
                  <a:pt x="2031" y="8278"/>
                  <a:pt x="2002" y="8230"/>
                </a:cubicBezTo>
                <a:cubicBezTo>
                  <a:pt x="1687" y="7699"/>
                  <a:pt x="1485" y="7122"/>
                  <a:pt x="1403" y="6515"/>
                </a:cubicBezTo>
                <a:cubicBezTo>
                  <a:pt x="1323" y="5927"/>
                  <a:pt x="1357" y="5337"/>
                  <a:pt x="1504" y="4760"/>
                </a:cubicBezTo>
                <a:cubicBezTo>
                  <a:pt x="1651" y="4184"/>
                  <a:pt x="1904" y="3649"/>
                  <a:pt x="2254" y="3172"/>
                </a:cubicBezTo>
                <a:cubicBezTo>
                  <a:pt x="2618" y="2678"/>
                  <a:pt x="3071" y="2267"/>
                  <a:pt x="3602" y="1952"/>
                </a:cubicBezTo>
                <a:cubicBezTo>
                  <a:pt x="4019" y="1705"/>
                  <a:pt x="4648" y="1553"/>
                  <a:pt x="5471" y="1502"/>
                </a:cubicBezTo>
                <a:cubicBezTo>
                  <a:pt x="5629" y="1492"/>
                  <a:pt x="5837" y="1484"/>
                  <a:pt x="6085" y="1484"/>
                </a:cubicBezTo>
                <a:close/>
                <a:moveTo>
                  <a:pt x="5917" y="242"/>
                </a:moveTo>
                <a:cubicBezTo>
                  <a:pt x="6363" y="242"/>
                  <a:pt x="6810" y="298"/>
                  <a:pt x="7249" y="410"/>
                </a:cubicBezTo>
                <a:cubicBezTo>
                  <a:pt x="8655" y="771"/>
                  <a:pt x="9854" y="1683"/>
                  <a:pt x="10623" y="2977"/>
                </a:cubicBezTo>
                <a:cubicBezTo>
                  <a:pt x="10653" y="3029"/>
                  <a:pt x="10720" y="3082"/>
                  <a:pt x="10792" y="3139"/>
                </a:cubicBezTo>
                <a:cubicBezTo>
                  <a:pt x="10832" y="3170"/>
                  <a:pt x="10875" y="3204"/>
                  <a:pt x="10906" y="3235"/>
                </a:cubicBezTo>
                <a:lnTo>
                  <a:pt x="10209" y="3623"/>
                </a:lnTo>
                <a:cubicBezTo>
                  <a:pt x="10173" y="3556"/>
                  <a:pt x="10136" y="3489"/>
                  <a:pt x="10096" y="3424"/>
                </a:cubicBezTo>
                <a:cubicBezTo>
                  <a:pt x="9765" y="2866"/>
                  <a:pt x="9337" y="2395"/>
                  <a:pt x="8822" y="2025"/>
                </a:cubicBezTo>
                <a:cubicBezTo>
                  <a:pt x="8329" y="1670"/>
                  <a:pt x="7772" y="1417"/>
                  <a:pt x="7166" y="1271"/>
                </a:cubicBezTo>
                <a:cubicBezTo>
                  <a:pt x="6776" y="1178"/>
                  <a:pt x="6375" y="1131"/>
                  <a:pt x="5971" y="1131"/>
                </a:cubicBezTo>
                <a:cubicBezTo>
                  <a:pt x="5125" y="1131"/>
                  <a:pt x="4269" y="1335"/>
                  <a:pt x="3477" y="1734"/>
                </a:cubicBezTo>
                <a:cubicBezTo>
                  <a:pt x="2915" y="2018"/>
                  <a:pt x="2337" y="2672"/>
                  <a:pt x="2044" y="3037"/>
                </a:cubicBezTo>
                <a:cubicBezTo>
                  <a:pt x="1441" y="3785"/>
                  <a:pt x="1099" y="4673"/>
                  <a:pt x="1057" y="5603"/>
                </a:cubicBezTo>
                <a:cubicBezTo>
                  <a:pt x="1013" y="6530"/>
                  <a:pt x="1266" y="7482"/>
                  <a:pt x="1786" y="8358"/>
                </a:cubicBezTo>
                <a:cubicBezTo>
                  <a:pt x="1813" y="8404"/>
                  <a:pt x="1841" y="8449"/>
                  <a:pt x="1870" y="8494"/>
                </a:cubicBezTo>
                <a:lnTo>
                  <a:pt x="1389" y="8761"/>
                </a:lnTo>
                <a:lnTo>
                  <a:pt x="1382" y="8764"/>
                </a:lnTo>
                <a:lnTo>
                  <a:pt x="1200" y="8946"/>
                </a:lnTo>
                <a:cubicBezTo>
                  <a:pt x="1163" y="8890"/>
                  <a:pt x="1127" y="8832"/>
                  <a:pt x="1091" y="8771"/>
                </a:cubicBezTo>
                <a:cubicBezTo>
                  <a:pt x="630" y="7996"/>
                  <a:pt x="373" y="7183"/>
                  <a:pt x="325" y="6354"/>
                </a:cubicBezTo>
                <a:cubicBezTo>
                  <a:pt x="279" y="5560"/>
                  <a:pt x="425" y="4745"/>
                  <a:pt x="761" y="3938"/>
                </a:cubicBezTo>
                <a:cubicBezTo>
                  <a:pt x="1075" y="3179"/>
                  <a:pt x="1792" y="1794"/>
                  <a:pt x="3061" y="1041"/>
                </a:cubicBezTo>
                <a:cubicBezTo>
                  <a:pt x="3950" y="513"/>
                  <a:pt x="4932" y="242"/>
                  <a:pt x="5917" y="242"/>
                </a:cubicBezTo>
                <a:close/>
                <a:moveTo>
                  <a:pt x="5928" y="0"/>
                </a:moveTo>
                <a:cubicBezTo>
                  <a:pt x="4873" y="0"/>
                  <a:pt x="3844" y="283"/>
                  <a:pt x="2932" y="825"/>
                </a:cubicBezTo>
                <a:cubicBezTo>
                  <a:pt x="2250" y="1230"/>
                  <a:pt x="1667" y="1759"/>
                  <a:pt x="1199" y="2394"/>
                </a:cubicBezTo>
                <a:cubicBezTo>
                  <a:pt x="747" y="3007"/>
                  <a:pt x="422" y="3695"/>
                  <a:pt x="233" y="4437"/>
                </a:cubicBezTo>
                <a:cubicBezTo>
                  <a:pt x="44" y="5179"/>
                  <a:pt x="0" y="5938"/>
                  <a:pt x="104" y="6693"/>
                </a:cubicBezTo>
                <a:cubicBezTo>
                  <a:pt x="209" y="7474"/>
                  <a:pt x="469" y="8217"/>
                  <a:pt x="875" y="8900"/>
                </a:cubicBezTo>
                <a:cubicBezTo>
                  <a:pt x="922" y="8980"/>
                  <a:pt x="970" y="9056"/>
                  <a:pt x="1017" y="9128"/>
                </a:cubicBezTo>
                <a:lnTo>
                  <a:pt x="1042" y="9164"/>
                </a:lnTo>
                <a:cubicBezTo>
                  <a:pt x="1069" y="9206"/>
                  <a:pt x="1125" y="9211"/>
                  <a:pt x="1179" y="9214"/>
                </a:cubicBezTo>
                <a:cubicBezTo>
                  <a:pt x="1198" y="9216"/>
                  <a:pt x="1227" y="9218"/>
                  <a:pt x="1239" y="9223"/>
                </a:cubicBezTo>
                <a:lnTo>
                  <a:pt x="1264" y="9258"/>
                </a:lnTo>
                <a:lnTo>
                  <a:pt x="1513" y="9109"/>
                </a:lnTo>
                <a:lnTo>
                  <a:pt x="2067" y="8780"/>
                </a:lnTo>
                <a:lnTo>
                  <a:pt x="2244" y="8676"/>
                </a:lnTo>
                <a:lnTo>
                  <a:pt x="3149" y="8138"/>
                </a:lnTo>
                <a:lnTo>
                  <a:pt x="3205" y="8105"/>
                </a:lnTo>
                <a:lnTo>
                  <a:pt x="4735" y="7197"/>
                </a:lnTo>
                <a:lnTo>
                  <a:pt x="4898" y="7100"/>
                </a:lnTo>
                <a:lnTo>
                  <a:pt x="4959" y="7064"/>
                </a:lnTo>
                <a:lnTo>
                  <a:pt x="4907" y="7015"/>
                </a:lnTo>
                <a:cubicBezTo>
                  <a:pt x="4900" y="7009"/>
                  <a:pt x="4894" y="7003"/>
                  <a:pt x="4887" y="6997"/>
                </a:cubicBezTo>
                <a:cubicBezTo>
                  <a:pt x="4856" y="6968"/>
                  <a:pt x="4830" y="6941"/>
                  <a:pt x="4806" y="6913"/>
                </a:cubicBezTo>
                <a:cubicBezTo>
                  <a:pt x="4777" y="6881"/>
                  <a:pt x="4758" y="6802"/>
                  <a:pt x="4741" y="6732"/>
                </a:cubicBezTo>
                <a:cubicBezTo>
                  <a:pt x="4725" y="6663"/>
                  <a:pt x="4709" y="6597"/>
                  <a:pt x="4680" y="6549"/>
                </a:cubicBezTo>
                <a:cubicBezTo>
                  <a:pt x="4471" y="6196"/>
                  <a:pt x="4402" y="5807"/>
                  <a:pt x="4488" y="5452"/>
                </a:cubicBezTo>
                <a:cubicBezTo>
                  <a:pt x="4574" y="5089"/>
                  <a:pt x="4807" y="4786"/>
                  <a:pt x="5161" y="4577"/>
                </a:cubicBezTo>
                <a:cubicBezTo>
                  <a:pt x="5405" y="4432"/>
                  <a:pt x="5674" y="4363"/>
                  <a:pt x="5939" y="4363"/>
                </a:cubicBezTo>
                <a:cubicBezTo>
                  <a:pt x="6461" y="4363"/>
                  <a:pt x="6970" y="4630"/>
                  <a:pt x="7256" y="5111"/>
                </a:cubicBezTo>
                <a:cubicBezTo>
                  <a:pt x="7307" y="5196"/>
                  <a:pt x="7350" y="5288"/>
                  <a:pt x="7383" y="5383"/>
                </a:cubicBezTo>
                <a:cubicBezTo>
                  <a:pt x="7388" y="5397"/>
                  <a:pt x="7394" y="5412"/>
                  <a:pt x="7398" y="5427"/>
                </a:cubicBezTo>
                <a:cubicBezTo>
                  <a:pt x="7410" y="5467"/>
                  <a:pt x="7420" y="5502"/>
                  <a:pt x="7425" y="5520"/>
                </a:cubicBezTo>
                <a:lnTo>
                  <a:pt x="7442" y="5589"/>
                </a:lnTo>
                <a:lnTo>
                  <a:pt x="7499" y="5555"/>
                </a:lnTo>
                <a:lnTo>
                  <a:pt x="8310" y="5073"/>
                </a:lnTo>
                <a:lnTo>
                  <a:pt x="8481" y="4972"/>
                </a:lnTo>
                <a:lnTo>
                  <a:pt x="9229" y="4529"/>
                </a:lnTo>
                <a:lnTo>
                  <a:pt x="9416" y="4418"/>
                </a:lnTo>
                <a:lnTo>
                  <a:pt x="10116" y="4002"/>
                </a:lnTo>
                <a:lnTo>
                  <a:pt x="10243" y="3926"/>
                </a:lnTo>
                <a:lnTo>
                  <a:pt x="11248" y="3330"/>
                </a:lnTo>
                <a:lnTo>
                  <a:pt x="11227" y="3285"/>
                </a:lnTo>
                <a:cubicBezTo>
                  <a:pt x="11206" y="3242"/>
                  <a:pt x="11184" y="3199"/>
                  <a:pt x="11161" y="3156"/>
                </a:cubicBezTo>
                <a:cubicBezTo>
                  <a:pt x="11161" y="3156"/>
                  <a:pt x="11161" y="3155"/>
                  <a:pt x="11161" y="3155"/>
                </a:cubicBezTo>
                <a:lnTo>
                  <a:pt x="11136" y="3107"/>
                </a:lnTo>
                <a:cubicBezTo>
                  <a:pt x="11096" y="3035"/>
                  <a:pt x="11055" y="2959"/>
                  <a:pt x="11009" y="2882"/>
                </a:cubicBezTo>
                <a:cubicBezTo>
                  <a:pt x="10001" y="1187"/>
                  <a:pt x="8219" y="112"/>
                  <a:pt x="6242" y="9"/>
                </a:cubicBezTo>
                <a:cubicBezTo>
                  <a:pt x="6137" y="3"/>
                  <a:pt x="6032" y="0"/>
                  <a:pt x="59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45" name="Google Shape;45;p2"/>
          <p:cNvSpPr/>
          <p:nvPr/>
        </p:nvSpPr>
        <p:spPr>
          <a:xfrm rot="-906757">
            <a:off x="3597981" y="4729094"/>
            <a:ext cx="755185" cy="17692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" name="Google Shape;46;p2"/>
          <p:cNvGrpSpPr/>
          <p:nvPr/>
        </p:nvGrpSpPr>
        <p:grpSpPr>
          <a:xfrm>
            <a:off x="8692549" y="1738522"/>
            <a:ext cx="221772" cy="200884"/>
            <a:chOff x="1640475" y="1197075"/>
            <a:chExt cx="55475" cy="50250"/>
          </a:xfrm>
        </p:grpSpPr>
        <p:sp>
          <p:nvSpPr>
            <p:cNvPr id="47" name="Google Shape;47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" name="Google Shape;50;p2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 rot="-6249525">
            <a:off x="1370859" y="4322855"/>
            <a:ext cx="1292681" cy="1177560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" name="Google Shape;52;p2"/>
          <p:cNvGrpSpPr/>
          <p:nvPr/>
        </p:nvGrpSpPr>
        <p:grpSpPr>
          <a:xfrm>
            <a:off x="1288191" y="762864"/>
            <a:ext cx="433643" cy="392824"/>
            <a:chOff x="1640475" y="1197075"/>
            <a:chExt cx="55475" cy="50250"/>
          </a:xfrm>
        </p:grpSpPr>
        <p:sp>
          <p:nvSpPr>
            <p:cNvPr id="53" name="Google Shape;53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" name="Google Shape;56;p2"/>
          <p:cNvGrpSpPr/>
          <p:nvPr/>
        </p:nvGrpSpPr>
        <p:grpSpPr>
          <a:xfrm rot="-5400000">
            <a:off x="7770930" y="4597909"/>
            <a:ext cx="244822" cy="221773"/>
            <a:chOff x="1640475" y="1197075"/>
            <a:chExt cx="55475" cy="50250"/>
          </a:xfrm>
        </p:grpSpPr>
        <p:sp>
          <p:nvSpPr>
            <p:cNvPr id="57" name="Google Shape;57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p2"/>
          <p:cNvSpPr/>
          <p:nvPr/>
        </p:nvSpPr>
        <p:spPr>
          <a:xfrm rot="581768">
            <a:off x="8313063" y="366023"/>
            <a:ext cx="467849" cy="10960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1" name="Google Shape;61;p2"/>
          <p:cNvGrpSpPr/>
          <p:nvPr/>
        </p:nvGrpSpPr>
        <p:grpSpPr>
          <a:xfrm>
            <a:off x="324374" y="2819347"/>
            <a:ext cx="221772" cy="200884"/>
            <a:chOff x="1640475" y="1197075"/>
            <a:chExt cx="55475" cy="50250"/>
          </a:xfrm>
        </p:grpSpPr>
        <p:sp>
          <p:nvSpPr>
            <p:cNvPr id="62" name="Google Shape;62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" name="Google Shape;65;p2"/>
          <p:cNvGrpSpPr/>
          <p:nvPr/>
        </p:nvGrpSpPr>
        <p:grpSpPr>
          <a:xfrm>
            <a:off x="7880062" y="4042366"/>
            <a:ext cx="395823" cy="325965"/>
            <a:chOff x="6441550" y="2480732"/>
            <a:chExt cx="253700" cy="208925"/>
          </a:xfrm>
        </p:grpSpPr>
        <p:sp>
          <p:nvSpPr>
            <p:cNvPr id="66" name="Google Shape;66;p2"/>
            <p:cNvSpPr/>
            <p:nvPr/>
          </p:nvSpPr>
          <p:spPr>
            <a:xfrm>
              <a:off x="6450150" y="2496032"/>
              <a:ext cx="234200" cy="178350"/>
            </a:xfrm>
            <a:custGeom>
              <a:avLst/>
              <a:gdLst/>
              <a:ahLst/>
              <a:cxnLst/>
              <a:rect l="l" t="t" r="r" b="b"/>
              <a:pathLst>
                <a:path w="9368" h="7134" extrusionOk="0">
                  <a:moveTo>
                    <a:pt x="4659" y="0"/>
                  </a:moveTo>
                  <a:cubicBezTo>
                    <a:pt x="4607" y="0"/>
                    <a:pt x="4541" y="13"/>
                    <a:pt x="4450" y="37"/>
                  </a:cubicBezTo>
                  <a:cubicBezTo>
                    <a:pt x="3877" y="190"/>
                    <a:pt x="3484" y="1286"/>
                    <a:pt x="3251" y="1912"/>
                  </a:cubicBezTo>
                  <a:cubicBezTo>
                    <a:pt x="3320" y="1989"/>
                    <a:pt x="3277" y="2134"/>
                    <a:pt x="3165" y="2176"/>
                  </a:cubicBezTo>
                  <a:lnTo>
                    <a:pt x="3168" y="2185"/>
                  </a:lnTo>
                  <a:cubicBezTo>
                    <a:pt x="3113" y="2194"/>
                    <a:pt x="3054" y="2199"/>
                    <a:pt x="2997" y="2208"/>
                  </a:cubicBezTo>
                  <a:cubicBezTo>
                    <a:pt x="2928" y="2224"/>
                    <a:pt x="2859" y="2242"/>
                    <a:pt x="2789" y="2262"/>
                  </a:cubicBezTo>
                  <a:cubicBezTo>
                    <a:pt x="2774" y="2272"/>
                    <a:pt x="2758" y="2277"/>
                    <a:pt x="2742" y="2277"/>
                  </a:cubicBezTo>
                  <a:cubicBezTo>
                    <a:pt x="2715" y="2277"/>
                    <a:pt x="2691" y="2262"/>
                    <a:pt x="2674" y="2240"/>
                  </a:cubicBezTo>
                  <a:cubicBezTo>
                    <a:pt x="2334" y="2266"/>
                    <a:pt x="1995" y="2268"/>
                    <a:pt x="1658" y="2272"/>
                  </a:cubicBezTo>
                  <a:cubicBezTo>
                    <a:pt x="1653" y="2272"/>
                    <a:pt x="1647" y="2272"/>
                    <a:pt x="1641" y="2272"/>
                  </a:cubicBezTo>
                  <a:cubicBezTo>
                    <a:pt x="1500" y="2272"/>
                    <a:pt x="1246" y="2244"/>
                    <a:pt x="999" y="2244"/>
                  </a:cubicBezTo>
                  <a:cubicBezTo>
                    <a:pt x="731" y="2244"/>
                    <a:pt x="469" y="2277"/>
                    <a:pt x="366" y="2418"/>
                  </a:cubicBezTo>
                  <a:cubicBezTo>
                    <a:pt x="0" y="2908"/>
                    <a:pt x="2213" y="3958"/>
                    <a:pt x="2559" y="4145"/>
                  </a:cubicBezTo>
                  <a:cubicBezTo>
                    <a:pt x="2583" y="4161"/>
                    <a:pt x="2605" y="4177"/>
                    <a:pt x="2621" y="4198"/>
                  </a:cubicBezTo>
                  <a:cubicBezTo>
                    <a:pt x="2684" y="4214"/>
                    <a:pt x="2732" y="4270"/>
                    <a:pt x="2706" y="4346"/>
                  </a:cubicBezTo>
                  <a:cubicBezTo>
                    <a:pt x="2554" y="4801"/>
                    <a:pt x="2408" y="5258"/>
                    <a:pt x="2295" y="5725"/>
                  </a:cubicBezTo>
                  <a:cubicBezTo>
                    <a:pt x="2237" y="5970"/>
                    <a:pt x="2191" y="6212"/>
                    <a:pt x="2161" y="6461"/>
                  </a:cubicBezTo>
                  <a:cubicBezTo>
                    <a:pt x="2127" y="6731"/>
                    <a:pt x="1993" y="7041"/>
                    <a:pt x="2272" y="7123"/>
                  </a:cubicBezTo>
                  <a:cubicBezTo>
                    <a:pt x="2295" y="7130"/>
                    <a:pt x="2320" y="7133"/>
                    <a:pt x="2345" y="7133"/>
                  </a:cubicBezTo>
                  <a:cubicBezTo>
                    <a:pt x="2715" y="7133"/>
                    <a:pt x="3335" y="6449"/>
                    <a:pt x="3602" y="6214"/>
                  </a:cubicBezTo>
                  <a:cubicBezTo>
                    <a:pt x="3939" y="5918"/>
                    <a:pt x="4255" y="5606"/>
                    <a:pt x="4577" y="5298"/>
                  </a:cubicBezTo>
                  <a:cubicBezTo>
                    <a:pt x="4624" y="5252"/>
                    <a:pt x="4676" y="5232"/>
                    <a:pt x="4726" y="5232"/>
                  </a:cubicBezTo>
                  <a:cubicBezTo>
                    <a:pt x="4823" y="5232"/>
                    <a:pt x="4912" y="5304"/>
                    <a:pt x="4943" y="5395"/>
                  </a:cubicBezTo>
                  <a:cubicBezTo>
                    <a:pt x="5748" y="6083"/>
                    <a:pt x="6641" y="6590"/>
                    <a:pt x="7652" y="6886"/>
                  </a:cubicBezTo>
                  <a:cubicBezTo>
                    <a:pt x="7611" y="6433"/>
                    <a:pt x="7534" y="5990"/>
                    <a:pt x="7408" y="5552"/>
                  </a:cubicBezTo>
                  <a:cubicBezTo>
                    <a:pt x="7269" y="5069"/>
                    <a:pt x="7001" y="4628"/>
                    <a:pt x="6887" y="4143"/>
                  </a:cubicBezTo>
                  <a:cubicBezTo>
                    <a:pt x="6863" y="4039"/>
                    <a:pt x="6937" y="3942"/>
                    <a:pt x="7024" y="3914"/>
                  </a:cubicBezTo>
                  <a:cubicBezTo>
                    <a:pt x="7026" y="3866"/>
                    <a:pt x="7050" y="3815"/>
                    <a:pt x="7107" y="3781"/>
                  </a:cubicBezTo>
                  <a:cubicBezTo>
                    <a:pt x="7386" y="3602"/>
                    <a:pt x="9368" y="2256"/>
                    <a:pt x="9139" y="1904"/>
                  </a:cubicBezTo>
                  <a:cubicBezTo>
                    <a:pt x="9087" y="1823"/>
                    <a:pt x="8893" y="1797"/>
                    <a:pt x="8659" y="1797"/>
                  </a:cubicBezTo>
                  <a:cubicBezTo>
                    <a:pt x="8282" y="1797"/>
                    <a:pt x="7801" y="1864"/>
                    <a:pt x="7633" y="1875"/>
                  </a:cubicBezTo>
                  <a:cubicBezTo>
                    <a:pt x="7146" y="1908"/>
                    <a:pt x="6661" y="1988"/>
                    <a:pt x="6177" y="2002"/>
                  </a:cubicBezTo>
                  <a:cubicBezTo>
                    <a:pt x="6173" y="2002"/>
                    <a:pt x="6170" y="2002"/>
                    <a:pt x="6166" y="2002"/>
                  </a:cubicBezTo>
                  <a:cubicBezTo>
                    <a:pt x="6063" y="2002"/>
                    <a:pt x="6000" y="1931"/>
                    <a:pt x="5976" y="1848"/>
                  </a:cubicBezTo>
                  <a:cubicBezTo>
                    <a:pt x="5937" y="1836"/>
                    <a:pt x="5899" y="1815"/>
                    <a:pt x="5874" y="1781"/>
                  </a:cubicBezTo>
                  <a:cubicBezTo>
                    <a:pt x="5664" y="1476"/>
                    <a:pt x="5549" y="1118"/>
                    <a:pt x="5354" y="802"/>
                  </a:cubicBezTo>
                  <a:cubicBezTo>
                    <a:pt x="5241" y="617"/>
                    <a:pt x="5117" y="437"/>
                    <a:pt x="4980" y="270"/>
                  </a:cubicBezTo>
                  <a:cubicBezTo>
                    <a:pt x="4832" y="88"/>
                    <a:pt x="4795" y="0"/>
                    <a:pt x="4659" y="0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441550" y="2480732"/>
              <a:ext cx="253700" cy="208925"/>
            </a:xfrm>
            <a:custGeom>
              <a:avLst/>
              <a:gdLst/>
              <a:ahLst/>
              <a:cxnLst/>
              <a:rect l="l" t="t" r="r" b="b"/>
              <a:pathLst>
                <a:path w="10148" h="8357" extrusionOk="0">
                  <a:moveTo>
                    <a:pt x="5002" y="612"/>
                  </a:moveTo>
                  <a:cubicBezTo>
                    <a:pt x="5139" y="612"/>
                    <a:pt x="5176" y="700"/>
                    <a:pt x="5324" y="883"/>
                  </a:cubicBezTo>
                  <a:cubicBezTo>
                    <a:pt x="5461" y="1049"/>
                    <a:pt x="5585" y="1229"/>
                    <a:pt x="5698" y="1414"/>
                  </a:cubicBezTo>
                  <a:cubicBezTo>
                    <a:pt x="5893" y="1730"/>
                    <a:pt x="6008" y="2088"/>
                    <a:pt x="6219" y="2393"/>
                  </a:cubicBezTo>
                  <a:cubicBezTo>
                    <a:pt x="6243" y="2428"/>
                    <a:pt x="6281" y="2448"/>
                    <a:pt x="6320" y="2460"/>
                  </a:cubicBezTo>
                  <a:cubicBezTo>
                    <a:pt x="6344" y="2543"/>
                    <a:pt x="6408" y="2615"/>
                    <a:pt x="6512" y="2615"/>
                  </a:cubicBezTo>
                  <a:cubicBezTo>
                    <a:pt x="6515" y="2615"/>
                    <a:pt x="6518" y="2615"/>
                    <a:pt x="6521" y="2615"/>
                  </a:cubicBezTo>
                  <a:cubicBezTo>
                    <a:pt x="7006" y="2601"/>
                    <a:pt x="7490" y="2520"/>
                    <a:pt x="7977" y="2488"/>
                  </a:cubicBezTo>
                  <a:cubicBezTo>
                    <a:pt x="8145" y="2476"/>
                    <a:pt x="8627" y="2409"/>
                    <a:pt x="9004" y="2409"/>
                  </a:cubicBezTo>
                  <a:cubicBezTo>
                    <a:pt x="9238" y="2409"/>
                    <a:pt x="9431" y="2435"/>
                    <a:pt x="9483" y="2516"/>
                  </a:cubicBezTo>
                  <a:cubicBezTo>
                    <a:pt x="9711" y="2868"/>
                    <a:pt x="7730" y="4214"/>
                    <a:pt x="7451" y="4393"/>
                  </a:cubicBezTo>
                  <a:cubicBezTo>
                    <a:pt x="7394" y="4427"/>
                    <a:pt x="7370" y="4478"/>
                    <a:pt x="7368" y="4526"/>
                  </a:cubicBezTo>
                  <a:cubicBezTo>
                    <a:pt x="7281" y="4554"/>
                    <a:pt x="7207" y="4651"/>
                    <a:pt x="7231" y="4755"/>
                  </a:cubicBezTo>
                  <a:cubicBezTo>
                    <a:pt x="7345" y="5240"/>
                    <a:pt x="7613" y="5681"/>
                    <a:pt x="7752" y="6164"/>
                  </a:cubicBezTo>
                  <a:cubicBezTo>
                    <a:pt x="7878" y="6602"/>
                    <a:pt x="7955" y="7045"/>
                    <a:pt x="7996" y="7498"/>
                  </a:cubicBezTo>
                  <a:cubicBezTo>
                    <a:pt x="6985" y="7202"/>
                    <a:pt x="6092" y="6695"/>
                    <a:pt x="5287" y="6007"/>
                  </a:cubicBezTo>
                  <a:cubicBezTo>
                    <a:pt x="5256" y="5916"/>
                    <a:pt x="5167" y="5845"/>
                    <a:pt x="5070" y="5845"/>
                  </a:cubicBezTo>
                  <a:cubicBezTo>
                    <a:pt x="5020" y="5845"/>
                    <a:pt x="4968" y="5864"/>
                    <a:pt x="4921" y="5910"/>
                  </a:cubicBezTo>
                  <a:cubicBezTo>
                    <a:pt x="4599" y="6219"/>
                    <a:pt x="4283" y="6530"/>
                    <a:pt x="3946" y="6826"/>
                  </a:cubicBezTo>
                  <a:cubicBezTo>
                    <a:pt x="3678" y="7061"/>
                    <a:pt x="3059" y="7746"/>
                    <a:pt x="2689" y="7746"/>
                  </a:cubicBezTo>
                  <a:cubicBezTo>
                    <a:pt x="2663" y="7746"/>
                    <a:pt x="2639" y="7743"/>
                    <a:pt x="2616" y="7736"/>
                  </a:cubicBezTo>
                  <a:cubicBezTo>
                    <a:pt x="2337" y="7653"/>
                    <a:pt x="2471" y="7343"/>
                    <a:pt x="2505" y="7073"/>
                  </a:cubicBezTo>
                  <a:cubicBezTo>
                    <a:pt x="2535" y="6824"/>
                    <a:pt x="2581" y="6582"/>
                    <a:pt x="2639" y="6337"/>
                  </a:cubicBezTo>
                  <a:cubicBezTo>
                    <a:pt x="2752" y="5870"/>
                    <a:pt x="2898" y="5413"/>
                    <a:pt x="3050" y="4958"/>
                  </a:cubicBezTo>
                  <a:cubicBezTo>
                    <a:pt x="3076" y="4882"/>
                    <a:pt x="3028" y="4826"/>
                    <a:pt x="2965" y="4810"/>
                  </a:cubicBezTo>
                  <a:cubicBezTo>
                    <a:pt x="2949" y="4790"/>
                    <a:pt x="2928" y="4773"/>
                    <a:pt x="2903" y="4757"/>
                  </a:cubicBezTo>
                  <a:cubicBezTo>
                    <a:pt x="2557" y="4570"/>
                    <a:pt x="344" y="3520"/>
                    <a:pt x="710" y="3031"/>
                  </a:cubicBezTo>
                  <a:cubicBezTo>
                    <a:pt x="813" y="2890"/>
                    <a:pt x="1076" y="2857"/>
                    <a:pt x="1345" y="2857"/>
                  </a:cubicBezTo>
                  <a:cubicBezTo>
                    <a:pt x="1593" y="2857"/>
                    <a:pt x="1848" y="2885"/>
                    <a:pt x="1988" y="2885"/>
                  </a:cubicBezTo>
                  <a:cubicBezTo>
                    <a:pt x="1993" y="2885"/>
                    <a:pt x="1998" y="2885"/>
                    <a:pt x="2002" y="2885"/>
                  </a:cubicBezTo>
                  <a:cubicBezTo>
                    <a:pt x="2340" y="2880"/>
                    <a:pt x="2678" y="2878"/>
                    <a:pt x="3018" y="2852"/>
                  </a:cubicBezTo>
                  <a:cubicBezTo>
                    <a:pt x="3034" y="2875"/>
                    <a:pt x="3059" y="2889"/>
                    <a:pt x="3086" y="2889"/>
                  </a:cubicBezTo>
                  <a:cubicBezTo>
                    <a:pt x="3101" y="2889"/>
                    <a:pt x="3118" y="2884"/>
                    <a:pt x="3133" y="2874"/>
                  </a:cubicBezTo>
                  <a:cubicBezTo>
                    <a:pt x="3203" y="2854"/>
                    <a:pt x="3272" y="2836"/>
                    <a:pt x="3342" y="2820"/>
                  </a:cubicBezTo>
                  <a:cubicBezTo>
                    <a:pt x="3399" y="2811"/>
                    <a:pt x="3457" y="2806"/>
                    <a:pt x="3512" y="2797"/>
                  </a:cubicBezTo>
                  <a:lnTo>
                    <a:pt x="3509" y="2788"/>
                  </a:lnTo>
                  <a:cubicBezTo>
                    <a:pt x="3621" y="2746"/>
                    <a:pt x="3664" y="2601"/>
                    <a:pt x="3595" y="2524"/>
                  </a:cubicBezTo>
                  <a:cubicBezTo>
                    <a:pt x="3829" y="1899"/>
                    <a:pt x="4221" y="802"/>
                    <a:pt x="4794" y="649"/>
                  </a:cubicBezTo>
                  <a:cubicBezTo>
                    <a:pt x="4885" y="625"/>
                    <a:pt x="4951" y="612"/>
                    <a:pt x="5002" y="612"/>
                  </a:cubicBezTo>
                  <a:close/>
                  <a:moveTo>
                    <a:pt x="4825" y="1"/>
                  </a:moveTo>
                  <a:cubicBezTo>
                    <a:pt x="4820" y="1"/>
                    <a:pt x="4815" y="1"/>
                    <a:pt x="4810" y="1"/>
                  </a:cubicBezTo>
                  <a:cubicBezTo>
                    <a:pt x="4376" y="15"/>
                    <a:pt x="4159" y="546"/>
                    <a:pt x="3978" y="872"/>
                  </a:cubicBezTo>
                  <a:cubicBezTo>
                    <a:pt x="3696" y="1377"/>
                    <a:pt x="3470" y="1908"/>
                    <a:pt x="3281" y="2455"/>
                  </a:cubicBezTo>
                  <a:cubicBezTo>
                    <a:pt x="2890" y="2406"/>
                    <a:pt x="2477" y="2382"/>
                    <a:pt x="2068" y="2382"/>
                  </a:cubicBezTo>
                  <a:cubicBezTo>
                    <a:pt x="1748" y="2382"/>
                    <a:pt x="1430" y="2397"/>
                    <a:pt x="1129" y="2425"/>
                  </a:cubicBezTo>
                  <a:cubicBezTo>
                    <a:pt x="760" y="2460"/>
                    <a:pt x="289" y="2585"/>
                    <a:pt x="157" y="2979"/>
                  </a:cubicBezTo>
                  <a:cubicBezTo>
                    <a:pt x="0" y="3455"/>
                    <a:pt x="455" y="3774"/>
                    <a:pt x="785" y="4025"/>
                  </a:cubicBezTo>
                  <a:cubicBezTo>
                    <a:pt x="1360" y="4464"/>
                    <a:pt x="1988" y="4852"/>
                    <a:pt x="2662" y="5120"/>
                  </a:cubicBezTo>
                  <a:cubicBezTo>
                    <a:pt x="2334" y="5695"/>
                    <a:pt x="2145" y="6316"/>
                    <a:pt x="2056" y="6981"/>
                  </a:cubicBezTo>
                  <a:cubicBezTo>
                    <a:pt x="2004" y="7339"/>
                    <a:pt x="1847" y="7993"/>
                    <a:pt x="2203" y="8258"/>
                  </a:cubicBezTo>
                  <a:cubicBezTo>
                    <a:pt x="2296" y="8328"/>
                    <a:pt x="2395" y="8357"/>
                    <a:pt x="2495" y="8357"/>
                  </a:cubicBezTo>
                  <a:cubicBezTo>
                    <a:pt x="2829" y="8357"/>
                    <a:pt x="3181" y="8034"/>
                    <a:pt x="3410" y="7856"/>
                  </a:cubicBezTo>
                  <a:cubicBezTo>
                    <a:pt x="4013" y="7389"/>
                    <a:pt x="4591" y="6886"/>
                    <a:pt x="5124" y="6341"/>
                  </a:cubicBezTo>
                  <a:cubicBezTo>
                    <a:pt x="5978" y="7172"/>
                    <a:pt x="7028" y="7731"/>
                    <a:pt x="8185" y="8019"/>
                  </a:cubicBezTo>
                  <a:cubicBezTo>
                    <a:pt x="8204" y="8024"/>
                    <a:pt x="8222" y="8027"/>
                    <a:pt x="8241" y="8027"/>
                  </a:cubicBezTo>
                  <a:cubicBezTo>
                    <a:pt x="8360" y="8027"/>
                    <a:pt x="8477" y="7933"/>
                    <a:pt x="8472" y="7803"/>
                  </a:cubicBezTo>
                  <a:cubicBezTo>
                    <a:pt x="8428" y="6819"/>
                    <a:pt x="8267" y="5508"/>
                    <a:pt x="7633" y="4693"/>
                  </a:cubicBezTo>
                  <a:cubicBezTo>
                    <a:pt x="8239" y="4381"/>
                    <a:pt x="8806" y="3997"/>
                    <a:pt x="9305" y="3534"/>
                  </a:cubicBezTo>
                  <a:cubicBezTo>
                    <a:pt x="9585" y="3273"/>
                    <a:pt x="10148" y="2813"/>
                    <a:pt x="10051" y="2359"/>
                  </a:cubicBezTo>
                  <a:cubicBezTo>
                    <a:pt x="9976" y="2005"/>
                    <a:pt x="9624" y="1951"/>
                    <a:pt x="9300" y="1951"/>
                  </a:cubicBezTo>
                  <a:cubicBezTo>
                    <a:pt x="9174" y="1951"/>
                    <a:pt x="9052" y="1959"/>
                    <a:pt x="8952" y="1961"/>
                  </a:cubicBezTo>
                  <a:cubicBezTo>
                    <a:pt x="8153" y="1973"/>
                    <a:pt x="7303" y="1989"/>
                    <a:pt x="6523" y="2174"/>
                  </a:cubicBezTo>
                  <a:cubicBezTo>
                    <a:pt x="6424" y="1661"/>
                    <a:pt x="6102" y="1186"/>
                    <a:pt x="5793" y="777"/>
                  </a:cubicBezTo>
                  <a:cubicBezTo>
                    <a:pt x="5568" y="480"/>
                    <a:pt x="5245" y="1"/>
                    <a:pt x="482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" name="Google Shape;68;p2"/>
          <p:cNvGrpSpPr/>
          <p:nvPr/>
        </p:nvGrpSpPr>
        <p:grpSpPr>
          <a:xfrm>
            <a:off x="996673" y="327406"/>
            <a:ext cx="367444" cy="325950"/>
            <a:chOff x="3200749" y="4607951"/>
            <a:chExt cx="250388" cy="222113"/>
          </a:xfrm>
        </p:grpSpPr>
        <p:sp>
          <p:nvSpPr>
            <p:cNvPr id="69" name="Google Shape;69;p2"/>
            <p:cNvSpPr/>
            <p:nvPr/>
          </p:nvSpPr>
          <p:spPr>
            <a:xfrm>
              <a:off x="3212638" y="4655639"/>
              <a:ext cx="230435" cy="164429"/>
            </a:xfrm>
            <a:custGeom>
              <a:avLst/>
              <a:gdLst/>
              <a:ahLst/>
              <a:cxnLst/>
              <a:rect l="l" t="t" r="r" b="b"/>
              <a:pathLst>
                <a:path w="12404" h="8851" extrusionOk="0">
                  <a:moveTo>
                    <a:pt x="6842" y="0"/>
                  </a:moveTo>
                  <a:cubicBezTo>
                    <a:pt x="6707" y="0"/>
                    <a:pt x="6570" y="14"/>
                    <a:pt x="6433" y="43"/>
                  </a:cubicBezTo>
                  <a:cubicBezTo>
                    <a:pt x="5732" y="177"/>
                    <a:pt x="5165" y="644"/>
                    <a:pt x="4665" y="1111"/>
                  </a:cubicBezTo>
                  <a:cubicBezTo>
                    <a:pt x="4606" y="1169"/>
                    <a:pt x="4535" y="1196"/>
                    <a:pt x="4465" y="1196"/>
                  </a:cubicBezTo>
                  <a:cubicBezTo>
                    <a:pt x="4375" y="1196"/>
                    <a:pt x="4287" y="1152"/>
                    <a:pt x="4231" y="1078"/>
                  </a:cubicBezTo>
                  <a:cubicBezTo>
                    <a:pt x="3829" y="515"/>
                    <a:pt x="3328" y="285"/>
                    <a:pt x="2859" y="285"/>
                  </a:cubicBezTo>
                  <a:cubicBezTo>
                    <a:pt x="1772" y="285"/>
                    <a:pt x="863" y="1523"/>
                    <a:pt x="1796" y="2712"/>
                  </a:cubicBezTo>
                  <a:cubicBezTo>
                    <a:pt x="1863" y="2712"/>
                    <a:pt x="1929" y="2712"/>
                    <a:pt x="1963" y="2745"/>
                  </a:cubicBezTo>
                  <a:cubicBezTo>
                    <a:pt x="2163" y="2779"/>
                    <a:pt x="2163" y="3112"/>
                    <a:pt x="1963" y="3146"/>
                  </a:cubicBezTo>
                  <a:cubicBezTo>
                    <a:pt x="1062" y="3279"/>
                    <a:pt x="61" y="3713"/>
                    <a:pt x="28" y="4814"/>
                  </a:cubicBezTo>
                  <a:cubicBezTo>
                    <a:pt x="1" y="5765"/>
                    <a:pt x="726" y="6339"/>
                    <a:pt x="1537" y="6339"/>
                  </a:cubicBezTo>
                  <a:cubicBezTo>
                    <a:pt x="1722" y="6339"/>
                    <a:pt x="1911" y="6310"/>
                    <a:pt x="2096" y="6248"/>
                  </a:cubicBezTo>
                  <a:cubicBezTo>
                    <a:pt x="2123" y="6239"/>
                    <a:pt x="2150" y="6235"/>
                    <a:pt x="2177" y="6235"/>
                  </a:cubicBezTo>
                  <a:cubicBezTo>
                    <a:pt x="2346" y="6235"/>
                    <a:pt x="2487" y="6404"/>
                    <a:pt x="2430" y="6548"/>
                  </a:cubicBezTo>
                  <a:cubicBezTo>
                    <a:pt x="2152" y="7290"/>
                    <a:pt x="2246" y="8404"/>
                    <a:pt x="3164" y="8404"/>
                  </a:cubicBezTo>
                  <a:cubicBezTo>
                    <a:pt x="3236" y="8404"/>
                    <a:pt x="3314" y="8397"/>
                    <a:pt x="3397" y="8383"/>
                  </a:cubicBezTo>
                  <a:cubicBezTo>
                    <a:pt x="3931" y="8316"/>
                    <a:pt x="4264" y="7882"/>
                    <a:pt x="4498" y="7415"/>
                  </a:cubicBezTo>
                  <a:cubicBezTo>
                    <a:pt x="4498" y="7349"/>
                    <a:pt x="4498" y="7315"/>
                    <a:pt x="4498" y="7249"/>
                  </a:cubicBezTo>
                  <a:cubicBezTo>
                    <a:pt x="4498" y="7149"/>
                    <a:pt x="4598" y="7115"/>
                    <a:pt x="4665" y="7082"/>
                  </a:cubicBezTo>
                  <a:cubicBezTo>
                    <a:pt x="4684" y="7053"/>
                    <a:pt x="4713" y="7041"/>
                    <a:pt x="4745" y="7041"/>
                  </a:cubicBezTo>
                  <a:cubicBezTo>
                    <a:pt x="4826" y="7041"/>
                    <a:pt x="4922" y="7120"/>
                    <a:pt x="4898" y="7215"/>
                  </a:cubicBezTo>
                  <a:cubicBezTo>
                    <a:pt x="4898" y="7249"/>
                    <a:pt x="4865" y="7282"/>
                    <a:pt x="4865" y="7349"/>
                  </a:cubicBezTo>
                  <a:cubicBezTo>
                    <a:pt x="4995" y="8132"/>
                    <a:pt x="5636" y="8851"/>
                    <a:pt x="6476" y="8851"/>
                  </a:cubicBezTo>
                  <a:cubicBezTo>
                    <a:pt x="6495" y="8851"/>
                    <a:pt x="6514" y="8850"/>
                    <a:pt x="6533" y="8850"/>
                  </a:cubicBezTo>
                  <a:cubicBezTo>
                    <a:pt x="7533" y="8816"/>
                    <a:pt x="7967" y="7916"/>
                    <a:pt x="8100" y="7082"/>
                  </a:cubicBezTo>
                  <a:cubicBezTo>
                    <a:pt x="8120" y="6985"/>
                    <a:pt x="8219" y="6933"/>
                    <a:pt x="8317" y="6933"/>
                  </a:cubicBezTo>
                  <a:cubicBezTo>
                    <a:pt x="8388" y="6933"/>
                    <a:pt x="8459" y="6959"/>
                    <a:pt x="8501" y="7015"/>
                  </a:cubicBezTo>
                  <a:cubicBezTo>
                    <a:pt x="8534" y="7015"/>
                    <a:pt x="8601" y="7048"/>
                    <a:pt x="8601" y="7115"/>
                  </a:cubicBezTo>
                  <a:cubicBezTo>
                    <a:pt x="8745" y="7674"/>
                    <a:pt x="9182" y="7911"/>
                    <a:pt x="9658" y="7911"/>
                  </a:cubicBezTo>
                  <a:cubicBezTo>
                    <a:pt x="10063" y="7911"/>
                    <a:pt x="10496" y="7740"/>
                    <a:pt x="10802" y="7449"/>
                  </a:cubicBezTo>
                  <a:cubicBezTo>
                    <a:pt x="11103" y="7182"/>
                    <a:pt x="11336" y="6748"/>
                    <a:pt x="11303" y="6315"/>
                  </a:cubicBezTo>
                  <a:cubicBezTo>
                    <a:pt x="11269" y="5914"/>
                    <a:pt x="11036" y="5681"/>
                    <a:pt x="10769" y="5381"/>
                  </a:cubicBezTo>
                  <a:cubicBezTo>
                    <a:pt x="10736" y="5347"/>
                    <a:pt x="10736" y="5347"/>
                    <a:pt x="10702" y="5314"/>
                  </a:cubicBezTo>
                  <a:cubicBezTo>
                    <a:pt x="10536" y="5214"/>
                    <a:pt x="10469" y="4880"/>
                    <a:pt x="10736" y="4814"/>
                  </a:cubicBezTo>
                  <a:cubicBezTo>
                    <a:pt x="11937" y="4547"/>
                    <a:pt x="12404" y="3346"/>
                    <a:pt x="11636" y="2345"/>
                  </a:cubicBezTo>
                  <a:cubicBezTo>
                    <a:pt x="11238" y="1833"/>
                    <a:pt x="10699" y="1623"/>
                    <a:pt x="10137" y="1623"/>
                  </a:cubicBezTo>
                  <a:cubicBezTo>
                    <a:pt x="9710" y="1623"/>
                    <a:pt x="9270" y="1743"/>
                    <a:pt x="8868" y="1945"/>
                  </a:cubicBezTo>
                  <a:cubicBezTo>
                    <a:pt x="8823" y="1972"/>
                    <a:pt x="8774" y="1984"/>
                    <a:pt x="8726" y="1984"/>
                  </a:cubicBezTo>
                  <a:cubicBezTo>
                    <a:pt x="8595" y="1984"/>
                    <a:pt x="8476" y="1891"/>
                    <a:pt x="8501" y="1745"/>
                  </a:cubicBezTo>
                  <a:cubicBezTo>
                    <a:pt x="8618" y="694"/>
                    <a:pt x="7789" y="0"/>
                    <a:pt x="68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336476" y="4617314"/>
              <a:ext cx="91717" cy="63312"/>
            </a:xfrm>
            <a:custGeom>
              <a:avLst/>
              <a:gdLst/>
              <a:ahLst/>
              <a:cxnLst/>
              <a:rect l="l" t="t" r="r" b="b"/>
              <a:pathLst>
                <a:path w="4937" h="3408" extrusionOk="0">
                  <a:moveTo>
                    <a:pt x="2449" y="1"/>
                  </a:moveTo>
                  <a:cubicBezTo>
                    <a:pt x="1460" y="1"/>
                    <a:pt x="404" y="590"/>
                    <a:pt x="0" y="1506"/>
                  </a:cubicBezTo>
                  <a:cubicBezTo>
                    <a:pt x="71" y="1498"/>
                    <a:pt x="144" y="1494"/>
                    <a:pt x="218" y="1494"/>
                  </a:cubicBezTo>
                  <a:cubicBezTo>
                    <a:pt x="458" y="1494"/>
                    <a:pt x="713" y="1538"/>
                    <a:pt x="967" y="1639"/>
                  </a:cubicBezTo>
                  <a:cubicBezTo>
                    <a:pt x="1801" y="1940"/>
                    <a:pt x="2302" y="2607"/>
                    <a:pt x="2335" y="3407"/>
                  </a:cubicBezTo>
                  <a:cubicBezTo>
                    <a:pt x="2710" y="3282"/>
                    <a:pt x="3105" y="3215"/>
                    <a:pt x="3487" y="3215"/>
                  </a:cubicBezTo>
                  <a:cubicBezTo>
                    <a:pt x="3819" y="3215"/>
                    <a:pt x="4142" y="3266"/>
                    <a:pt x="4437" y="3374"/>
                  </a:cubicBezTo>
                  <a:cubicBezTo>
                    <a:pt x="4937" y="2106"/>
                    <a:pt x="4603" y="572"/>
                    <a:pt x="3136" y="105"/>
                  </a:cubicBezTo>
                  <a:cubicBezTo>
                    <a:pt x="2917" y="34"/>
                    <a:pt x="2685" y="1"/>
                    <a:pt x="2449" y="1"/>
                  </a:cubicBezTo>
                  <a:close/>
                </a:path>
              </a:pathLst>
            </a:custGeom>
            <a:solidFill>
              <a:srgbClr val="FFE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200749" y="4607951"/>
              <a:ext cx="250388" cy="222113"/>
            </a:xfrm>
            <a:custGeom>
              <a:avLst/>
              <a:gdLst/>
              <a:ahLst/>
              <a:cxnLst/>
              <a:rect l="l" t="t" r="r" b="b"/>
              <a:pathLst>
                <a:path w="13478" h="11956" extrusionOk="0">
                  <a:moveTo>
                    <a:pt x="9780" y="517"/>
                  </a:moveTo>
                  <a:cubicBezTo>
                    <a:pt x="10007" y="517"/>
                    <a:pt x="10231" y="547"/>
                    <a:pt x="10442" y="609"/>
                  </a:cubicBezTo>
                  <a:cubicBezTo>
                    <a:pt x="11909" y="1076"/>
                    <a:pt x="12243" y="2610"/>
                    <a:pt x="11743" y="3878"/>
                  </a:cubicBezTo>
                  <a:cubicBezTo>
                    <a:pt x="11457" y="3773"/>
                    <a:pt x="11145" y="3722"/>
                    <a:pt x="10824" y="3722"/>
                  </a:cubicBezTo>
                  <a:cubicBezTo>
                    <a:pt x="10432" y="3722"/>
                    <a:pt x="10026" y="3798"/>
                    <a:pt x="9641" y="3945"/>
                  </a:cubicBezTo>
                  <a:cubicBezTo>
                    <a:pt x="9608" y="3111"/>
                    <a:pt x="9107" y="2444"/>
                    <a:pt x="8273" y="2143"/>
                  </a:cubicBezTo>
                  <a:cubicBezTo>
                    <a:pt x="7999" y="2061"/>
                    <a:pt x="7724" y="2001"/>
                    <a:pt x="7469" y="2001"/>
                  </a:cubicBezTo>
                  <a:cubicBezTo>
                    <a:pt x="7413" y="2001"/>
                    <a:pt x="7359" y="2004"/>
                    <a:pt x="7306" y="2010"/>
                  </a:cubicBezTo>
                  <a:cubicBezTo>
                    <a:pt x="7713" y="1087"/>
                    <a:pt x="8784" y="517"/>
                    <a:pt x="9780" y="517"/>
                  </a:cubicBezTo>
                  <a:close/>
                  <a:moveTo>
                    <a:pt x="7482" y="2567"/>
                  </a:moveTo>
                  <a:cubicBezTo>
                    <a:pt x="8429" y="2567"/>
                    <a:pt x="9258" y="3261"/>
                    <a:pt x="9141" y="4312"/>
                  </a:cubicBezTo>
                  <a:cubicBezTo>
                    <a:pt x="9116" y="4458"/>
                    <a:pt x="9235" y="4551"/>
                    <a:pt x="9366" y="4551"/>
                  </a:cubicBezTo>
                  <a:cubicBezTo>
                    <a:pt x="9414" y="4551"/>
                    <a:pt x="9463" y="4539"/>
                    <a:pt x="9508" y="4512"/>
                  </a:cubicBezTo>
                  <a:cubicBezTo>
                    <a:pt x="9910" y="4310"/>
                    <a:pt x="10350" y="4190"/>
                    <a:pt x="10777" y="4190"/>
                  </a:cubicBezTo>
                  <a:cubicBezTo>
                    <a:pt x="11339" y="4190"/>
                    <a:pt x="11878" y="4400"/>
                    <a:pt x="12276" y="4912"/>
                  </a:cubicBezTo>
                  <a:cubicBezTo>
                    <a:pt x="13044" y="5913"/>
                    <a:pt x="12577" y="7114"/>
                    <a:pt x="11376" y="7381"/>
                  </a:cubicBezTo>
                  <a:cubicBezTo>
                    <a:pt x="11109" y="7447"/>
                    <a:pt x="11176" y="7781"/>
                    <a:pt x="11342" y="7881"/>
                  </a:cubicBezTo>
                  <a:cubicBezTo>
                    <a:pt x="11376" y="7881"/>
                    <a:pt x="11376" y="7914"/>
                    <a:pt x="11409" y="7948"/>
                  </a:cubicBezTo>
                  <a:cubicBezTo>
                    <a:pt x="11676" y="8248"/>
                    <a:pt x="11909" y="8448"/>
                    <a:pt x="11943" y="8882"/>
                  </a:cubicBezTo>
                  <a:cubicBezTo>
                    <a:pt x="11976" y="9315"/>
                    <a:pt x="11743" y="9716"/>
                    <a:pt x="11442" y="10016"/>
                  </a:cubicBezTo>
                  <a:cubicBezTo>
                    <a:pt x="11139" y="10304"/>
                    <a:pt x="10711" y="10475"/>
                    <a:pt x="10309" y="10475"/>
                  </a:cubicBezTo>
                  <a:cubicBezTo>
                    <a:pt x="9829" y="10475"/>
                    <a:pt x="9386" y="10230"/>
                    <a:pt x="9241" y="9649"/>
                  </a:cubicBezTo>
                  <a:cubicBezTo>
                    <a:pt x="9241" y="9615"/>
                    <a:pt x="9174" y="9582"/>
                    <a:pt x="9141" y="9549"/>
                  </a:cubicBezTo>
                  <a:cubicBezTo>
                    <a:pt x="9099" y="9507"/>
                    <a:pt x="9029" y="9483"/>
                    <a:pt x="8959" y="9483"/>
                  </a:cubicBezTo>
                  <a:cubicBezTo>
                    <a:pt x="8860" y="9483"/>
                    <a:pt x="8760" y="9532"/>
                    <a:pt x="8740" y="9649"/>
                  </a:cubicBezTo>
                  <a:cubicBezTo>
                    <a:pt x="8607" y="10483"/>
                    <a:pt x="8173" y="11383"/>
                    <a:pt x="7173" y="11417"/>
                  </a:cubicBezTo>
                  <a:cubicBezTo>
                    <a:pt x="7137" y="11419"/>
                    <a:pt x="7102" y="11421"/>
                    <a:pt x="7068" y="11421"/>
                  </a:cubicBezTo>
                  <a:cubicBezTo>
                    <a:pt x="6252" y="11421"/>
                    <a:pt x="5633" y="10684"/>
                    <a:pt x="5505" y="9916"/>
                  </a:cubicBezTo>
                  <a:cubicBezTo>
                    <a:pt x="5505" y="9849"/>
                    <a:pt x="5538" y="9816"/>
                    <a:pt x="5538" y="9782"/>
                  </a:cubicBezTo>
                  <a:cubicBezTo>
                    <a:pt x="5562" y="9687"/>
                    <a:pt x="5466" y="9608"/>
                    <a:pt x="5385" y="9608"/>
                  </a:cubicBezTo>
                  <a:cubicBezTo>
                    <a:pt x="5353" y="9608"/>
                    <a:pt x="5324" y="9620"/>
                    <a:pt x="5305" y="9649"/>
                  </a:cubicBezTo>
                  <a:cubicBezTo>
                    <a:pt x="5238" y="9682"/>
                    <a:pt x="5138" y="9716"/>
                    <a:pt x="5138" y="9816"/>
                  </a:cubicBezTo>
                  <a:cubicBezTo>
                    <a:pt x="5138" y="9882"/>
                    <a:pt x="5138" y="9916"/>
                    <a:pt x="5138" y="9982"/>
                  </a:cubicBezTo>
                  <a:cubicBezTo>
                    <a:pt x="4904" y="10449"/>
                    <a:pt x="4571" y="10883"/>
                    <a:pt x="4037" y="10950"/>
                  </a:cubicBezTo>
                  <a:cubicBezTo>
                    <a:pt x="3954" y="10964"/>
                    <a:pt x="3876" y="10971"/>
                    <a:pt x="3804" y="10971"/>
                  </a:cubicBezTo>
                  <a:cubicBezTo>
                    <a:pt x="2890" y="10971"/>
                    <a:pt x="2822" y="9857"/>
                    <a:pt x="3070" y="9115"/>
                  </a:cubicBezTo>
                  <a:cubicBezTo>
                    <a:pt x="3127" y="8971"/>
                    <a:pt x="2986" y="8802"/>
                    <a:pt x="2817" y="8802"/>
                  </a:cubicBezTo>
                  <a:cubicBezTo>
                    <a:pt x="2790" y="8802"/>
                    <a:pt x="2763" y="8806"/>
                    <a:pt x="2736" y="8815"/>
                  </a:cubicBezTo>
                  <a:cubicBezTo>
                    <a:pt x="2551" y="8877"/>
                    <a:pt x="2362" y="8906"/>
                    <a:pt x="2177" y="8906"/>
                  </a:cubicBezTo>
                  <a:cubicBezTo>
                    <a:pt x="1366" y="8906"/>
                    <a:pt x="641" y="8332"/>
                    <a:pt x="668" y="7381"/>
                  </a:cubicBezTo>
                  <a:cubicBezTo>
                    <a:pt x="701" y="6280"/>
                    <a:pt x="1702" y="5846"/>
                    <a:pt x="2603" y="5713"/>
                  </a:cubicBezTo>
                  <a:cubicBezTo>
                    <a:pt x="2803" y="5679"/>
                    <a:pt x="2803" y="5346"/>
                    <a:pt x="2603" y="5312"/>
                  </a:cubicBezTo>
                  <a:cubicBezTo>
                    <a:pt x="2569" y="5279"/>
                    <a:pt x="2503" y="5279"/>
                    <a:pt x="2436" y="5279"/>
                  </a:cubicBezTo>
                  <a:cubicBezTo>
                    <a:pt x="1503" y="4090"/>
                    <a:pt x="2412" y="2852"/>
                    <a:pt x="3499" y="2852"/>
                  </a:cubicBezTo>
                  <a:cubicBezTo>
                    <a:pt x="3968" y="2852"/>
                    <a:pt x="4469" y="3082"/>
                    <a:pt x="4871" y="3645"/>
                  </a:cubicBezTo>
                  <a:cubicBezTo>
                    <a:pt x="4946" y="3719"/>
                    <a:pt x="5031" y="3763"/>
                    <a:pt x="5116" y="3763"/>
                  </a:cubicBezTo>
                  <a:cubicBezTo>
                    <a:pt x="5181" y="3763"/>
                    <a:pt x="5246" y="3736"/>
                    <a:pt x="5305" y="3678"/>
                  </a:cubicBezTo>
                  <a:cubicBezTo>
                    <a:pt x="5805" y="3211"/>
                    <a:pt x="6372" y="2744"/>
                    <a:pt x="7073" y="2610"/>
                  </a:cubicBezTo>
                  <a:cubicBezTo>
                    <a:pt x="7210" y="2581"/>
                    <a:pt x="7347" y="2567"/>
                    <a:pt x="7482" y="2567"/>
                  </a:cubicBezTo>
                  <a:close/>
                  <a:moveTo>
                    <a:pt x="9790" y="1"/>
                  </a:moveTo>
                  <a:cubicBezTo>
                    <a:pt x="8522" y="1"/>
                    <a:pt x="7191" y="807"/>
                    <a:pt x="6906" y="2077"/>
                  </a:cubicBezTo>
                  <a:cubicBezTo>
                    <a:pt x="6239" y="2244"/>
                    <a:pt x="5672" y="2644"/>
                    <a:pt x="5138" y="3077"/>
                  </a:cubicBezTo>
                  <a:cubicBezTo>
                    <a:pt x="4674" y="2573"/>
                    <a:pt x="4038" y="2239"/>
                    <a:pt x="3387" y="2239"/>
                  </a:cubicBezTo>
                  <a:cubicBezTo>
                    <a:pt x="2962" y="2239"/>
                    <a:pt x="2531" y="2381"/>
                    <a:pt x="2136" y="2711"/>
                  </a:cubicBezTo>
                  <a:cubicBezTo>
                    <a:pt x="1302" y="3411"/>
                    <a:pt x="1302" y="4545"/>
                    <a:pt x="1936" y="5312"/>
                  </a:cubicBezTo>
                  <a:cubicBezTo>
                    <a:pt x="868" y="5513"/>
                    <a:pt x="1" y="6513"/>
                    <a:pt x="168" y="7681"/>
                  </a:cubicBezTo>
                  <a:cubicBezTo>
                    <a:pt x="290" y="8780"/>
                    <a:pt x="1195" y="9432"/>
                    <a:pt x="2166" y="9432"/>
                  </a:cubicBezTo>
                  <a:cubicBezTo>
                    <a:pt x="2256" y="9432"/>
                    <a:pt x="2346" y="9427"/>
                    <a:pt x="2436" y="9415"/>
                  </a:cubicBezTo>
                  <a:lnTo>
                    <a:pt x="2436" y="9415"/>
                  </a:lnTo>
                  <a:cubicBezTo>
                    <a:pt x="2269" y="10283"/>
                    <a:pt x="2336" y="11283"/>
                    <a:pt x="3370" y="11517"/>
                  </a:cubicBezTo>
                  <a:cubicBezTo>
                    <a:pt x="3495" y="11546"/>
                    <a:pt x="3615" y="11559"/>
                    <a:pt x="3729" y="11559"/>
                  </a:cubicBezTo>
                  <a:cubicBezTo>
                    <a:pt x="4406" y="11559"/>
                    <a:pt x="4895" y="11082"/>
                    <a:pt x="5238" y="10483"/>
                  </a:cubicBezTo>
                  <a:cubicBezTo>
                    <a:pt x="5460" y="11340"/>
                    <a:pt x="6256" y="11955"/>
                    <a:pt x="7167" y="11955"/>
                  </a:cubicBezTo>
                  <a:cubicBezTo>
                    <a:pt x="7213" y="11955"/>
                    <a:pt x="7259" y="11954"/>
                    <a:pt x="7306" y="11950"/>
                  </a:cubicBezTo>
                  <a:cubicBezTo>
                    <a:pt x="8140" y="11917"/>
                    <a:pt x="8974" y="11217"/>
                    <a:pt x="9174" y="10383"/>
                  </a:cubicBezTo>
                  <a:cubicBezTo>
                    <a:pt x="9440" y="10773"/>
                    <a:pt x="9905" y="10956"/>
                    <a:pt x="10397" y="10956"/>
                  </a:cubicBezTo>
                  <a:cubicBezTo>
                    <a:pt x="10830" y="10956"/>
                    <a:pt x="11284" y="10815"/>
                    <a:pt x="11643" y="10549"/>
                  </a:cubicBezTo>
                  <a:cubicBezTo>
                    <a:pt x="12410" y="9949"/>
                    <a:pt x="12877" y="8381"/>
                    <a:pt x="11976" y="7747"/>
                  </a:cubicBezTo>
                  <a:cubicBezTo>
                    <a:pt x="12977" y="7280"/>
                    <a:pt x="13477" y="6113"/>
                    <a:pt x="12977" y="5046"/>
                  </a:cubicBezTo>
                  <a:cubicBezTo>
                    <a:pt x="12777" y="4645"/>
                    <a:pt x="12510" y="4345"/>
                    <a:pt x="12210" y="4112"/>
                  </a:cubicBezTo>
                  <a:cubicBezTo>
                    <a:pt x="13010" y="2711"/>
                    <a:pt x="12343" y="809"/>
                    <a:pt x="10842" y="209"/>
                  </a:cubicBezTo>
                  <a:cubicBezTo>
                    <a:pt x="10514" y="67"/>
                    <a:pt x="10155" y="1"/>
                    <a:pt x="979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"/>
          <p:cNvSpPr/>
          <p:nvPr/>
        </p:nvSpPr>
        <p:spPr>
          <a:xfrm>
            <a:off x="-410657" y="-145804"/>
            <a:ext cx="4197745" cy="1131860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"/>
          <p:cNvSpPr/>
          <p:nvPr/>
        </p:nvSpPr>
        <p:spPr>
          <a:xfrm rot="-6752784">
            <a:off x="2051407" y="216393"/>
            <a:ext cx="1195911" cy="1089409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4"/>
          <p:cNvSpPr/>
          <p:nvPr/>
        </p:nvSpPr>
        <p:spPr>
          <a:xfrm>
            <a:off x="-572725" y="2861528"/>
            <a:ext cx="2676986" cy="2789665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"/>
          <p:cNvSpPr/>
          <p:nvPr/>
        </p:nvSpPr>
        <p:spPr>
          <a:xfrm>
            <a:off x="6594726" y="4161014"/>
            <a:ext cx="3033994" cy="1250590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4"/>
          <p:cNvSpPr/>
          <p:nvPr/>
        </p:nvSpPr>
        <p:spPr>
          <a:xfrm>
            <a:off x="6027407" y="-371325"/>
            <a:ext cx="3627154" cy="2893677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4"/>
          <p:cNvSpPr txBox="1">
            <a:spLocks noGrp="1"/>
          </p:cNvSpPr>
          <p:nvPr>
            <p:ph type="title"/>
          </p:nvPr>
        </p:nvSpPr>
        <p:spPr>
          <a:xfrm>
            <a:off x="2085275" y="673465"/>
            <a:ext cx="4973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4"/>
          <p:cNvSpPr txBox="1">
            <a:spLocks noGrp="1"/>
          </p:cNvSpPr>
          <p:nvPr>
            <p:ph type="body" idx="1"/>
          </p:nvPr>
        </p:nvSpPr>
        <p:spPr>
          <a:xfrm>
            <a:off x="713225" y="1564120"/>
            <a:ext cx="7717500" cy="30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Gloria Hallelujah"/>
              <a:buChar char="●"/>
              <a:defRPr sz="1100"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 sz="1200"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107" name="Google Shape;107;p4"/>
          <p:cNvGrpSpPr/>
          <p:nvPr/>
        </p:nvGrpSpPr>
        <p:grpSpPr>
          <a:xfrm rot="1800041">
            <a:off x="8665997" y="4106761"/>
            <a:ext cx="221773" cy="200885"/>
            <a:chOff x="1640475" y="1197075"/>
            <a:chExt cx="55475" cy="50250"/>
          </a:xfrm>
        </p:grpSpPr>
        <p:sp>
          <p:nvSpPr>
            <p:cNvPr id="108" name="Google Shape;108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" name="Google Shape;111;p4"/>
          <p:cNvGrpSpPr/>
          <p:nvPr/>
        </p:nvGrpSpPr>
        <p:grpSpPr>
          <a:xfrm rot="-9900030">
            <a:off x="667534" y="4625752"/>
            <a:ext cx="215932" cy="195605"/>
            <a:chOff x="1640475" y="1197075"/>
            <a:chExt cx="55475" cy="50250"/>
          </a:xfrm>
        </p:grpSpPr>
        <p:sp>
          <p:nvSpPr>
            <p:cNvPr id="112" name="Google Shape;112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4"/>
          <p:cNvGrpSpPr/>
          <p:nvPr/>
        </p:nvGrpSpPr>
        <p:grpSpPr>
          <a:xfrm rot="-5400000">
            <a:off x="8514555" y="2548984"/>
            <a:ext cx="244822" cy="221773"/>
            <a:chOff x="1640475" y="1197075"/>
            <a:chExt cx="55475" cy="50250"/>
          </a:xfrm>
        </p:grpSpPr>
        <p:sp>
          <p:nvSpPr>
            <p:cNvPr id="116" name="Google Shape;116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4"/>
          <p:cNvSpPr/>
          <p:nvPr/>
        </p:nvSpPr>
        <p:spPr>
          <a:xfrm rot="912813">
            <a:off x="8372080" y="228912"/>
            <a:ext cx="529792" cy="12411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0" name="Google Shape;120;p4"/>
          <p:cNvGrpSpPr/>
          <p:nvPr/>
        </p:nvGrpSpPr>
        <p:grpSpPr>
          <a:xfrm rot="-5400000">
            <a:off x="313974" y="982572"/>
            <a:ext cx="221772" cy="200884"/>
            <a:chOff x="1640475" y="1197075"/>
            <a:chExt cx="55475" cy="50250"/>
          </a:xfrm>
        </p:grpSpPr>
        <p:sp>
          <p:nvSpPr>
            <p:cNvPr id="121" name="Google Shape;121;p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" name="Google Shape;124;p4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4"/>
          <p:cNvSpPr/>
          <p:nvPr/>
        </p:nvSpPr>
        <p:spPr>
          <a:xfrm rot="-650986">
            <a:off x="1480420" y="4695682"/>
            <a:ext cx="1027315" cy="24067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4"/>
          <p:cNvSpPr/>
          <p:nvPr/>
        </p:nvSpPr>
        <p:spPr>
          <a:xfrm>
            <a:off x="5203188" y="3304363"/>
            <a:ext cx="4205930" cy="2291529"/>
          </a:xfrm>
          <a:custGeom>
            <a:avLst/>
            <a:gdLst/>
            <a:ahLst/>
            <a:cxnLst/>
            <a:rect l="l" t="t" r="r" b="b"/>
            <a:pathLst>
              <a:path w="26175" h="14261" extrusionOk="0">
                <a:moveTo>
                  <a:pt x="21312" y="0"/>
                </a:moveTo>
                <a:cubicBezTo>
                  <a:pt x="20977" y="0"/>
                  <a:pt x="20642" y="41"/>
                  <a:pt x="20313" y="99"/>
                </a:cubicBezTo>
                <a:cubicBezTo>
                  <a:pt x="19331" y="273"/>
                  <a:pt x="18260" y="586"/>
                  <a:pt x="17702" y="1484"/>
                </a:cubicBezTo>
                <a:cubicBezTo>
                  <a:pt x="17428" y="1925"/>
                  <a:pt x="17287" y="2436"/>
                  <a:pt x="16990" y="2864"/>
                </a:cubicBezTo>
                <a:cubicBezTo>
                  <a:pt x="16710" y="3266"/>
                  <a:pt x="16282" y="3522"/>
                  <a:pt x="15821" y="3664"/>
                </a:cubicBezTo>
                <a:cubicBezTo>
                  <a:pt x="15261" y="3837"/>
                  <a:pt x="14685" y="3858"/>
                  <a:pt x="14107" y="3858"/>
                </a:cubicBezTo>
                <a:cubicBezTo>
                  <a:pt x="13914" y="3858"/>
                  <a:pt x="13720" y="3856"/>
                  <a:pt x="13527" y="3856"/>
                </a:cubicBezTo>
                <a:cubicBezTo>
                  <a:pt x="13273" y="3856"/>
                  <a:pt x="13019" y="3860"/>
                  <a:pt x="12766" y="3880"/>
                </a:cubicBezTo>
                <a:cubicBezTo>
                  <a:pt x="12240" y="3921"/>
                  <a:pt x="11711" y="4025"/>
                  <a:pt x="11246" y="4285"/>
                </a:cubicBezTo>
                <a:cubicBezTo>
                  <a:pt x="10777" y="4547"/>
                  <a:pt x="10423" y="4956"/>
                  <a:pt x="10107" y="5381"/>
                </a:cubicBezTo>
                <a:cubicBezTo>
                  <a:pt x="9484" y="6224"/>
                  <a:pt x="8906" y="7121"/>
                  <a:pt x="8012" y="7708"/>
                </a:cubicBezTo>
                <a:cubicBezTo>
                  <a:pt x="7566" y="8003"/>
                  <a:pt x="7065" y="8190"/>
                  <a:pt x="6530" y="8231"/>
                </a:cubicBezTo>
                <a:cubicBezTo>
                  <a:pt x="6418" y="8239"/>
                  <a:pt x="6306" y="8243"/>
                  <a:pt x="6194" y="8243"/>
                </a:cubicBezTo>
                <a:cubicBezTo>
                  <a:pt x="5684" y="8243"/>
                  <a:pt x="5174" y="8166"/>
                  <a:pt x="4666" y="8122"/>
                </a:cubicBezTo>
                <a:cubicBezTo>
                  <a:pt x="4112" y="8075"/>
                  <a:pt x="3557" y="8052"/>
                  <a:pt x="3001" y="8052"/>
                </a:cubicBezTo>
                <a:cubicBezTo>
                  <a:pt x="2916" y="8052"/>
                  <a:pt x="2830" y="8052"/>
                  <a:pt x="2744" y="8054"/>
                </a:cubicBezTo>
                <a:cubicBezTo>
                  <a:pt x="2475" y="8057"/>
                  <a:pt x="2183" y="8043"/>
                  <a:pt x="1931" y="8148"/>
                </a:cubicBezTo>
                <a:cubicBezTo>
                  <a:pt x="1700" y="8244"/>
                  <a:pt x="1557" y="8443"/>
                  <a:pt x="1448" y="8660"/>
                </a:cubicBezTo>
                <a:cubicBezTo>
                  <a:pt x="1157" y="9242"/>
                  <a:pt x="895" y="9837"/>
                  <a:pt x="618" y="10425"/>
                </a:cubicBezTo>
                <a:cubicBezTo>
                  <a:pt x="483" y="10711"/>
                  <a:pt x="344" y="10996"/>
                  <a:pt x="215" y="11284"/>
                </a:cubicBezTo>
                <a:cubicBezTo>
                  <a:pt x="103" y="11537"/>
                  <a:pt x="1" y="11806"/>
                  <a:pt x="9" y="12087"/>
                </a:cubicBezTo>
                <a:cubicBezTo>
                  <a:pt x="26" y="12628"/>
                  <a:pt x="464" y="12993"/>
                  <a:pt x="898" y="13242"/>
                </a:cubicBezTo>
                <a:cubicBezTo>
                  <a:pt x="1355" y="13506"/>
                  <a:pt x="1863" y="13671"/>
                  <a:pt x="2379" y="13769"/>
                </a:cubicBezTo>
                <a:cubicBezTo>
                  <a:pt x="3456" y="13974"/>
                  <a:pt x="4560" y="13920"/>
                  <a:pt x="5650" y="13980"/>
                </a:cubicBezTo>
                <a:cubicBezTo>
                  <a:pt x="6939" y="14051"/>
                  <a:pt x="8222" y="14239"/>
                  <a:pt x="9514" y="14259"/>
                </a:cubicBezTo>
                <a:cubicBezTo>
                  <a:pt x="9569" y="14260"/>
                  <a:pt x="9623" y="14261"/>
                  <a:pt x="9677" y="14261"/>
                </a:cubicBezTo>
                <a:cubicBezTo>
                  <a:pt x="10875" y="14261"/>
                  <a:pt x="12038" y="14052"/>
                  <a:pt x="13207" y="13797"/>
                </a:cubicBezTo>
                <a:cubicBezTo>
                  <a:pt x="13817" y="13663"/>
                  <a:pt x="14426" y="13526"/>
                  <a:pt x="15041" y="13424"/>
                </a:cubicBezTo>
                <a:cubicBezTo>
                  <a:pt x="15675" y="13317"/>
                  <a:pt x="16315" y="13253"/>
                  <a:pt x="16956" y="13206"/>
                </a:cubicBezTo>
                <a:cubicBezTo>
                  <a:pt x="18228" y="13113"/>
                  <a:pt x="19506" y="13085"/>
                  <a:pt x="20774" y="12938"/>
                </a:cubicBezTo>
                <a:cubicBezTo>
                  <a:pt x="21322" y="12875"/>
                  <a:pt x="21864" y="12773"/>
                  <a:pt x="22412" y="12707"/>
                </a:cubicBezTo>
                <a:cubicBezTo>
                  <a:pt x="22674" y="12676"/>
                  <a:pt x="22942" y="12652"/>
                  <a:pt x="23208" y="12652"/>
                </a:cubicBezTo>
                <a:cubicBezTo>
                  <a:pt x="23451" y="12652"/>
                  <a:pt x="23692" y="12672"/>
                  <a:pt x="23928" y="12724"/>
                </a:cubicBezTo>
                <a:cubicBezTo>
                  <a:pt x="24162" y="12777"/>
                  <a:pt x="24387" y="12861"/>
                  <a:pt x="24591" y="12989"/>
                </a:cubicBezTo>
                <a:cubicBezTo>
                  <a:pt x="24696" y="13055"/>
                  <a:pt x="24788" y="13167"/>
                  <a:pt x="24915" y="13170"/>
                </a:cubicBezTo>
                <a:cubicBezTo>
                  <a:pt x="24918" y="13170"/>
                  <a:pt x="24920" y="13170"/>
                  <a:pt x="24923" y="13170"/>
                </a:cubicBezTo>
                <a:cubicBezTo>
                  <a:pt x="25030" y="13170"/>
                  <a:pt x="25141" y="13147"/>
                  <a:pt x="25241" y="13108"/>
                </a:cubicBezTo>
                <a:cubicBezTo>
                  <a:pt x="25716" y="12928"/>
                  <a:pt x="25988" y="12456"/>
                  <a:pt x="26075" y="11977"/>
                </a:cubicBezTo>
                <a:cubicBezTo>
                  <a:pt x="26127" y="11687"/>
                  <a:pt x="26128" y="11393"/>
                  <a:pt x="26127" y="11099"/>
                </a:cubicBezTo>
                <a:cubicBezTo>
                  <a:pt x="26126" y="10779"/>
                  <a:pt x="26124" y="10457"/>
                  <a:pt x="26123" y="10135"/>
                </a:cubicBezTo>
                <a:cubicBezTo>
                  <a:pt x="26121" y="9483"/>
                  <a:pt x="26118" y="8831"/>
                  <a:pt x="26116" y="8179"/>
                </a:cubicBezTo>
                <a:cubicBezTo>
                  <a:pt x="26112" y="6939"/>
                  <a:pt x="26107" y="5700"/>
                  <a:pt x="26102" y="4459"/>
                </a:cubicBezTo>
                <a:lnTo>
                  <a:pt x="26102" y="4459"/>
                </a:lnTo>
                <a:cubicBezTo>
                  <a:pt x="26105" y="4461"/>
                  <a:pt x="26107" y="4462"/>
                  <a:pt x="26109" y="4462"/>
                </a:cubicBezTo>
                <a:cubicBezTo>
                  <a:pt x="26174" y="4462"/>
                  <a:pt x="26046" y="3375"/>
                  <a:pt x="25375" y="3280"/>
                </a:cubicBezTo>
                <a:cubicBezTo>
                  <a:pt x="24338" y="3135"/>
                  <a:pt x="24244" y="1492"/>
                  <a:pt x="23438" y="803"/>
                </a:cubicBezTo>
                <a:cubicBezTo>
                  <a:pt x="23048" y="470"/>
                  <a:pt x="22597" y="206"/>
                  <a:pt x="22095" y="87"/>
                </a:cubicBezTo>
                <a:cubicBezTo>
                  <a:pt x="21837" y="25"/>
                  <a:pt x="21575" y="0"/>
                  <a:pt x="21312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14"/>
          <p:cNvSpPr/>
          <p:nvPr/>
        </p:nvSpPr>
        <p:spPr>
          <a:xfrm>
            <a:off x="-450899" y="3428735"/>
            <a:ext cx="2089708" cy="2096136"/>
          </a:xfrm>
          <a:custGeom>
            <a:avLst/>
            <a:gdLst/>
            <a:ahLst/>
            <a:cxnLst/>
            <a:rect l="l" t="t" r="r" b="b"/>
            <a:pathLst>
              <a:path w="13005" h="13045" extrusionOk="0">
                <a:moveTo>
                  <a:pt x="1922" y="1"/>
                </a:moveTo>
                <a:cubicBezTo>
                  <a:pt x="1849" y="1"/>
                  <a:pt x="1776" y="4"/>
                  <a:pt x="1703" y="11"/>
                </a:cubicBezTo>
                <a:cubicBezTo>
                  <a:pt x="1260" y="54"/>
                  <a:pt x="818" y="227"/>
                  <a:pt x="503" y="551"/>
                </a:cubicBezTo>
                <a:cubicBezTo>
                  <a:pt x="150" y="913"/>
                  <a:pt x="38" y="1411"/>
                  <a:pt x="20" y="1903"/>
                </a:cubicBezTo>
                <a:cubicBezTo>
                  <a:pt x="0" y="2484"/>
                  <a:pt x="46" y="3073"/>
                  <a:pt x="66" y="3654"/>
                </a:cubicBezTo>
                <a:cubicBezTo>
                  <a:pt x="86" y="4273"/>
                  <a:pt x="107" y="4891"/>
                  <a:pt x="127" y="5509"/>
                </a:cubicBezTo>
                <a:lnTo>
                  <a:pt x="374" y="12928"/>
                </a:lnTo>
                <a:cubicBezTo>
                  <a:pt x="376" y="12996"/>
                  <a:pt x="429" y="13044"/>
                  <a:pt x="492" y="13044"/>
                </a:cubicBezTo>
                <a:cubicBezTo>
                  <a:pt x="501" y="13044"/>
                  <a:pt x="511" y="13043"/>
                  <a:pt x="520" y="13041"/>
                </a:cubicBezTo>
                <a:cubicBezTo>
                  <a:pt x="1437" y="12830"/>
                  <a:pt x="2365" y="12670"/>
                  <a:pt x="3299" y="12564"/>
                </a:cubicBezTo>
                <a:cubicBezTo>
                  <a:pt x="4235" y="12458"/>
                  <a:pt x="5175" y="12406"/>
                  <a:pt x="6116" y="12406"/>
                </a:cubicBezTo>
                <a:cubicBezTo>
                  <a:pt x="6835" y="12406"/>
                  <a:pt x="7554" y="12436"/>
                  <a:pt x="8271" y="12496"/>
                </a:cubicBezTo>
                <a:cubicBezTo>
                  <a:pt x="8728" y="12533"/>
                  <a:pt x="9209" y="12577"/>
                  <a:pt x="9687" y="12577"/>
                </a:cubicBezTo>
                <a:cubicBezTo>
                  <a:pt x="10492" y="12577"/>
                  <a:pt x="11288" y="12454"/>
                  <a:pt x="11947" y="11977"/>
                </a:cubicBezTo>
                <a:lnTo>
                  <a:pt x="11947" y="11977"/>
                </a:lnTo>
                <a:cubicBezTo>
                  <a:pt x="11945" y="11988"/>
                  <a:pt x="11948" y="11993"/>
                  <a:pt x="11955" y="11993"/>
                </a:cubicBezTo>
                <a:cubicBezTo>
                  <a:pt x="12017" y="11993"/>
                  <a:pt x="12409" y="11534"/>
                  <a:pt x="12496" y="11300"/>
                </a:cubicBezTo>
                <a:cubicBezTo>
                  <a:pt x="12866" y="10319"/>
                  <a:pt x="13005" y="9208"/>
                  <a:pt x="12677" y="8195"/>
                </a:cubicBezTo>
                <a:cubicBezTo>
                  <a:pt x="12404" y="7349"/>
                  <a:pt x="11818" y="6569"/>
                  <a:pt x="11000" y="6188"/>
                </a:cubicBezTo>
                <a:cubicBezTo>
                  <a:pt x="10082" y="5759"/>
                  <a:pt x="9032" y="5924"/>
                  <a:pt x="8092" y="5581"/>
                </a:cubicBezTo>
                <a:cubicBezTo>
                  <a:pt x="7160" y="5240"/>
                  <a:pt x="6737" y="4324"/>
                  <a:pt x="6316" y="3499"/>
                </a:cubicBezTo>
                <a:cubicBezTo>
                  <a:pt x="5859" y="2602"/>
                  <a:pt x="5271" y="1802"/>
                  <a:pt x="4492" y="1159"/>
                </a:cubicBezTo>
                <a:cubicBezTo>
                  <a:pt x="3786" y="579"/>
                  <a:pt x="2870" y="1"/>
                  <a:pt x="1922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4"/>
          <p:cNvSpPr/>
          <p:nvPr/>
        </p:nvSpPr>
        <p:spPr>
          <a:xfrm>
            <a:off x="-317690" y="-239105"/>
            <a:ext cx="3916858" cy="1383980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748" y="0"/>
                </a:moveTo>
                <a:cubicBezTo>
                  <a:pt x="1709" y="0"/>
                  <a:pt x="1669" y="2"/>
                  <a:pt x="1629" y="7"/>
                </a:cubicBezTo>
                <a:cubicBezTo>
                  <a:pt x="1391" y="38"/>
                  <a:pt x="1250" y="176"/>
                  <a:pt x="1187" y="347"/>
                </a:cubicBezTo>
                <a:cubicBezTo>
                  <a:pt x="1033" y="773"/>
                  <a:pt x="935" y="1218"/>
                  <a:pt x="819" y="1650"/>
                </a:cubicBezTo>
                <a:cubicBezTo>
                  <a:pt x="701" y="2092"/>
                  <a:pt x="590" y="2536"/>
                  <a:pt x="496" y="2983"/>
                </a:cubicBezTo>
                <a:cubicBezTo>
                  <a:pt x="126" y="4733"/>
                  <a:pt x="0" y="6549"/>
                  <a:pt x="659" y="8271"/>
                </a:cubicBezTo>
                <a:cubicBezTo>
                  <a:pt x="678" y="8321"/>
                  <a:pt x="733" y="8346"/>
                  <a:pt x="790" y="8346"/>
                </a:cubicBezTo>
                <a:cubicBezTo>
                  <a:pt x="835" y="8346"/>
                  <a:pt x="881" y="8329"/>
                  <a:pt x="910" y="8296"/>
                </a:cubicBezTo>
                <a:cubicBezTo>
                  <a:pt x="1048" y="8134"/>
                  <a:pt x="1206" y="7983"/>
                  <a:pt x="1385" y="7843"/>
                </a:cubicBezTo>
                <a:cubicBezTo>
                  <a:pt x="2101" y="7284"/>
                  <a:pt x="3087" y="6944"/>
                  <a:pt x="4095" y="6849"/>
                </a:cubicBezTo>
                <a:cubicBezTo>
                  <a:pt x="4314" y="6828"/>
                  <a:pt x="4534" y="6818"/>
                  <a:pt x="4754" y="6818"/>
                </a:cubicBezTo>
                <a:cubicBezTo>
                  <a:pt x="5730" y="6818"/>
                  <a:pt x="6704" y="7012"/>
                  <a:pt x="7586" y="7328"/>
                </a:cubicBezTo>
                <a:cubicBezTo>
                  <a:pt x="8653" y="7708"/>
                  <a:pt x="9622" y="8264"/>
                  <a:pt x="10770" y="8502"/>
                </a:cubicBezTo>
                <a:cubicBezTo>
                  <a:pt x="11110" y="8573"/>
                  <a:pt x="11460" y="8612"/>
                  <a:pt x="11804" y="8612"/>
                </a:cubicBezTo>
                <a:cubicBezTo>
                  <a:pt x="12445" y="8612"/>
                  <a:pt x="13071" y="8476"/>
                  <a:pt x="13597" y="8154"/>
                </a:cubicBezTo>
                <a:cubicBezTo>
                  <a:pt x="14183" y="7795"/>
                  <a:pt x="14557" y="7273"/>
                  <a:pt x="14873" y="6761"/>
                </a:cubicBezTo>
                <a:cubicBezTo>
                  <a:pt x="15208" y="6214"/>
                  <a:pt x="15488" y="5645"/>
                  <a:pt x="15900" y="5129"/>
                </a:cubicBezTo>
                <a:cubicBezTo>
                  <a:pt x="16333" y="4590"/>
                  <a:pt x="16925" y="4168"/>
                  <a:pt x="17743" y="4015"/>
                </a:cubicBezTo>
                <a:cubicBezTo>
                  <a:pt x="18117" y="3945"/>
                  <a:pt x="18497" y="3924"/>
                  <a:pt x="18879" y="3924"/>
                </a:cubicBezTo>
                <a:cubicBezTo>
                  <a:pt x="19431" y="3924"/>
                  <a:pt x="19988" y="3967"/>
                  <a:pt x="20538" y="3967"/>
                </a:cubicBezTo>
                <a:cubicBezTo>
                  <a:pt x="20675" y="3967"/>
                  <a:pt x="20811" y="3964"/>
                  <a:pt x="20947" y="3958"/>
                </a:cubicBezTo>
                <a:cubicBezTo>
                  <a:pt x="21449" y="3933"/>
                  <a:pt x="21952" y="3857"/>
                  <a:pt x="22403" y="3679"/>
                </a:cubicBezTo>
                <a:cubicBezTo>
                  <a:pt x="22808" y="3518"/>
                  <a:pt x="23157" y="3280"/>
                  <a:pt x="23433" y="3003"/>
                </a:cubicBezTo>
                <a:cubicBezTo>
                  <a:pt x="23951" y="2479"/>
                  <a:pt x="24196" y="1807"/>
                  <a:pt x="24066" y="1157"/>
                </a:cubicBezTo>
                <a:lnTo>
                  <a:pt x="24066" y="1157"/>
                </a:lnTo>
                <a:cubicBezTo>
                  <a:pt x="24067" y="1158"/>
                  <a:pt x="24069" y="1158"/>
                  <a:pt x="24071" y="1158"/>
                </a:cubicBezTo>
                <a:cubicBezTo>
                  <a:pt x="24093" y="1158"/>
                  <a:pt x="24117" y="1151"/>
                  <a:pt x="24142" y="1138"/>
                </a:cubicBezTo>
                <a:cubicBezTo>
                  <a:pt x="24292" y="1056"/>
                  <a:pt x="24376" y="935"/>
                  <a:pt x="24372" y="792"/>
                </a:cubicBezTo>
                <a:cubicBezTo>
                  <a:pt x="24363" y="440"/>
                  <a:pt x="23972" y="240"/>
                  <a:pt x="23550" y="217"/>
                </a:cubicBezTo>
                <a:cubicBezTo>
                  <a:pt x="23514" y="215"/>
                  <a:pt x="23478" y="215"/>
                  <a:pt x="23442" y="215"/>
                </a:cubicBezTo>
                <a:cubicBezTo>
                  <a:pt x="23211" y="215"/>
                  <a:pt x="22977" y="252"/>
                  <a:pt x="22750" y="280"/>
                </a:cubicBezTo>
                <a:cubicBezTo>
                  <a:pt x="22445" y="317"/>
                  <a:pt x="22139" y="351"/>
                  <a:pt x="21832" y="383"/>
                </a:cubicBezTo>
                <a:cubicBezTo>
                  <a:pt x="20628" y="507"/>
                  <a:pt x="19418" y="590"/>
                  <a:pt x="18207" y="648"/>
                </a:cubicBezTo>
                <a:cubicBezTo>
                  <a:pt x="15784" y="762"/>
                  <a:pt x="13357" y="774"/>
                  <a:pt x="10932" y="789"/>
                </a:cubicBezTo>
                <a:cubicBezTo>
                  <a:pt x="10568" y="791"/>
                  <a:pt x="10203" y="793"/>
                  <a:pt x="9838" y="793"/>
                </a:cubicBezTo>
                <a:cubicBezTo>
                  <a:pt x="7878" y="793"/>
                  <a:pt x="5909" y="743"/>
                  <a:pt x="3985" y="438"/>
                </a:cubicBezTo>
                <a:cubicBezTo>
                  <a:pt x="3423" y="348"/>
                  <a:pt x="2866" y="237"/>
                  <a:pt x="2318" y="100"/>
                </a:cubicBezTo>
                <a:cubicBezTo>
                  <a:pt x="2134" y="55"/>
                  <a:pt x="1943" y="0"/>
                  <a:pt x="1748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14"/>
          <p:cNvSpPr/>
          <p:nvPr/>
        </p:nvSpPr>
        <p:spPr>
          <a:xfrm>
            <a:off x="5829867" y="-831076"/>
            <a:ext cx="4345244" cy="3055586"/>
          </a:xfrm>
          <a:custGeom>
            <a:avLst/>
            <a:gdLst/>
            <a:ahLst/>
            <a:cxnLst/>
            <a:rect l="l" t="t" r="r" b="b"/>
            <a:pathLst>
              <a:path w="27042" h="19016" extrusionOk="0">
                <a:moveTo>
                  <a:pt x="5311" y="0"/>
                </a:moveTo>
                <a:cubicBezTo>
                  <a:pt x="5179" y="0"/>
                  <a:pt x="5075" y="178"/>
                  <a:pt x="5211" y="262"/>
                </a:cubicBezTo>
                <a:cubicBezTo>
                  <a:pt x="5431" y="399"/>
                  <a:pt x="5652" y="530"/>
                  <a:pt x="5876" y="657"/>
                </a:cubicBezTo>
                <a:cubicBezTo>
                  <a:pt x="3749" y="1565"/>
                  <a:pt x="1452" y="2798"/>
                  <a:pt x="713" y="5101"/>
                </a:cubicBezTo>
                <a:cubicBezTo>
                  <a:pt x="0" y="7321"/>
                  <a:pt x="1219" y="10007"/>
                  <a:pt x="3411" y="10856"/>
                </a:cubicBezTo>
                <a:cubicBezTo>
                  <a:pt x="3728" y="10979"/>
                  <a:pt x="4069" y="11058"/>
                  <a:pt x="4406" y="11058"/>
                </a:cubicBezTo>
                <a:cubicBezTo>
                  <a:pt x="4688" y="11058"/>
                  <a:pt x="4968" y="11003"/>
                  <a:pt x="5229" y="10871"/>
                </a:cubicBezTo>
                <a:cubicBezTo>
                  <a:pt x="5743" y="10614"/>
                  <a:pt x="6086" y="10140"/>
                  <a:pt x="6367" y="9654"/>
                </a:cubicBezTo>
                <a:cubicBezTo>
                  <a:pt x="6660" y="9147"/>
                  <a:pt x="6901" y="8604"/>
                  <a:pt x="7258" y="8138"/>
                </a:cubicBezTo>
                <a:cubicBezTo>
                  <a:pt x="7586" y="7709"/>
                  <a:pt x="8056" y="7408"/>
                  <a:pt x="8567" y="7243"/>
                </a:cubicBezTo>
                <a:cubicBezTo>
                  <a:pt x="8835" y="7156"/>
                  <a:pt x="9122" y="7107"/>
                  <a:pt x="9407" y="7107"/>
                </a:cubicBezTo>
                <a:cubicBezTo>
                  <a:pt x="9658" y="7107"/>
                  <a:pt x="9908" y="7145"/>
                  <a:pt x="10143" y="7227"/>
                </a:cubicBezTo>
                <a:cubicBezTo>
                  <a:pt x="10681" y="7416"/>
                  <a:pt x="11050" y="7824"/>
                  <a:pt x="11259" y="8347"/>
                </a:cubicBezTo>
                <a:cubicBezTo>
                  <a:pt x="11495" y="8938"/>
                  <a:pt x="11543" y="9582"/>
                  <a:pt x="11752" y="10181"/>
                </a:cubicBezTo>
                <a:cubicBezTo>
                  <a:pt x="11957" y="10769"/>
                  <a:pt x="12358" y="11405"/>
                  <a:pt x="12983" y="11603"/>
                </a:cubicBezTo>
                <a:cubicBezTo>
                  <a:pt x="13117" y="11646"/>
                  <a:pt x="13250" y="11665"/>
                  <a:pt x="13380" y="11665"/>
                </a:cubicBezTo>
                <a:cubicBezTo>
                  <a:pt x="13765" y="11665"/>
                  <a:pt x="14132" y="11502"/>
                  <a:pt x="14481" y="11319"/>
                </a:cubicBezTo>
                <a:cubicBezTo>
                  <a:pt x="14811" y="11146"/>
                  <a:pt x="15183" y="10926"/>
                  <a:pt x="15563" y="10926"/>
                </a:cubicBezTo>
                <a:cubicBezTo>
                  <a:pt x="15675" y="10926"/>
                  <a:pt x="15789" y="10946"/>
                  <a:pt x="15902" y="10992"/>
                </a:cubicBezTo>
                <a:cubicBezTo>
                  <a:pt x="16505" y="11236"/>
                  <a:pt x="16731" y="12009"/>
                  <a:pt x="16886" y="12576"/>
                </a:cubicBezTo>
                <a:cubicBezTo>
                  <a:pt x="17067" y="13246"/>
                  <a:pt x="17237" y="13920"/>
                  <a:pt x="17447" y="14583"/>
                </a:cubicBezTo>
                <a:cubicBezTo>
                  <a:pt x="17859" y="15878"/>
                  <a:pt x="18454" y="17143"/>
                  <a:pt x="19512" y="18032"/>
                </a:cubicBezTo>
                <a:cubicBezTo>
                  <a:pt x="20225" y="18631"/>
                  <a:pt x="21110" y="19015"/>
                  <a:pt x="22020" y="19015"/>
                </a:cubicBezTo>
                <a:cubicBezTo>
                  <a:pt x="22330" y="19015"/>
                  <a:pt x="22643" y="18971"/>
                  <a:pt x="22954" y="18875"/>
                </a:cubicBezTo>
                <a:cubicBezTo>
                  <a:pt x="24002" y="18552"/>
                  <a:pt x="24786" y="17702"/>
                  <a:pt x="25334" y="16784"/>
                </a:cubicBezTo>
                <a:cubicBezTo>
                  <a:pt x="25931" y="15784"/>
                  <a:pt x="26309" y="14669"/>
                  <a:pt x="26587" y="13543"/>
                </a:cubicBezTo>
                <a:cubicBezTo>
                  <a:pt x="26872" y="12393"/>
                  <a:pt x="27042" y="11178"/>
                  <a:pt x="26859" y="9998"/>
                </a:cubicBezTo>
                <a:cubicBezTo>
                  <a:pt x="26669" y="8763"/>
                  <a:pt x="26045" y="7686"/>
                  <a:pt x="25037" y="6940"/>
                </a:cubicBezTo>
                <a:cubicBezTo>
                  <a:pt x="23865" y="6071"/>
                  <a:pt x="22401" y="5638"/>
                  <a:pt x="21023" y="5219"/>
                </a:cubicBezTo>
                <a:cubicBezTo>
                  <a:pt x="19511" y="4758"/>
                  <a:pt x="17976" y="4376"/>
                  <a:pt x="16442" y="3995"/>
                </a:cubicBezTo>
                <a:cubicBezTo>
                  <a:pt x="13377" y="3236"/>
                  <a:pt x="10276" y="2484"/>
                  <a:pt x="7410" y="1122"/>
                </a:cubicBezTo>
                <a:cubicBezTo>
                  <a:pt x="7124" y="986"/>
                  <a:pt x="6842" y="844"/>
                  <a:pt x="6563" y="695"/>
                </a:cubicBezTo>
                <a:cubicBezTo>
                  <a:pt x="6622" y="671"/>
                  <a:pt x="6682" y="645"/>
                  <a:pt x="6742" y="621"/>
                </a:cubicBezTo>
                <a:cubicBezTo>
                  <a:pt x="6901" y="557"/>
                  <a:pt x="6828" y="333"/>
                  <a:pt x="6684" y="333"/>
                </a:cubicBezTo>
                <a:cubicBezTo>
                  <a:pt x="6666" y="333"/>
                  <a:pt x="6646" y="336"/>
                  <a:pt x="6625" y="345"/>
                </a:cubicBezTo>
                <a:cubicBezTo>
                  <a:pt x="6492" y="400"/>
                  <a:pt x="6358" y="454"/>
                  <a:pt x="6223" y="510"/>
                </a:cubicBezTo>
                <a:cubicBezTo>
                  <a:pt x="5943" y="355"/>
                  <a:pt x="5666" y="194"/>
                  <a:pt x="5394" y="25"/>
                </a:cubicBezTo>
                <a:cubicBezTo>
                  <a:pt x="5366" y="8"/>
                  <a:pt x="5338" y="0"/>
                  <a:pt x="5311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3" name="Google Shape;323;p14"/>
          <p:cNvGrpSpPr/>
          <p:nvPr/>
        </p:nvGrpSpPr>
        <p:grpSpPr>
          <a:xfrm>
            <a:off x="1116830" y="990139"/>
            <a:ext cx="6909619" cy="3217654"/>
            <a:chOff x="3689050" y="919857"/>
            <a:chExt cx="1419425" cy="685950"/>
          </a:xfrm>
        </p:grpSpPr>
        <p:sp>
          <p:nvSpPr>
            <p:cNvPr id="324" name="Google Shape;324;p14"/>
            <p:cNvSpPr/>
            <p:nvPr/>
          </p:nvSpPr>
          <p:spPr>
            <a:xfrm>
              <a:off x="3945175" y="932332"/>
              <a:ext cx="912600" cy="143950"/>
            </a:xfrm>
            <a:custGeom>
              <a:avLst/>
              <a:gdLst/>
              <a:ahLst/>
              <a:cxnLst/>
              <a:rect l="l" t="t" r="r" b="b"/>
              <a:pathLst>
                <a:path w="36504" h="5758" extrusionOk="0">
                  <a:moveTo>
                    <a:pt x="18144" y="1"/>
                  </a:moveTo>
                  <a:cubicBezTo>
                    <a:pt x="17036" y="1634"/>
                    <a:pt x="15167" y="2647"/>
                    <a:pt x="13238" y="2647"/>
                  </a:cubicBezTo>
                  <a:cubicBezTo>
                    <a:pt x="12616" y="2647"/>
                    <a:pt x="11989" y="2542"/>
                    <a:pt x="11379" y="2319"/>
                  </a:cubicBezTo>
                  <a:cubicBezTo>
                    <a:pt x="9365" y="1581"/>
                    <a:pt x="7828" y="320"/>
                    <a:pt x="5593" y="191"/>
                  </a:cubicBezTo>
                  <a:cubicBezTo>
                    <a:pt x="5449" y="183"/>
                    <a:pt x="5300" y="178"/>
                    <a:pt x="5147" y="178"/>
                  </a:cubicBezTo>
                  <a:cubicBezTo>
                    <a:pt x="2960" y="178"/>
                    <a:pt x="0" y="1073"/>
                    <a:pt x="333" y="3758"/>
                  </a:cubicBezTo>
                  <a:cubicBezTo>
                    <a:pt x="340" y="3806"/>
                    <a:pt x="331" y="3848"/>
                    <a:pt x="315" y="3883"/>
                  </a:cubicBezTo>
                  <a:lnTo>
                    <a:pt x="993" y="3938"/>
                  </a:lnTo>
                  <a:cubicBezTo>
                    <a:pt x="1146" y="3384"/>
                    <a:pt x="1456" y="2883"/>
                    <a:pt x="2007" y="2472"/>
                  </a:cubicBezTo>
                  <a:cubicBezTo>
                    <a:pt x="2725" y="1941"/>
                    <a:pt x="3583" y="1727"/>
                    <a:pt x="4450" y="1727"/>
                  </a:cubicBezTo>
                  <a:cubicBezTo>
                    <a:pt x="4894" y="1727"/>
                    <a:pt x="5341" y="1783"/>
                    <a:pt x="5773" y="1881"/>
                  </a:cubicBezTo>
                  <a:cubicBezTo>
                    <a:pt x="7779" y="2336"/>
                    <a:pt x="9550" y="3481"/>
                    <a:pt x="11575" y="3897"/>
                  </a:cubicBezTo>
                  <a:cubicBezTo>
                    <a:pt x="12135" y="4012"/>
                    <a:pt x="12699" y="4074"/>
                    <a:pt x="13255" y="4074"/>
                  </a:cubicBezTo>
                  <a:cubicBezTo>
                    <a:pt x="14893" y="4074"/>
                    <a:pt x="16460" y="3538"/>
                    <a:pt x="17629" y="2251"/>
                  </a:cubicBezTo>
                  <a:cubicBezTo>
                    <a:pt x="17624" y="2245"/>
                    <a:pt x="17618" y="2243"/>
                    <a:pt x="17612" y="2239"/>
                  </a:cubicBezTo>
                  <a:cubicBezTo>
                    <a:pt x="17546" y="2178"/>
                    <a:pt x="17611" y="2069"/>
                    <a:pt x="17685" y="2069"/>
                  </a:cubicBezTo>
                  <a:cubicBezTo>
                    <a:pt x="17701" y="2069"/>
                    <a:pt x="17717" y="2074"/>
                    <a:pt x="17733" y="2086"/>
                  </a:cubicBezTo>
                  <a:cubicBezTo>
                    <a:pt x="19239" y="3237"/>
                    <a:pt x="20937" y="3852"/>
                    <a:pt x="22793" y="3852"/>
                  </a:cubicBezTo>
                  <a:cubicBezTo>
                    <a:pt x="23059" y="3852"/>
                    <a:pt x="23328" y="3839"/>
                    <a:pt x="23600" y="3814"/>
                  </a:cubicBezTo>
                  <a:cubicBezTo>
                    <a:pt x="25712" y="3617"/>
                    <a:pt x="27523" y="2689"/>
                    <a:pt x="29519" y="2088"/>
                  </a:cubicBezTo>
                  <a:cubicBezTo>
                    <a:pt x="30068" y="1923"/>
                    <a:pt x="30659" y="1810"/>
                    <a:pt x="31242" y="1810"/>
                  </a:cubicBezTo>
                  <a:cubicBezTo>
                    <a:pt x="31952" y="1810"/>
                    <a:pt x="32648" y="1978"/>
                    <a:pt x="33237" y="2426"/>
                  </a:cubicBezTo>
                  <a:cubicBezTo>
                    <a:pt x="34260" y="3201"/>
                    <a:pt x="34563" y="4547"/>
                    <a:pt x="34740" y="5758"/>
                  </a:cubicBezTo>
                  <a:cubicBezTo>
                    <a:pt x="35271" y="5233"/>
                    <a:pt x="35867" y="4776"/>
                    <a:pt x="36504" y="4388"/>
                  </a:cubicBezTo>
                  <a:lnTo>
                    <a:pt x="36202" y="3998"/>
                  </a:lnTo>
                  <a:cubicBezTo>
                    <a:pt x="36068" y="3998"/>
                    <a:pt x="35934" y="3919"/>
                    <a:pt x="35955" y="3758"/>
                  </a:cubicBezTo>
                  <a:cubicBezTo>
                    <a:pt x="36287" y="1073"/>
                    <a:pt x="33327" y="178"/>
                    <a:pt x="31142" y="178"/>
                  </a:cubicBezTo>
                  <a:cubicBezTo>
                    <a:pt x="30989" y="178"/>
                    <a:pt x="30840" y="183"/>
                    <a:pt x="30696" y="191"/>
                  </a:cubicBezTo>
                  <a:cubicBezTo>
                    <a:pt x="28460" y="320"/>
                    <a:pt x="26922" y="1581"/>
                    <a:pt x="24909" y="2319"/>
                  </a:cubicBezTo>
                  <a:cubicBezTo>
                    <a:pt x="24299" y="2542"/>
                    <a:pt x="23672" y="2647"/>
                    <a:pt x="23051" y="2647"/>
                  </a:cubicBezTo>
                  <a:cubicBezTo>
                    <a:pt x="21122" y="2647"/>
                    <a:pt x="19251" y="1634"/>
                    <a:pt x="1814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4"/>
            <p:cNvSpPr/>
            <p:nvPr/>
          </p:nvSpPr>
          <p:spPr>
            <a:xfrm>
              <a:off x="3701525" y="974157"/>
              <a:ext cx="1029900" cy="620125"/>
            </a:xfrm>
            <a:custGeom>
              <a:avLst/>
              <a:gdLst/>
              <a:ahLst/>
              <a:cxnLst/>
              <a:rect l="l" t="t" r="r" b="b"/>
              <a:pathLst>
                <a:path w="41196" h="24805" extrusionOk="0">
                  <a:moveTo>
                    <a:pt x="3847" y="1"/>
                  </a:moveTo>
                  <a:cubicBezTo>
                    <a:pt x="2137" y="1"/>
                    <a:pt x="763" y="859"/>
                    <a:pt x="677" y="3336"/>
                  </a:cubicBezTo>
                  <a:cubicBezTo>
                    <a:pt x="613" y="5220"/>
                    <a:pt x="2550" y="9525"/>
                    <a:pt x="1" y="10579"/>
                  </a:cubicBezTo>
                  <a:cubicBezTo>
                    <a:pt x="3011" y="11967"/>
                    <a:pt x="594" y="15800"/>
                    <a:pt x="538" y="18000"/>
                  </a:cubicBezTo>
                  <a:cubicBezTo>
                    <a:pt x="478" y="20293"/>
                    <a:pt x="2067" y="21963"/>
                    <a:pt x="4339" y="22062"/>
                  </a:cubicBezTo>
                  <a:cubicBezTo>
                    <a:pt x="4416" y="22065"/>
                    <a:pt x="4492" y="22067"/>
                    <a:pt x="4568" y="22067"/>
                  </a:cubicBezTo>
                  <a:cubicBezTo>
                    <a:pt x="6475" y="22067"/>
                    <a:pt x="8130" y="21013"/>
                    <a:pt x="9855" y="20327"/>
                  </a:cubicBezTo>
                  <a:cubicBezTo>
                    <a:pt x="9870" y="20321"/>
                    <a:pt x="9884" y="20318"/>
                    <a:pt x="9897" y="20318"/>
                  </a:cubicBezTo>
                  <a:cubicBezTo>
                    <a:pt x="9969" y="20318"/>
                    <a:pt x="9999" y="20406"/>
                    <a:pt x="9975" y="20473"/>
                  </a:cubicBezTo>
                  <a:cubicBezTo>
                    <a:pt x="10009" y="20508"/>
                    <a:pt x="10035" y="20551"/>
                    <a:pt x="10039" y="20611"/>
                  </a:cubicBezTo>
                  <a:cubicBezTo>
                    <a:pt x="10252" y="22943"/>
                    <a:pt x="12007" y="24671"/>
                    <a:pt x="14359" y="24796"/>
                  </a:cubicBezTo>
                  <a:cubicBezTo>
                    <a:pt x="14475" y="24802"/>
                    <a:pt x="14590" y="24805"/>
                    <a:pt x="14705" y="24805"/>
                  </a:cubicBezTo>
                  <a:cubicBezTo>
                    <a:pt x="16578" y="24805"/>
                    <a:pt x="18354" y="24022"/>
                    <a:pt x="20081" y="23387"/>
                  </a:cubicBezTo>
                  <a:cubicBezTo>
                    <a:pt x="21335" y="22924"/>
                    <a:pt x="22685" y="22498"/>
                    <a:pt x="24038" y="22498"/>
                  </a:cubicBezTo>
                  <a:cubicBezTo>
                    <a:pt x="24447" y="22498"/>
                    <a:pt x="24856" y="22537"/>
                    <a:pt x="25262" y="22625"/>
                  </a:cubicBezTo>
                  <a:cubicBezTo>
                    <a:pt x="26320" y="22854"/>
                    <a:pt x="27557" y="23480"/>
                    <a:pt x="27889" y="24581"/>
                  </a:cubicBezTo>
                  <a:cubicBezTo>
                    <a:pt x="28223" y="23480"/>
                    <a:pt x="29460" y="22854"/>
                    <a:pt x="30517" y="22625"/>
                  </a:cubicBezTo>
                  <a:cubicBezTo>
                    <a:pt x="30924" y="22537"/>
                    <a:pt x="31332" y="22498"/>
                    <a:pt x="31741" y="22498"/>
                  </a:cubicBezTo>
                  <a:cubicBezTo>
                    <a:pt x="33094" y="22498"/>
                    <a:pt x="34445" y="22924"/>
                    <a:pt x="35698" y="23387"/>
                  </a:cubicBezTo>
                  <a:cubicBezTo>
                    <a:pt x="37422" y="24022"/>
                    <a:pt x="39197" y="24803"/>
                    <a:pt x="41066" y="24803"/>
                  </a:cubicBezTo>
                  <a:cubicBezTo>
                    <a:pt x="41109" y="24803"/>
                    <a:pt x="41153" y="24803"/>
                    <a:pt x="41196" y="24802"/>
                  </a:cubicBezTo>
                  <a:lnTo>
                    <a:pt x="41189" y="24209"/>
                  </a:lnTo>
                  <a:cubicBezTo>
                    <a:pt x="41152" y="24211"/>
                    <a:pt x="41115" y="24211"/>
                    <a:pt x="41077" y="24211"/>
                  </a:cubicBezTo>
                  <a:cubicBezTo>
                    <a:pt x="40614" y="24211"/>
                    <a:pt x="40111" y="24107"/>
                    <a:pt x="39568" y="23867"/>
                  </a:cubicBezTo>
                  <a:cubicBezTo>
                    <a:pt x="38792" y="23528"/>
                    <a:pt x="38112" y="23001"/>
                    <a:pt x="37352" y="22627"/>
                  </a:cubicBezTo>
                  <a:cubicBezTo>
                    <a:pt x="36364" y="22138"/>
                    <a:pt x="35299" y="21806"/>
                    <a:pt x="34214" y="21623"/>
                  </a:cubicBezTo>
                  <a:cubicBezTo>
                    <a:pt x="33591" y="21518"/>
                    <a:pt x="32969" y="21469"/>
                    <a:pt x="32350" y="21469"/>
                  </a:cubicBezTo>
                  <a:cubicBezTo>
                    <a:pt x="30774" y="21469"/>
                    <a:pt x="29218" y="21789"/>
                    <a:pt x="27714" y="22329"/>
                  </a:cubicBezTo>
                  <a:cubicBezTo>
                    <a:pt x="27705" y="22333"/>
                    <a:pt x="27696" y="22335"/>
                    <a:pt x="27687" y="22335"/>
                  </a:cubicBezTo>
                  <a:cubicBezTo>
                    <a:pt x="27663" y="22335"/>
                    <a:pt x="27642" y="22322"/>
                    <a:pt x="27629" y="22305"/>
                  </a:cubicBezTo>
                  <a:lnTo>
                    <a:pt x="27603" y="22334"/>
                  </a:lnTo>
                  <a:cubicBezTo>
                    <a:pt x="27656" y="22378"/>
                    <a:pt x="27710" y="22422"/>
                    <a:pt x="27760" y="22470"/>
                  </a:cubicBezTo>
                  <a:cubicBezTo>
                    <a:pt x="27879" y="22578"/>
                    <a:pt x="27768" y="22737"/>
                    <a:pt x="27642" y="22737"/>
                  </a:cubicBezTo>
                  <a:cubicBezTo>
                    <a:pt x="27606" y="22737"/>
                    <a:pt x="27570" y="22724"/>
                    <a:pt x="27537" y="22694"/>
                  </a:cubicBezTo>
                  <a:cubicBezTo>
                    <a:pt x="26519" y="21773"/>
                    <a:pt x="25347" y="21448"/>
                    <a:pt x="24107" y="21448"/>
                  </a:cubicBezTo>
                  <a:cubicBezTo>
                    <a:pt x="21397" y="21448"/>
                    <a:pt x="18367" y="23003"/>
                    <a:pt x="15932" y="23289"/>
                  </a:cubicBezTo>
                  <a:cubicBezTo>
                    <a:pt x="15723" y="23314"/>
                    <a:pt x="15519" y="23326"/>
                    <a:pt x="15320" y="23326"/>
                  </a:cubicBezTo>
                  <a:cubicBezTo>
                    <a:pt x="12671" y="23326"/>
                    <a:pt x="10863" y="21230"/>
                    <a:pt x="10185" y="18734"/>
                  </a:cubicBezTo>
                  <a:lnTo>
                    <a:pt x="10069" y="18766"/>
                  </a:lnTo>
                  <a:cubicBezTo>
                    <a:pt x="10081" y="18794"/>
                    <a:pt x="10079" y="18827"/>
                    <a:pt x="10053" y="18850"/>
                  </a:cubicBezTo>
                  <a:cubicBezTo>
                    <a:pt x="8921" y="19817"/>
                    <a:pt x="6790" y="20981"/>
                    <a:pt x="4952" y="20981"/>
                  </a:cubicBezTo>
                  <a:cubicBezTo>
                    <a:pt x="4112" y="20981"/>
                    <a:pt x="3333" y="20737"/>
                    <a:pt x="2739" y="20120"/>
                  </a:cubicBezTo>
                  <a:cubicBezTo>
                    <a:pt x="243" y="17529"/>
                    <a:pt x="4568" y="13482"/>
                    <a:pt x="1838" y="11034"/>
                  </a:cubicBezTo>
                  <a:lnTo>
                    <a:pt x="1838" y="11034"/>
                  </a:lnTo>
                  <a:cubicBezTo>
                    <a:pt x="1827" y="11038"/>
                    <a:pt x="1816" y="11040"/>
                    <a:pt x="1806" y="11040"/>
                  </a:cubicBezTo>
                  <a:cubicBezTo>
                    <a:pt x="1733" y="11040"/>
                    <a:pt x="1687" y="10950"/>
                    <a:pt x="1741" y="10891"/>
                  </a:cubicBezTo>
                  <a:cubicBezTo>
                    <a:pt x="1737" y="10809"/>
                    <a:pt x="1817" y="10732"/>
                    <a:pt x="1904" y="10732"/>
                  </a:cubicBezTo>
                  <a:cubicBezTo>
                    <a:pt x="1918" y="10732"/>
                    <a:pt x="1933" y="10734"/>
                    <a:pt x="1947" y="10738"/>
                  </a:cubicBezTo>
                  <a:cubicBezTo>
                    <a:pt x="4939" y="8501"/>
                    <a:pt x="196" y="4163"/>
                    <a:pt x="2832" y="2011"/>
                  </a:cubicBezTo>
                  <a:cubicBezTo>
                    <a:pt x="3326" y="1608"/>
                    <a:pt x="3893" y="1443"/>
                    <a:pt x="4496" y="1443"/>
                  </a:cubicBezTo>
                  <a:cubicBezTo>
                    <a:pt x="6603" y="1443"/>
                    <a:pt x="9147" y="3457"/>
                    <a:pt x="10538" y="4354"/>
                  </a:cubicBezTo>
                  <a:cubicBezTo>
                    <a:pt x="10582" y="4382"/>
                    <a:pt x="10600" y="4424"/>
                    <a:pt x="10600" y="4463"/>
                  </a:cubicBezTo>
                  <a:lnTo>
                    <a:pt x="10705" y="4449"/>
                  </a:lnTo>
                  <a:cubicBezTo>
                    <a:pt x="10594" y="3692"/>
                    <a:pt x="10550" y="2939"/>
                    <a:pt x="10739" y="2265"/>
                  </a:cubicBezTo>
                  <a:lnTo>
                    <a:pt x="10061" y="2209"/>
                  </a:lnTo>
                  <a:cubicBezTo>
                    <a:pt x="10019" y="2287"/>
                    <a:pt x="9926" y="2325"/>
                    <a:pt x="9832" y="2325"/>
                  </a:cubicBezTo>
                  <a:cubicBezTo>
                    <a:pt x="9764" y="2325"/>
                    <a:pt x="9695" y="2305"/>
                    <a:pt x="9645" y="2265"/>
                  </a:cubicBezTo>
                  <a:cubicBezTo>
                    <a:pt x="8242" y="1145"/>
                    <a:pt x="5821" y="1"/>
                    <a:pt x="384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4"/>
            <p:cNvSpPr/>
            <p:nvPr/>
          </p:nvSpPr>
          <p:spPr>
            <a:xfrm>
              <a:off x="4731250" y="974157"/>
              <a:ext cx="364750" cy="620075"/>
            </a:xfrm>
            <a:custGeom>
              <a:avLst/>
              <a:gdLst/>
              <a:ahLst/>
              <a:cxnLst/>
              <a:rect l="l" t="t" r="r" b="b"/>
              <a:pathLst>
                <a:path w="14590" h="24803" extrusionOk="0">
                  <a:moveTo>
                    <a:pt x="10745" y="1"/>
                  </a:moveTo>
                  <a:cubicBezTo>
                    <a:pt x="8771" y="1"/>
                    <a:pt x="6350" y="1145"/>
                    <a:pt x="4947" y="2265"/>
                  </a:cubicBezTo>
                  <a:cubicBezTo>
                    <a:pt x="4895" y="2304"/>
                    <a:pt x="4826" y="2325"/>
                    <a:pt x="4760" y="2325"/>
                  </a:cubicBezTo>
                  <a:lnTo>
                    <a:pt x="5062" y="2715"/>
                  </a:lnTo>
                  <a:cubicBezTo>
                    <a:pt x="5699" y="2328"/>
                    <a:pt x="6378" y="2008"/>
                    <a:pt x="7082" y="1757"/>
                  </a:cubicBezTo>
                  <a:cubicBezTo>
                    <a:pt x="7873" y="1474"/>
                    <a:pt x="8982" y="1106"/>
                    <a:pt x="9976" y="1106"/>
                  </a:cubicBezTo>
                  <a:cubicBezTo>
                    <a:pt x="10413" y="1106"/>
                    <a:pt x="10827" y="1177"/>
                    <a:pt x="11182" y="1358"/>
                  </a:cubicBezTo>
                  <a:cubicBezTo>
                    <a:pt x="12247" y="1898"/>
                    <a:pt x="12651" y="3163"/>
                    <a:pt x="12647" y="4280"/>
                  </a:cubicBezTo>
                  <a:cubicBezTo>
                    <a:pt x="12641" y="6296"/>
                    <a:pt x="11480" y="8423"/>
                    <a:pt x="12856" y="10245"/>
                  </a:cubicBezTo>
                  <a:cubicBezTo>
                    <a:pt x="12914" y="10318"/>
                    <a:pt x="12891" y="10392"/>
                    <a:pt x="12836" y="10436"/>
                  </a:cubicBezTo>
                  <a:lnTo>
                    <a:pt x="12852" y="10459"/>
                  </a:lnTo>
                  <a:cubicBezTo>
                    <a:pt x="12880" y="10436"/>
                    <a:pt x="12907" y="10416"/>
                    <a:pt x="12935" y="10397"/>
                  </a:cubicBezTo>
                  <a:cubicBezTo>
                    <a:pt x="12964" y="10377"/>
                    <a:pt x="12993" y="10369"/>
                    <a:pt x="13020" y="10369"/>
                  </a:cubicBezTo>
                  <a:cubicBezTo>
                    <a:pt x="13151" y="10369"/>
                    <a:pt x="13237" y="10577"/>
                    <a:pt x="13096" y="10674"/>
                  </a:cubicBezTo>
                  <a:cubicBezTo>
                    <a:pt x="9979" y="12831"/>
                    <a:pt x="14313" y="17215"/>
                    <a:pt x="11808" y="19785"/>
                  </a:cubicBezTo>
                  <a:cubicBezTo>
                    <a:pt x="11256" y="20352"/>
                    <a:pt x="10533" y="20576"/>
                    <a:pt x="9745" y="20576"/>
                  </a:cubicBezTo>
                  <a:cubicBezTo>
                    <a:pt x="7840" y="20576"/>
                    <a:pt x="5552" y="19265"/>
                    <a:pt x="4357" y="18293"/>
                  </a:cubicBezTo>
                  <a:lnTo>
                    <a:pt x="4299" y="18365"/>
                  </a:lnTo>
                  <a:cubicBezTo>
                    <a:pt x="4339" y="18400"/>
                    <a:pt x="4362" y="18455"/>
                    <a:pt x="4348" y="18522"/>
                  </a:cubicBezTo>
                  <a:cubicBezTo>
                    <a:pt x="3856" y="20820"/>
                    <a:pt x="2515" y="24108"/>
                    <a:pt x="0" y="24209"/>
                  </a:cubicBezTo>
                  <a:lnTo>
                    <a:pt x="7" y="24802"/>
                  </a:lnTo>
                  <a:cubicBezTo>
                    <a:pt x="82" y="24802"/>
                    <a:pt x="157" y="24800"/>
                    <a:pt x="231" y="24796"/>
                  </a:cubicBezTo>
                  <a:cubicBezTo>
                    <a:pt x="2584" y="24671"/>
                    <a:pt x="4339" y="22943"/>
                    <a:pt x="4551" y="20611"/>
                  </a:cubicBezTo>
                  <a:cubicBezTo>
                    <a:pt x="4556" y="20551"/>
                    <a:pt x="4583" y="20508"/>
                    <a:pt x="4615" y="20473"/>
                  </a:cubicBezTo>
                  <a:cubicBezTo>
                    <a:pt x="4592" y="20407"/>
                    <a:pt x="4622" y="20319"/>
                    <a:pt x="4693" y="20319"/>
                  </a:cubicBezTo>
                  <a:cubicBezTo>
                    <a:pt x="4706" y="20319"/>
                    <a:pt x="4721" y="20322"/>
                    <a:pt x="4736" y="20328"/>
                  </a:cubicBezTo>
                  <a:cubicBezTo>
                    <a:pt x="6461" y="21013"/>
                    <a:pt x="8116" y="22067"/>
                    <a:pt x="10022" y="22067"/>
                  </a:cubicBezTo>
                  <a:cubicBezTo>
                    <a:pt x="10098" y="22067"/>
                    <a:pt x="10175" y="22065"/>
                    <a:pt x="10252" y="22062"/>
                  </a:cubicBezTo>
                  <a:cubicBezTo>
                    <a:pt x="12524" y="21963"/>
                    <a:pt x="14112" y="20293"/>
                    <a:pt x="14053" y="18000"/>
                  </a:cubicBezTo>
                  <a:cubicBezTo>
                    <a:pt x="13997" y="15800"/>
                    <a:pt x="11580" y="11967"/>
                    <a:pt x="14590" y="10579"/>
                  </a:cubicBezTo>
                  <a:cubicBezTo>
                    <a:pt x="12044" y="9525"/>
                    <a:pt x="13979" y="5220"/>
                    <a:pt x="13914" y="3336"/>
                  </a:cubicBezTo>
                  <a:cubicBezTo>
                    <a:pt x="13829" y="859"/>
                    <a:pt x="12455" y="1"/>
                    <a:pt x="1074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4"/>
            <p:cNvSpPr/>
            <p:nvPr/>
          </p:nvSpPr>
          <p:spPr>
            <a:xfrm>
              <a:off x="3689050" y="919857"/>
              <a:ext cx="1419425" cy="685950"/>
            </a:xfrm>
            <a:custGeom>
              <a:avLst/>
              <a:gdLst/>
              <a:ahLst/>
              <a:cxnLst/>
              <a:rect l="l" t="t" r="r" b="b"/>
              <a:pathLst>
                <a:path w="56777" h="27438" extrusionOk="0">
                  <a:moveTo>
                    <a:pt x="28389" y="500"/>
                  </a:moveTo>
                  <a:cubicBezTo>
                    <a:pt x="29496" y="2133"/>
                    <a:pt x="31368" y="3146"/>
                    <a:pt x="33296" y="3146"/>
                  </a:cubicBezTo>
                  <a:cubicBezTo>
                    <a:pt x="33917" y="3146"/>
                    <a:pt x="34544" y="3041"/>
                    <a:pt x="35154" y="2818"/>
                  </a:cubicBezTo>
                  <a:cubicBezTo>
                    <a:pt x="37167" y="2080"/>
                    <a:pt x="38706" y="819"/>
                    <a:pt x="40941" y="690"/>
                  </a:cubicBezTo>
                  <a:cubicBezTo>
                    <a:pt x="41085" y="682"/>
                    <a:pt x="41234" y="677"/>
                    <a:pt x="41387" y="677"/>
                  </a:cubicBezTo>
                  <a:cubicBezTo>
                    <a:pt x="43573" y="677"/>
                    <a:pt x="46532" y="1572"/>
                    <a:pt x="46200" y="4257"/>
                  </a:cubicBezTo>
                  <a:cubicBezTo>
                    <a:pt x="46179" y="4418"/>
                    <a:pt x="46313" y="4497"/>
                    <a:pt x="46447" y="4497"/>
                  </a:cubicBezTo>
                  <a:cubicBezTo>
                    <a:pt x="46514" y="4497"/>
                    <a:pt x="46583" y="4476"/>
                    <a:pt x="46633" y="4437"/>
                  </a:cubicBezTo>
                  <a:cubicBezTo>
                    <a:pt x="48037" y="3317"/>
                    <a:pt x="50458" y="2173"/>
                    <a:pt x="52433" y="2173"/>
                  </a:cubicBezTo>
                  <a:cubicBezTo>
                    <a:pt x="54143" y="2173"/>
                    <a:pt x="55517" y="3031"/>
                    <a:pt x="55602" y="5508"/>
                  </a:cubicBezTo>
                  <a:cubicBezTo>
                    <a:pt x="55667" y="7392"/>
                    <a:pt x="53731" y="11697"/>
                    <a:pt x="56278" y="12751"/>
                  </a:cubicBezTo>
                  <a:cubicBezTo>
                    <a:pt x="53268" y="14139"/>
                    <a:pt x="55685" y="17972"/>
                    <a:pt x="55741" y="20172"/>
                  </a:cubicBezTo>
                  <a:cubicBezTo>
                    <a:pt x="55800" y="22465"/>
                    <a:pt x="54212" y="24135"/>
                    <a:pt x="51940" y="24234"/>
                  </a:cubicBezTo>
                  <a:cubicBezTo>
                    <a:pt x="51863" y="24237"/>
                    <a:pt x="51786" y="24239"/>
                    <a:pt x="51710" y="24239"/>
                  </a:cubicBezTo>
                  <a:cubicBezTo>
                    <a:pt x="49804" y="24239"/>
                    <a:pt x="48149" y="23185"/>
                    <a:pt x="46424" y="22500"/>
                  </a:cubicBezTo>
                  <a:cubicBezTo>
                    <a:pt x="46409" y="22494"/>
                    <a:pt x="46394" y="22491"/>
                    <a:pt x="46381" y="22491"/>
                  </a:cubicBezTo>
                  <a:cubicBezTo>
                    <a:pt x="46310" y="22491"/>
                    <a:pt x="46280" y="22579"/>
                    <a:pt x="46303" y="22645"/>
                  </a:cubicBezTo>
                  <a:cubicBezTo>
                    <a:pt x="46271" y="22680"/>
                    <a:pt x="46244" y="22723"/>
                    <a:pt x="46239" y="22783"/>
                  </a:cubicBezTo>
                  <a:cubicBezTo>
                    <a:pt x="46027" y="25115"/>
                    <a:pt x="44272" y="26843"/>
                    <a:pt x="41919" y="26968"/>
                  </a:cubicBezTo>
                  <a:cubicBezTo>
                    <a:pt x="41845" y="26972"/>
                    <a:pt x="41770" y="26974"/>
                    <a:pt x="41695" y="26974"/>
                  </a:cubicBezTo>
                  <a:cubicBezTo>
                    <a:pt x="41652" y="26975"/>
                    <a:pt x="41609" y="26975"/>
                    <a:pt x="41565" y="26975"/>
                  </a:cubicBezTo>
                  <a:cubicBezTo>
                    <a:pt x="39698" y="26975"/>
                    <a:pt x="37922" y="26194"/>
                    <a:pt x="36197" y="25559"/>
                  </a:cubicBezTo>
                  <a:cubicBezTo>
                    <a:pt x="34943" y="25096"/>
                    <a:pt x="33593" y="24670"/>
                    <a:pt x="32239" y="24670"/>
                  </a:cubicBezTo>
                  <a:cubicBezTo>
                    <a:pt x="31831" y="24670"/>
                    <a:pt x="31423" y="24709"/>
                    <a:pt x="31016" y="24797"/>
                  </a:cubicBezTo>
                  <a:cubicBezTo>
                    <a:pt x="29959" y="25026"/>
                    <a:pt x="28722" y="25652"/>
                    <a:pt x="28389" y="26753"/>
                  </a:cubicBezTo>
                  <a:cubicBezTo>
                    <a:pt x="28056" y="25652"/>
                    <a:pt x="26819" y="25026"/>
                    <a:pt x="25761" y="24797"/>
                  </a:cubicBezTo>
                  <a:cubicBezTo>
                    <a:pt x="25355" y="24709"/>
                    <a:pt x="24947" y="24670"/>
                    <a:pt x="24539" y="24670"/>
                  </a:cubicBezTo>
                  <a:cubicBezTo>
                    <a:pt x="23185" y="24670"/>
                    <a:pt x="21834" y="25096"/>
                    <a:pt x="20580" y="25559"/>
                  </a:cubicBezTo>
                  <a:cubicBezTo>
                    <a:pt x="18853" y="26195"/>
                    <a:pt x="17077" y="26977"/>
                    <a:pt x="15205" y="26977"/>
                  </a:cubicBezTo>
                  <a:cubicBezTo>
                    <a:pt x="15090" y="26977"/>
                    <a:pt x="14974" y="26974"/>
                    <a:pt x="14858" y="26968"/>
                  </a:cubicBezTo>
                  <a:cubicBezTo>
                    <a:pt x="12506" y="26843"/>
                    <a:pt x="10751" y="25115"/>
                    <a:pt x="10538" y="22783"/>
                  </a:cubicBezTo>
                  <a:cubicBezTo>
                    <a:pt x="10534" y="22723"/>
                    <a:pt x="10508" y="22680"/>
                    <a:pt x="10474" y="22645"/>
                  </a:cubicBezTo>
                  <a:cubicBezTo>
                    <a:pt x="10498" y="22579"/>
                    <a:pt x="10468" y="22491"/>
                    <a:pt x="10397" y="22491"/>
                  </a:cubicBezTo>
                  <a:cubicBezTo>
                    <a:pt x="10384" y="22491"/>
                    <a:pt x="10370" y="22494"/>
                    <a:pt x="10355" y="22500"/>
                  </a:cubicBezTo>
                  <a:cubicBezTo>
                    <a:pt x="8629" y="23186"/>
                    <a:pt x="6974" y="24239"/>
                    <a:pt x="5067" y="24239"/>
                  </a:cubicBezTo>
                  <a:cubicBezTo>
                    <a:pt x="4991" y="24239"/>
                    <a:pt x="4915" y="24237"/>
                    <a:pt x="4838" y="24234"/>
                  </a:cubicBezTo>
                  <a:cubicBezTo>
                    <a:pt x="2566" y="24135"/>
                    <a:pt x="977" y="22465"/>
                    <a:pt x="1038" y="20172"/>
                  </a:cubicBezTo>
                  <a:cubicBezTo>
                    <a:pt x="1094" y="17972"/>
                    <a:pt x="3510" y="14140"/>
                    <a:pt x="500" y="12752"/>
                  </a:cubicBezTo>
                  <a:cubicBezTo>
                    <a:pt x="3049" y="11697"/>
                    <a:pt x="1112" y="7392"/>
                    <a:pt x="1176" y="5508"/>
                  </a:cubicBezTo>
                  <a:cubicBezTo>
                    <a:pt x="1262" y="3032"/>
                    <a:pt x="2636" y="2174"/>
                    <a:pt x="4345" y="2174"/>
                  </a:cubicBezTo>
                  <a:cubicBezTo>
                    <a:pt x="6319" y="2174"/>
                    <a:pt x="8741" y="3318"/>
                    <a:pt x="10144" y="4438"/>
                  </a:cubicBezTo>
                  <a:cubicBezTo>
                    <a:pt x="10194" y="4477"/>
                    <a:pt x="10262" y="4497"/>
                    <a:pt x="10331" y="4497"/>
                  </a:cubicBezTo>
                  <a:cubicBezTo>
                    <a:pt x="10425" y="4497"/>
                    <a:pt x="10518" y="4459"/>
                    <a:pt x="10560" y="4382"/>
                  </a:cubicBezTo>
                  <a:cubicBezTo>
                    <a:pt x="10576" y="4347"/>
                    <a:pt x="10585" y="4305"/>
                    <a:pt x="10578" y="4257"/>
                  </a:cubicBezTo>
                  <a:cubicBezTo>
                    <a:pt x="10245" y="1572"/>
                    <a:pt x="13205" y="677"/>
                    <a:pt x="15392" y="677"/>
                  </a:cubicBezTo>
                  <a:cubicBezTo>
                    <a:pt x="15545" y="677"/>
                    <a:pt x="15694" y="682"/>
                    <a:pt x="15838" y="690"/>
                  </a:cubicBezTo>
                  <a:cubicBezTo>
                    <a:pt x="18073" y="819"/>
                    <a:pt x="19610" y="2080"/>
                    <a:pt x="21624" y="2818"/>
                  </a:cubicBezTo>
                  <a:cubicBezTo>
                    <a:pt x="22234" y="3041"/>
                    <a:pt x="22861" y="3146"/>
                    <a:pt x="23483" y="3146"/>
                  </a:cubicBezTo>
                  <a:cubicBezTo>
                    <a:pt x="25412" y="3146"/>
                    <a:pt x="27281" y="2133"/>
                    <a:pt x="28389" y="500"/>
                  </a:cubicBezTo>
                  <a:close/>
                  <a:moveTo>
                    <a:pt x="28294" y="0"/>
                  </a:moveTo>
                  <a:cubicBezTo>
                    <a:pt x="28226" y="0"/>
                    <a:pt x="28159" y="31"/>
                    <a:pt x="28114" y="106"/>
                  </a:cubicBezTo>
                  <a:cubicBezTo>
                    <a:pt x="27161" y="1701"/>
                    <a:pt x="25402" y="2696"/>
                    <a:pt x="23548" y="2696"/>
                  </a:cubicBezTo>
                  <a:cubicBezTo>
                    <a:pt x="23394" y="2696"/>
                    <a:pt x="23239" y="2689"/>
                    <a:pt x="23083" y="2675"/>
                  </a:cubicBezTo>
                  <a:cubicBezTo>
                    <a:pt x="20994" y="2490"/>
                    <a:pt x="19361" y="842"/>
                    <a:pt x="17327" y="378"/>
                  </a:cubicBezTo>
                  <a:cubicBezTo>
                    <a:pt x="16784" y="254"/>
                    <a:pt x="16143" y="185"/>
                    <a:pt x="15469" y="185"/>
                  </a:cubicBezTo>
                  <a:cubicBezTo>
                    <a:pt x="12994" y="185"/>
                    <a:pt x="10087" y="1122"/>
                    <a:pt x="10045" y="3728"/>
                  </a:cubicBezTo>
                  <a:cubicBezTo>
                    <a:pt x="8582" y="2668"/>
                    <a:pt x="6380" y="1518"/>
                    <a:pt x="4422" y="1518"/>
                  </a:cubicBezTo>
                  <a:cubicBezTo>
                    <a:pt x="3581" y="1518"/>
                    <a:pt x="2784" y="1730"/>
                    <a:pt x="2111" y="2253"/>
                  </a:cubicBezTo>
                  <a:cubicBezTo>
                    <a:pt x="1081" y="3051"/>
                    <a:pt x="698" y="4420"/>
                    <a:pt x="691" y="5673"/>
                  </a:cubicBezTo>
                  <a:cubicBezTo>
                    <a:pt x="681" y="7579"/>
                    <a:pt x="2594" y="11588"/>
                    <a:pt x="146" y="12534"/>
                  </a:cubicBezTo>
                  <a:cubicBezTo>
                    <a:pt x="1" y="12592"/>
                    <a:pt x="13" y="12781"/>
                    <a:pt x="118" y="12836"/>
                  </a:cubicBezTo>
                  <a:cubicBezTo>
                    <a:pt x="54" y="12940"/>
                    <a:pt x="63" y="13077"/>
                    <a:pt x="206" y="13139"/>
                  </a:cubicBezTo>
                  <a:cubicBezTo>
                    <a:pt x="2693" y="14224"/>
                    <a:pt x="1063" y="17373"/>
                    <a:pt x="679" y="19193"/>
                  </a:cubicBezTo>
                  <a:cubicBezTo>
                    <a:pt x="379" y="20614"/>
                    <a:pt x="569" y="22158"/>
                    <a:pt x="1520" y="23306"/>
                  </a:cubicBezTo>
                  <a:cubicBezTo>
                    <a:pt x="2424" y="24397"/>
                    <a:pt x="3624" y="24818"/>
                    <a:pt x="4892" y="24818"/>
                  </a:cubicBezTo>
                  <a:cubicBezTo>
                    <a:pt x="6719" y="24818"/>
                    <a:pt x="8685" y="23944"/>
                    <a:pt x="10107" y="22940"/>
                  </a:cubicBezTo>
                  <a:cubicBezTo>
                    <a:pt x="10352" y="25745"/>
                    <a:pt x="12666" y="27438"/>
                    <a:pt x="15300" y="27438"/>
                  </a:cubicBezTo>
                  <a:cubicBezTo>
                    <a:pt x="15610" y="27438"/>
                    <a:pt x="15925" y="27414"/>
                    <a:pt x="16242" y="27366"/>
                  </a:cubicBezTo>
                  <a:cubicBezTo>
                    <a:pt x="18214" y="27071"/>
                    <a:pt x="19998" y="26095"/>
                    <a:pt x="21889" y="25515"/>
                  </a:cubicBezTo>
                  <a:cubicBezTo>
                    <a:pt x="22749" y="25251"/>
                    <a:pt x="23653" y="25046"/>
                    <a:pt x="24556" y="25046"/>
                  </a:cubicBezTo>
                  <a:cubicBezTo>
                    <a:pt x="24926" y="25046"/>
                    <a:pt x="25295" y="25081"/>
                    <a:pt x="25662" y="25159"/>
                  </a:cubicBezTo>
                  <a:cubicBezTo>
                    <a:pt x="26859" y="25413"/>
                    <a:pt x="27541" y="26074"/>
                    <a:pt x="28301" y="26962"/>
                  </a:cubicBezTo>
                  <a:cubicBezTo>
                    <a:pt x="28315" y="26979"/>
                    <a:pt x="28333" y="26987"/>
                    <a:pt x="28350" y="26987"/>
                  </a:cubicBezTo>
                  <a:cubicBezTo>
                    <a:pt x="28364" y="26987"/>
                    <a:pt x="28377" y="26982"/>
                    <a:pt x="28389" y="26974"/>
                  </a:cubicBezTo>
                  <a:cubicBezTo>
                    <a:pt x="28401" y="26982"/>
                    <a:pt x="28414" y="26987"/>
                    <a:pt x="28428" y="26987"/>
                  </a:cubicBezTo>
                  <a:cubicBezTo>
                    <a:pt x="28445" y="26987"/>
                    <a:pt x="28463" y="26979"/>
                    <a:pt x="28477" y="26962"/>
                  </a:cubicBezTo>
                  <a:cubicBezTo>
                    <a:pt x="29239" y="26074"/>
                    <a:pt x="29922" y="25413"/>
                    <a:pt x="31116" y="25159"/>
                  </a:cubicBezTo>
                  <a:cubicBezTo>
                    <a:pt x="31482" y="25081"/>
                    <a:pt x="31852" y="25046"/>
                    <a:pt x="32221" y="25046"/>
                  </a:cubicBezTo>
                  <a:cubicBezTo>
                    <a:pt x="33125" y="25046"/>
                    <a:pt x="34028" y="25251"/>
                    <a:pt x="34889" y="25515"/>
                  </a:cubicBezTo>
                  <a:cubicBezTo>
                    <a:pt x="36780" y="26095"/>
                    <a:pt x="38565" y="27071"/>
                    <a:pt x="40536" y="27366"/>
                  </a:cubicBezTo>
                  <a:cubicBezTo>
                    <a:pt x="40852" y="27414"/>
                    <a:pt x="41168" y="27438"/>
                    <a:pt x="41478" y="27438"/>
                  </a:cubicBezTo>
                  <a:cubicBezTo>
                    <a:pt x="44113" y="27438"/>
                    <a:pt x="46425" y="25745"/>
                    <a:pt x="46671" y="22940"/>
                  </a:cubicBezTo>
                  <a:cubicBezTo>
                    <a:pt x="48092" y="23944"/>
                    <a:pt x="50059" y="24818"/>
                    <a:pt x="51886" y="24818"/>
                  </a:cubicBezTo>
                  <a:cubicBezTo>
                    <a:pt x="53153" y="24818"/>
                    <a:pt x="54354" y="24397"/>
                    <a:pt x="55258" y="23306"/>
                  </a:cubicBezTo>
                  <a:cubicBezTo>
                    <a:pt x="56209" y="22157"/>
                    <a:pt x="56399" y="20614"/>
                    <a:pt x="56098" y="19193"/>
                  </a:cubicBezTo>
                  <a:cubicBezTo>
                    <a:pt x="55715" y="17373"/>
                    <a:pt x="54085" y="14224"/>
                    <a:pt x="56574" y="13139"/>
                  </a:cubicBezTo>
                  <a:cubicBezTo>
                    <a:pt x="56717" y="13077"/>
                    <a:pt x="56723" y="12940"/>
                    <a:pt x="56659" y="12836"/>
                  </a:cubicBezTo>
                  <a:cubicBezTo>
                    <a:pt x="56765" y="12781"/>
                    <a:pt x="56777" y="12592"/>
                    <a:pt x="56632" y="12534"/>
                  </a:cubicBezTo>
                  <a:cubicBezTo>
                    <a:pt x="54184" y="11588"/>
                    <a:pt x="56098" y="7579"/>
                    <a:pt x="56087" y="5673"/>
                  </a:cubicBezTo>
                  <a:cubicBezTo>
                    <a:pt x="56082" y="4420"/>
                    <a:pt x="55697" y="3052"/>
                    <a:pt x="54667" y="2253"/>
                  </a:cubicBezTo>
                  <a:cubicBezTo>
                    <a:pt x="53993" y="1730"/>
                    <a:pt x="53197" y="1518"/>
                    <a:pt x="52357" y="1518"/>
                  </a:cubicBezTo>
                  <a:cubicBezTo>
                    <a:pt x="50399" y="1518"/>
                    <a:pt x="48199" y="2668"/>
                    <a:pt x="46736" y="3728"/>
                  </a:cubicBezTo>
                  <a:cubicBezTo>
                    <a:pt x="46692" y="1122"/>
                    <a:pt x="43784" y="185"/>
                    <a:pt x="41310" y="185"/>
                  </a:cubicBezTo>
                  <a:cubicBezTo>
                    <a:pt x="40637" y="185"/>
                    <a:pt x="39996" y="254"/>
                    <a:pt x="39454" y="378"/>
                  </a:cubicBezTo>
                  <a:cubicBezTo>
                    <a:pt x="37417" y="842"/>
                    <a:pt x="35784" y="2490"/>
                    <a:pt x="33694" y="2675"/>
                  </a:cubicBezTo>
                  <a:cubicBezTo>
                    <a:pt x="33539" y="2689"/>
                    <a:pt x="33384" y="2696"/>
                    <a:pt x="33230" y="2696"/>
                  </a:cubicBezTo>
                  <a:cubicBezTo>
                    <a:pt x="31377" y="2696"/>
                    <a:pt x="29616" y="1701"/>
                    <a:pt x="28664" y="106"/>
                  </a:cubicBezTo>
                  <a:cubicBezTo>
                    <a:pt x="28619" y="31"/>
                    <a:pt x="28552" y="0"/>
                    <a:pt x="28485" y="0"/>
                  </a:cubicBezTo>
                  <a:cubicBezTo>
                    <a:pt x="28453" y="0"/>
                    <a:pt x="28420" y="7"/>
                    <a:pt x="28389" y="20"/>
                  </a:cubicBezTo>
                  <a:cubicBezTo>
                    <a:pt x="28359" y="7"/>
                    <a:pt x="28326" y="0"/>
                    <a:pt x="2829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4"/>
            <p:cNvSpPr/>
            <p:nvPr/>
          </p:nvSpPr>
          <p:spPr>
            <a:xfrm>
              <a:off x="4836325" y="1233357"/>
              <a:ext cx="252775" cy="255225"/>
            </a:xfrm>
            <a:custGeom>
              <a:avLst/>
              <a:gdLst/>
              <a:ahLst/>
              <a:cxnLst/>
              <a:rect l="l" t="t" r="r" b="b"/>
              <a:pathLst>
                <a:path w="10111" h="10209" extrusionOk="0">
                  <a:moveTo>
                    <a:pt x="8816" y="1"/>
                  </a:moveTo>
                  <a:cubicBezTo>
                    <a:pt x="8790" y="1"/>
                    <a:pt x="8761" y="9"/>
                    <a:pt x="8732" y="29"/>
                  </a:cubicBezTo>
                  <a:cubicBezTo>
                    <a:pt x="8704" y="48"/>
                    <a:pt x="8677" y="68"/>
                    <a:pt x="8649" y="91"/>
                  </a:cubicBezTo>
                  <a:cubicBezTo>
                    <a:pt x="6589" y="1592"/>
                    <a:pt x="7764" y="4238"/>
                    <a:pt x="8046" y="6284"/>
                  </a:cubicBezTo>
                  <a:cubicBezTo>
                    <a:pt x="8162" y="7108"/>
                    <a:pt x="8146" y="7985"/>
                    <a:pt x="7718" y="8732"/>
                  </a:cubicBezTo>
                  <a:cubicBezTo>
                    <a:pt x="7255" y="9538"/>
                    <a:pt x="6452" y="9787"/>
                    <a:pt x="5614" y="9787"/>
                  </a:cubicBezTo>
                  <a:cubicBezTo>
                    <a:pt x="5258" y="9787"/>
                    <a:pt x="4895" y="9742"/>
                    <a:pt x="4550" y="9676"/>
                  </a:cubicBezTo>
                  <a:cubicBezTo>
                    <a:pt x="2953" y="9368"/>
                    <a:pt x="1475" y="8660"/>
                    <a:pt x="156" y="7720"/>
                  </a:cubicBezTo>
                  <a:cubicBezTo>
                    <a:pt x="143" y="7711"/>
                    <a:pt x="130" y="7707"/>
                    <a:pt x="117" y="7707"/>
                  </a:cubicBezTo>
                  <a:cubicBezTo>
                    <a:pt x="55" y="7707"/>
                    <a:pt x="0" y="7798"/>
                    <a:pt x="57" y="7847"/>
                  </a:cubicBezTo>
                  <a:cubicBezTo>
                    <a:pt x="90" y="7873"/>
                    <a:pt x="120" y="7901"/>
                    <a:pt x="154" y="7925"/>
                  </a:cubicBezTo>
                  <a:cubicBezTo>
                    <a:pt x="1349" y="8897"/>
                    <a:pt x="3637" y="10208"/>
                    <a:pt x="5542" y="10208"/>
                  </a:cubicBezTo>
                  <a:cubicBezTo>
                    <a:pt x="6330" y="10208"/>
                    <a:pt x="7053" y="9984"/>
                    <a:pt x="7605" y="9417"/>
                  </a:cubicBezTo>
                  <a:cubicBezTo>
                    <a:pt x="10110" y="6847"/>
                    <a:pt x="5776" y="2463"/>
                    <a:pt x="8893" y="306"/>
                  </a:cubicBezTo>
                  <a:cubicBezTo>
                    <a:pt x="9034" y="209"/>
                    <a:pt x="8947" y="1"/>
                    <a:pt x="881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4"/>
            <p:cNvSpPr/>
            <p:nvPr/>
          </p:nvSpPr>
          <p:spPr>
            <a:xfrm>
              <a:off x="3965250" y="975482"/>
              <a:ext cx="1096025" cy="260625"/>
            </a:xfrm>
            <a:custGeom>
              <a:avLst/>
              <a:gdLst/>
              <a:ahLst/>
              <a:cxnLst/>
              <a:rect l="l" t="t" r="r" b="b"/>
              <a:pathLst>
                <a:path w="43841" h="10425" extrusionOk="0">
                  <a:moveTo>
                    <a:pt x="3647" y="1"/>
                  </a:moveTo>
                  <a:cubicBezTo>
                    <a:pt x="2780" y="1"/>
                    <a:pt x="1922" y="215"/>
                    <a:pt x="1204" y="746"/>
                  </a:cubicBezTo>
                  <a:cubicBezTo>
                    <a:pt x="652" y="1157"/>
                    <a:pt x="343" y="1658"/>
                    <a:pt x="190" y="2212"/>
                  </a:cubicBezTo>
                  <a:cubicBezTo>
                    <a:pt x="1" y="2887"/>
                    <a:pt x="45" y="3639"/>
                    <a:pt x="156" y="4396"/>
                  </a:cubicBezTo>
                  <a:cubicBezTo>
                    <a:pt x="162" y="4444"/>
                    <a:pt x="170" y="4491"/>
                    <a:pt x="176" y="4539"/>
                  </a:cubicBezTo>
                  <a:cubicBezTo>
                    <a:pt x="184" y="4588"/>
                    <a:pt x="226" y="4611"/>
                    <a:pt x="269" y="4611"/>
                  </a:cubicBezTo>
                  <a:cubicBezTo>
                    <a:pt x="323" y="4611"/>
                    <a:pt x="380" y="4575"/>
                    <a:pt x="375" y="4512"/>
                  </a:cubicBezTo>
                  <a:cubicBezTo>
                    <a:pt x="271" y="3318"/>
                    <a:pt x="220" y="2046"/>
                    <a:pt x="1178" y="1173"/>
                  </a:cubicBezTo>
                  <a:cubicBezTo>
                    <a:pt x="1836" y="576"/>
                    <a:pt x="2782" y="328"/>
                    <a:pt x="3665" y="328"/>
                  </a:cubicBezTo>
                  <a:cubicBezTo>
                    <a:pt x="3765" y="328"/>
                    <a:pt x="3863" y="332"/>
                    <a:pt x="3961" y="338"/>
                  </a:cubicBezTo>
                  <a:cubicBezTo>
                    <a:pt x="5856" y="457"/>
                    <a:pt x="7558" y="1551"/>
                    <a:pt x="9331" y="2136"/>
                  </a:cubicBezTo>
                  <a:cubicBezTo>
                    <a:pt x="10347" y="2470"/>
                    <a:pt x="11453" y="2686"/>
                    <a:pt x="12534" y="2686"/>
                  </a:cubicBezTo>
                  <a:cubicBezTo>
                    <a:pt x="14243" y="2686"/>
                    <a:pt x="15890" y="2147"/>
                    <a:pt x="17018" y="686"/>
                  </a:cubicBezTo>
                  <a:cubicBezTo>
                    <a:pt x="18488" y="1908"/>
                    <a:pt x="20222" y="2412"/>
                    <a:pt x="22020" y="2412"/>
                  </a:cubicBezTo>
                  <a:cubicBezTo>
                    <a:pt x="23047" y="2412"/>
                    <a:pt x="24096" y="2248"/>
                    <a:pt x="25127" y="1958"/>
                  </a:cubicBezTo>
                  <a:cubicBezTo>
                    <a:pt x="26821" y="1483"/>
                    <a:pt x="28562" y="394"/>
                    <a:pt x="30355" y="394"/>
                  </a:cubicBezTo>
                  <a:cubicBezTo>
                    <a:pt x="30368" y="394"/>
                    <a:pt x="30381" y="394"/>
                    <a:pt x="30394" y="394"/>
                  </a:cubicBezTo>
                  <a:cubicBezTo>
                    <a:pt x="32736" y="418"/>
                    <a:pt x="33360" y="2355"/>
                    <a:pt x="33647" y="4285"/>
                  </a:cubicBezTo>
                  <a:cubicBezTo>
                    <a:pt x="33658" y="4367"/>
                    <a:pt x="33713" y="4402"/>
                    <a:pt x="33774" y="4402"/>
                  </a:cubicBezTo>
                  <a:cubicBezTo>
                    <a:pt x="33855" y="4402"/>
                    <a:pt x="33946" y="4339"/>
                    <a:pt x="33958" y="4241"/>
                  </a:cubicBezTo>
                  <a:cubicBezTo>
                    <a:pt x="35142" y="3315"/>
                    <a:pt x="36378" y="2512"/>
                    <a:pt x="37802" y="1997"/>
                  </a:cubicBezTo>
                  <a:cubicBezTo>
                    <a:pt x="38613" y="1704"/>
                    <a:pt x="39600" y="1390"/>
                    <a:pt x="40500" y="1390"/>
                  </a:cubicBezTo>
                  <a:cubicBezTo>
                    <a:pt x="41405" y="1390"/>
                    <a:pt x="42222" y="1708"/>
                    <a:pt x="42683" y="2688"/>
                  </a:cubicBezTo>
                  <a:cubicBezTo>
                    <a:pt x="43840" y="5154"/>
                    <a:pt x="41416" y="7993"/>
                    <a:pt x="43214" y="10355"/>
                  </a:cubicBezTo>
                  <a:cubicBezTo>
                    <a:pt x="43252" y="10404"/>
                    <a:pt x="43304" y="10425"/>
                    <a:pt x="43355" y="10425"/>
                  </a:cubicBezTo>
                  <a:cubicBezTo>
                    <a:pt x="43399" y="10425"/>
                    <a:pt x="43443" y="10409"/>
                    <a:pt x="43476" y="10383"/>
                  </a:cubicBezTo>
                  <a:cubicBezTo>
                    <a:pt x="43531" y="10339"/>
                    <a:pt x="43554" y="10265"/>
                    <a:pt x="43496" y="10192"/>
                  </a:cubicBezTo>
                  <a:cubicBezTo>
                    <a:pt x="42120" y="8370"/>
                    <a:pt x="43281" y="6243"/>
                    <a:pt x="43286" y="4227"/>
                  </a:cubicBezTo>
                  <a:cubicBezTo>
                    <a:pt x="43291" y="3110"/>
                    <a:pt x="42886" y="1845"/>
                    <a:pt x="41822" y="1305"/>
                  </a:cubicBezTo>
                  <a:cubicBezTo>
                    <a:pt x="41467" y="1124"/>
                    <a:pt x="41053" y="1053"/>
                    <a:pt x="40616" y="1053"/>
                  </a:cubicBezTo>
                  <a:cubicBezTo>
                    <a:pt x="39622" y="1053"/>
                    <a:pt x="38512" y="1421"/>
                    <a:pt x="37721" y="1704"/>
                  </a:cubicBezTo>
                  <a:cubicBezTo>
                    <a:pt x="37017" y="1955"/>
                    <a:pt x="36339" y="2275"/>
                    <a:pt x="35701" y="2662"/>
                  </a:cubicBezTo>
                  <a:cubicBezTo>
                    <a:pt x="35064" y="3050"/>
                    <a:pt x="34468" y="3507"/>
                    <a:pt x="33937" y="4031"/>
                  </a:cubicBezTo>
                  <a:cubicBezTo>
                    <a:pt x="33760" y="2821"/>
                    <a:pt x="33457" y="1475"/>
                    <a:pt x="32434" y="700"/>
                  </a:cubicBezTo>
                  <a:cubicBezTo>
                    <a:pt x="31845" y="252"/>
                    <a:pt x="31149" y="84"/>
                    <a:pt x="30439" y="84"/>
                  </a:cubicBezTo>
                  <a:cubicBezTo>
                    <a:pt x="29856" y="84"/>
                    <a:pt x="29265" y="197"/>
                    <a:pt x="28716" y="362"/>
                  </a:cubicBezTo>
                  <a:cubicBezTo>
                    <a:pt x="26720" y="963"/>
                    <a:pt x="24909" y="1891"/>
                    <a:pt x="22797" y="2088"/>
                  </a:cubicBezTo>
                  <a:cubicBezTo>
                    <a:pt x="22525" y="2113"/>
                    <a:pt x="22256" y="2126"/>
                    <a:pt x="21990" y="2126"/>
                  </a:cubicBezTo>
                  <a:cubicBezTo>
                    <a:pt x="20134" y="2126"/>
                    <a:pt x="18436" y="1511"/>
                    <a:pt x="16930" y="360"/>
                  </a:cubicBezTo>
                  <a:cubicBezTo>
                    <a:pt x="16914" y="348"/>
                    <a:pt x="16898" y="343"/>
                    <a:pt x="16882" y="343"/>
                  </a:cubicBezTo>
                  <a:cubicBezTo>
                    <a:pt x="16808" y="343"/>
                    <a:pt x="16744" y="452"/>
                    <a:pt x="16809" y="513"/>
                  </a:cubicBezTo>
                  <a:cubicBezTo>
                    <a:pt x="16815" y="517"/>
                    <a:pt x="16821" y="519"/>
                    <a:pt x="16825" y="524"/>
                  </a:cubicBezTo>
                  <a:cubicBezTo>
                    <a:pt x="15657" y="1812"/>
                    <a:pt x="14090" y="2348"/>
                    <a:pt x="12451" y="2348"/>
                  </a:cubicBezTo>
                  <a:cubicBezTo>
                    <a:pt x="11895" y="2348"/>
                    <a:pt x="11331" y="2286"/>
                    <a:pt x="10771" y="2171"/>
                  </a:cubicBezTo>
                  <a:cubicBezTo>
                    <a:pt x="8747" y="1754"/>
                    <a:pt x="6976" y="609"/>
                    <a:pt x="4970" y="155"/>
                  </a:cubicBezTo>
                  <a:cubicBezTo>
                    <a:pt x="4538" y="57"/>
                    <a:pt x="4091" y="1"/>
                    <a:pt x="364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4"/>
            <p:cNvSpPr/>
            <p:nvPr/>
          </p:nvSpPr>
          <p:spPr>
            <a:xfrm>
              <a:off x="3754275" y="983682"/>
              <a:ext cx="1307000" cy="585875"/>
            </a:xfrm>
            <a:custGeom>
              <a:avLst/>
              <a:gdLst/>
              <a:ahLst/>
              <a:cxnLst/>
              <a:rect l="l" t="t" r="r" b="b"/>
              <a:pathLst>
                <a:path w="52280" h="23435" extrusionOk="0">
                  <a:moveTo>
                    <a:pt x="12107" y="1"/>
                  </a:moveTo>
                  <a:cubicBezTo>
                    <a:pt x="11223" y="1"/>
                    <a:pt x="10275" y="247"/>
                    <a:pt x="9617" y="845"/>
                  </a:cubicBezTo>
                  <a:cubicBezTo>
                    <a:pt x="8659" y="1718"/>
                    <a:pt x="8710" y="2990"/>
                    <a:pt x="8814" y="4185"/>
                  </a:cubicBezTo>
                  <a:cubicBezTo>
                    <a:pt x="8819" y="4247"/>
                    <a:pt x="8762" y="4283"/>
                    <a:pt x="8708" y="4283"/>
                  </a:cubicBezTo>
                  <a:cubicBezTo>
                    <a:pt x="8665" y="4283"/>
                    <a:pt x="8623" y="4260"/>
                    <a:pt x="8615" y="4211"/>
                  </a:cubicBezTo>
                  <a:cubicBezTo>
                    <a:pt x="8609" y="4163"/>
                    <a:pt x="8601" y="4117"/>
                    <a:pt x="8595" y="4068"/>
                  </a:cubicBezTo>
                  <a:lnTo>
                    <a:pt x="8490" y="4082"/>
                  </a:lnTo>
                  <a:cubicBezTo>
                    <a:pt x="8490" y="4154"/>
                    <a:pt x="8435" y="4223"/>
                    <a:pt x="8361" y="4223"/>
                  </a:cubicBezTo>
                  <a:cubicBezTo>
                    <a:pt x="8340" y="4223"/>
                    <a:pt x="8318" y="4218"/>
                    <a:pt x="8295" y="4205"/>
                  </a:cubicBezTo>
                  <a:cubicBezTo>
                    <a:pt x="6844" y="3408"/>
                    <a:pt x="5446" y="2350"/>
                    <a:pt x="3891" y="1771"/>
                  </a:cubicBezTo>
                  <a:cubicBezTo>
                    <a:pt x="3415" y="1593"/>
                    <a:pt x="2858" y="1451"/>
                    <a:pt x="2316" y="1451"/>
                  </a:cubicBezTo>
                  <a:cubicBezTo>
                    <a:pt x="1911" y="1451"/>
                    <a:pt x="1514" y="1530"/>
                    <a:pt x="1165" y="1734"/>
                  </a:cubicBezTo>
                  <a:cubicBezTo>
                    <a:pt x="1" y="2416"/>
                    <a:pt x="301" y="3911"/>
                    <a:pt x="567" y="4978"/>
                  </a:cubicBezTo>
                  <a:cubicBezTo>
                    <a:pt x="1003" y="6726"/>
                    <a:pt x="1853" y="9305"/>
                    <a:pt x="12" y="10494"/>
                  </a:cubicBezTo>
                  <a:cubicBezTo>
                    <a:pt x="1827" y="12187"/>
                    <a:pt x="481" y="14736"/>
                    <a:pt x="213" y="16782"/>
                  </a:cubicBezTo>
                  <a:cubicBezTo>
                    <a:pt x="93" y="17712"/>
                    <a:pt x="158" y="18802"/>
                    <a:pt x="843" y="19524"/>
                  </a:cubicBezTo>
                  <a:cubicBezTo>
                    <a:pt x="1349" y="20060"/>
                    <a:pt x="2058" y="20230"/>
                    <a:pt x="2771" y="20230"/>
                  </a:cubicBezTo>
                  <a:cubicBezTo>
                    <a:pt x="3111" y="20230"/>
                    <a:pt x="3453" y="20191"/>
                    <a:pt x="3774" y="20134"/>
                  </a:cubicBezTo>
                  <a:cubicBezTo>
                    <a:pt x="5259" y="19870"/>
                    <a:pt x="6609" y="19180"/>
                    <a:pt x="7846" y="18342"/>
                  </a:cubicBezTo>
                  <a:cubicBezTo>
                    <a:pt x="7859" y="18333"/>
                    <a:pt x="7871" y="18330"/>
                    <a:pt x="7884" y="18330"/>
                  </a:cubicBezTo>
                  <a:cubicBezTo>
                    <a:pt x="7916" y="18330"/>
                    <a:pt x="7946" y="18354"/>
                    <a:pt x="7959" y="18386"/>
                  </a:cubicBezTo>
                  <a:lnTo>
                    <a:pt x="8075" y="18353"/>
                  </a:lnTo>
                  <a:cubicBezTo>
                    <a:pt x="8061" y="18307"/>
                    <a:pt x="8050" y="18261"/>
                    <a:pt x="8038" y="18215"/>
                  </a:cubicBezTo>
                  <a:cubicBezTo>
                    <a:pt x="8016" y="18129"/>
                    <a:pt x="8085" y="18073"/>
                    <a:pt x="8153" y="18073"/>
                  </a:cubicBezTo>
                  <a:cubicBezTo>
                    <a:pt x="8199" y="18073"/>
                    <a:pt x="8243" y="18098"/>
                    <a:pt x="8259" y="18155"/>
                  </a:cubicBezTo>
                  <a:cubicBezTo>
                    <a:pt x="8782" y="19944"/>
                    <a:pt x="9929" y="21866"/>
                    <a:pt x="11830" y="22431"/>
                  </a:cubicBezTo>
                  <a:cubicBezTo>
                    <a:pt x="12263" y="22560"/>
                    <a:pt x="12697" y="22614"/>
                    <a:pt x="13133" y="22614"/>
                  </a:cubicBezTo>
                  <a:cubicBezTo>
                    <a:pt x="14730" y="22614"/>
                    <a:pt x="16331" y="21886"/>
                    <a:pt x="17844" y="21484"/>
                  </a:cubicBezTo>
                  <a:cubicBezTo>
                    <a:pt x="19093" y="21153"/>
                    <a:pt x="20539" y="20822"/>
                    <a:pt x="21933" y="20822"/>
                  </a:cubicBezTo>
                  <a:cubicBezTo>
                    <a:pt x="23232" y="20822"/>
                    <a:pt x="24486" y="21109"/>
                    <a:pt x="25494" y="21953"/>
                  </a:cubicBezTo>
                  <a:lnTo>
                    <a:pt x="25519" y="21924"/>
                  </a:lnTo>
                  <a:cubicBezTo>
                    <a:pt x="25487" y="21884"/>
                    <a:pt x="25482" y="21815"/>
                    <a:pt x="25537" y="21789"/>
                  </a:cubicBezTo>
                  <a:cubicBezTo>
                    <a:pt x="26999" y="21079"/>
                    <a:pt x="28615" y="20738"/>
                    <a:pt x="30235" y="20738"/>
                  </a:cubicBezTo>
                  <a:cubicBezTo>
                    <a:pt x="31768" y="20738"/>
                    <a:pt x="33306" y="21043"/>
                    <a:pt x="34720" y="21628"/>
                  </a:cubicBezTo>
                  <a:cubicBezTo>
                    <a:pt x="36126" y="22211"/>
                    <a:pt x="37468" y="23435"/>
                    <a:pt x="38962" y="23435"/>
                  </a:cubicBezTo>
                  <a:cubicBezTo>
                    <a:pt x="39398" y="23435"/>
                    <a:pt x="39847" y="23330"/>
                    <a:pt x="40314" y="23075"/>
                  </a:cubicBezTo>
                  <a:cubicBezTo>
                    <a:pt x="42159" y="22069"/>
                    <a:pt x="42635" y="19919"/>
                    <a:pt x="43118" y="18055"/>
                  </a:cubicBezTo>
                  <a:cubicBezTo>
                    <a:pt x="43138" y="17976"/>
                    <a:pt x="43198" y="17941"/>
                    <a:pt x="43261" y="17941"/>
                  </a:cubicBezTo>
                  <a:cubicBezTo>
                    <a:pt x="43303" y="17941"/>
                    <a:pt x="43346" y="17957"/>
                    <a:pt x="43378" y="17985"/>
                  </a:cubicBezTo>
                  <a:lnTo>
                    <a:pt x="43436" y="17913"/>
                  </a:lnTo>
                  <a:cubicBezTo>
                    <a:pt x="43402" y="17888"/>
                    <a:pt x="43372" y="17860"/>
                    <a:pt x="43339" y="17834"/>
                  </a:cubicBezTo>
                  <a:cubicBezTo>
                    <a:pt x="43282" y="17785"/>
                    <a:pt x="43337" y="17694"/>
                    <a:pt x="43399" y="17694"/>
                  </a:cubicBezTo>
                  <a:cubicBezTo>
                    <a:pt x="43412" y="17694"/>
                    <a:pt x="43425" y="17698"/>
                    <a:pt x="43438" y="17707"/>
                  </a:cubicBezTo>
                  <a:cubicBezTo>
                    <a:pt x="44757" y="18647"/>
                    <a:pt x="46235" y="19355"/>
                    <a:pt x="47832" y="19663"/>
                  </a:cubicBezTo>
                  <a:cubicBezTo>
                    <a:pt x="48177" y="19729"/>
                    <a:pt x="48540" y="19774"/>
                    <a:pt x="48896" y="19774"/>
                  </a:cubicBezTo>
                  <a:cubicBezTo>
                    <a:pt x="49734" y="19774"/>
                    <a:pt x="50537" y="19525"/>
                    <a:pt x="51000" y="18719"/>
                  </a:cubicBezTo>
                  <a:cubicBezTo>
                    <a:pt x="51428" y="17973"/>
                    <a:pt x="51444" y="17095"/>
                    <a:pt x="51328" y="16271"/>
                  </a:cubicBezTo>
                  <a:cubicBezTo>
                    <a:pt x="51046" y="14225"/>
                    <a:pt x="49871" y="11579"/>
                    <a:pt x="51931" y="10078"/>
                  </a:cubicBezTo>
                  <a:lnTo>
                    <a:pt x="51915" y="10055"/>
                  </a:lnTo>
                  <a:cubicBezTo>
                    <a:pt x="51882" y="10081"/>
                    <a:pt x="51838" y="10097"/>
                    <a:pt x="51793" y="10097"/>
                  </a:cubicBezTo>
                  <a:cubicBezTo>
                    <a:pt x="51743" y="10097"/>
                    <a:pt x="51691" y="10077"/>
                    <a:pt x="51653" y="10028"/>
                  </a:cubicBezTo>
                  <a:cubicBezTo>
                    <a:pt x="49855" y="7666"/>
                    <a:pt x="52279" y="4826"/>
                    <a:pt x="51122" y="2360"/>
                  </a:cubicBezTo>
                  <a:cubicBezTo>
                    <a:pt x="50662" y="1381"/>
                    <a:pt x="49845" y="1062"/>
                    <a:pt x="48940" y="1062"/>
                  </a:cubicBezTo>
                  <a:cubicBezTo>
                    <a:pt x="48040" y="1062"/>
                    <a:pt x="47052" y="1377"/>
                    <a:pt x="46241" y="1670"/>
                  </a:cubicBezTo>
                  <a:cubicBezTo>
                    <a:pt x="44817" y="2185"/>
                    <a:pt x="43581" y="2988"/>
                    <a:pt x="42397" y="3914"/>
                  </a:cubicBezTo>
                  <a:cubicBezTo>
                    <a:pt x="42385" y="4012"/>
                    <a:pt x="42294" y="4075"/>
                    <a:pt x="42213" y="4075"/>
                  </a:cubicBezTo>
                  <a:cubicBezTo>
                    <a:pt x="42152" y="4075"/>
                    <a:pt x="42097" y="4040"/>
                    <a:pt x="42086" y="3958"/>
                  </a:cubicBezTo>
                  <a:cubicBezTo>
                    <a:pt x="41799" y="2028"/>
                    <a:pt x="41175" y="90"/>
                    <a:pt x="38833" y="67"/>
                  </a:cubicBezTo>
                  <a:cubicBezTo>
                    <a:pt x="38820" y="67"/>
                    <a:pt x="38807" y="67"/>
                    <a:pt x="38794" y="67"/>
                  </a:cubicBezTo>
                  <a:cubicBezTo>
                    <a:pt x="37002" y="67"/>
                    <a:pt x="35260" y="1156"/>
                    <a:pt x="33566" y="1630"/>
                  </a:cubicBezTo>
                  <a:cubicBezTo>
                    <a:pt x="32535" y="1920"/>
                    <a:pt x="31487" y="2085"/>
                    <a:pt x="30459" y="2085"/>
                  </a:cubicBezTo>
                  <a:cubicBezTo>
                    <a:pt x="28662" y="2085"/>
                    <a:pt x="26928" y="1580"/>
                    <a:pt x="25457" y="358"/>
                  </a:cubicBezTo>
                  <a:cubicBezTo>
                    <a:pt x="24329" y="1819"/>
                    <a:pt x="22682" y="2359"/>
                    <a:pt x="20972" y="2359"/>
                  </a:cubicBezTo>
                  <a:cubicBezTo>
                    <a:pt x="19891" y="2359"/>
                    <a:pt x="18785" y="2143"/>
                    <a:pt x="17770" y="1809"/>
                  </a:cubicBezTo>
                  <a:cubicBezTo>
                    <a:pt x="15997" y="1224"/>
                    <a:pt x="14295" y="129"/>
                    <a:pt x="12400" y="10"/>
                  </a:cubicBezTo>
                  <a:cubicBezTo>
                    <a:pt x="12304" y="4"/>
                    <a:pt x="12206" y="1"/>
                    <a:pt x="12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4"/>
            <p:cNvSpPr/>
            <p:nvPr/>
          </p:nvSpPr>
          <p:spPr>
            <a:xfrm>
              <a:off x="4391325" y="1432182"/>
              <a:ext cx="449000" cy="147275"/>
            </a:xfrm>
            <a:custGeom>
              <a:avLst/>
              <a:gdLst/>
              <a:ahLst/>
              <a:cxnLst/>
              <a:rect l="l" t="t" r="r" b="b"/>
              <a:pathLst>
                <a:path w="17960" h="5891" extrusionOk="0">
                  <a:moveTo>
                    <a:pt x="17779" y="1"/>
                  </a:moveTo>
                  <a:cubicBezTo>
                    <a:pt x="17716" y="1"/>
                    <a:pt x="17656" y="35"/>
                    <a:pt x="17636" y="115"/>
                  </a:cubicBezTo>
                  <a:cubicBezTo>
                    <a:pt x="17153" y="1979"/>
                    <a:pt x="16677" y="4129"/>
                    <a:pt x="14832" y="5135"/>
                  </a:cubicBezTo>
                  <a:cubicBezTo>
                    <a:pt x="14365" y="5390"/>
                    <a:pt x="13916" y="5495"/>
                    <a:pt x="13480" y="5495"/>
                  </a:cubicBezTo>
                  <a:cubicBezTo>
                    <a:pt x="11986" y="5495"/>
                    <a:pt x="10644" y="4271"/>
                    <a:pt x="9238" y="3688"/>
                  </a:cubicBezTo>
                  <a:cubicBezTo>
                    <a:pt x="7824" y="3103"/>
                    <a:pt x="6286" y="2798"/>
                    <a:pt x="4753" y="2798"/>
                  </a:cubicBezTo>
                  <a:cubicBezTo>
                    <a:pt x="3133" y="2798"/>
                    <a:pt x="1517" y="3139"/>
                    <a:pt x="56" y="3849"/>
                  </a:cubicBezTo>
                  <a:cubicBezTo>
                    <a:pt x="0" y="3875"/>
                    <a:pt x="5" y="3944"/>
                    <a:pt x="37" y="3984"/>
                  </a:cubicBezTo>
                  <a:cubicBezTo>
                    <a:pt x="51" y="4001"/>
                    <a:pt x="71" y="4014"/>
                    <a:pt x="95" y="4014"/>
                  </a:cubicBezTo>
                  <a:cubicBezTo>
                    <a:pt x="104" y="4014"/>
                    <a:pt x="113" y="4012"/>
                    <a:pt x="122" y="4008"/>
                  </a:cubicBezTo>
                  <a:cubicBezTo>
                    <a:pt x="1626" y="3468"/>
                    <a:pt x="3182" y="3148"/>
                    <a:pt x="4758" y="3148"/>
                  </a:cubicBezTo>
                  <a:cubicBezTo>
                    <a:pt x="5377" y="3148"/>
                    <a:pt x="5999" y="3197"/>
                    <a:pt x="6622" y="3302"/>
                  </a:cubicBezTo>
                  <a:cubicBezTo>
                    <a:pt x="7707" y="3485"/>
                    <a:pt x="8772" y="3817"/>
                    <a:pt x="9760" y="4306"/>
                  </a:cubicBezTo>
                  <a:cubicBezTo>
                    <a:pt x="10520" y="4680"/>
                    <a:pt x="11200" y="5207"/>
                    <a:pt x="11977" y="5546"/>
                  </a:cubicBezTo>
                  <a:cubicBezTo>
                    <a:pt x="12519" y="5786"/>
                    <a:pt x="13022" y="5890"/>
                    <a:pt x="13485" y="5890"/>
                  </a:cubicBezTo>
                  <a:cubicBezTo>
                    <a:pt x="13523" y="5890"/>
                    <a:pt x="13560" y="5890"/>
                    <a:pt x="13597" y="5888"/>
                  </a:cubicBezTo>
                  <a:cubicBezTo>
                    <a:pt x="16111" y="5787"/>
                    <a:pt x="17453" y="2499"/>
                    <a:pt x="17945" y="201"/>
                  </a:cubicBezTo>
                  <a:cubicBezTo>
                    <a:pt x="17959" y="134"/>
                    <a:pt x="17936" y="79"/>
                    <a:pt x="17896" y="44"/>
                  </a:cubicBezTo>
                  <a:cubicBezTo>
                    <a:pt x="17864" y="16"/>
                    <a:pt x="17821" y="1"/>
                    <a:pt x="177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4"/>
            <p:cNvSpPr/>
            <p:nvPr/>
          </p:nvSpPr>
          <p:spPr>
            <a:xfrm>
              <a:off x="3954650" y="1435482"/>
              <a:ext cx="443875" cy="121825"/>
            </a:xfrm>
            <a:custGeom>
              <a:avLst/>
              <a:gdLst/>
              <a:ahLst/>
              <a:cxnLst/>
              <a:rect l="l" t="t" r="r" b="b"/>
              <a:pathLst>
                <a:path w="17755" h="4873" extrusionOk="0">
                  <a:moveTo>
                    <a:pt x="138" y="1"/>
                  </a:moveTo>
                  <a:cubicBezTo>
                    <a:pt x="70" y="1"/>
                    <a:pt x="1" y="57"/>
                    <a:pt x="23" y="143"/>
                  </a:cubicBezTo>
                  <a:cubicBezTo>
                    <a:pt x="35" y="189"/>
                    <a:pt x="47" y="235"/>
                    <a:pt x="61" y="281"/>
                  </a:cubicBezTo>
                  <a:cubicBezTo>
                    <a:pt x="738" y="2777"/>
                    <a:pt x="2546" y="4873"/>
                    <a:pt x="5195" y="4873"/>
                  </a:cubicBezTo>
                  <a:cubicBezTo>
                    <a:pt x="5394" y="4873"/>
                    <a:pt x="5598" y="4861"/>
                    <a:pt x="5807" y="4836"/>
                  </a:cubicBezTo>
                  <a:cubicBezTo>
                    <a:pt x="8242" y="4550"/>
                    <a:pt x="11272" y="2995"/>
                    <a:pt x="13982" y="2995"/>
                  </a:cubicBezTo>
                  <a:cubicBezTo>
                    <a:pt x="15222" y="2995"/>
                    <a:pt x="16394" y="3320"/>
                    <a:pt x="17412" y="4241"/>
                  </a:cubicBezTo>
                  <a:cubicBezTo>
                    <a:pt x="17445" y="4271"/>
                    <a:pt x="17481" y="4284"/>
                    <a:pt x="17517" y="4284"/>
                  </a:cubicBezTo>
                  <a:cubicBezTo>
                    <a:pt x="17643" y="4284"/>
                    <a:pt x="17754" y="4125"/>
                    <a:pt x="17636" y="4017"/>
                  </a:cubicBezTo>
                  <a:cubicBezTo>
                    <a:pt x="17585" y="3969"/>
                    <a:pt x="17531" y="3925"/>
                    <a:pt x="17479" y="3881"/>
                  </a:cubicBezTo>
                  <a:cubicBezTo>
                    <a:pt x="16471" y="3037"/>
                    <a:pt x="15218" y="2749"/>
                    <a:pt x="13919" y="2749"/>
                  </a:cubicBezTo>
                  <a:cubicBezTo>
                    <a:pt x="12525" y="2749"/>
                    <a:pt x="11079" y="3081"/>
                    <a:pt x="9829" y="3412"/>
                  </a:cubicBezTo>
                  <a:cubicBezTo>
                    <a:pt x="8316" y="3814"/>
                    <a:pt x="6715" y="4542"/>
                    <a:pt x="5118" y="4542"/>
                  </a:cubicBezTo>
                  <a:cubicBezTo>
                    <a:pt x="4682" y="4542"/>
                    <a:pt x="4248" y="4488"/>
                    <a:pt x="3815" y="4359"/>
                  </a:cubicBezTo>
                  <a:cubicBezTo>
                    <a:pt x="1914" y="3793"/>
                    <a:pt x="767" y="1872"/>
                    <a:pt x="244" y="83"/>
                  </a:cubicBezTo>
                  <a:cubicBezTo>
                    <a:pt x="228" y="25"/>
                    <a:pt x="183" y="1"/>
                    <a:pt x="1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4"/>
            <p:cNvSpPr/>
            <p:nvPr/>
          </p:nvSpPr>
          <p:spPr>
            <a:xfrm>
              <a:off x="3706450" y="1010207"/>
              <a:ext cx="260125" cy="488475"/>
            </a:xfrm>
            <a:custGeom>
              <a:avLst/>
              <a:gdLst/>
              <a:ahLst/>
              <a:cxnLst/>
              <a:rect l="l" t="t" r="r" b="b"/>
              <a:pathLst>
                <a:path w="10405" h="19539" extrusionOk="0">
                  <a:moveTo>
                    <a:pt x="4298" y="0"/>
                  </a:moveTo>
                  <a:cubicBezTo>
                    <a:pt x="3696" y="0"/>
                    <a:pt x="3129" y="165"/>
                    <a:pt x="2635" y="568"/>
                  </a:cubicBezTo>
                  <a:cubicBezTo>
                    <a:pt x="0" y="2721"/>
                    <a:pt x="4742" y="7059"/>
                    <a:pt x="1750" y="9296"/>
                  </a:cubicBezTo>
                  <a:cubicBezTo>
                    <a:pt x="1736" y="9292"/>
                    <a:pt x="1721" y="9290"/>
                    <a:pt x="1707" y="9290"/>
                  </a:cubicBezTo>
                  <a:cubicBezTo>
                    <a:pt x="1620" y="9290"/>
                    <a:pt x="1540" y="9367"/>
                    <a:pt x="1544" y="9449"/>
                  </a:cubicBezTo>
                  <a:cubicBezTo>
                    <a:pt x="1490" y="9507"/>
                    <a:pt x="1536" y="9598"/>
                    <a:pt x="1609" y="9598"/>
                  </a:cubicBezTo>
                  <a:cubicBezTo>
                    <a:pt x="1619" y="9598"/>
                    <a:pt x="1630" y="9596"/>
                    <a:pt x="1641" y="9592"/>
                  </a:cubicBezTo>
                  <a:lnTo>
                    <a:pt x="1641" y="9592"/>
                  </a:lnTo>
                  <a:cubicBezTo>
                    <a:pt x="4371" y="12040"/>
                    <a:pt x="46" y="16087"/>
                    <a:pt x="2542" y="18678"/>
                  </a:cubicBezTo>
                  <a:cubicBezTo>
                    <a:pt x="3136" y="19295"/>
                    <a:pt x="3915" y="19538"/>
                    <a:pt x="4755" y="19538"/>
                  </a:cubicBezTo>
                  <a:cubicBezTo>
                    <a:pt x="6593" y="19538"/>
                    <a:pt x="8724" y="18374"/>
                    <a:pt x="9856" y="17408"/>
                  </a:cubicBezTo>
                  <a:cubicBezTo>
                    <a:pt x="9882" y="17384"/>
                    <a:pt x="9884" y="17352"/>
                    <a:pt x="9872" y="17324"/>
                  </a:cubicBezTo>
                  <a:cubicBezTo>
                    <a:pt x="9859" y="17293"/>
                    <a:pt x="9829" y="17268"/>
                    <a:pt x="9798" y="17268"/>
                  </a:cubicBezTo>
                  <a:cubicBezTo>
                    <a:pt x="9785" y="17268"/>
                    <a:pt x="9772" y="17272"/>
                    <a:pt x="9760" y="17281"/>
                  </a:cubicBezTo>
                  <a:cubicBezTo>
                    <a:pt x="8522" y="18119"/>
                    <a:pt x="7172" y="18809"/>
                    <a:pt x="5687" y="19072"/>
                  </a:cubicBezTo>
                  <a:cubicBezTo>
                    <a:pt x="5366" y="19129"/>
                    <a:pt x="5023" y="19169"/>
                    <a:pt x="4681" y="19169"/>
                  </a:cubicBezTo>
                  <a:cubicBezTo>
                    <a:pt x="3970" y="19169"/>
                    <a:pt x="3262" y="18998"/>
                    <a:pt x="2756" y="18463"/>
                  </a:cubicBezTo>
                  <a:cubicBezTo>
                    <a:pt x="2071" y="17740"/>
                    <a:pt x="2006" y="16650"/>
                    <a:pt x="2126" y="15720"/>
                  </a:cubicBezTo>
                  <a:cubicBezTo>
                    <a:pt x="2394" y="13674"/>
                    <a:pt x="3740" y="11125"/>
                    <a:pt x="1925" y="9433"/>
                  </a:cubicBezTo>
                  <a:cubicBezTo>
                    <a:pt x="3766" y="8244"/>
                    <a:pt x="2916" y="5665"/>
                    <a:pt x="2480" y="3917"/>
                  </a:cubicBezTo>
                  <a:cubicBezTo>
                    <a:pt x="2214" y="2850"/>
                    <a:pt x="1914" y="1355"/>
                    <a:pt x="3078" y="673"/>
                  </a:cubicBezTo>
                  <a:cubicBezTo>
                    <a:pt x="3426" y="469"/>
                    <a:pt x="3823" y="390"/>
                    <a:pt x="4229" y="390"/>
                  </a:cubicBezTo>
                  <a:cubicBezTo>
                    <a:pt x="4771" y="390"/>
                    <a:pt x="5328" y="532"/>
                    <a:pt x="5804" y="710"/>
                  </a:cubicBezTo>
                  <a:cubicBezTo>
                    <a:pt x="7359" y="1289"/>
                    <a:pt x="8757" y="2347"/>
                    <a:pt x="10208" y="3144"/>
                  </a:cubicBezTo>
                  <a:cubicBezTo>
                    <a:pt x="10231" y="3157"/>
                    <a:pt x="10253" y="3162"/>
                    <a:pt x="10274" y="3162"/>
                  </a:cubicBezTo>
                  <a:cubicBezTo>
                    <a:pt x="10348" y="3162"/>
                    <a:pt x="10404" y="3093"/>
                    <a:pt x="10404" y="3021"/>
                  </a:cubicBezTo>
                  <a:cubicBezTo>
                    <a:pt x="10404" y="2982"/>
                    <a:pt x="10385" y="2940"/>
                    <a:pt x="10341" y="2912"/>
                  </a:cubicBezTo>
                  <a:cubicBezTo>
                    <a:pt x="8950" y="2015"/>
                    <a:pt x="6406" y="0"/>
                    <a:pt x="42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4" name="Google Shape;334;p14"/>
          <p:cNvSpPr txBox="1">
            <a:spLocks noGrp="1"/>
          </p:cNvSpPr>
          <p:nvPr>
            <p:ph type="ctrTitle"/>
          </p:nvPr>
        </p:nvSpPr>
        <p:spPr>
          <a:xfrm flipH="1">
            <a:off x="3050275" y="3150850"/>
            <a:ext cx="3043500" cy="42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1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endParaRPr/>
          </a:p>
        </p:txBody>
      </p:sp>
      <p:sp>
        <p:nvSpPr>
          <p:cNvPr id="335" name="Google Shape;335;p14"/>
          <p:cNvSpPr txBox="1">
            <a:spLocks noGrp="1"/>
          </p:cNvSpPr>
          <p:nvPr>
            <p:ph type="subTitle" idx="1"/>
          </p:nvPr>
        </p:nvSpPr>
        <p:spPr>
          <a:xfrm flipH="1">
            <a:off x="1698300" y="1796000"/>
            <a:ext cx="5747400" cy="13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Gloria Hallelujah"/>
              <a:buNone/>
              <a:defRPr sz="23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336" name="Google Shape;336;p14"/>
          <p:cNvGrpSpPr/>
          <p:nvPr/>
        </p:nvGrpSpPr>
        <p:grpSpPr>
          <a:xfrm rot="899936">
            <a:off x="1146983" y="4620964"/>
            <a:ext cx="226551" cy="205209"/>
            <a:chOff x="1640475" y="1197075"/>
            <a:chExt cx="55475" cy="50250"/>
          </a:xfrm>
        </p:grpSpPr>
        <p:sp>
          <p:nvSpPr>
            <p:cNvPr id="337" name="Google Shape;337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0" name="Google Shape;340;p14"/>
          <p:cNvSpPr/>
          <p:nvPr/>
        </p:nvSpPr>
        <p:spPr>
          <a:xfrm rot="-1799742" flipH="1">
            <a:off x="364579" y="391309"/>
            <a:ext cx="434371" cy="10175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14"/>
          <p:cNvSpPr/>
          <p:nvPr/>
        </p:nvSpPr>
        <p:spPr>
          <a:xfrm rot="-9899901" flipH="1">
            <a:off x="5037735" y="4802269"/>
            <a:ext cx="545173" cy="1277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2" name="Google Shape;342;p14"/>
          <p:cNvGrpSpPr/>
          <p:nvPr/>
        </p:nvGrpSpPr>
        <p:grpSpPr>
          <a:xfrm rot="-7199893">
            <a:off x="6496818" y="4744065"/>
            <a:ext cx="228603" cy="207088"/>
            <a:chOff x="1640475" y="1197075"/>
            <a:chExt cx="55475" cy="50250"/>
          </a:xfrm>
        </p:grpSpPr>
        <p:sp>
          <p:nvSpPr>
            <p:cNvPr id="343" name="Google Shape;343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6" name="Google Shape;346;p14"/>
          <p:cNvSpPr/>
          <p:nvPr/>
        </p:nvSpPr>
        <p:spPr>
          <a:xfrm rot="-143173" flipH="1">
            <a:off x="2774705" y="264946"/>
            <a:ext cx="970033" cy="22723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7" name="Google Shape;347;p14"/>
          <p:cNvGrpSpPr/>
          <p:nvPr/>
        </p:nvGrpSpPr>
        <p:grpSpPr>
          <a:xfrm rot="-5400176">
            <a:off x="8462420" y="504765"/>
            <a:ext cx="324157" cy="293631"/>
            <a:chOff x="1640475" y="1197075"/>
            <a:chExt cx="55475" cy="50250"/>
          </a:xfrm>
        </p:grpSpPr>
        <p:sp>
          <p:nvSpPr>
            <p:cNvPr id="348" name="Google Shape;348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1" name="Google Shape;351;p14"/>
          <p:cNvGrpSpPr/>
          <p:nvPr/>
        </p:nvGrpSpPr>
        <p:grpSpPr>
          <a:xfrm rot="-9900030">
            <a:off x="667534" y="4625752"/>
            <a:ext cx="215932" cy="195605"/>
            <a:chOff x="1640475" y="1197075"/>
            <a:chExt cx="55475" cy="50250"/>
          </a:xfrm>
        </p:grpSpPr>
        <p:sp>
          <p:nvSpPr>
            <p:cNvPr id="352" name="Google Shape;352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5" name="Google Shape;355;p14"/>
          <p:cNvGrpSpPr/>
          <p:nvPr/>
        </p:nvGrpSpPr>
        <p:grpSpPr>
          <a:xfrm rot="-7200118">
            <a:off x="415533" y="1000416"/>
            <a:ext cx="332475" cy="301169"/>
            <a:chOff x="1640475" y="1197075"/>
            <a:chExt cx="55475" cy="50250"/>
          </a:xfrm>
        </p:grpSpPr>
        <p:sp>
          <p:nvSpPr>
            <p:cNvPr id="356" name="Google Shape;356;p14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4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4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9" name="Google Shape;359;p14"/>
          <p:cNvSpPr/>
          <p:nvPr/>
        </p:nvSpPr>
        <p:spPr>
          <a:xfrm>
            <a:off x="8536325" y="4434061"/>
            <a:ext cx="609613" cy="95515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14"/>
          <p:cNvSpPr/>
          <p:nvPr/>
        </p:nvSpPr>
        <p:spPr>
          <a:xfrm rot="-1920372">
            <a:off x="-35598" y="3964576"/>
            <a:ext cx="988874" cy="900813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5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6"/>
          <p:cNvSpPr/>
          <p:nvPr/>
        </p:nvSpPr>
        <p:spPr>
          <a:xfrm>
            <a:off x="-148873" y="3525345"/>
            <a:ext cx="3825648" cy="1800343"/>
          </a:xfrm>
          <a:custGeom>
            <a:avLst/>
            <a:gdLst/>
            <a:ahLst/>
            <a:cxnLst/>
            <a:rect l="l" t="t" r="r" b="b"/>
            <a:pathLst>
              <a:path w="23808" h="11204" extrusionOk="0">
                <a:moveTo>
                  <a:pt x="1601" y="1"/>
                </a:moveTo>
                <a:cubicBezTo>
                  <a:pt x="1055" y="1"/>
                  <a:pt x="506" y="115"/>
                  <a:pt x="0" y="332"/>
                </a:cubicBezTo>
                <a:lnTo>
                  <a:pt x="0" y="11204"/>
                </a:lnTo>
                <a:lnTo>
                  <a:pt x="23808" y="11204"/>
                </a:lnTo>
                <a:cubicBezTo>
                  <a:pt x="23725" y="11045"/>
                  <a:pt x="23628" y="10895"/>
                  <a:pt x="23519" y="10757"/>
                </a:cubicBezTo>
                <a:cubicBezTo>
                  <a:pt x="23017" y="10126"/>
                  <a:pt x="22249" y="9748"/>
                  <a:pt x="21476" y="9748"/>
                </a:cubicBezTo>
                <a:cubicBezTo>
                  <a:pt x="21442" y="9748"/>
                  <a:pt x="21408" y="9749"/>
                  <a:pt x="21374" y="9751"/>
                </a:cubicBezTo>
                <a:cubicBezTo>
                  <a:pt x="20787" y="9776"/>
                  <a:pt x="20207" y="10007"/>
                  <a:pt x="19629" y="10007"/>
                </a:cubicBezTo>
                <a:cubicBezTo>
                  <a:pt x="19512" y="10007"/>
                  <a:pt x="19395" y="9998"/>
                  <a:pt x="19278" y="9975"/>
                </a:cubicBezTo>
                <a:cubicBezTo>
                  <a:pt x="19140" y="9948"/>
                  <a:pt x="19009" y="9906"/>
                  <a:pt x="18886" y="9850"/>
                </a:cubicBezTo>
                <a:cubicBezTo>
                  <a:pt x="18859" y="9838"/>
                  <a:pt x="18832" y="9826"/>
                  <a:pt x="18806" y="9811"/>
                </a:cubicBezTo>
                <a:cubicBezTo>
                  <a:pt x="17861" y="9333"/>
                  <a:pt x="17298" y="8089"/>
                  <a:pt x="16410" y="7398"/>
                </a:cubicBezTo>
                <a:cubicBezTo>
                  <a:pt x="15787" y="6913"/>
                  <a:pt x="15050" y="6730"/>
                  <a:pt x="14282" y="6730"/>
                </a:cubicBezTo>
                <a:cubicBezTo>
                  <a:pt x="13407" y="6730"/>
                  <a:pt x="12492" y="6967"/>
                  <a:pt x="11660" y="7265"/>
                </a:cubicBezTo>
                <a:cubicBezTo>
                  <a:pt x="10916" y="7531"/>
                  <a:pt x="10145" y="7839"/>
                  <a:pt x="9375" y="7839"/>
                </a:cubicBezTo>
                <a:cubicBezTo>
                  <a:pt x="9193" y="7839"/>
                  <a:pt x="9011" y="7822"/>
                  <a:pt x="8830" y="7783"/>
                </a:cubicBezTo>
                <a:cubicBezTo>
                  <a:pt x="7417" y="7481"/>
                  <a:pt x="6534" y="5988"/>
                  <a:pt x="5961" y="4572"/>
                </a:cubicBezTo>
                <a:cubicBezTo>
                  <a:pt x="5388" y="3156"/>
                  <a:pt x="4892" y="1585"/>
                  <a:pt x="3719" y="690"/>
                </a:cubicBezTo>
                <a:cubicBezTo>
                  <a:pt x="3105" y="220"/>
                  <a:pt x="2357" y="1"/>
                  <a:pt x="1601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16"/>
          <p:cNvSpPr/>
          <p:nvPr/>
        </p:nvSpPr>
        <p:spPr>
          <a:xfrm>
            <a:off x="-425898" y="-291775"/>
            <a:ext cx="3298272" cy="1820589"/>
          </a:xfrm>
          <a:custGeom>
            <a:avLst/>
            <a:gdLst/>
            <a:ahLst/>
            <a:cxnLst/>
            <a:rect l="l" t="t" r="r" b="b"/>
            <a:pathLst>
              <a:path w="20526" h="11330" extrusionOk="0">
                <a:moveTo>
                  <a:pt x="12939" y="1"/>
                </a:moveTo>
                <a:cubicBezTo>
                  <a:pt x="11999" y="1"/>
                  <a:pt x="11086" y="167"/>
                  <a:pt x="10169" y="370"/>
                </a:cubicBezTo>
                <a:cubicBezTo>
                  <a:pt x="9691" y="476"/>
                  <a:pt x="9213" y="584"/>
                  <a:pt x="8731" y="667"/>
                </a:cubicBezTo>
                <a:cubicBezTo>
                  <a:pt x="8234" y="750"/>
                  <a:pt x="7732" y="802"/>
                  <a:pt x="7229" y="839"/>
                </a:cubicBezTo>
                <a:cubicBezTo>
                  <a:pt x="6231" y="913"/>
                  <a:pt x="5230" y="935"/>
                  <a:pt x="4235" y="1052"/>
                </a:cubicBezTo>
                <a:cubicBezTo>
                  <a:pt x="3806" y="1102"/>
                  <a:pt x="3380" y="1184"/>
                  <a:pt x="2951" y="1235"/>
                </a:cubicBezTo>
                <a:cubicBezTo>
                  <a:pt x="2746" y="1260"/>
                  <a:pt x="2537" y="1279"/>
                  <a:pt x="2328" y="1279"/>
                </a:cubicBezTo>
                <a:cubicBezTo>
                  <a:pt x="2138" y="1279"/>
                  <a:pt x="1948" y="1263"/>
                  <a:pt x="1762" y="1222"/>
                </a:cubicBezTo>
                <a:cubicBezTo>
                  <a:pt x="1578" y="1180"/>
                  <a:pt x="1402" y="1113"/>
                  <a:pt x="1242" y="1012"/>
                </a:cubicBezTo>
                <a:cubicBezTo>
                  <a:pt x="1161" y="960"/>
                  <a:pt x="1089" y="870"/>
                  <a:pt x="988" y="868"/>
                </a:cubicBezTo>
                <a:cubicBezTo>
                  <a:pt x="985" y="868"/>
                  <a:pt x="983" y="868"/>
                  <a:pt x="981" y="868"/>
                </a:cubicBezTo>
                <a:cubicBezTo>
                  <a:pt x="897" y="868"/>
                  <a:pt x="810" y="887"/>
                  <a:pt x="732" y="917"/>
                </a:cubicBezTo>
                <a:cubicBezTo>
                  <a:pt x="360" y="1060"/>
                  <a:pt x="147" y="1435"/>
                  <a:pt x="79" y="1816"/>
                </a:cubicBezTo>
                <a:cubicBezTo>
                  <a:pt x="38" y="2046"/>
                  <a:pt x="37" y="2279"/>
                  <a:pt x="38" y="2512"/>
                </a:cubicBezTo>
                <a:cubicBezTo>
                  <a:pt x="38" y="2767"/>
                  <a:pt x="39" y="3024"/>
                  <a:pt x="40" y="3279"/>
                </a:cubicBezTo>
                <a:cubicBezTo>
                  <a:pt x="42" y="3797"/>
                  <a:pt x="44" y="4315"/>
                  <a:pt x="46" y="4833"/>
                </a:cubicBezTo>
                <a:cubicBezTo>
                  <a:pt x="50" y="5817"/>
                  <a:pt x="54" y="6803"/>
                  <a:pt x="57" y="7787"/>
                </a:cubicBezTo>
                <a:cubicBezTo>
                  <a:pt x="55" y="7786"/>
                  <a:pt x="54" y="7785"/>
                  <a:pt x="52" y="7785"/>
                </a:cubicBezTo>
                <a:cubicBezTo>
                  <a:pt x="0" y="7785"/>
                  <a:pt x="101" y="8649"/>
                  <a:pt x="628" y="8724"/>
                </a:cubicBezTo>
                <a:cubicBezTo>
                  <a:pt x="1441" y="8840"/>
                  <a:pt x="1514" y="10145"/>
                  <a:pt x="2146" y="10693"/>
                </a:cubicBezTo>
                <a:cubicBezTo>
                  <a:pt x="2452" y="10957"/>
                  <a:pt x="2805" y="11167"/>
                  <a:pt x="3199" y="11261"/>
                </a:cubicBezTo>
                <a:cubicBezTo>
                  <a:pt x="3402" y="11310"/>
                  <a:pt x="3609" y="11330"/>
                  <a:pt x="3816" y="11330"/>
                </a:cubicBezTo>
                <a:cubicBezTo>
                  <a:pt x="4077" y="11330"/>
                  <a:pt x="4340" y="11298"/>
                  <a:pt x="4597" y="11251"/>
                </a:cubicBezTo>
                <a:cubicBezTo>
                  <a:pt x="5367" y="11113"/>
                  <a:pt x="6207" y="10865"/>
                  <a:pt x="6645" y="10152"/>
                </a:cubicBezTo>
                <a:cubicBezTo>
                  <a:pt x="6859" y="9801"/>
                  <a:pt x="6970" y="9395"/>
                  <a:pt x="7203" y="9055"/>
                </a:cubicBezTo>
                <a:cubicBezTo>
                  <a:pt x="7421" y="8736"/>
                  <a:pt x="7758" y="8532"/>
                  <a:pt x="8120" y="8419"/>
                </a:cubicBezTo>
                <a:cubicBezTo>
                  <a:pt x="8559" y="8282"/>
                  <a:pt x="9011" y="8265"/>
                  <a:pt x="9465" y="8265"/>
                </a:cubicBezTo>
                <a:cubicBezTo>
                  <a:pt x="9615" y="8265"/>
                  <a:pt x="9765" y="8267"/>
                  <a:pt x="9915" y="8267"/>
                </a:cubicBezTo>
                <a:cubicBezTo>
                  <a:pt x="10115" y="8267"/>
                  <a:pt x="10316" y="8264"/>
                  <a:pt x="10515" y="8248"/>
                </a:cubicBezTo>
                <a:cubicBezTo>
                  <a:pt x="10927" y="8216"/>
                  <a:pt x="11342" y="8132"/>
                  <a:pt x="11707" y="7927"/>
                </a:cubicBezTo>
                <a:cubicBezTo>
                  <a:pt x="12074" y="7718"/>
                  <a:pt x="12352" y="7394"/>
                  <a:pt x="12600" y="7055"/>
                </a:cubicBezTo>
                <a:cubicBezTo>
                  <a:pt x="13089" y="6385"/>
                  <a:pt x="13543" y="5673"/>
                  <a:pt x="14244" y="5207"/>
                </a:cubicBezTo>
                <a:cubicBezTo>
                  <a:pt x="14594" y="4972"/>
                  <a:pt x="14986" y="4825"/>
                  <a:pt x="15405" y="4792"/>
                </a:cubicBezTo>
                <a:cubicBezTo>
                  <a:pt x="15494" y="4785"/>
                  <a:pt x="15582" y="4782"/>
                  <a:pt x="15670" y="4782"/>
                </a:cubicBezTo>
                <a:cubicBezTo>
                  <a:pt x="16070" y="4782"/>
                  <a:pt x="16469" y="4843"/>
                  <a:pt x="16866" y="4877"/>
                </a:cubicBezTo>
                <a:cubicBezTo>
                  <a:pt x="17302" y="4915"/>
                  <a:pt x="17740" y="4933"/>
                  <a:pt x="18178" y="4933"/>
                </a:cubicBezTo>
                <a:cubicBezTo>
                  <a:pt x="18243" y="4933"/>
                  <a:pt x="18309" y="4933"/>
                  <a:pt x="18374" y="4932"/>
                </a:cubicBezTo>
                <a:cubicBezTo>
                  <a:pt x="18585" y="4929"/>
                  <a:pt x="18814" y="4941"/>
                  <a:pt x="19012" y="4857"/>
                </a:cubicBezTo>
                <a:cubicBezTo>
                  <a:pt x="19193" y="4780"/>
                  <a:pt x="19305" y="4623"/>
                  <a:pt x="19390" y="4450"/>
                </a:cubicBezTo>
                <a:cubicBezTo>
                  <a:pt x="19618" y="3989"/>
                  <a:pt x="19825" y="3515"/>
                  <a:pt x="20041" y="3049"/>
                </a:cubicBezTo>
                <a:cubicBezTo>
                  <a:pt x="20147" y="2821"/>
                  <a:pt x="20256" y="2595"/>
                  <a:pt x="20357" y="2365"/>
                </a:cubicBezTo>
                <a:cubicBezTo>
                  <a:pt x="20444" y="2165"/>
                  <a:pt x="20525" y="1951"/>
                  <a:pt x="20518" y="1728"/>
                </a:cubicBezTo>
                <a:cubicBezTo>
                  <a:pt x="20505" y="1297"/>
                  <a:pt x="20161" y="1008"/>
                  <a:pt x="19822" y="810"/>
                </a:cubicBezTo>
                <a:cubicBezTo>
                  <a:pt x="19463" y="601"/>
                  <a:pt x="19065" y="469"/>
                  <a:pt x="18660" y="392"/>
                </a:cubicBezTo>
                <a:cubicBezTo>
                  <a:pt x="17815" y="229"/>
                  <a:pt x="16950" y="272"/>
                  <a:pt x="16095" y="224"/>
                </a:cubicBezTo>
                <a:cubicBezTo>
                  <a:pt x="15084" y="168"/>
                  <a:pt x="14079" y="19"/>
                  <a:pt x="13065" y="2"/>
                </a:cubicBezTo>
                <a:cubicBezTo>
                  <a:pt x="13023" y="1"/>
                  <a:pt x="12981" y="1"/>
                  <a:pt x="12939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16"/>
          <p:cNvSpPr/>
          <p:nvPr/>
        </p:nvSpPr>
        <p:spPr>
          <a:xfrm>
            <a:off x="7342677" y="-220591"/>
            <a:ext cx="2090062" cy="2096168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2515" y="1"/>
                </a:moveTo>
                <a:cubicBezTo>
                  <a:pt x="12505" y="1"/>
                  <a:pt x="12495" y="2"/>
                  <a:pt x="12485" y="4"/>
                </a:cubicBezTo>
                <a:cubicBezTo>
                  <a:pt x="11568" y="214"/>
                  <a:pt x="10641" y="375"/>
                  <a:pt x="9706" y="481"/>
                </a:cubicBezTo>
                <a:cubicBezTo>
                  <a:pt x="8769" y="587"/>
                  <a:pt x="7827" y="639"/>
                  <a:pt x="6885" y="639"/>
                </a:cubicBezTo>
                <a:cubicBezTo>
                  <a:pt x="6168" y="639"/>
                  <a:pt x="5450" y="609"/>
                  <a:pt x="4735" y="550"/>
                </a:cubicBezTo>
                <a:cubicBezTo>
                  <a:pt x="4277" y="512"/>
                  <a:pt x="3796" y="469"/>
                  <a:pt x="3318" y="469"/>
                </a:cubicBezTo>
                <a:cubicBezTo>
                  <a:pt x="2513" y="469"/>
                  <a:pt x="1717" y="591"/>
                  <a:pt x="1058" y="1068"/>
                </a:cubicBezTo>
                <a:cubicBezTo>
                  <a:pt x="1059" y="1057"/>
                  <a:pt x="1057" y="1052"/>
                  <a:pt x="1050" y="1052"/>
                </a:cubicBezTo>
                <a:cubicBezTo>
                  <a:pt x="989" y="1052"/>
                  <a:pt x="597" y="1511"/>
                  <a:pt x="509" y="1745"/>
                </a:cubicBezTo>
                <a:cubicBezTo>
                  <a:pt x="139" y="2725"/>
                  <a:pt x="1" y="3837"/>
                  <a:pt x="329" y="4850"/>
                </a:cubicBezTo>
                <a:cubicBezTo>
                  <a:pt x="602" y="5696"/>
                  <a:pt x="1186" y="6475"/>
                  <a:pt x="2005" y="6858"/>
                </a:cubicBezTo>
                <a:cubicBezTo>
                  <a:pt x="2923" y="7286"/>
                  <a:pt x="3974" y="7122"/>
                  <a:pt x="4914" y="7465"/>
                </a:cubicBezTo>
                <a:cubicBezTo>
                  <a:pt x="5846" y="7805"/>
                  <a:pt x="6269" y="8720"/>
                  <a:pt x="6690" y="9546"/>
                </a:cubicBezTo>
                <a:cubicBezTo>
                  <a:pt x="7147" y="10442"/>
                  <a:pt x="7734" y="11244"/>
                  <a:pt x="8514" y="11886"/>
                </a:cubicBezTo>
                <a:cubicBezTo>
                  <a:pt x="9220" y="12466"/>
                  <a:pt x="10135" y="13045"/>
                  <a:pt x="11084" y="13045"/>
                </a:cubicBezTo>
                <a:cubicBezTo>
                  <a:pt x="11157" y="13045"/>
                  <a:pt x="11229" y="13041"/>
                  <a:pt x="11303" y="13034"/>
                </a:cubicBezTo>
                <a:cubicBezTo>
                  <a:pt x="11746" y="12991"/>
                  <a:pt x="12188" y="12817"/>
                  <a:pt x="12502" y="12494"/>
                </a:cubicBezTo>
                <a:cubicBezTo>
                  <a:pt x="12856" y="12131"/>
                  <a:pt x="12967" y="11633"/>
                  <a:pt x="12985" y="11143"/>
                </a:cubicBezTo>
                <a:cubicBezTo>
                  <a:pt x="13006" y="10560"/>
                  <a:pt x="12960" y="9972"/>
                  <a:pt x="12940" y="9391"/>
                </a:cubicBezTo>
                <a:cubicBezTo>
                  <a:pt x="12920" y="8773"/>
                  <a:pt x="12900" y="8155"/>
                  <a:pt x="12879" y="7536"/>
                </a:cubicBezTo>
                <a:lnTo>
                  <a:pt x="12632" y="116"/>
                </a:lnTo>
                <a:cubicBezTo>
                  <a:pt x="12630" y="48"/>
                  <a:pt x="12578" y="1"/>
                  <a:pt x="12515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16"/>
          <p:cNvSpPr/>
          <p:nvPr/>
        </p:nvSpPr>
        <p:spPr>
          <a:xfrm>
            <a:off x="5382456" y="4159416"/>
            <a:ext cx="3916919" cy="1384001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2572" y="1"/>
                </a:moveTo>
                <a:cubicBezTo>
                  <a:pt x="11930" y="1"/>
                  <a:pt x="11305" y="137"/>
                  <a:pt x="10778" y="460"/>
                </a:cubicBezTo>
                <a:cubicBezTo>
                  <a:pt x="10193" y="818"/>
                  <a:pt x="9818" y="1341"/>
                  <a:pt x="9503" y="1852"/>
                </a:cubicBezTo>
                <a:cubicBezTo>
                  <a:pt x="9167" y="2398"/>
                  <a:pt x="8889" y="2969"/>
                  <a:pt x="8475" y="3485"/>
                </a:cubicBezTo>
                <a:cubicBezTo>
                  <a:pt x="8044" y="4023"/>
                  <a:pt x="7451" y="4445"/>
                  <a:pt x="6633" y="4599"/>
                </a:cubicBezTo>
                <a:cubicBezTo>
                  <a:pt x="6259" y="4669"/>
                  <a:pt x="5879" y="4690"/>
                  <a:pt x="5496" y="4690"/>
                </a:cubicBezTo>
                <a:cubicBezTo>
                  <a:pt x="4945" y="4690"/>
                  <a:pt x="4388" y="4646"/>
                  <a:pt x="3837" y="4646"/>
                </a:cubicBezTo>
                <a:cubicBezTo>
                  <a:pt x="3701" y="4646"/>
                  <a:pt x="3564" y="4649"/>
                  <a:pt x="3429" y="4656"/>
                </a:cubicBezTo>
                <a:cubicBezTo>
                  <a:pt x="2927" y="4680"/>
                  <a:pt x="2424" y="4755"/>
                  <a:pt x="1974" y="4934"/>
                </a:cubicBezTo>
                <a:cubicBezTo>
                  <a:pt x="1568" y="5095"/>
                  <a:pt x="1218" y="5332"/>
                  <a:pt x="943" y="5611"/>
                </a:cubicBezTo>
                <a:cubicBezTo>
                  <a:pt x="425" y="6133"/>
                  <a:pt x="179" y="6806"/>
                  <a:pt x="311" y="7456"/>
                </a:cubicBezTo>
                <a:cubicBezTo>
                  <a:pt x="309" y="7456"/>
                  <a:pt x="307" y="7456"/>
                  <a:pt x="305" y="7456"/>
                </a:cubicBezTo>
                <a:cubicBezTo>
                  <a:pt x="282" y="7456"/>
                  <a:pt x="258" y="7461"/>
                  <a:pt x="234" y="7475"/>
                </a:cubicBezTo>
                <a:cubicBezTo>
                  <a:pt x="83" y="7556"/>
                  <a:pt x="1" y="7677"/>
                  <a:pt x="4" y="7821"/>
                </a:cubicBezTo>
                <a:cubicBezTo>
                  <a:pt x="12" y="8172"/>
                  <a:pt x="404" y="8373"/>
                  <a:pt x="826" y="8396"/>
                </a:cubicBezTo>
                <a:cubicBezTo>
                  <a:pt x="860" y="8398"/>
                  <a:pt x="894" y="8399"/>
                  <a:pt x="929" y="8399"/>
                </a:cubicBezTo>
                <a:cubicBezTo>
                  <a:pt x="1162" y="8399"/>
                  <a:pt x="1397" y="8361"/>
                  <a:pt x="1626" y="8334"/>
                </a:cubicBezTo>
                <a:cubicBezTo>
                  <a:pt x="1931" y="8297"/>
                  <a:pt x="2238" y="8262"/>
                  <a:pt x="2544" y="8230"/>
                </a:cubicBezTo>
                <a:cubicBezTo>
                  <a:pt x="3747" y="8107"/>
                  <a:pt x="4958" y="8023"/>
                  <a:pt x="6170" y="7965"/>
                </a:cubicBezTo>
                <a:cubicBezTo>
                  <a:pt x="8591" y="7850"/>
                  <a:pt x="11019" y="7838"/>
                  <a:pt x="13445" y="7824"/>
                </a:cubicBezTo>
                <a:cubicBezTo>
                  <a:pt x="13813" y="7822"/>
                  <a:pt x="14182" y="7820"/>
                  <a:pt x="14552" y="7820"/>
                </a:cubicBezTo>
                <a:cubicBezTo>
                  <a:pt x="16507" y="7820"/>
                  <a:pt x="18472" y="7870"/>
                  <a:pt x="20390" y="8174"/>
                </a:cubicBezTo>
                <a:cubicBezTo>
                  <a:pt x="20952" y="8264"/>
                  <a:pt x="21511" y="8375"/>
                  <a:pt x="22057" y="8512"/>
                </a:cubicBezTo>
                <a:cubicBezTo>
                  <a:pt x="22240" y="8558"/>
                  <a:pt x="22430" y="8612"/>
                  <a:pt x="22625" y="8612"/>
                </a:cubicBezTo>
                <a:cubicBezTo>
                  <a:pt x="22665" y="8612"/>
                  <a:pt x="22706" y="8610"/>
                  <a:pt x="22747" y="8605"/>
                </a:cubicBezTo>
                <a:cubicBezTo>
                  <a:pt x="22986" y="8575"/>
                  <a:pt x="23126" y="8437"/>
                  <a:pt x="23188" y="8265"/>
                </a:cubicBezTo>
                <a:cubicBezTo>
                  <a:pt x="23342" y="7840"/>
                  <a:pt x="23440" y="7396"/>
                  <a:pt x="23556" y="6963"/>
                </a:cubicBezTo>
                <a:cubicBezTo>
                  <a:pt x="23675" y="6520"/>
                  <a:pt x="23785" y="6077"/>
                  <a:pt x="23879" y="5631"/>
                </a:cubicBezTo>
                <a:cubicBezTo>
                  <a:pt x="24251" y="3879"/>
                  <a:pt x="24375" y="2063"/>
                  <a:pt x="23717" y="343"/>
                </a:cubicBezTo>
                <a:cubicBezTo>
                  <a:pt x="23697" y="293"/>
                  <a:pt x="23642" y="267"/>
                  <a:pt x="23586" y="267"/>
                </a:cubicBezTo>
                <a:cubicBezTo>
                  <a:pt x="23541" y="267"/>
                  <a:pt x="23495" y="284"/>
                  <a:pt x="23467" y="317"/>
                </a:cubicBezTo>
                <a:cubicBezTo>
                  <a:pt x="23327" y="480"/>
                  <a:pt x="23169" y="631"/>
                  <a:pt x="22991" y="769"/>
                </a:cubicBezTo>
                <a:cubicBezTo>
                  <a:pt x="22274" y="1328"/>
                  <a:pt x="21289" y="1670"/>
                  <a:pt x="20281" y="1764"/>
                </a:cubicBezTo>
                <a:cubicBezTo>
                  <a:pt x="20062" y="1784"/>
                  <a:pt x="19841" y="1794"/>
                  <a:pt x="19620" y="1794"/>
                </a:cubicBezTo>
                <a:cubicBezTo>
                  <a:pt x="18644" y="1794"/>
                  <a:pt x="17671" y="1601"/>
                  <a:pt x="16789" y="1286"/>
                </a:cubicBezTo>
                <a:cubicBezTo>
                  <a:pt x="15722" y="905"/>
                  <a:pt x="14754" y="349"/>
                  <a:pt x="13607" y="110"/>
                </a:cubicBezTo>
                <a:cubicBezTo>
                  <a:pt x="13266" y="40"/>
                  <a:pt x="12917" y="1"/>
                  <a:pt x="12572" y="1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5" name="Google Shape;395;p16"/>
          <p:cNvGrpSpPr/>
          <p:nvPr/>
        </p:nvGrpSpPr>
        <p:grpSpPr>
          <a:xfrm>
            <a:off x="1539904" y="862266"/>
            <a:ext cx="6063713" cy="3662083"/>
            <a:chOff x="5677150" y="460514"/>
            <a:chExt cx="675803" cy="826730"/>
          </a:xfrm>
        </p:grpSpPr>
        <p:sp>
          <p:nvSpPr>
            <p:cNvPr id="396" name="Google Shape;396;p16"/>
            <p:cNvSpPr/>
            <p:nvPr/>
          </p:nvSpPr>
          <p:spPr>
            <a:xfrm>
              <a:off x="5677150" y="460514"/>
              <a:ext cx="675803" cy="826730"/>
            </a:xfrm>
            <a:custGeom>
              <a:avLst/>
              <a:gdLst/>
              <a:ahLst/>
              <a:cxnLst/>
              <a:rect l="l" t="t" r="r" b="b"/>
              <a:pathLst>
                <a:path w="12748" h="15595" extrusionOk="0">
                  <a:moveTo>
                    <a:pt x="6151" y="195"/>
                  </a:moveTo>
                  <a:cubicBezTo>
                    <a:pt x="6218" y="195"/>
                    <a:pt x="6285" y="195"/>
                    <a:pt x="6352" y="195"/>
                  </a:cubicBezTo>
                  <a:cubicBezTo>
                    <a:pt x="8186" y="199"/>
                    <a:pt x="10024" y="201"/>
                    <a:pt x="11858" y="230"/>
                  </a:cubicBezTo>
                  <a:cubicBezTo>
                    <a:pt x="11845" y="240"/>
                    <a:pt x="11838" y="256"/>
                    <a:pt x="11838" y="278"/>
                  </a:cubicBezTo>
                  <a:cubicBezTo>
                    <a:pt x="11857" y="2636"/>
                    <a:pt x="11871" y="4995"/>
                    <a:pt x="11887" y="7353"/>
                  </a:cubicBezTo>
                  <a:cubicBezTo>
                    <a:pt x="11903" y="9687"/>
                    <a:pt x="11851" y="12033"/>
                    <a:pt x="11954" y="14364"/>
                  </a:cubicBezTo>
                  <a:cubicBezTo>
                    <a:pt x="10088" y="13366"/>
                    <a:pt x="8242" y="12312"/>
                    <a:pt x="6345" y="11377"/>
                  </a:cubicBezTo>
                  <a:cubicBezTo>
                    <a:pt x="6338" y="11374"/>
                    <a:pt x="6331" y="11372"/>
                    <a:pt x="6324" y="11372"/>
                  </a:cubicBezTo>
                  <a:cubicBezTo>
                    <a:pt x="6291" y="11372"/>
                    <a:pt x="6268" y="11406"/>
                    <a:pt x="6278" y="11434"/>
                  </a:cubicBezTo>
                  <a:cubicBezTo>
                    <a:pt x="6270" y="11434"/>
                    <a:pt x="6261" y="11437"/>
                    <a:pt x="6253" y="11440"/>
                  </a:cubicBezTo>
                  <a:cubicBezTo>
                    <a:pt x="4488" y="12273"/>
                    <a:pt x="2694" y="13048"/>
                    <a:pt x="921" y="13861"/>
                  </a:cubicBezTo>
                  <a:cubicBezTo>
                    <a:pt x="924" y="9315"/>
                    <a:pt x="924" y="4763"/>
                    <a:pt x="835" y="219"/>
                  </a:cubicBezTo>
                  <a:lnTo>
                    <a:pt x="835" y="219"/>
                  </a:lnTo>
                  <a:cubicBezTo>
                    <a:pt x="1127" y="221"/>
                    <a:pt x="1419" y="222"/>
                    <a:pt x="1712" y="222"/>
                  </a:cubicBezTo>
                  <a:cubicBezTo>
                    <a:pt x="3192" y="222"/>
                    <a:pt x="4672" y="195"/>
                    <a:pt x="6151" y="195"/>
                  </a:cubicBezTo>
                  <a:close/>
                  <a:moveTo>
                    <a:pt x="189" y="210"/>
                  </a:moveTo>
                  <a:cubicBezTo>
                    <a:pt x="381" y="213"/>
                    <a:pt x="572" y="216"/>
                    <a:pt x="765" y="218"/>
                  </a:cubicBezTo>
                  <a:cubicBezTo>
                    <a:pt x="712" y="4804"/>
                    <a:pt x="770" y="9396"/>
                    <a:pt x="810" y="13984"/>
                  </a:cubicBezTo>
                  <a:cubicBezTo>
                    <a:pt x="810" y="14024"/>
                    <a:pt x="845" y="14044"/>
                    <a:pt x="881" y="14044"/>
                  </a:cubicBezTo>
                  <a:cubicBezTo>
                    <a:pt x="916" y="14044"/>
                    <a:pt x="952" y="14024"/>
                    <a:pt x="952" y="13984"/>
                  </a:cubicBezTo>
                  <a:lnTo>
                    <a:pt x="952" y="13971"/>
                  </a:lnTo>
                  <a:cubicBezTo>
                    <a:pt x="2715" y="13211"/>
                    <a:pt x="4535" y="12371"/>
                    <a:pt x="6322" y="11545"/>
                  </a:cubicBezTo>
                  <a:cubicBezTo>
                    <a:pt x="6351" y="11532"/>
                    <a:pt x="6356" y="11508"/>
                    <a:pt x="6348" y="11486"/>
                  </a:cubicBezTo>
                  <a:lnTo>
                    <a:pt x="6348" y="11486"/>
                  </a:lnTo>
                  <a:cubicBezTo>
                    <a:pt x="8163" y="12536"/>
                    <a:pt x="10044" y="13482"/>
                    <a:pt x="11891" y="14472"/>
                  </a:cubicBezTo>
                  <a:cubicBezTo>
                    <a:pt x="11901" y="14477"/>
                    <a:pt x="11910" y="14479"/>
                    <a:pt x="11919" y="14479"/>
                  </a:cubicBezTo>
                  <a:cubicBezTo>
                    <a:pt x="11938" y="14479"/>
                    <a:pt x="11955" y="14470"/>
                    <a:pt x="11967" y="14456"/>
                  </a:cubicBezTo>
                  <a:cubicBezTo>
                    <a:pt x="11974" y="14463"/>
                    <a:pt x="11984" y="14467"/>
                    <a:pt x="11994" y="14467"/>
                  </a:cubicBezTo>
                  <a:cubicBezTo>
                    <a:pt x="12013" y="14467"/>
                    <a:pt x="12031" y="14454"/>
                    <a:pt x="12032" y="14429"/>
                  </a:cubicBezTo>
                  <a:cubicBezTo>
                    <a:pt x="12108" y="12076"/>
                    <a:pt x="12027" y="9708"/>
                    <a:pt x="12014" y="7353"/>
                  </a:cubicBezTo>
                  <a:cubicBezTo>
                    <a:pt x="12001" y="4995"/>
                    <a:pt x="11984" y="2635"/>
                    <a:pt x="11974" y="278"/>
                  </a:cubicBezTo>
                  <a:cubicBezTo>
                    <a:pt x="11974" y="257"/>
                    <a:pt x="11966" y="242"/>
                    <a:pt x="11955" y="231"/>
                  </a:cubicBezTo>
                  <a:lnTo>
                    <a:pt x="11955" y="231"/>
                  </a:lnTo>
                  <a:cubicBezTo>
                    <a:pt x="12129" y="234"/>
                    <a:pt x="12303" y="236"/>
                    <a:pt x="12477" y="239"/>
                  </a:cubicBezTo>
                  <a:cubicBezTo>
                    <a:pt x="12539" y="2733"/>
                    <a:pt x="12582" y="5227"/>
                    <a:pt x="12558" y="7721"/>
                  </a:cubicBezTo>
                  <a:cubicBezTo>
                    <a:pt x="12546" y="8949"/>
                    <a:pt x="12545" y="10177"/>
                    <a:pt x="12542" y="11406"/>
                  </a:cubicBezTo>
                  <a:cubicBezTo>
                    <a:pt x="12537" y="12659"/>
                    <a:pt x="12458" y="13942"/>
                    <a:pt x="12556" y="15193"/>
                  </a:cubicBezTo>
                  <a:cubicBezTo>
                    <a:pt x="12553" y="15197"/>
                    <a:pt x="12550" y="15202"/>
                    <a:pt x="12548" y="15207"/>
                  </a:cubicBezTo>
                  <a:cubicBezTo>
                    <a:pt x="12531" y="15248"/>
                    <a:pt x="12544" y="15296"/>
                    <a:pt x="12544" y="15338"/>
                  </a:cubicBezTo>
                  <a:cubicBezTo>
                    <a:pt x="12544" y="15374"/>
                    <a:pt x="12539" y="15409"/>
                    <a:pt x="12535" y="15442"/>
                  </a:cubicBezTo>
                  <a:cubicBezTo>
                    <a:pt x="11424" y="14918"/>
                    <a:pt x="10314" y="14392"/>
                    <a:pt x="9213" y="13848"/>
                  </a:cubicBezTo>
                  <a:cubicBezTo>
                    <a:pt x="8673" y="13582"/>
                    <a:pt x="8134" y="13312"/>
                    <a:pt x="7596" y="13039"/>
                  </a:cubicBezTo>
                  <a:cubicBezTo>
                    <a:pt x="7186" y="12831"/>
                    <a:pt x="6723" y="12518"/>
                    <a:pt x="6251" y="12493"/>
                  </a:cubicBezTo>
                  <a:cubicBezTo>
                    <a:pt x="6250" y="12493"/>
                    <a:pt x="6249" y="12493"/>
                    <a:pt x="6249" y="12493"/>
                  </a:cubicBezTo>
                  <a:cubicBezTo>
                    <a:pt x="6238" y="12493"/>
                    <a:pt x="6231" y="12498"/>
                    <a:pt x="6226" y="12505"/>
                  </a:cubicBezTo>
                  <a:cubicBezTo>
                    <a:pt x="6218" y="12503"/>
                    <a:pt x="6210" y="12502"/>
                    <a:pt x="6201" y="12502"/>
                  </a:cubicBezTo>
                  <a:cubicBezTo>
                    <a:pt x="6190" y="12502"/>
                    <a:pt x="6177" y="12504"/>
                    <a:pt x="6165" y="12511"/>
                  </a:cubicBezTo>
                  <a:cubicBezTo>
                    <a:pt x="4198" y="13498"/>
                    <a:pt x="2163" y="14274"/>
                    <a:pt x="132" y="15113"/>
                  </a:cubicBezTo>
                  <a:lnTo>
                    <a:pt x="131" y="15113"/>
                  </a:lnTo>
                  <a:cubicBezTo>
                    <a:pt x="198" y="13891"/>
                    <a:pt x="165" y="12657"/>
                    <a:pt x="169" y="11434"/>
                  </a:cubicBezTo>
                  <a:cubicBezTo>
                    <a:pt x="172" y="10188"/>
                    <a:pt x="170" y="8942"/>
                    <a:pt x="176" y="7698"/>
                  </a:cubicBezTo>
                  <a:cubicBezTo>
                    <a:pt x="189" y="5207"/>
                    <a:pt x="189" y="2715"/>
                    <a:pt x="192" y="225"/>
                  </a:cubicBezTo>
                  <a:cubicBezTo>
                    <a:pt x="192" y="220"/>
                    <a:pt x="190" y="216"/>
                    <a:pt x="189" y="210"/>
                  </a:cubicBezTo>
                  <a:close/>
                  <a:moveTo>
                    <a:pt x="4658" y="1"/>
                  </a:moveTo>
                  <a:cubicBezTo>
                    <a:pt x="3153" y="1"/>
                    <a:pt x="1649" y="26"/>
                    <a:pt x="148" y="95"/>
                  </a:cubicBezTo>
                  <a:cubicBezTo>
                    <a:pt x="110" y="98"/>
                    <a:pt x="91" y="130"/>
                    <a:pt x="94" y="160"/>
                  </a:cubicBezTo>
                  <a:cubicBezTo>
                    <a:pt x="68" y="169"/>
                    <a:pt x="47" y="190"/>
                    <a:pt x="47" y="226"/>
                  </a:cubicBezTo>
                  <a:cubicBezTo>
                    <a:pt x="44" y="2716"/>
                    <a:pt x="36" y="5207"/>
                    <a:pt x="42" y="7698"/>
                  </a:cubicBezTo>
                  <a:cubicBezTo>
                    <a:pt x="45" y="8917"/>
                    <a:pt x="39" y="10136"/>
                    <a:pt x="39" y="11355"/>
                  </a:cubicBezTo>
                  <a:cubicBezTo>
                    <a:pt x="39" y="12623"/>
                    <a:pt x="1" y="13904"/>
                    <a:pt x="68" y="15170"/>
                  </a:cubicBezTo>
                  <a:cubicBezTo>
                    <a:pt x="69" y="15189"/>
                    <a:pt x="84" y="15199"/>
                    <a:pt x="99" y="15199"/>
                  </a:cubicBezTo>
                  <a:cubicBezTo>
                    <a:pt x="101" y="15199"/>
                    <a:pt x="104" y="15199"/>
                    <a:pt x="106" y="15198"/>
                  </a:cubicBezTo>
                  <a:cubicBezTo>
                    <a:pt x="114" y="15210"/>
                    <a:pt x="127" y="15220"/>
                    <a:pt x="144" y="15220"/>
                  </a:cubicBezTo>
                  <a:cubicBezTo>
                    <a:pt x="149" y="15220"/>
                    <a:pt x="155" y="15219"/>
                    <a:pt x="161" y="15217"/>
                  </a:cubicBezTo>
                  <a:cubicBezTo>
                    <a:pt x="2256" y="14587"/>
                    <a:pt x="4297" y="13628"/>
                    <a:pt x="6248" y="12653"/>
                  </a:cubicBezTo>
                  <a:cubicBezTo>
                    <a:pt x="6277" y="12639"/>
                    <a:pt x="6289" y="12613"/>
                    <a:pt x="6289" y="12590"/>
                  </a:cubicBezTo>
                  <a:cubicBezTo>
                    <a:pt x="6734" y="12822"/>
                    <a:pt x="7210" y="13014"/>
                    <a:pt x="7658" y="13244"/>
                  </a:cubicBezTo>
                  <a:cubicBezTo>
                    <a:pt x="8195" y="13520"/>
                    <a:pt x="8733" y="13791"/>
                    <a:pt x="9272" y="14059"/>
                  </a:cubicBezTo>
                  <a:cubicBezTo>
                    <a:pt x="10328" y="14583"/>
                    <a:pt x="11389" y="15096"/>
                    <a:pt x="12460" y="15586"/>
                  </a:cubicBezTo>
                  <a:cubicBezTo>
                    <a:pt x="12473" y="15592"/>
                    <a:pt x="12485" y="15594"/>
                    <a:pt x="12496" y="15594"/>
                  </a:cubicBezTo>
                  <a:cubicBezTo>
                    <a:pt x="12531" y="15594"/>
                    <a:pt x="12561" y="15570"/>
                    <a:pt x="12575" y="15541"/>
                  </a:cubicBezTo>
                  <a:cubicBezTo>
                    <a:pt x="12579" y="15542"/>
                    <a:pt x="12583" y="15543"/>
                    <a:pt x="12587" y="15543"/>
                  </a:cubicBezTo>
                  <a:cubicBezTo>
                    <a:pt x="12602" y="15543"/>
                    <a:pt x="12615" y="15536"/>
                    <a:pt x="12624" y="15516"/>
                  </a:cubicBezTo>
                  <a:cubicBezTo>
                    <a:pt x="12648" y="15465"/>
                    <a:pt x="12662" y="15413"/>
                    <a:pt x="12671" y="15356"/>
                  </a:cubicBezTo>
                  <a:cubicBezTo>
                    <a:pt x="12679" y="15302"/>
                    <a:pt x="12690" y="15241"/>
                    <a:pt x="12658" y="15193"/>
                  </a:cubicBezTo>
                  <a:cubicBezTo>
                    <a:pt x="12655" y="15188"/>
                    <a:pt x="12650" y="15182"/>
                    <a:pt x="12646" y="15179"/>
                  </a:cubicBezTo>
                  <a:cubicBezTo>
                    <a:pt x="12748" y="13959"/>
                    <a:pt x="12679" y="12709"/>
                    <a:pt x="12684" y="11486"/>
                  </a:cubicBezTo>
                  <a:cubicBezTo>
                    <a:pt x="12687" y="10231"/>
                    <a:pt x="12697" y="8976"/>
                    <a:pt x="12690" y="7721"/>
                  </a:cubicBezTo>
                  <a:cubicBezTo>
                    <a:pt x="12676" y="5223"/>
                    <a:pt x="12739" y="2724"/>
                    <a:pt x="12648" y="226"/>
                  </a:cubicBezTo>
                  <a:cubicBezTo>
                    <a:pt x="12647" y="189"/>
                    <a:pt x="12626" y="165"/>
                    <a:pt x="12600" y="153"/>
                  </a:cubicBezTo>
                  <a:cubicBezTo>
                    <a:pt x="12592" y="137"/>
                    <a:pt x="12577" y="124"/>
                    <a:pt x="12552" y="124"/>
                  </a:cubicBezTo>
                  <a:cubicBezTo>
                    <a:pt x="9927" y="77"/>
                    <a:pt x="7291" y="1"/>
                    <a:pt x="465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6"/>
            <p:cNvSpPr/>
            <p:nvPr/>
          </p:nvSpPr>
          <p:spPr>
            <a:xfrm>
              <a:off x="5684148" y="471647"/>
              <a:ext cx="660059" cy="807486"/>
            </a:xfrm>
            <a:custGeom>
              <a:avLst/>
              <a:gdLst/>
              <a:ahLst/>
              <a:cxnLst/>
              <a:rect l="l" t="t" r="r" b="b"/>
              <a:pathLst>
                <a:path w="12451" h="15232" extrusionOk="0">
                  <a:moveTo>
                    <a:pt x="58" y="0"/>
                  </a:moveTo>
                  <a:cubicBezTo>
                    <a:pt x="58" y="7"/>
                    <a:pt x="60" y="10"/>
                    <a:pt x="60" y="16"/>
                  </a:cubicBezTo>
                  <a:cubicBezTo>
                    <a:pt x="57" y="2506"/>
                    <a:pt x="58" y="4997"/>
                    <a:pt x="45" y="7488"/>
                  </a:cubicBezTo>
                  <a:cubicBezTo>
                    <a:pt x="39" y="8732"/>
                    <a:pt x="40" y="9978"/>
                    <a:pt x="37" y="11224"/>
                  </a:cubicBezTo>
                  <a:cubicBezTo>
                    <a:pt x="33" y="12447"/>
                    <a:pt x="66" y="13681"/>
                    <a:pt x="0" y="14903"/>
                  </a:cubicBezTo>
                  <a:cubicBezTo>
                    <a:pt x="2031" y="14064"/>
                    <a:pt x="4066" y="13288"/>
                    <a:pt x="6034" y="12301"/>
                  </a:cubicBezTo>
                  <a:cubicBezTo>
                    <a:pt x="6046" y="12294"/>
                    <a:pt x="6058" y="12292"/>
                    <a:pt x="6070" y="12292"/>
                  </a:cubicBezTo>
                  <a:cubicBezTo>
                    <a:pt x="6078" y="12292"/>
                    <a:pt x="6086" y="12293"/>
                    <a:pt x="6094" y="12295"/>
                  </a:cubicBezTo>
                  <a:cubicBezTo>
                    <a:pt x="6099" y="12288"/>
                    <a:pt x="6106" y="12283"/>
                    <a:pt x="6117" y="12283"/>
                  </a:cubicBezTo>
                  <a:cubicBezTo>
                    <a:pt x="6117" y="12283"/>
                    <a:pt x="6118" y="12283"/>
                    <a:pt x="6119" y="12283"/>
                  </a:cubicBezTo>
                  <a:cubicBezTo>
                    <a:pt x="6591" y="12308"/>
                    <a:pt x="7054" y="12621"/>
                    <a:pt x="7466" y="12829"/>
                  </a:cubicBezTo>
                  <a:cubicBezTo>
                    <a:pt x="8003" y="13102"/>
                    <a:pt x="8541" y="13372"/>
                    <a:pt x="9081" y="13639"/>
                  </a:cubicBezTo>
                  <a:cubicBezTo>
                    <a:pt x="10182" y="14183"/>
                    <a:pt x="11292" y="14708"/>
                    <a:pt x="12403" y="15232"/>
                  </a:cubicBezTo>
                  <a:cubicBezTo>
                    <a:pt x="12407" y="15199"/>
                    <a:pt x="12412" y="15165"/>
                    <a:pt x="12412" y="15129"/>
                  </a:cubicBezTo>
                  <a:cubicBezTo>
                    <a:pt x="12412" y="15086"/>
                    <a:pt x="12399" y="15039"/>
                    <a:pt x="12416" y="14997"/>
                  </a:cubicBezTo>
                  <a:cubicBezTo>
                    <a:pt x="12418" y="14992"/>
                    <a:pt x="12421" y="14987"/>
                    <a:pt x="12424" y="14983"/>
                  </a:cubicBezTo>
                  <a:cubicBezTo>
                    <a:pt x="12327" y="13732"/>
                    <a:pt x="12405" y="12449"/>
                    <a:pt x="12410" y="11196"/>
                  </a:cubicBezTo>
                  <a:cubicBezTo>
                    <a:pt x="12413" y="9967"/>
                    <a:pt x="12414" y="8739"/>
                    <a:pt x="12426" y="7511"/>
                  </a:cubicBezTo>
                  <a:cubicBezTo>
                    <a:pt x="12450" y="5017"/>
                    <a:pt x="12407" y="2523"/>
                    <a:pt x="12345" y="29"/>
                  </a:cubicBezTo>
                  <a:cubicBezTo>
                    <a:pt x="12171" y="26"/>
                    <a:pt x="11997" y="24"/>
                    <a:pt x="11823" y="21"/>
                  </a:cubicBezTo>
                  <a:lnTo>
                    <a:pt x="11823" y="21"/>
                  </a:lnTo>
                  <a:cubicBezTo>
                    <a:pt x="11835" y="32"/>
                    <a:pt x="11842" y="47"/>
                    <a:pt x="11842" y="68"/>
                  </a:cubicBezTo>
                  <a:cubicBezTo>
                    <a:pt x="11852" y="2426"/>
                    <a:pt x="11869" y="4785"/>
                    <a:pt x="11882" y="7144"/>
                  </a:cubicBezTo>
                  <a:cubicBezTo>
                    <a:pt x="11896" y="9498"/>
                    <a:pt x="11976" y="11867"/>
                    <a:pt x="11900" y="14219"/>
                  </a:cubicBezTo>
                  <a:cubicBezTo>
                    <a:pt x="11899" y="14244"/>
                    <a:pt x="11881" y="14257"/>
                    <a:pt x="11863" y="14257"/>
                  </a:cubicBezTo>
                  <a:cubicBezTo>
                    <a:pt x="11853" y="14257"/>
                    <a:pt x="11843" y="14253"/>
                    <a:pt x="11835" y="14246"/>
                  </a:cubicBezTo>
                  <a:cubicBezTo>
                    <a:pt x="11823" y="14260"/>
                    <a:pt x="11807" y="14270"/>
                    <a:pt x="11788" y="14270"/>
                  </a:cubicBezTo>
                  <a:cubicBezTo>
                    <a:pt x="11779" y="14270"/>
                    <a:pt x="11769" y="14267"/>
                    <a:pt x="11759" y="14262"/>
                  </a:cubicBezTo>
                  <a:cubicBezTo>
                    <a:pt x="9912" y="13272"/>
                    <a:pt x="8031" y="12326"/>
                    <a:pt x="6217" y="11276"/>
                  </a:cubicBezTo>
                  <a:lnTo>
                    <a:pt x="6217" y="11276"/>
                  </a:lnTo>
                  <a:cubicBezTo>
                    <a:pt x="6224" y="11298"/>
                    <a:pt x="6219" y="11323"/>
                    <a:pt x="6191" y="11336"/>
                  </a:cubicBezTo>
                  <a:cubicBezTo>
                    <a:pt x="4403" y="12161"/>
                    <a:pt x="2583" y="13002"/>
                    <a:pt x="820" y="13761"/>
                  </a:cubicBezTo>
                  <a:lnTo>
                    <a:pt x="820" y="13774"/>
                  </a:lnTo>
                  <a:cubicBezTo>
                    <a:pt x="820" y="13814"/>
                    <a:pt x="784" y="13834"/>
                    <a:pt x="749" y="13834"/>
                  </a:cubicBezTo>
                  <a:cubicBezTo>
                    <a:pt x="713" y="13834"/>
                    <a:pt x="678" y="13814"/>
                    <a:pt x="678" y="13774"/>
                  </a:cubicBezTo>
                  <a:cubicBezTo>
                    <a:pt x="638" y="9186"/>
                    <a:pt x="580" y="4594"/>
                    <a:pt x="634" y="8"/>
                  </a:cubicBezTo>
                  <a:cubicBezTo>
                    <a:pt x="442" y="7"/>
                    <a:pt x="249" y="3"/>
                    <a:pt x="58" y="0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6"/>
            <p:cNvSpPr/>
            <p:nvPr/>
          </p:nvSpPr>
          <p:spPr>
            <a:xfrm>
              <a:off x="5721415" y="470851"/>
              <a:ext cx="589393" cy="751187"/>
            </a:xfrm>
            <a:custGeom>
              <a:avLst/>
              <a:gdLst/>
              <a:ahLst/>
              <a:cxnLst/>
              <a:rect l="l" t="t" r="r" b="b"/>
              <a:pathLst>
                <a:path w="11118" h="14170" extrusionOk="0">
                  <a:moveTo>
                    <a:pt x="5316" y="0"/>
                  </a:moveTo>
                  <a:cubicBezTo>
                    <a:pt x="3837" y="0"/>
                    <a:pt x="2357" y="27"/>
                    <a:pt x="877" y="27"/>
                  </a:cubicBezTo>
                  <a:cubicBezTo>
                    <a:pt x="584" y="27"/>
                    <a:pt x="292" y="26"/>
                    <a:pt x="0" y="24"/>
                  </a:cubicBezTo>
                  <a:lnTo>
                    <a:pt x="0" y="24"/>
                  </a:lnTo>
                  <a:cubicBezTo>
                    <a:pt x="89" y="4568"/>
                    <a:pt x="89" y="9120"/>
                    <a:pt x="86" y="13666"/>
                  </a:cubicBezTo>
                  <a:cubicBezTo>
                    <a:pt x="1859" y="12853"/>
                    <a:pt x="3653" y="12077"/>
                    <a:pt x="5418" y="11245"/>
                  </a:cubicBezTo>
                  <a:cubicBezTo>
                    <a:pt x="5426" y="11241"/>
                    <a:pt x="5435" y="11239"/>
                    <a:pt x="5443" y="11239"/>
                  </a:cubicBezTo>
                  <a:cubicBezTo>
                    <a:pt x="5433" y="11211"/>
                    <a:pt x="5456" y="11177"/>
                    <a:pt x="5489" y="11177"/>
                  </a:cubicBezTo>
                  <a:cubicBezTo>
                    <a:pt x="5496" y="11177"/>
                    <a:pt x="5503" y="11179"/>
                    <a:pt x="5510" y="11182"/>
                  </a:cubicBezTo>
                  <a:cubicBezTo>
                    <a:pt x="7407" y="12117"/>
                    <a:pt x="9253" y="13171"/>
                    <a:pt x="11118" y="14169"/>
                  </a:cubicBezTo>
                  <a:cubicBezTo>
                    <a:pt x="11016" y="11838"/>
                    <a:pt x="11067" y="9492"/>
                    <a:pt x="11051" y="7158"/>
                  </a:cubicBezTo>
                  <a:cubicBezTo>
                    <a:pt x="11035" y="4800"/>
                    <a:pt x="11022" y="2441"/>
                    <a:pt x="11003" y="83"/>
                  </a:cubicBezTo>
                  <a:cubicBezTo>
                    <a:pt x="11003" y="61"/>
                    <a:pt x="11010" y="45"/>
                    <a:pt x="11023" y="35"/>
                  </a:cubicBezTo>
                  <a:cubicBezTo>
                    <a:pt x="9189" y="6"/>
                    <a:pt x="7351" y="4"/>
                    <a:pt x="5517" y="0"/>
                  </a:cubicBezTo>
                  <a:cubicBezTo>
                    <a:pt x="5450" y="0"/>
                    <a:pt x="5383" y="0"/>
                    <a:pt x="5316" y="0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9" name="Google Shape;399;p16"/>
          <p:cNvSpPr txBox="1">
            <a:spLocks noGrp="1"/>
          </p:cNvSpPr>
          <p:nvPr>
            <p:ph type="subTitle" idx="1"/>
          </p:nvPr>
        </p:nvSpPr>
        <p:spPr>
          <a:xfrm flipH="1">
            <a:off x="2649475" y="2513525"/>
            <a:ext cx="3845100" cy="8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loria Hallelujah"/>
              <a:buNone/>
              <a:defRPr sz="16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0" name="Google Shape;400;p16"/>
          <p:cNvSpPr/>
          <p:nvPr/>
        </p:nvSpPr>
        <p:spPr>
          <a:xfrm>
            <a:off x="433397" y="3873365"/>
            <a:ext cx="559652" cy="537631"/>
          </a:xfrm>
          <a:custGeom>
            <a:avLst/>
            <a:gdLst/>
            <a:ahLst/>
            <a:cxnLst/>
            <a:rect l="l" t="t" r="r" b="b"/>
            <a:pathLst>
              <a:path w="3941" h="3786" extrusionOk="0">
                <a:moveTo>
                  <a:pt x="2590" y="410"/>
                </a:moveTo>
                <a:cubicBezTo>
                  <a:pt x="2599" y="410"/>
                  <a:pt x="2603" y="418"/>
                  <a:pt x="2606" y="432"/>
                </a:cubicBezTo>
                <a:cubicBezTo>
                  <a:pt x="2612" y="467"/>
                  <a:pt x="2609" y="510"/>
                  <a:pt x="2601" y="528"/>
                </a:cubicBezTo>
                <a:cubicBezTo>
                  <a:pt x="2592" y="547"/>
                  <a:pt x="2589" y="613"/>
                  <a:pt x="2594" y="677"/>
                </a:cubicBezTo>
                <a:cubicBezTo>
                  <a:pt x="2599" y="740"/>
                  <a:pt x="2591" y="856"/>
                  <a:pt x="2574" y="935"/>
                </a:cubicBezTo>
                <a:cubicBezTo>
                  <a:pt x="2558" y="1013"/>
                  <a:pt x="2555" y="1111"/>
                  <a:pt x="2567" y="1154"/>
                </a:cubicBezTo>
                <a:cubicBezTo>
                  <a:pt x="2590" y="1227"/>
                  <a:pt x="2599" y="1232"/>
                  <a:pt x="2755" y="1262"/>
                </a:cubicBezTo>
                <a:cubicBezTo>
                  <a:pt x="2846" y="1279"/>
                  <a:pt x="2956" y="1305"/>
                  <a:pt x="3003" y="1321"/>
                </a:cubicBezTo>
                <a:cubicBezTo>
                  <a:pt x="3049" y="1335"/>
                  <a:pt x="3174" y="1360"/>
                  <a:pt x="3279" y="1375"/>
                </a:cubicBezTo>
                <a:cubicBezTo>
                  <a:pt x="3533" y="1411"/>
                  <a:pt x="3610" y="1431"/>
                  <a:pt x="3598" y="1454"/>
                </a:cubicBezTo>
                <a:cubicBezTo>
                  <a:pt x="3593" y="1466"/>
                  <a:pt x="3377" y="1549"/>
                  <a:pt x="3120" y="1639"/>
                </a:cubicBezTo>
                <a:cubicBezTo>
                  <a:pt x="2601" y="1819"/>
                  <a:pt x="2539" y="1873"/>
                  <a:pt x="2695" y="2002"/>
                </a:cubicBezTo>
                <a:cubicBezTo>
                  <a:pt x="2742" y="2041"/>
                  <a:pt x="2909" y="2204"/>
                  <a:pt x="3069" y="2369"/>
                </a:cubicBezTo>
                <a:lnTo>
                  <a:pt x="3359" y="2666"/>
                </a:lnTo>
                <a:lnTo>
                  <a:pt x="3237" y="2646"/>
                </a:lnTo>
                <a:cubicBezTo>
                  <a:pt x="3170" y="2636"/>
                  <a:pt x="2955" y="2593"/>
                  <a:pt x="2758" y="2550"/>
                </a:cubicBezTo>
                <a:cubicBezTo>
                  <a:pt x="2592" y="2515"/>
                  <a:pt x="2484" y="2498"/>
                  <a:pt x="2423" y="2498"/>
                </a:cubicBezTo>
                <a:cubicBezTo>
                  <a:pt x="2392" y="2498"/>
                  <a:pt x="2373" y="2502"/>
                  <a:pt x="2364" y="2511"/>
                </a:cubicBezTo>
                <a:cubicBezTo>
                  <a:pt x="2345" y="2532"/>
                  <a:pt x="2330" y="2622"/>
                  <a:pt x="2331" y="2713"/>
                </a:cubicBezTo>
                <a:cubicBezTo>
                  <a:pt x="2332" y="2803"/>
                  <a:pt x="2323" y="2954"/>
                  <a:pt x="2309" y="3050"/>
                </a:cubicBezTo>
                <a:cubicBezTo>
                  <a:pt x="2295" y="3145"/>
                  <a:pt x="2289" y="3245"/>
                  <a:pt x="2294" y="3270"/>
                </a:cubicBezTo>
                <a:cubicBezTo>
                  <a:pt x="2300" y="3297"/>
                  <a:pt x="2297" y="3309"/>
                  <a:pt x="2290" y="3309"/>
                </a:cubicBezTo>
                <a:cubicBezTo>
                  <a:pt x="2276" y="3309"/>
                  <a:pt x="2243" y="3265"/>
                  <a:pt x="2216" y="3199"/>
                </a:cubicBezTo>
                <a:cubicBezTo>
                  <a:pt x="2196" y="3147"/>
                  <a:pt x="2135" y="3007"/>
                  <a:pt x="2082" y="2891"/>
                </a:cubicBezTo>
                <a:cubicBezTo>
                  <a:pt x="2030" y="2774"/>
                  <a:pt x="1974" y="2644"/>
                  <a:pt x="1961" y="2606"/>
                </a:cubicBezTo>
                <a:cubicBezTo>
                  <a:pt x="1941" y="2548"/>
                  <a:pt x="1920" y="2534"/>
                  <a:pt x="1854" y="2532"/>
                </a:cubicBezTo>
                <a:cubicBezTo>
                  <a:pt x="1853" y="2532"/>
                  <a:pt x="1853" y="2532"/>
                  <a:pt x="1853" y="2532"/>
                </a:cubicBezTo>
                <a:cubicBezTo>
                  <a:pt x="1777" y="2532"/>
                  <a:pt x="1468" y="2664"/>
                  <a:pt x="1272" y="2783"/>
                </a:cubicBezTo>
                <a:cubicBezTo>
                  <a:pt x="1229" y="2809"/>
                  <a:pt x="1147" y="2851"/>
                  <a:pt x="1092" y="2876"/>
                </a:cubicBezTo>
                <a:lnTo>
                  <a:pt x="992" y="2922"/>
                </a:lnTo>
                <a:lnTo>
                  <a:pt x="1194" y="2531"/>
                </a:lnTo>
                <a:cubicBezTo>
                  <a:pt x="1347" y="2231"/>
                  <a:pt x="1391" y="2125"/>
                  <a:pt x="1381" y="2077"/>
                </a:cubicBezTo>
                <a:cubicBezTo>
                  <a:pt x="1368" y="2025"/>
                  <a:pt x="1317" y="1996"/>
                  <a:pt x="1044" y="1880"/>
                </a:cubicBezTo>
                <a:cubicBezTo>
                  <a:pt x="866" y="1804"/>
                  <a:pt x="659" y="1728"/>
                  <a:pt x="581" y="1706"/>
                </a:cubicBezTo>
                <a:cubicBezTo>
                  <a:pt x="501" y="1685"/>
                  <a:pt x="442" y="1665"/>
                  <a:pt x="444" y="1659"/>
                </a:cubicBezTo>
                <a:cubicBezTo>
                  <a:pt x="447" y="1654"/>
                  <a:pt x="521" y="1645"/>
                  <a:pt x="614" y="1640"/>
                </a:cubicBezTo>
                <a:cubicBezTo>
                  <a:pt x="705" y="1635"/>
                  <a:pt x="829" y="1620"/>
                  <a:pt x="896" y="1607"/>
                </a:cubicBezTo>
                <a:cubicBezTo>
                  <a:pt x="960" y="1595"/>
                  <a:pt x="1127" y="1580"/>
                  <a:pt x="1264" y="1575"/>
                </a:cubicBezTo>
                <a:cubicBezTo>
                  <a:pt x="1550" y="1564"/>
                  <a:pt x="1602" y="1522"/>
                  <a:pt x="1540" y="1348"/>
                </a:cubicBezTo>
                <a:cubicBezTo>
                  <a:pt x="1517" y="1285"/>
                  <a:pt x="1481" y="1150"/>
                  <a:pt x="1459" y="1046"/>
                </a:cubicBezTo>
                <a:cubicBezTo>
                  <a:pt x="1436" y="942"/>
                  <a:pt x="1405" y="815"/>
                  <a:pt x="1389" y="762"/>
                </a:cubicBezTo>
                <a:cubicBezTo>
                  <a:pt x="1366" y="682"/>
                  <a:pt x="1362" y="642"/>
                  <a:pt x="1378" y="642"/>
                </a:cubicBezTo>
                <a:cubicBezTo>
                  <a:pt x="1392" y="642"/>
                  <a:pt x="1422" y="675"/>
                  <a:pt x="1466" y="740"/>
                </a:cubicBezTo>
                <a:cubicBezTo>
                  <a:pt x="1555" y="874"/>
                  <a:pt x="1817" y="1083"/>
                  <a:pt x="1904" y="1091"/>
                </a:cubicBezTo>
                <a:cubicBezTo>
                  <a:pt x="1905" y="1091"/>
                  <a:pt x="1906" y="1091"/>
                  <a:pt x="1907" y="1091"/>
                </a:cubicBezTo>
                <a:cubicBezTo>
                  <a:pt x="1934" y="1091"/>
                  <a:pt x="1978" y="1064"/>
                  <a:pt x="2004" y="1030"/>
                </a:cubicBezTo>
                <a:cubicBezTo>
                  <a:pt x="2033" y="995"/>
                  <a:pt x="2177" y="832"/>
                  <a:pt x="2326" y="667"/>
                </a:cubicBezTo>
                <a:cubicBezTo>
                  <a:pt x="2496" y="478"/>
                  <a:pt x="2563" y="410"/>
                  <a:pt x="2590" y="410"/>
                </a:cubicBezTo>
                <a:close/>
                <a:moveTo>
                  <a:pt x="2709" y="0"/>
                </a:moveTo>
                <a:cubicBezTo>
                  <a:pt x="2682" y="0"/>
                  <a:pt x="2652" y="9"/>
                  <a:pt x="2622" y="27"/>
                </a:cubicBezTo>
                <a:cubicBezTo>
                  <a:pt x="2580" y="52"/>
                  <a:pt x="2547" y="89"/>
                  <a:pt x="2550" y="107"/>
                </a:cubicBezTo>
                <a:cubicBezTo>
                  <a:pt x="2552" y="126"/>
                  <a:pt x="2468" y="241"/>
                  <a:pt x="2365" y="360"/>
                </a:cubicBezTo>
                <a:cubicBezTo>
                  <a:pt x="2262" y="480"/>
                  <a:pt x="2174" y="588"/>
                  <a:pt x="2171" y="597"/>
                </a:cubicBezTo>
                <a:cubicBezTo>
                  <a:pt x="2168" y="607"/>
                  <a:pt x="2146" y="631"/>
                  <a:pt x="2122" y="652"/>
                </a:cubicBezTo>
                <a:cubicBezTo>
                  <a:pt x="2098" y="672"/>
                  <a:pt x="2039" y="733"/>
                  <a:pt x="1989" y="790"/>
                </a:cubicBezTo>
                <a:cubicBezTo>
                  <a:pt x="1939" y="846"/>
                  <a:pt x="1914" y="869"/>
                  <a:pt x="1886" y="869"/>
                </a:cubicBezTo>
                <a:cubicBezTo>
                  <a:pt x="1868" y="869"/>
                  <a:pt x="1850" y="860"/>
                  <a:pt x="1824" y="844"/>
                </a:cubicBezTo>
                <a:cubicBezTo>
                  <a:pt x="1782" y="818"/>
                  <a:pt x="1694" y="726"/>
                  <a:pt x="1626" y="635"/>
                </a:cubicBezTo>
                <a:cubicBezTo>
                  <a:pt x="1442" y="390"/>
                  <a:pt x="1245" y="223"/>
                  <a:pt x="1149" y="223"/>
                </a:cubicBezTo>
                <a:cubicBezTo>
                  <a:pt x="1133" y="223"/>
                  <a:pt x="1120" y="228"/>
                  <a:pt x="1110" y="237"/>
                </a:cubicBezTo>
                <a:cubicBezTo>
                  <a:pt x="1064" y="282"/>
                  <a:pt x="1073" y="379"/>
                  <a:pt x="1140" y="584"/>
                </a:cubicBezTo>
                <a:cubicBezTo>
                  <a:pt x="1172" y="680"/>
                  <a:pt x="1214" y="830"/>
                  <a:pt x="1232" y="915"/>
                </a:cubicBezTo>
                <a:cubicBezTo>
                  <a:pt x="1250" y="1000"/>
                  <a:pt x="1281" y="1139"/>
                  <a:pt x="1299" y="1225"/>
                </a:cubicBezTo>
                <a:cubicBezTo>
                  <a:pt x="1320" y="1320"/>
                  <a:pt x="1320" y="1376"/>
                  <a:pt x="1298" y="1376"/>
                </a:cubicBezTo>
                <a:cubicBezTo>
                  <a:pt x="1298" y="1376"/>
                  <a:pt x="1298" y="1376"/>
                  <a:pt x="1297" y="1376"/>
                </a:cubicBezTo>
                <a:cubicBezTo>
                  <a:pt x="1292" y="1376"/>
                  <a:pt x="1286" y="1375"/>
                  <a:pt x="1277" y="1375"/>
                </a:cubicBezTo>
                <a:cubicBezTo>
                  <a:pt x="1133" y="1375"/>
                  <a:pt x="477" y="1451"/>
                  <a:pt x="286" y="1491"/>
                </a:cubicBezTo>
                <a:cubicBezTo>
                  <a:pt x="107" y="1529"/>
                  <a:pt x="61" y="1551"/>
                  <a:pt x="30" y="1616"/>
                </a:cubicBezTo>
                <a:cubicBezTo>
                  <a:pt x="0" y="1678"/>
                  <a:pt x="5" y="1706"/>
                  <a:pt x="52" y="1745"/>
                </a:cubicBezTo>
                <a:cubicBezTo>
                  <a:pt x="84" y="1772"/>
                  <a:pt x="151" y="1797"/>
                  <a:pt x="200" y="1800"/>
                </a:cubicBezTo>
                <a:cubicBezTo>
                  <a:pt x="291" y="1807"/>
                  <a:pt x="952" y="2025"/>
                  <a:pt x="1105" y="2098"/>
                </a:cubicBezTo>
                <a:lnTo>
                  <a:pt x="1188" y="2138"/>
                </a:lnTo>
                <a:lnTo>
                  <a:pt x="1040" y="2445"/>
                </a:lnTo>
                <a:cubicBezTo>
                  <a:pt x="957" y="2616"/>
                  <a:pt x="844" y="2808"/>
                  <a:pt x="785" y="2877"/>
                </a:cubicBezTo>
                <a:cubicBezTo>
                  <a:pt x="620" y="3073"/>
                  <a:pt x="575" y="3250"/>
                  <a:pt x="680" y="3302"/>
                </a:cubicBezTo>
                <a:cubicBezTo>
                  <a:pt x="682" y="3303"/>
                  <a:pt x="686" y="3304"/>
                  <a:pt x="690" y="3304"/>
                </a:cubicBezTo>
                <a:cubicBezTo>
                  <a:pt x="748" y="3304"/>
                  <a:pt x="952" y="3183"/>
                  <a:pt x="978" y="3130"/>
                </a:cubicBezTo>
                <a:cubicBezTo>
                  <a:pt x="987" y="3111"/>
                  <a:pt x="1002" y="3099"/>
                  <a:pt x="1016" y="3099"/>
                </a:cubicBezTo>
                <a:cubicBezTo>
                  <a:pt x="1018" y="3099"/>
                  <a:pt x="1021" y="3099"/>
                  <a:pt x="1024" y="3100"/>
                </a:cubicBezTo>
                <a:cubicBezTo>
                  <a:pt x="1025" y="3101"/>
                  <a:pt x="1026" y="3101"/>
                  <a:pt x="1027" y="3101"/>
                </a:cubicBezTo>
                <a:cubicBezTo>
                  <a:pt x="1069" y="3101"/>
                  <a:pt x="1386" y="2948"/>
                  <a:pt x="1674" y="2788"/>
                </a:cubicBezTo>
                <a:cubicBezTo>
                  <a:pt x="1726" y="2759"/>
                  <a:pt x="1765" y="2744"/>
                  <a:pt x="1793" y="2744"/>
                </a:cubicBezTo>
                <a:cubicBezTo>
                  <a:pt x="1831" y="2744"/>
                  <a:pt x="1852" y="2770"/>
                  <a:pt x="1864" y="2823"/>
                </a:cubicBezTo>
                <a:cubicBezTo>
                  <a:pt x="1887" y="2910"/>
                  <a:pt x="2191" y="3608"/>
                  <a:pt x="2250" y="3705"/>
                </a:cubicBezTo>
                <a:cubicBezTo>
                  <a:pt x="2289" y="3767"/>
                  <a:pt x="2314" y="3785"/>
                  <a:pt x="2366" y="3785"/>
                </a:cubicBezTo>
                <a:cubicBezTo>
                  <a:pt x="2368" y="3785"/>
                  <a:pt x="2369" y="3785"/>
                  <a:pt x="2371" y="3785"/>
                </a:cubicBezTo>
                <a:cubicBezTo>
                  <a:pt x="2463" y="3782"/>
                  <a:pt x="2481" y="3737"/>
                  <a:pt x="2476" y="3523"/>
                </a:cubicBezTo>
                <a:cubicBezTo>
                  <a:pt x="2473" y="3425"/>
                  <a:pt x="2482" y="3223"/>
                  <a:pt x="2496" y="3073"/>
                </a:cubicBezTo>
                <a:cubicBezTo>
                  <a:pt x="2510" y="2923"/>
                  <a:pt x="2521" y="2777"/>
                  <a:pt x="2523" y="2747"/>
                </a:cubicBezTo>
                <a:cubicBezTo>
                  <a:pt x="2523" y="2725"/>
                  <a:pt x="2536" y="2714"/>
                  <a:pt x="2579" y="2714"/>
                </a:cubicBezTo>
                <a:cubicBezTo>
                  <a:pt x="2623" y="2714"/>
                  <a:pt x="2699" y="2726"/>
                  <a:pt x="2826" y="2750"/>
                </a:cubicBezTo>
                <a:cubicBezTo>
                  <a:pt x="2994" y="2781"/>
                  <a:pt x="3221" y="2830"/>
                  <a:pt x="3335" y="2859"/>
                </a:cubicBezTo>
                <a:cubicBezTo>
                  <a:pt x="3414" y="2879"/>
                  <a:pt x="3481" y="2888"/>
                  <a:pt x="3535" y="2888"/>
                </a:cubicBezTo>
                <a:cubicBezTo>
                  <a:pt x="3727" y="2888"/>
                  <a:pt x="3758" y="2772"/>
                  <a:pt x="3572" y="2602"/>
                </a:cubicBezTo>
                <a:cubicBezTo>
                  <a:pt x="3354" y="2405"/>
                  <a:pt x="2936" y="1957"/>
                  <a:pt x="2951" y="1937"/>
                </a:cubicBezTo>
                <a:cubicBezTo>
                  <a:pt x="2958" y="1927"/>
                  <a:pt x="3181" y="1835"/>
                  <a:pt x="3442" y="1735"/>
                </a:cubicBezTo>
                <a:cubicBezTo>
                  <a:pt x="3703" y="1634"/>
                  <a:pt x="3925" y="1538"/>
                  <a:pt x="3933" y="1522"/>
                </a:cubicBezTo>
                <a:cubicBezTo>
                  <a:pt x="3940" y="1507"/>
                  <a:pt x="3936" y="1464"/>
                  <a:pt x="3923" y="1430"/>
                </a:cubicBezTo>
                <a:cubicBezTo>
                  <a:pt x="3893" y="1347"/>
                  <a:pt x="3653" y="1255"/>
                  <a:pt x="3292" y="1189"/>
                </a:cubicBezTo>
                <a:cubicBezTo>
                  <a:pt x="3144" y="1161"/>
                  <a:pt x="2965" y="1125"/>
                  <a:pt x="2887" y="1106"/>
                </a:cubicBezTo>
                <a:lnTo>
                  <a:pt x="2747" y="1072"/>
                </a:lnTo>
                <a:lnTo>
                  <a:pt x="2767" y="875"/>
                </a:lnTo>
                <a:cubicBezTo>
                  <a:pt x="2778" y="768"/>
                  <a:pt x="2787" y="604"/>
                  <a:pt x="2787" y="514"/>
                </a:cubicBezTo>
                <a:cubicBezTo>
                  <a:pt x="2789" y="425"/>
                  <a:pt x="2795" y="347"/>
                  <a:pt x="2803" y="345"/>
                </a:cubicBezTo>
                <a:cubicBezTo>
                  <a:pt x="2828" y="336"/>
                  <a:pt x="2836" y="101"/>
                  <a:pt x="2812" y="62"/>
                </a:cubicBezTo>
                <a:cubicBezTo>
                  <a:pt x="2787" y="21"/>
                  <a:pt x="2751" y="0"/>
                  <a:pt x="270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401" name="Google Shape;401;p16"/>
          <p:cNvGrpSpPr/>
          <p:nvPr/>
        </p:nvGrpSpPr>
        <p:grpSpPr>
          <a:xfrm>
            <a:off x="8028956" y="4262978"/>
            <a:ext cx="394966" cy="325088"/>
            <a:chOff x="6815683" y="2849752"/>
            <a:chExt cx="186975" cy="153895"/>
          </a:xfrm>
        </p:grpSpPr>
        <p:sp>
          <p:nvSpPr>
            <p:cNvPr id="402" name="Google Shape;402;p16"/>
            <p:cNvSpPr/>
            <p:nvPr/>
          </p:nvSpPr>
          <p:spPr>
            <a:xfrm>
              <a:off x="6822044" y="2861043"/>
              <a:ext cx="172556" cy="131365"/>
            </a:xfrm>
            <a:custGeom>
              <a:avLst/>
              <a:gdLst/>
              <a:ahLst/>
              <a:cxnLst/>
              <a:rect l="l" t="t" r="r" b="b"/>
              <a:pathLst>
                <a:path w="3255" h="2478" extrusionOk="0">
                  <a:moveTo>
                    <a:pt x="1618" y="0"/>
                  </a:moveTo>
                  <a:cubicBezTo>
                    <a:pt x="1601" y="0"/>
                    <a:pt x="1578" y="4"/>
                    <a:pt x="1546" y="13"/>
                  </a:cubicBezTo>
                  <a:cubicBezTo>
                    <a:pt x="1346" y="66"/>
                    <a:pt x="1211" y="447"/>
                    <a:pt x="1130" y="664"/>
                  </a:cubicBezTo>
                  <a:cubicBezTo>
                    <a:pt x="1153" y="691"/>
                    <a:pt x="1138" y="741"/>
                    <a:pt x="1100" y="756"/>
                  </a:cubicBezTo>
                  <a:lnTo>
                    <a:pt x="1101" y="759"/>
                  </a:lnTo>
                  <a:cubicBezTo>
                    <a:pt x="1081" y="762"/>
                    <a:pt x="1061" y="763"/>
                    <a:pt x="1041" y="766"/>
                  </a:cubicBezTo>
                  <a:cubicBezTo>
                    <a:pt x="1017" y="773"/>
                    <a:pt x="993" y="779"/>
                    <a:pt x="969" y="786"/>
                  </a:cubicBezTo>
                  <a:cubicBezTo>
                    <a:pt x="964" y="789"/>
                    <a:pt x="958" y="791"/>
                    <a:pt x="953" y="791"/>
                  </a:cubicBezTo>
                  <a:cubicBezTo>
                    <a:pt x="944" y="791"/>
                    <a:pt x="935" y="786"/>
                    <a:pt x="929" y="778"/>
                  </a:cubicBezTo>
                  <a:cubicBezTo>
                    <a:pt x="811" y="787"/>
                    <a:pt x="694" y="788"/>
                    <a:pt x="576" y="789"/>
                  </a:cubicBezTo>
                  <a:cubicBezTo>
                    <a:pt x="574" y="789"/>
                    <a:pt x="572" y="789"/>
                    <a:pt x="569" y="789"/>
                  </a:cubicBezTo>
                  <a:cubicBezTo>
                    <a:pt x="520" y="789"/>
                    <a:pt x="433" y="779"/>
                    <a:pt x="348" y="779"/>
                  </a:cubicBezTo>
                  <a:cubicBezTo>
                    <a:pt x="255" y="779"/>
                    <a:pt x="164" y="791"/>
                    <a:pt x="127" y="840"/>
                  </a:cubicBezTo>
                  <a:cubicBezTo>
                    <a:pt x="0" y="1010"/>
                    <a:pt x="768" y="1374"/>
                    <a:pt x="889" y="1439"/>
                  </a:cubicBezTo>
                  <a:cubicBezTo>
                    <a:pt x="898" y="1445"/>
                    <a:pt x="905" y="1451"/>
                    <a:pt x="911" y="1458"/>
                  </a:cubicBezTo>
                  <a:cubicBezTo>
                    <a:pt x="932" y="1464"/>
                    <a:pt x="949" y="1483"/>
                    <a:pt x="940" y="1509"/>
                  </a:cubicBezTo>
                  <a:cubicBezTo>
                    <a:pt x="887" y="1667"/>
                    <a:pt x="837" y="1826"/>
                    <a:pt x="797" y="1989"/>
                  </a:cubicBezTo>
                  <a:cubicBezTo>
                    <a:pt x="777" y="2073"/>
                    <a:pt x="761" y="2157"/>
                    <a:pt x="751" y="2244"/>
                  </a:cubicBezTo>
                  <a:cubicBezTo>
                    <a:pt x="739" y="2338"/>
                    <a:pt x="693" y="2446"/>
                    <a:pt x="790" y="2474"/>
                  </a:cubicBezTo>
                  <a:cubicBezTo>
                    <a:pt x="798" y="2476"/>
                    <a:pt x="806" y="2477"/>
                    <a:pt x="815" y="2477"/>
                  </a:cubicBezTo>
                  <a:cubicBezTo>
                    <a:pt x="943" y="2477"/>
                    <a:pt x="1158" y="2240"/>
                    <a:pt x="1251" y="2158"/>
                  </a:cubicBezTo>
                  <a:cubicBezTo>
                    <a:pt x="1369" y="2056"/>
                    <a:pt x="1478" y="1947"/>
                    <a:pt x="1590" y="1840"/>
                  </a:cubicBezTo>
                  <a:cubicBezTo>
                    <a:pt x="1607" y="1824"/>
                    <a:pt x="1625" y="1817"/>
                    <a:pt x="1642" y="1817"/>
                  </a:cubicBezTo>
                  <a:cubicBezTo>
                    <a:pt x="1675" y="1817"/>
                    <a:pt x="1706" y="1842"/>
                    <a:pt x="1717" y="1873"/>
                  </a:cubicBezTo>
                  <a:cubicBezTo>
                    <a:pt x="1996" y="2112"/>
                    <a:pt x="2307" y="2289"/>
                    <a:pt x="2658" y="2391"/>
                  </a:cubicBezTo>
                  <a:cubicBezTo>
                    <a:pt x="2643" y="2234"/>
                    <a:pt x="2618" y="2080"/>
                    <a:pt x="2573" y="1928"/>
                  </a:cubicBezTo>
                  <a:cubicBezTo>
                    <a:pt x="2525" y="1760"/>
                    <a:pt x="2432" y="1607"/>
                    <a:pt x="2392" y="1438"/>
                  </a:cubicBezTo>
                  <a:cubicBezTo>
                    <a:pt x="2384" y="1403"/>
                    <a:pt x="2409" y="1369"/>
                    <a:pt x="2440" y="1359"/>
                  </a:cubicBezTo>
                  <a:cubicBezTo>
                    <a:pt x="2440" y="1342"/>
                    <a:pt x="2449" y="1325"/>
                    <a:pt x="2469" y="1313"/>
                  </a:cubicBezTo>
                  <a:cubicBezTo>
                    <a:pt x="2566" y="1251"/>
                    <a:pt x="3254" y="784"/>
                    <a:pt x="3174" y="661"/>
                  </a:cubicBezTo>
                  <a:cubicBezTo>
                    <a:pt x="3156" y="633"/>
                    <a:pt x="3089" y="624"/>
                    <a:pt x="3008" y="624"/>
                  </a:cubicBezTo>
                  <a:cubicBezTo>
                    <a:pt x="2877" y="624"/>
                    <a:pt x="2710" y="647"/>
                    <a:pt x="2652" y="651"/>
                  </a:cubicBezTo>
                  <a:cubicBezTo>
                    <a:pt x="2482" y="663"/>
                    <a:pt x="2314" y="691"/>
                    <a:pt x="2145" y="695"/>
                  </a:cubicBezTo>
                  <a:cubicBezTo>
                    <a:pt x="2144" y="695"/>
                    <a:pt x="2143" y="695"/>
                    <a:pt x="2141" y="695"/>
                  </a:cubicBezTo>
                  <a:cubicBezTo>
                    <a:pt x="2106" y="695"/>
                    <a:pt x="2084" y="670"/>
                    <a:pt x="2076" y="641"/>
                  </a:cubicBezTo>
                  <a:cubicBezTo>
                    <a:pt x="2062" y="637"/>
                    <a:pt x="2049" y="631"/>
                    <a:pt x="2041" y="618"/>
                  </a:cubicBezTo>
                  <a:cubicBezTo>
                    <a:pt x="1967" y="512"/>
                    <a:pt x="1928" y="388"/>
                    <a:pt x="1860" y="278"/>
                  </a:cubicBezTo>
                  <a:cubicBezTo>
                    <a:pt x="1821" y="214"/>
                    <a:pt x="1777" y="151"/>
                    <a:pt x="1730" y="94"/>
                  </a:cubicBezTo>
                  <a:cubicBezTo>
                    <a:pt x="1678" y="31"/>
                    <a:pt x="1665" y="0"/>
                    <a:pt x="1618" y="0"/>
                  </a:cubicBezTo>
                  <a:close/>
                </a:path>
              </a:pathLst>
            </a:custGeom>
            <a:solidFill>
              <a:srgbClr val="FFE6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6"/>
            <p:cNvSpPr/>
            <p:nvPr/>
          </p:nvSpPr>
          <p:spPr>
            <a:xfrm>
              <a:off x="6815683" y="2849752"/>
              <a:ext cx="186975" cy="153895"/>
            </a:xfrm>
            <a:custGeom>
              <a:avLst/>
              <a:gdLst/>
              <a:ahLst/>
              <a:cxnLst/>
              <a:rect l="l" t="t" r="r" b="b"/>
              <a:pathLst>
                <a:path w="3527" h="2903" extrusionOk="0">
                  <a:moveTo>
                    <a:pt x="1738" y="213"/>
                  </a:moveTo>
                  <a:cubicBezTo>
                    <a:pt x="1785" y="213"/>
                    <a:pt x="1798" y="244"/>
                    <a:pt x="1850" y="307"/>
                  </a:cubicBezTo>
                  <a:cubicBezTo>
                    <a:pt x="1897" y="365"/>
                    <a:pt x="1941" y="427"/>
                    <a:pt x="1980" y="491"/>
                  </a:cubicBezTo>
                  <a:cubicBezTo>
                    <a:pt x="2048" y="601"/>
                    <a:pt x="2087" y="725"/>
                    <a:pt x="2161" y="831"/>
                  </a:cubicBezTo>
                  <a:cubicBezTo>
                    <a:pt x="2169" y="844"/>
                    <a:pt x="2182" y="850"/>
                    <a:pt x="2196" y="854"/>
                  </a:cubicBezTo>
                  <a:cubicBezTo>
                    <a:pt x="2204" y="883"/>
                    <a:pt x="2226" y="908"/>
                    <a:pt x="2261" y="908"/>
                  </a:cubicBezTo>
                  <a:cubicBezTo>
                    <a:pt x="2263" y="908"/>
                    <a:pt x="2264" y="908"/>
                    <a:pt x="2265" y="908"/>
                  </a:cubicBezTo>
                  <a:cubicBezTo>
                    <a:pt x="2434" y="904"/>
                    <a:pt x="2602" y="876"/>
                    <a:pt x="2772" y="864"/>
                  </a:cubicBezTo>
                  <a:cubicBezTo>
                    <a:pt x="2830" y="860"/>
                    <a:pt x="2997" y="837"/>
                    <a:pt x="3128" y="837"/>
                  </a:cubicBezTo>
                  <a:cubicBezTo>
                    <a:pt x="3209" y="837"/>
                    <a:pt x="3276" y="846"/>
                    <a:pt x="3294" y="874"/>
                  </a:cubicBezTo>
                  <a:cubicBezTo>
                    <a:pt x="3374" y="997"/>
                    <a:pt x="2686" y="1464"/>
                    <a:pt x="2589" y="1526"/>
                  </a:cubicBezTo>
                  <a:cubicBezTo>
                    <a:pt x="2569" y="1538"/>
                    <a:pt x="2560" y="1555"/>
                    <a:pt x="2560" y="1572"/>
                  </a:cubicBezTo>
                  <a:cubicBezTo>
                    <a:pt x="2529" y="1582"/>
                    <a:pt x="2504" y="1616"/>
                    <a:pt x="2512" y="1651"/>
                  </a:cubicBezTo>
                  <a:cubicBezTo>
                    <a:pt x="2552" y="1820"/>
                    <a:pt x="2645" y="1974"/>
                    <a:pt x="2693" y="2141"/>
                  </a:cubicBezTo>
                  <a:cubicBezTo>
                    <a:pt x="2738" y="2293"/>
                    <a:pt x="2763" y="2447"/>
                    <a:pt x="2778" y="2604"/>
                  </a:cubicBezTo>
                  <a:cubicBezTo>
                    <a:pt x="2427" y="2502"/>
                    <a:pt x="2116" y="2325"/>
                    <a:pt x="1837" y="2086"/>
                  </a:cubicBezTo>
                  <a:cubicBezTo>
                    <a:pt x="1826" y="2055"/>
                    <a:pt x="1795" y="2030"/>
                    <a:pt x="1762" y="2030"/>
                  </a:cubicBezTo>
                  <a:cubicBezTo>
                    <a:pt x="1745" y="2030"/>
                    <a:pt x="1727" y="2037"/>
                    <a:pt x="1710" y="2053"/>
                  </a:cubicBezTo>
                  <a:cubicBezTo>
                    <a:pt x="1599" y="2160"/>
                    <a:pt x="1489" y="2269"/>
                    <a:pt x="1371" y="2371"/>
                  </a:cubicBezTo>
                  <a:cubicBezTo>
                    <a:pt x="1278" y="2453"/>
                    <a:pt x="1062" y="2691"/>
                    <a:pt x="935" y="2691"/>
                  </a:cubicBezTo>
                  <a:cubicBezTo>
                    <a:pt x="926" y="2691"/>
                    <a:pt x="918" y="2690"/>
                    <a:pt x="910" y="2688"/>
                  </a:cubicBezTo>
                  <a:cubicBezTo>
                    <a:pt x="813" y="2659"/>
                    <a:pt x="859" y="2551"/>
                    <a:pt x="871" y="2457"/>
                  </a:cubicBezTo>
                  <a:cubicBezTo>
                    <a:pt x="881" y="2370"/>
                    <a:pt x="897" y="2286"/>
                    <a:pt x="917" y="2202"/>
                  </a:cubicBezTo>
                  <a:cubicBezTo>
                    <a:pt x="957" y="2039"/>
                    <a:pt x="1007" y="1880"/>
                    <a:pt x="1060" y="1722"/>
                  </a:cubicBezTo>
                  <a:cubicBezTo>
                    <a:pt x="1069" y="1696"/>
                    <a:pt x="1052" y="1677"/>
                    <a:pt x="1031" y="1671"/>
                  </a:cubicBezTo>
                  <a:cubicBezTo>
                    <a:pt x="1025" y="1664"/>
                    <a:pt x="1018" y="1658"/>
                    <a:pt x="1009" y="1652"/>
                  </a:cubicBezTo>
                  <a:cubicBezTo>
                    <a:pt x="888" y="1587"/>
                    <a:pt x="120" y="1223"/>
                    <a:pt x="247" y="1053"/>
                  </a:cubicBezTo>
                  <a:cubicBezTo>
                    <a:pt x="284" y="1004"/>
                    <a:pt x="375" y="992"/>
                    <a:pt x="468" y="992"/>
                  </a:cubicBezTo>
                  <a:cubicBezTo>
                    <a:pt x="553" y="992"/>
                    <a:pt x="640" y="1002"/>
                    <a:pt x="689" y="1002"/>
                  </a:cubicBezTo>
                  <a:cubicBezTo>
                    <a:pt x="692" y="1002"/>
                    <a:pt x="694" y="1002"/>
                    <a:pt x="696" y="1002"/>
                  </a:cubicBezTo>
                  <a:cubicBezTo>
                    <a:pt x="814" y="1001"/>
                    <a:pt x="931" y="1000"/>
                    <a:pt x="1049" y="991"/>
                  </a:cubicBezTo>
                  <a:cubicBezTo>
                    <a:pt x="1055" y="999"/>
                    <a:pt x="1064" y="1004"/>
                    <a:pt x="1073" y="1004"/>
                  </a:cubicBezTo>
                  <a:cubicBezTo>
                    <a:pt x="1078" y="1004"/>
                    <a:pt x="1084" y="1002"/>
                    <a:pt x="1089" y="999"/>
                  </a:cubicBezTo>
                  <a:cubicBezTo>
                    <a:pt x="1113" y="992"/>
                    <a:pt x="1137" y="986"/>
                    <a:pt x="1161" y="979"/>
                  </a:cubicBezTo>
                  <a:cubicBezTo>
                    <a:pt x="1181" y="976"/>
                    <a:pt x="1201" y="975"/>
                    <a:pt x="1221" y="972"/>
                  </a:cubicBezTo>
                  <a:lnTo>
                    <a:pt x="1220" y="969"/>
                  </a:lnTo>
                  <a:cubicBezTo>
                    <a:pt x="1258" y="954"/>
                    <a:pt x="1273" y="904"/>
                    <a:pt x="1250" y="877"/>
                  </a:cubicBezTo>
                  <a:cubicBezTo>
                    <a:pt x="1331" y="660"/>
                    <a:pt x="1466" y="279"/>
                    <a:pt x="1666" y="226"/>
                  </a:cubicBezTo>
                  <a:cubicBezTo>
                    <a:pt x="1698" y="217"/>
                    <a:pt x="1721" y="213"/>
                    <a:pt x="1738" y="213"/>
                  </a:cubicBezTo>
                  <a:close/>
                  <a:moveTo>
                    <a:pt x="1677" y="1"/>
                  </a:moveTo>
                  <a:cubicBezTo>
                    <a:pt x="1675" y="1"/>
                    <a:pt x="1673" y="1"/>
                    <a:pt x="1672" y="1"/>
                  </a:cubicBezTo>
                  <a:cubicBezTo>
                    <a:pt x="1521" y="5"/>
                    <a:pt x="1445" y="190"/>
                    <a:pt x="1383" y="303"/>
                  </a:cubicBezTo>
                  <a:cubicBezTo>
                    <a:pt x="1285" y="478"/>
                    <a:pt x="1207" y="663"/>
                    <a:pt x="1141" y="853"/>
                  </a:cubicBezTo>
                  <a:cubicBezTo>
                    <a:pt x="1005" y="836"/>
                    <a:pt x="861" y="828"/>
                    <a:pt x="719" y="828"/>
                  </a:cubicBezTo>
                  <a:cubicBezTo>
                    <a:pt x="608" y="828"/>
                    <a:pt x="498" y="833"/>
                    <a:pt x="393" y="843"/>
                  </a:cubicBezTo>
                  <a:cubicBezTo>
                    <a:pt x="265" y="854"/>
                    <a:pt x="101" y="898"/>
                    <a:pt x="55" y="1035"/>
                  </a:cubicBezTo>
                  <a:cubicBezTo>
                    <a:pt x="1" y="1201"/>
                    <a:pt x="159" y="1311"/>
                    <a:pt x="273" y="1398"/>
                  </a:cubicBezTo>
                  <a:cubicBezTo>
                    <a:pt x="473" y="1551"/>
                    <a:pt x="692" y="1686"/>
                    <a:pt x="926" y="1779"/>
                  </a:cubicBezTo>
                  <a:cubicBezTo>
                    <a:pt x="812" y="1978"/>
                    <a:pt x="746" y="2194"/>
                    <a:pt x="714" y="2425"/>
                  </a:cubicBezTo>
                  <a:cubicBezTo>
                    <a:pt x="697" y="2550"/>
                    <a:pt x="643" y="2776"/>
                    <a:pt x="766" y="2868"/>
                  </a:cubicBezTo>
                  <a:cubicBezTo>
                    <a:pt x="798" y="2893"/>
                    <a:pt x="832" y="2903"/>
                    <a:pt x="867" y="2903"/>
                  </a:cubicBezTo>
                  <a:cubicBezTo>
                    <a:pt x="984" y="2903"/>
                    <a:pt x="1106" y="2791"/>
                    <a:pt x="1185" y="2729"/>
                  </a:cubicBezTo>
                  <a:cubicBezTo>
                    <a:pt x="1395" y="2567"/>
                    <a:pt x="1596" y="2392"/>
                    <a:pt x="1780" y="2203"/>
                  </a:cubicBezTo>
                  <a:cubicBezTo>
                    <a:pt x="2077" y="2491"/>
                    <a:pt x="2442" y="2686"/>
                    <a:pt x="2843" y="2786"/>
                  </a:cubicBezTo>
                  <a:cubicBezTo>
                    <a:pt x="2850" y="2787"/>
                    <a:pt x="2856" y="2788"/>
                    <a:pt x="2862" y="2788"/>
                  </a:cubicBezTo>
                  <a:cubicBezTo>
                    <a:pt x="2905" y="2788"/>
                    <a:pt x="2946" y="2756"/>
                    <a:pt x="2944" y="2710"/>
                  </a:cubicBezTo>
                  <a:cubicBezTo>
                    <a:pt x="2928" y="2368"/>
                    <a:pt x="2872" y="1913"/>
                    <a:pt x="2652" y="1630"/>
                  </a:cubicBezTo>
                  <a:cubicBezTo>
                    <a:pt x="2863" y="1522"/>
                    <a:pt x="3059" y="1389"/>
                    <a:pt x="3233" y="1227"/>
                  </a:cubicBezTo>
                  <a:cubicBezTo>
                    <a:pt x="3329" y="1136"/>
                    <a:pt x="3526" y="977"/>
                    <a:pt x="3492" y="819"/>
                  </a:cubicBezTo>
                  <a:cubicBezTo>
                    <a:pt x="3466" y="697"/>
                    <a:pt x="3343" y="678"/>
                    <a:pt x="3230" y="678"/>
                  </a:cubicBezTo>
                  <a:cubicBezTo>
                    <a:pt x="3187" y="678"/>
                    <a:pt x="3145" y="681"/>
                    <a:pt x="3110" y="681"/>
                  </a:cubicBezTo>
                  <a:cubicBezTo>
                    <a:pt x="2833" y="686"/>
                    <a:pt x="2538" y="691"/>
                    <a:pt x="2267" y="755"/>
                  </a:cubicBezTo>
                  <a:cubicBezTo>
                    <a:pt x="2232" y="578"/>
                    <a:pt x="2121" y="412"/>
                    <a:pt x="2013" y="270"/>
                  </a:cubicBezTo>
                  <a:cubicBezTo>
                    <a:pt x="1935" y="167"/>
                    <a:pt x="1823" y="1"/>
                    <a:pt x="16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" name="Google Shape;404;p16"/>
          <p:cNvGrpSpPr/>
          <p:nvPr/>
        </p:nvGrpSpPr>
        <p:grpSpPr>
          <a:xfrm rot="-8100037">
            <a:off x="377992" y="990483"/>
            <a:ext cx="359745" cy="325869"/>
            <a:chOff x="1640475" y="1197075"/>
            <a:chExt cx="55475" cy="50250"/>
          </a:xfrm>
        </p:grpSpPr>
        <p:sp>
          <p:nvSpPr>
            <p:cNvPr id="405" name="Google Shape;405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8" name="Google Shape;408;p16"/>
          <p:cNvSpPr/>
          <p:nvPr/>
        </p:nvSpPr>
        <p:spPr>
          <a:xfrm rot="9000131" flipH="1">
            <a:off x="5085747" y="4796850"/>
            <a:ext cx="434381" cy="10175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09" name="Google Shape;409;p16"/>
          <p:cNvGrpSpPr/>
          <p:nvPr/>
        </p:nvGrpSpPr>
        <p:grpSpPr>
          <a:xfrm rot="-5399917">
            <a:off x="8489168" y="3937169"/>
            <a:ext cx="228601" cy="207085"/>
            <a:chOff x="1640475" y="1197075"/>
            <a:chExt cx="55475" cy="50250"/>
          </a:xfrm>
        </p:grpSpPr>
        <p:sp>
          <p:nvSpPr>
            <p:cNvPr id="410" name="Google Shape;410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13" name="Google Shape;413;p16"/>
          <p:cNvGrpSpPr/>
          <p:nvPr/>
        </p:nvGrpSpPr>
        <p:grpSpPr>
          <a:xfrm rot="-3093441">
            <a:off x="1083129" y="4589721"/>
            <a:ext cx="296714" cy="268777"/>
            <a:chOff x="1640475" y="1197075"/>
            <a:chExt cx="55475" cy="50250"/>
          </a:xfrm>
        </p:grpSpPr>
        <p:sp>
          <p:nvSpPr>
            <p:cNvPr id="414" name="Google Shape;414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17" name="Google Shape;417;p16"/>
          <p:cNvSpPr/>
          <p:nvPr/>
        </p:nvSpPr>
        <p:spPr>
          <a:xfrm rot="5622773">
            <a:off x="8074813" y="1511033"/>
            <a:ext cx="1057311" cy="823824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16"/>
          <p:cNvSpPr/>
          <p:nvPr/>
        </p:nvSpPr>
        <p:spPr>
          <a:xfrm rot="-9039069" flipH="1">
            <a:off x="368821" y="216302"/>
            <a:ext cx="434387" cy="10175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19" name="Google Shape;419;p16"/>
          <p:cNvGrpSpPr/>
          <p:nvPr/>
        </p:nvGrpSpPr>
        <p:grpSpPr>
          <a:xfrm rot="9899945">
            <a:off x="7791376" y="534461"/>
            <a:ext cx="215934" cy="195605"/>
            <a:chOff x="1640475" y="1197075"/>
            <a:chExt cx="55475" cy="50250"/>
          </a:xfrm>
        </p:grpSpPr>
        <p:sp>
          <p:nvSpPr>
            <p:cNvPr id="420" name="Google Shape;420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3" name="Google Shape;423;p16"/>
          <p:cNvSpPr/>
          <p:nvPr/>
        </p:nvSpPr>
        <p:spPr>
          <a:xfrm rot="-9899901" flipH="1">
            <a:off x="3598835" y="407494"/>
            <a:ext cx="545173" cy="1277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4" name="Google Shape;424;p16"/>
          <p:cNvGrpSpPr/>
          <p:nvPr/>
        </p:nvGrpSpPr>
        <p:grpSpPr>
          <a:xfrm rot="9253860">
            <a:off x="1598068" y="239310"/>
            <a:ext cx="272677" cy="246999"/>
            <a:chOff x="1640475" y="1197075"/>
            <a:chExt cx="55475" cy="50250"/>
          </a:xfrm>
        </p:grpSpPr>
        <p:sp>
          <p:nvSpPr>
            <p:cNvPr id="425" name="Google Shape;425;p16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6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6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8" name="Google Shape;428;p16"/>
          <p:cNvSpPr txBox="1">
            <a:spLocks noGrp="1"/>
          </p:cNvSpPr>
          <p:nvPr>
            <p:ph type="ctrTitle"/>
          </p:nvPr>
        </p:nvSpPr>
        <p:spPr>
          <a:xfrm flipH="1">
            <a:off x="2270875" y="1057400"/>
            <a:ext cx="4602300" cy="142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sz="9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429" name="Google Shape;429;p16"/>
          <p:cNvGrpSpPr/>
          <p:nvPr/>
        </p:nvGrpSpPr>
        <p:grpSpPr>
          <a:xfrm rot="1533267">
            <a:off x="8169499" y="354341"/>
            <a:ext cx="259193" cy="555838"/>
            <a:chOff x="2867487" y="2990073"/>
            <a:chExt cx="141189" cy="302795"/>
          </a:xfrm>
        </p:grpSpPr>
        <p:sp>
          <p:nvSpPr>
            <p:cNvPr id="430" name="Google Shape;430;p16"/>
            <p:cNvSpPr/>
            <p:nvPr/>
          </p:nvSpPr>
          <p:spPr>
            <a:xfrm>
              <a:off x="2884095" y="2999752"/>
              <a:ext cx="109700" cy="254958"/>
            </a:xfrm>
            <a:custGeom>
              <a:avLst/>
              <a:gdLst/>
              <a:ahLst/>
              <a:cxnLst/>
              <a:rect l="l" t="t" r="r" b="b"/>
              <a:pathLst>
                <a:path w="5905" h="13724" extrusionOk="0">
                  <a:moveTo>
                    <a:pt x="3588" y="1"/>
                  </a:moveTo>
                  <a:cubicBezTo>
                    <a:pt x="3305" y="1"/>
                    <a:pt x="3022" y="5"/>
                    <a:pt x="2736" y="14"/>
                  </a:cubicBezTo>
                  <a:cubicBezTo>
                    <a:pt x="2836" y="47"/>
                    <a:pt x="2902" y="180"/>
                    <a:pt x="2869" y="347"/>
                  </a:cubicBezTo>
                  <a:cubicBezTo>
                    <a:pt x="2135" y="3149"/>
                    <a:pt x="1168" y="5851"/>
                    <a:pt x="0" y="8520"/>
                  </a:cubicBezTo>
                  <a:cubicBezTo>
                    <a:pt x="343" y="8472"/>
                    <a:pt x="686" y="8450"/>
                    <a:pt x="1030" y="8450"/>
                  </a:cubicBezTo>
                  <a:cubicBezTo>
                    <a:pt x="1657" y="8450"/>
                    <a:pt x="2290" y="8524"/>
                    <a:pt x="2936" y="8653"/>
                  </a:cubicBezTo>
                  <a:cubicBezTo>
                    <a:pt x="3103" y="8687"/>
                    <a:pt x="3203" y="8887"/>
                    <a:pt x="3136" y="9020"/>
                  </a:cubicBezTo>
                  <a:cubicBezTo>
                    <a:pt x="2636" y="10555"/>
                    <a:pt x="2235" y="12122"/>
                    <a:pt x="1968" y="13723"/>
                  </a:cubicBezTo>
                  <a:cubicBezTo>
                    <a:pt x="3136" y="11555"/>
                    <a:pt x="4303" y="9387"/>
                    <a:pt x="5504" y="7219"/>
                  </a:cubicBezTo>
                  <a:cubicBezTo>
                    <a:pt x="4570" y="7219"/>
                    <a:pt x="3703" y="7052"/>
                    <a:pt x="2836" y="6818"/>
                  </a:cubicBezTo>
                  <a:cubicBezTo>
                    <a:pt x="2636" y="6752"/>
                    <a:pt x="2536" y="6518"/>
                    <a:pt x="2636" y="6351"/>
                  </a:cubicBezTo>
                  <a:cubicBezTo>
                    <a:pt x="3970" y="4383"/>
                    <a:pt x="5037" y="2282"/>
                    <a:pt x="5905" y="80"/>
                  </a:cubicBezTo>
                  <a:cubicBezTo>
                    <a:pt x="5123" y="32"/>
                    <a:pt x="4360" y="1"/>
                    <a:pt x="3588" y="1"/>
                  </a:cubicBezTo>
                  <a:close/>
                </a:path>
              </a:pathLst>
            </a:custGeom>
            <a:solidFill>
              <a:srgbClr val="8C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6"/>
            <p:cNvSpPr/>
            <p:nvPr/>
          </p:nvSpPr>
          <p:spPr>
            <a:xfrm>
              <a:off x="2867487" y="2990073"/>
              <a:ext cx="141189" cy="302795"/>
            </a:xfrm>
            <a:custGeom>
              <a:avLst/>
              <a:gdLst/>
              <a:ahLst/>
              <a:cxnLst/>
              <a:rect l="l" t="t" r="r" b="b"/>
              <a:pathLst>
                <a:path w="7600" h="16299" extrusionOk="0">
                  <a:moveTo>
                    <a:pt x="4482" y="522"/>
                  </a:moveTo>
                  <a:cubicBezTo>
                    <a:pt x="5254" y="522"/>
                    <a:pt x="6017" y="553"/>
                    <a:pt x="6799" y="601"/>
                  </a:cubicBezTo>
                  <a:cubicBezTo>
                    <a:pt x="5931" y="2803"/>
                    <a:pt x="4864" y="4904"/>
                    <a:pt x="3530" y="6872"/>
                  </a:cubicBezTo>
                  <a:cubicBezTo>
                    <a:pt x="3430" y="7039"/>
                    <a:pt x="3530" y="7273"/>
                    <a:pt x="3730" y="7339"/>
                  </a:cubicBezTo>
                  <a:cubicBezTo>
                    <a:pt x="4597" y="7606"/>
                    <a:pt x="5464" y="7740"/>
                    <a:pt x="6398" y="7740"/>
                  </a:cubicBezTo>
                  <a:cubicBezTo>
                    <a:pt x="5197" y="9908"/>
                    <a:pt x="4030" y="12076"/>
                    <a:pt x="2862" y="14244"/>
                  </a:cubicBezTo>
                  <a:cubicBezTo>
                    <a:pt x="3129" y="12677"/>
                    <a:pt x="3530" y="11109"/>
                    <a:pt x="4030" y="9541"/>
                  </a:cubicBezTo>
                  <a:cubicBezTo>
                    <a:pt x="4097" y="9408"/>
                    <a:pt x="3997" y="9208"/>
                    <a:pt x="3830" y="9174"/>
                  </a:cubicBezTo>
                  <a:cubicBezTo>
                    <a:pt x="3184" y="9045"/>
                    <a:pt x="2551" y="8971"/>
                    <a:pt x="1924" y="8971"/>
                  </a:cubicBezTo>
                  <a:cubicBezTo>
                    <a:pt x="1580" y="8971"/>
                    <a:pt x="1237" y="8993"/>
                    <a:pt x="894" y="9041"/>
                  </a:cubicBezTo>
                  <a:cubicBezTo>
                    <a:pt x="2062" y="6372"/>
                    <a:pt x="3029" y="3670"/>
                    <a:pt x="3763" y="868"/>
                  </a:cubicBezTo>
                  <a:cubicBezTo>
                    <a:pt x="3796" y="701"/>
                    <a:pt x="3730" y="601"/>
                    <a:pt x="3630" y="535"/>
                  </a:cubicBezTo>
                  <a:cubicBezTo>
                    <a:pt x="3916" y="526"/>
                    <a:pt x="4199" y="522"/>
                    <a:pt x="4482" y="522"/>
                  </a:cubicBezTo>
                  <a:close/>
                  <a:moveTo>
                    <a:pt x="5989" y="1"/>
                  </a:moveTo>
                  <a:cubicBezTo>
                    <a:pt x="5157" y="1"/>
                    <a:pt x="4319" y="45"/>
                    <a:pt x="3496" y="134"/>
                  </a:cubicBezTo>
                  <a:cubicBezTo>
                    <a:pt x="3296" y="134"/>
                    <a:pt x="3229" y="368"/>
                    <a:pt x="3363" y="468"/>
                  </a:cubicBezTo>
                  <a:cubicBezTo>
                    <a:pt x="3263" y="501"/>
                    <a:pt x="3196" y="568"/>
                    <a:pt x="3163" y="701"/>
                  </a:cubicBezTo>
                  <a:cubicBezTo>
                    <a:pt x="2395" y="3637"/>
                    <a:pt x="1395" y="6506"/>
                    <a:pt x="94" y="9241"/>
                  </a:cubicBezTo>
                  <a:cubicBezTo>
                    <a:pt x="0" y="9491"/>
                    <a:pt x="169" y="9711"/>
                    <a:pt x="410" y="9711"/>
                  </a:cubicBezTo>
                  <a:cubicBezTo>
                    <a:pt x="427" y="9711"/>
                    <a:pt x="444" y="9710"/>
                    <a:pt x="461" y="9708"/>
                  </a:cubicBezTo>
                  <a:cubicBezTo>
                    <a:pt x="944" y="9624"/>
                    <a:pt x="1420" y="9583"/>
                    <a:pt x="1895" y="9583"/>
                  </a:cubicBezTo>
                  <a:cubicBezTo>
                    <a:pt x="2370" y="9583"/>
                    <a:pt x="2846" y="9624"/>
                    <a:pt x="3329" y="9708"/>
                  </a:cubicBezTo>
                  <a:cubicBezTo>
                    <a:pt x="2696" y="11776"/>
                    <a:pt x="2229" y="13844"/>
                    <a:pt x="1995" y="15979"/>
                  </a:cubicBezTo>
                  <a:cubicBezTo>
                    <a:pt x="1975" y="16182"/>
                    <a:pt x="2140" y="16299"/>
                    <a:pt x="2302" y="16299"/>
                  </a:cubicBezTo>
                  <a:cubicBezTo>
                    <a:pt x="2407" y="16299"/>
                    <a:pt x="2510" y="16250"/>
                    <a:pt x="2562" y="16146"/>
                  </a:cubicBezTo>
                  <a:cubicBezTo>
                    <a:pt x="4063" y="13277"/>
                    <a:pt x="5598" y="10442"/>
                    <a:pt x="7166" y="7606"/>
                  </a:cubicBezTo>
                  <a:cubicBezTo>
                    <a:pt x="7299" y="7406"/>
                    <a:pt x="7132" y="7139"/>
                    <a:pt x="6899" y="7139"/>
                  </a:cubicBezTo>
                  <a:cubicBezTo>
                    <a:pt x="6806" y="7143"/>
                    <a:pt x="6713" y="7144"/>
                    <a:pt x="6622" y="7144"/>
                  </a:cubicBezTo>
                  <a:cubicBezTo>
                    <a:pt x="5826" y="7144"/>
                    <a:pt x="5075" y="7019"/>
                    <a:pt x="4297" y="6839"/>
                  </a:cubicBezTo>
                  <a:cubicBezTo>
                    <a:pt x="5598" y="4838"/>
                    <a:pt x="6699" y="2669"/>
                    <a:pt x="7532" y="401"/>
                  </a:cubicBezTo>
                  <a:cubicBezTo>
                    <a:pt x="7599" y="234"/>
                    <a:pt x="7432" y="34"/>
                    <a:pt x="7232" y="34"/>
                  </a:cubicBezTo>
                  <a:cubicBezTo>
                    <a:pt x="6821" y="12"/>
                    <a:pt x="6406" y="1"/>
                    <a:pt x="59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4"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29"/>
          <p:cNvSpPr/>
          <p:nvPr/>
        </p:nvSpPr>
        <p:spPr>
          <a:xfrm flipH="1">
            <a:off x="5463834" y="-171500"/>
            <a:ext cx="3715991" cy="1895529"/>
          </a:xfrm>
          <a:custGeom>
            <a:avLst/>
            <a:gdLst/>
            <a:ahLst/>
            <a:cxnLst/>
            <a:rect l="l" t="t" r="r" b="b"/>
            <a:pathLst>
              <a:path w="14457" h="6348" extrusionOk="0">
                <a:moveTo>
                  <a:pt x="0" y="1"/>
                </a:moveTo>
                <a:lnTo>
                  <a:pt x="0" y="6160"/>
                </a:lnTo>
                <a:cubicBezTo>
                  <a:pt x="307" y="6283"/>
                  <a:pt x="641" y="6348"/>
                  <a:pt x="972" y="6348"/>
                </a:cubicBezTo>
                <a:cubicBezTo>
                  <a:pt x="1431" y="6348"/>
                  <a:pt x="1886" y="6223"/>
                  <a:pt x="2259" y="5957"/>
                </a:cubicBezTo>
                <a:cubicBezTo>
                  <a:pt x="2971" y="5450"/>
                  <a:pt x="3272" y="4560"/>
                  <a:pt x="3620" y="3758"/>
                </a:cubicBezTo>
                <a:cubicBezTo>
                  <a:pt x="3967" y="2955"/>
                  <a:pt x="4504" y="2110"/>
                  <a:pt x="5362" y="1938"/>
                </a:cubicBezTo>
                <a:cubicBezTo>
                  <a:pt x="5472" y="1916"/>
                  <a:pt x="5582" y="1906"/>
                  <a:pt x="5692" y="1906"/>
                </a:cubicBezTo>
                <a:cubicBezTo>
                  <a:pt x="6160" y="1906"/>
                  <a:pt x="6628" y="2081"/>
                  <a:pt x="7080" y="2232"/>
                </a:cubicBezTo>
                <a:cubicBezTo>
                  <a:pt x="7585" y="2401"/>
                  <a:pt x="8141" y="2535"/>
                  <a:pt x="8672" y="2535"/>
                </a:cubicBezTo>
                <a:cubicBezTo>
                  <a:pt x="9138" y="2535"/>
                  <a:pt x="9586" y="2431"/>
                  <a:pt x="9965" y="2156"/>
                </a:cubicBezTo>
                <a:cubicBezTo>
                  <a:pt x="10504" y="1765"/>
                  <a:pt x="10846" y="1060"/>
                  <a:pt x="11419" y="789"/>
                </a:cubicBezTo>
                <a:lnTo>
                  <a:pt x="11420" y="789"/>
                </a:lnTo>
                <a:cubicBezTo>
                  <a:pt x="11436" y="781"/>
                  <a:pt x="11452" y="774"/>
                  <a:pt x="11469" y="767"/>
                </a:cubicBezTo>
                <a:cubicBezTo>
                  <a:pt x="11544" y="736"/>
                  <a:pt x="11623" y="712"/>
                  <a:pt x="11706" y="696"/>
                </a:cubicBezTo>
                <a:cubicBezTo>
                  <a:pt x="11777" y="683"/>
                  <a:pt x="11848" y="678"/>
                  <a:pt x="11919" y="678"/>
                </a:cubicBezTo>
                <a:cubicBezTo>
                  <a:pt x="12271" y="678"/>
                  <a:pt x="12623" y="809"/>
                  <a:pt x="12978" y="824"/>
                </a:cubicBezTo>
                <a:cubicBezTo>
                  <a:pt x="12999" y="824"/>
                  <a:pt x="13020" y="825"/>
                  <a:pt x="13041" y="825"/>
                </a:cubicBezTo>
                <a:cubicBezTo>
                  <a:pt x="13511" y="825"/>
                  <a:pt x="13977" y="611"/>
                  <a:pt x="14281" y="253"/>
                </a:cubicBezTo>
                <a:cubicBezTo>
                  <a:pt x="14348" y="175"/>
                  <a:pt x="14407" y="90"/>
                  <a:pt x="14457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29"/>
          <p:cNvSpPr/>
          <p:nvPr/>
        </p:nvSpPr>
        <p:spPr>
          <a:xfrm flipH="1">
            <a:off x="6310157" y="3340499"/>
            <a:ext cx="3132243" cy="2074976"/>
          </a:xfrm>
          <a:custGeom>
            <a:avLst/>
            <a:gdLst/>
            <a:ahLst/>
            <a:cxnLst/>
            <a:rect l="l" t="t" r="r" b="b"/>
            <a:pathLst>
              <a:path w="26174" h="14261" extrusionOk="0">
                <a:moveTo>
                  <a:pt x="4863" y="0"/>
                </a:moveTo>
                <a:cubicBezTo>
                  <a:pt x="4600" y="0"/>
                  <a:pt x="4337" y="25"/>
                  <a:pt x="4079" y="86"/>
                </a:cubicBezTo>
                <a:cubicBezTo>
                  <a:pt x="3577" y="206"/>
                  <a:pt x="3127" y="469"/>
                  <a:pt x="2736" y="803"/>
                </a:cubicBezTo>
                <a:cubicBezTo>
                  <a:pt x="1930" y="1492"/>
                  <a:pt x="1836" y="3135"/>
                  <a:pt x="799" y="3280"/>
                </a:cubicBezTo>
                <a:cubicBezTo>
                  <a:pt x="128" y="3374"/>
                  <a:pt x="0" y="4462"/>
                  <a:pt x="66" y="4462"/>
                </a:cubicBezTo>
                <a:cubicBezTo>
                  <a:pt x="68" y="4462"/>
                  <a:pt x="70" y="4461"/>
                  <a:pt x="72" y="4459"/>
                </a:cubicBezTo>
                <a:lnTo>
                  <a:pt x="72" y="4459"/>
                </a:lnTo>
                <a:cubicBezTo>
                  <a:pt x="67" y="5698"/>
                  <a:pt x="63" y="6939"/>
                  <a:pt x="59" y="8179"/>
                </a:cubicBezTo>
                <a:cubicBezTo>
                  <a:pt x="56" y="8831"/>
                  <a:pt x="53" y="9483"/>
                  <a:pt x="51" y="10135"/>
                </a:cubicBezTo>
                <a:cubicBezTo>
                  <a:pt x="50" y="10457"/>
                  <a:pt x="49" y="10777"/>
                  <a:pt x="48" y="11099"/>
                </a:cubicBezTo>
                <a:cubicBezTo>
                  <a:pt x="47" y="11393"/>
                  <a:pt x="48" y="11687"/>
                  <a:pt x="100" y="11976"/>
                </a:cubicBezTo>
                <a:cubicBezTo>
                  <a:pt x="186" y="12456"/>
                  <a:pt x="458" y="12928"/>
                  <a:pt x="933" y="13108"/>
                </a:cubicBezTo>
                <a:cubicBezTo>
                  <a:pt x="1033" y="13146"/>
                  <a:pt x="1145" y="13169"/>
                  <a:pt x="1252" y="13169"/>
                </a:cubicBezTo>
                <a:cubicBezTo>
                  <a:pt x="1254" y="13169"/>
                  <a:pt x="1257" y="13169"/>
                  <a:pt x="1259" y="13169"/>
                </a:cubicBezTo>
                <a:cubicBezTo>
                  <a:pt x="1388" y="13167"/>
                  <a:pt x="1479" y="13054"/>
                  <a:pt x="1583" y="12989"/>
                </a:cubicBezTo>
                <a:cubicBezTo>
                  <a:pt x="1788" y="12861"/>
                  <a:pt x="2013" y="12777"/>
                  <a:pt x="2247" y="12724"/>
                </a:cubicBezTo>
                <a:cubicBezTo>
                  <a:pt x="2483" y="12671"/>
                  <a:pt x="2724" y="12651"/>
                  <a:pt x="2966" y="12651"/>
                </a:cubicBezTo>
                <a:cubicBezTo>
                  <a:pt x="3233" y="12651"/>
                  <a:pt x="3501" y="12676"/>
                  <a:pt x="3763" y="12707"/>
                </a:cubicBezTo>
                <a:cubicBezTo>
                  <a:pt x="4310" y="12772"/>
                  <a:pt x="4853" y="12875"/>
                  <a:pt x="5400" y="12938"/>
                </a:cubicBezTo>
                <a:cubicBezTo>
                  <a:pt x="6669" y="13085"/>
                  <a:pt x="7946" y="13111"/>
                  <a:pt x="9219" y="13205"/>
                </a:cubicBezTo>
                <a:cubicBezTo>
                  <a:pt x="9860" y="13253"/>
                  <a:pt x="10500" y="13317"/>
                  <a:pt x="11134" y="13424"/>
                </a:cubicBezTo>
                <a:cubicBezTo>
                  <a:pt x="11749" y="13526"/>
                  <a:pt x="12358" y="13663"/>
                  <a:pt x="12967" y="13796"/>
                </a:cubicBezTo>
                <a:cubicBezTo>
                  <a:pt x="14136" y="14051"/>
                  <a:pt x="15300" y="14261"/>
                  <a:pt x="16498" y="14261"/>
                </a:cubicBezTo>
                <a:cubicBezTo>
                  <a:pt x="16552" y="14261"/>
                  <a:pt x="16606" y="14260"/>
                  <a:pt x="16660" y="14259"/>
                </a:cubicBezTo>
                <a:cubicBezTo>
                  <a:pt x="17953" y="14238"/>
                  <a:pt x="19236" y="14050"/>
                  <a:pt x="20525" y="13980"/>
                </a:cubicBezTo>
                <a:cubicBezTo>
                  <a:pt x="21615" y="13919"/>
                  <a:pt x="22718" y="13973"/>
                  <a:pt x="23796" y="13769"/>
                </a:cubicBezTo>
                <a:cubicBezTo>
                  <a:pt x="24313" y="13670"/>
                  <a:pt x="24820" y="13506"/>
                  <a:pt x="25277" y="13242"/>
                </a:cubicBezTo>
                <a:cubicBezTo>
                  <a:pt x="25711" y="12992"/>
                  <a:pt x="26148" y="12628"/>
                  <a:pt x="26165" y="12087"/>
                </a:cubicBezTo>
                <a:cubicBezTo>
                  <a:pt x="26174" y="11806"/>
                  <a:pt x="26071" y="11536"/>
                  <a:pt x="25960" y="11284"/>
                </a:cubicBezTo>
                <a:cubicBezTo>
                  <a:pt x="25831" y="10995"/>
                  <a:pt x="25692" y="10711"/>
                  <a:pt x="25556" y="10424"/>
                </a:cubicBezTo>
                <a:cubicBezTo>
                  <a:pt x="25280" y="9836"/>
                  <a:pt x="25017" y="9241"/>
                  <a:pt x="24726" y="8660"/>
                </a:cubicBezTo>
                <a:cubicBezTo>
                  <a:pt x="24617" y="8443"/>
                  <a:pt x="24475" y="8244"/>
                  <a:pt x="24244" y="8148"/>
                </a:cubicBezTo>
                <a:cubicBezTo>
                  <a:pt x="23992" y="8043"/>
                  <a:pt x="23700" y="8056"/>
                  <a:pt x="23431" y="8053"/>
                </a:cubicBezTo>
                <a:cubicBezTo>
                  <a:pt x="23345" y="8052"/>
                  <a:pt x="23259" y="8052"/>
                  <a:pt x="23173" y="8052"/>
                </a:cubicBezTo>
                <a:cubicBezTo>
                  <a:pt x="22618" y="8052"/>
                  <a:pt x="22062" y="8075"/>
                  <a:pt x="21508" y="8122"/>
                </a:cubicBezTo>
                <a:cubicBezTo>
                  <a:pt x="20999" y="8165"/>
                  <a:pt x="20489" y="8243"/>
                  <a:pt x="19978" y="8243"/>
                </a:cubicBezTo>
                <a:cubicBezTo>
                  <a:pt x="19867" y="8243"/>
                  <a:pt x="19756" y="8239"/>
                  <a:pt x="19645" y="8231"/>
                </a:cubicBezTo>
                <a:cubicBezTo>
                  <a:pt x="19110" y="8189"/>
                  <a:pt x="18609" y="8002"/>
                  <a:pt x="18163" y="7708"/>
                </a:cubicBezTo>
                <a:cubicBezTo>
                  <a:pt x="17269" y="7121"/>
                  <a:pt x="16691" y="6224"/>
                  <a:pt x="16067" y="5381"/>
                </a:cubicBezTo>
                <a:cubicBezTo>
                  <a:pt x="15751" y="4955"/>
                  <a:pt x="15397" y="4546"/>
                  <a:pt x="14929" y="4285"/>
                </a:cubicBezTo>
                <a:cubicBezTo>
                  <a:pt x="14463" y="4025"/>
                  <a:pt x="13935" y="3920"/>
                  <a:pt x="13408" y="3879"/>
                </a:cubicBezTo>
                <a:cubicBezTo>
                  <a:pt x="13154" y="3860"/>
                  <a:pt x="12899" y="3855"/>
                  <a:pt x="12643" y="3855"/>
                </a:cubicBezTo>
                <a:cubicBezTo>
                  <a:pt x="12450" y="3855"/>
                  <a:pt x="12257" y="3858"/>
                  <a:pt x="12064" y="3858"/>
                </a:cubicBezTo>
                <a:cubicBezTo>
                  <a:pt x="11487" y="3858"/>
                  <a:pt x="10912" y="3836"/>
                  <a:pt x="10354" y="3664"/>
                </a:cubicBezTo>
                <a:cubicBezTo>
                  <a:pt x="9893" y="3522"/>
                  <a:pt x="9465" y="3265"/>
                  <a:pt x="9185" y="2863"/>
                </a:cubicBezTo>
                <a:cubicBezTo>
                  <a:pt x="8887" y="2436"/>
                  <a:pt x="8747" y="1924"/>
                  <a:pt x="8473" y="1483"/>
                </a:cubicBezTo>
                <a:cubicBezTo>
                  <a:pt x="7915" y="585"/>
                  <a:pt x="6844" y="273"/>
                  <a:pt x="5861" y="99"/>
                </a:cubicBezTo>
                <a:cubicBezTo>
                  <a:pt x="5533" y="41"/>
                  <a:pt x="5197" y="0"/>
                  <a:pt x="486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29"/>
          <p:cNvSpPr/>
          <p:nvPr/>
        </p:nvSpPr>
        <p:spPr>
          <a:xfrm flipH="1">
            <a:off x="-305030" y="3501099"/>
            <a:ext cx="3502005" cy="1817658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1086" y="1"/>
                </a:moveTo>
                <a:cubicBezTo>
                  <a:pt x="10136" y="1"/>
                  <a:pt x="9220" y="578"/>
                  <a:pt x="8514" y="1160"/>
                </a:cubicBezTo>
                <a:cubicBezTo>
                  <a:pt x="7734" y="1801"/>
                  <a:pt x="7147" y="2603"/>
                  <a:pt x="6690" y="3499"/>
                </a:cubicBezTo>
                <a:cubicBezTo>
                  <a:pt x="6269" y="4325"/>
                  <a:pt x="5846" y="5241"/>
                  <a:pt x="4914" y="5581"/>
                </a:cubicBezTo>
                <a:cubicBezTo>
                  <a:pt x="3974" y="5923"/>
                  <a:pt x="2923" y="5759"/>
                  <a:pt x="2005" y="6187"/>
                </a:cubicBezTo>
                <a:cubicBezTo>
                  <a:pt x="1188" y="6570"/>
                  <a:pt x="602" y="7349"/>
                  <a:pt x="329" y="8196"/>
                </a:cubicBezTo>
                <a:cubicBezTo>
                  <a:pt x="1" y="9208"/>
                  <a:pt x="140" y="10320"/>
                  <a:pt x="509" y="11301"/>
                </a:cubicBezTo>
                <a:cubicBezTo>
                  <a:pt x="597" y="11534"/>
                  <a:pt x="989" y="11993"/>
                  <a:pt x="1051" y="11993"/>
                </a:cubicBezTo>
                <a:cubicBezTo>
                  <a:pt x="1057" y="11993"/>
                  <a:pt x="1060" y="11988"/>
                  <a:pt x="1059" y="11977"/>
                </a:cubicBezTo>
                <a:lnTo>
                  <a:pt x="1059" y="11977"/>
                </a:lnTo>
                <a:cubicBezTo>
                  <a:pt x="1717" y="12454"/>
                  <a:pt x="2513" y="12576"/>
                  <a:pt x="3318" y="12576"/>
                </a:cubicBezTo>
                <a:cubicBezTo>
                  <a:pt x="3796" y="12576"/>
                  <a:pt x="4277" y="12533"/>
                  <a:pt x="4735" y="12495"/>
                </a:cubicBezTo>
                <a:cubicBezTo>
                  <a:pt x="5450" y="12436"/>
                  <a:pt x="6168" y="12406"/>
                  <a:pt x="6885" y="12406"/>
                </a:cubicBezTo>
                <a:cubicBezTo>
                  <a:pt x="7827" y="12406"/>
                  <a:pt x="8769" y="12458"/>
                  <a:pt x="9706" y="12564"/>
                </a:cubicBezTo>
                <a:cubicBezTo>
                  <a:pt x="10641" y="12670"/>
                  <a:pt x="11568" y="12831"/>
                  <a:pt x="12485" y="13041"/>
                </a:cubicBezTo>
                <a:cubicBezTo>
                  <a:pt x="12495" y="13043"/>
                  <a:pt x="12505" y="13045"/>
                  <a:pt x="12515" y="13045"/>
                </a:cubicBezTo>
                <a:cubicBezTo>
                  <a:pt x="12578" y="13045"/>
                  <a:pt x="12630" y="12997"/>
                  <a:pt x="12632" y="12929"/>
                </a:cubicBezTo>
                <a:lnTo>
                  <a:pt x="12879" y="5509"/>
                </a:lnTo>
                <a:cubicBezTo>
                  <a:pt x="12900" y="4891"/>
                  <a:pt x="12920" y="4272"/>
                  <a:pt x="12940" y="3654"/>
                </a:cubicBezTo>
                <a:cubicBezTo>
                  <a:pt x="12960" y="3073"/>
                  <a:pt x="13006" y="2485"/>
                  <a:pt x="12985" y="1903"/>
                </a:cubicBezTo>
                <a:cubicBezTo>
                  <a:pt x="12967" y="1412"/>
                  <a:pt x="12856" y="914"/>
                  <a:pt x="12502" y="551"/>
                </a:cubicBezTo>
                <a:cubicBezTo>
                  <a:pt x="12188" y="228"/>
                  <a:pt x="11746" y="54"/>
                  <a:pt x="11303" y="11"/>
                </a:cubicBezTo>
                <a:cubicBezTo>
                  <a:pt x="11230" y="4"/>
                  <a:pt x="11158" y="1"/>
                  <a:pt x="11086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29"/>
          <p:cNvSpPr/>
          <p:nvPr/>
        </p:nvSpPr>
        <p:spPr>
          <a:xfrm flipH="1">
            <a:off x="-172967" y="-346475"/>
            <a:ext cx="3877467" cy="2004202"/>
          </a:xfrm>
          <a:custGeom>
            <a:avLst/>
            <a:gdLst/>
            <a:ahLst/>
            <a:cxnLst/>
            <a:rect l="l" t="t" r="r" b="b"/>
            <a:pathLst>
              <a:path w="24377" h="8613" extrusionOk="0">
                <a:moveTo>
                  <a:pt x="22626" y="1"/>
                </a:moveTo>
                <a:cubicBezTo>
                  <a:pt x="22431" y="1"/>
                  <a:pt x="22241" y="55"/>
                  <a:pt x="22058" y="101"/>
                </a:cubicBezTo>
                <a:cubicBezTo>
                  <a:pt x="21511" y="238"/>
                  <a:pt x="20953" y="349"/>
                  <a:pt x="20391" y="439"/>
                </a:cubicBezTo>
                <a:cubicBezTo>
                  <a:pt x="18472" y="743"/>
                  <a:pt x="16508" y="793"/>
                  <a:pt x="14552" y="793"/>
                </a:cubicBezTo>
                <a:cubicBezTo>
                  <a:pt x="14183" y="793"/>
                  <a:pt x="13813" y="791"/>
                  <a:pt x="13445" y="789"/>
                </a:cubicBezTo>
                <a:cubicBezTo>
                  <a:pt x="11020" y="775"/>
                  <a:pt x="8592" y="763"/>
                  <a:pt x="6170" y="648"/>
                </a:cubicBezTo>
                <a:cubicBezTo>
                  <a:pt x="4959" y="590"/>
                  <a:pt x="3748" y="506"/>
                  <a:pt x="2545" y="383"/>
                </a:cubicBezTo>
                <a:cubicBezTo>
                  <a:pt x="2238" y="351"/>
                  <a:pt x="1932" y="316"/>
                  <a:pt x="1627" y="279"/>
                </a:cubicBezTo>
                <a:cubicBezTo>
                  <a:pt x="1398" y="252"/>
                  <a:pt x="1163" y="215"/>
                  <a:pt x="930" y="215"/>
                </a:cubicBezTo>
                <a:cubicBezTo>
                  <a:pt x="895" y="215"/>
                  <a:pt x="861" y="215"/>
                  <a:pt x="827" y="217"/>
                </a:cubicBezTo>
                <a:cubicBezTo>
                  <a:pt x="405" y="240"/>
                  <a:pt x="13" y="441"/>
                  <a:pt x="5" y="792"/>
                </a:cubicBezTo>
                <a:cubicBezTo>
                  <a:pt x="1" y="936"/>
                  <a:pt x="84" y="1057"/>
                  <a:pt x="235" y="1138"/>
                </a:cubicBezTo>
                <a:cubicBezTo>
                  <a:pt x="259" y="1152"/>
                  <a:pt x="283" y="1157"/>
                  <a:pt x="305" y="1157"/>
                </a:cubicBezTo>
                <a:cubicBezTo>
                  <a:pt x="307" y="1157"/>
                  <a:pt x="309" y="1157"/>
                  <a:pt x="311" y="1157"/>
                </a:cubicBezTo>
                <a:lnTo>
                  <a:pt x="311" y="1157"/>
                </a:lnTo>
                <a:cubicBezTo>
                  <a:pt x="180" y="1807"/>
                  <a:pt x="426" y="2480"/>
                  <a:pt x="944" y="3003"/>
                </a:cubicBezTo>
                <a:cubicBezTo>
                  <a:pt x="1219" y="3281"/>
                  <a:pt x="1569" y="3518"/>
                  <a:pt x="1974" y="3679"/>
                </a:cubicBezTo>
                <a:cubicBezTo>
                  <a:pt x="2424" y="3858"/>
                  <a:pt x="2928" y="3933"/>
                  <a:pt x="3430" y="3957"/>
                </a:cubicBezTo>
                <a:cubicBezTo>
                  <a:pt x="3565" y="3964"/>
                  <a:pt x="3702" y="3967"/>
                  <a:pt x="3838" y="3967"/>
                </a:cubicBezTo>
                <a:cubicBezTo>
                  <a:pt x="4389" y="3967"/>
                  <a:pt x="4946" y="3924"/>
                  <a:pt x="5497" y="3924"/>
                </a:cubicBezTo>
                <a:cubicBezTo>
                  <a:pt x="5880" y="3924"/>
                  <a:pt x="6260" y="3944"/>
                  <a:pt x="6634" y="4014"/>
                </a:cubicBezTo>
                <a:cubicBezTo>
                  <a:pt x="7452" y="4167"/>
                  <a:pt x="8044" y="4590"/>
                  <a:pt x="8476" y="5128"/>
                </a:cubicBezTo>
                <a:cubicBezTo>
                  <a:pt x="8889" y="5644"/>
                  <a:pt x="9168" y="6215"/>
                  <a:pt x="9504" y="6761"/>
                </a:cubicBezTo>
                <a:cubicBezTo>
                  <a:pt x="9818" y="7272"/>
                  <a:pt x="10194" y="7795"/>
                  <a:pt x="10779" y="8153"/>
                </a:cubicBezTo>
                <a:cubicBezTo>
                  <a:pt x="11306" y="8477"/>
                  <a:pt x="11931" y="8612"/>
                  <a:pt x="12573" y="8612"/>
                </a:cubicBezTo>
                <a:cubicBezTo>
                  <a:pt x="12917" y="8612"/>
                  <a:pt x="13266" y="8573"/>
                  <a:pt x="13607" y="8503"/>
                </a:cubicBezTo>
                <a:cubicBezTo>
                  <a:pt x="14755" y="8264"/>
                  <a:pt x="15723" y="7708"/>
                  <a:pt x="16790" y="7327"/>
                </a:cubicBezTo>
                <a:cubicBezTo>
                  <a:pt x="17672" y="7012"/>
                  <a:pt x="18645" y="6819"/>
                  <a:pt x="19621" y="6819"/>
                </a:cubicBezTo>
                <a:cubicBezTo>
                  <a:pt x="19841" y="6819"/>
                  <a:pt x="20062" y="6829"/>
                  <a:pt x="20281" y="6849"/>
                </a:cubicBezTo>
                <a:cubicBezTo>
                  <a:pt x="21290" y="6943"/>
                  <a:pt x="22275" y="7285"/>
                  <a:pt x="22992" y="7844"/>
                </a:cubicBezTo>
                <a:cubicBezTo>
                  <a:pt x="23170" y="7982"/>
                  <a:pt x="23328" y="8133"/>
                  <a:pt x="23467" y="8296"/>
                </a:cubicBezTo>
                <a:cubicBezTo>
                  <a:pt x="23495" y="8329"/>
                  <a:pt x="23541" y="8346"/>
                  <a:pt x="23587" y="8346"/>
                </a:cubicBezTo>
                <a:cubicBezTo>
                  <a:pt x="23643" y="8346"/>
                  <a:pt x="23698" y="8320"/>
                  <a:pt x="23718" y="8271"/>
                </a:cubicBezTo>
                <a:cubicBezTo>
                  <a:pt x="24376" y="6550"/>
                  <a:pt x="24252" y="4734"/>
                  <a:pt x="23880" y="2982"/>
                </a:cubicBezTo>
                <a:cubicBezTo>
                  <a:pt x="23786" y="2536"/>
                  <a:pt x="23676" y="2093"/>
                  <a:pt x="23557" y="1650"/>
                </a:cubicBezTo>
                <a:cubicBezTo>
                  <a:pt x="23441" y="1217"/>
                  <a:pt x="23343" y="773"/>
                  <a:pt x="23189" y="348"/>
                </a:cubicBezTo>
                <a:cubicBezTo>
                  <a:pt x="23127" y="176"/>
                  <a:pt x="22987" y="38"/>
                  <a:pt x="22748" y="8"/>
                </a:cubicBezTo>
                <a:cubicBezTo>
                  <a:pt x="22707" y="3"/>
                  <a:pt x="22666" y="1"/>
                  <a:pt x="22626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8" name="Google Shape;778;p29"/>
          <p:cNvGrpSpPr/>
          <p:nvPr/>
        </p:nvGrpSpPr>
        <p:grpSpPr>
          <a:xfrm rot="899994">
            <a:off x="1016472" y="201882"/>
            <a:ext cx="454166" cy="411416"/>
            <a:chOff x="1640475" y="1197075"/>
            <a:chExt cx="55475" cy="50250"/>
          </a:xfrm>
        </p:grpSpPr>
        <p:sp>
          <p:nvSpPr>
            <p:cNvPr id="779" name="Google Shape;779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" name="Google Shape;782;p29"/>
          <p:cNvGrpSpPr/>
          <p:nvPr/>
        </p:nvGrpSpPr>
        <p:grpSpPr>
          <a:xfrm rot="-765977">
            <a:off x="8251989" y="1521724"/>
            <a:ext cx="279616" cy="253294"/>
            <a:chOff x="1640475" y="1197075"/>
            <a:chExt cx="55475" cy="50250"/>
          </a:xfrm>
        </p:grpSpPr>
        <p:sp>
          <p:nvSpPr>
            <p:cNvPr id="783" name="Google Shape;783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6" name="Google Shape;786;p29"/>
          <p:cNvSpPr/>
          <p:nvPr/>
        </p:nvSpPr>
        <p:spPr>
          <a:xfrm rot="-1686808" flipH="1">
            <a:off x="3194336" y="4571863"/>
            <a:ext cx="695049" cy="16282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29"/>
          <p:cNvSpPr/>
          <p:nvPr/>
        </p:nvSpPr>
        <p:spPr>
          <a:xfrm rot="117" flipH="1">
            <a:off x="7874199" y="150134"/>
            <a:ext cx="545177" cy="127718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8" name="Google Shape;788;p29"/>
          <p:cNvGrpSpPr/>
          <p:nvPr/>
        </p:nvGrpSpPr>
        <p:grpSpPr>
          <a:xfrm rot="-4475517">
            <a:off x="7432742" y="4442182"/>
            <a:ext cx="197770" cy="213810"/>
            <a:chOff x="1640475" y="1197075"/>
            <a:chExt cx="55475" cy="50250"/>
          </a:xfrm>
        </p:grpSpPr>
        <p:sp>
          <p:nvSpPr>
            <p:cNvPr id="789" name="Google Shape;789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2" name="Google Shape;792;p29"/>
          <p:cNvSpPr/>
          <p:nvPr/>
        </p:nvSpPr>
        <p:spPr>
          <a:xfrm>
            <a:off x="891612" y="4121988"/>
            <a:ext cx="1167574" cy="854200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29"/>
          <p:cNvSpPr/>
          <p:nvPr/>
        </p:nvSpPr>
        <p:spPr>
          <a:xfrm rot="368157">
            <a:off x="8269118" y="4245138"/>
            <a:ext cx="520982" cy="816289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4" name="Google Shape;794;p29"/>
          <p:cNvGrpSpPr/>
          <p:nvPr/>
        </p:nvGrpSpPr>
        <p:grpSpPr>
          <a:xfrm rot="-765935">
            <a:off x="274629" y="3048883"/>
            <a:ext cx="221762" cy="200885"/>
            <a:chOff x="1640475" y="1197075"/>
            <a:chExt cx="55475" cy="50250"/>
          </a:xfrm>
        </p:grpSpPr>
        <p:sp>
          <p:nvSpPr>
            <p:cNvPr id="795" name="Google Shape;795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4_1"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30"/>
          <p:cNvSpPr/>
          <p:nvPr/>
        </p:nvSpPr>
        <p:spPr>
          <a:xfrm>
            <a:off x="-128824" y="4059063"/>
            <a:ext cx="3566130" cy="1156248"/>
          </a:xfrm>
          <a:custGeom>
            <a:avLst/>
            <a:gdLst/>
            <a:ahLst/>
            <a:cxnLst/>
            <a:rect l="l" t="t" r="r" b="b"/>
            <a:pathLst>
              <a:path w="21861" h="7088" extrusionOk="0">
                <a:moveTo>
                  <a:pt x="1470" y="1"/>
                </a:moveTo>
                <a:cubicBezTo>
                  <a:pt x="969" y="1"/>
                  <a:pt x="465" y="73"/>
                  <a:pt x="0" y="211"/>
                </a:cubicBezTo>
                <a:lnTo>
                  <a:pt x="0" y="7087"/>
                </a:lnTo>
                <a:lnTo>
                  <a:pt x="21860" y="7087"/>
                </a:lnTo>
                <a:cubicBezTo>
                  <a:pt x="21784" y="6987"/>
                  <a:pt x="21696" y="6892"/>
                  <a:pt x="21596" y="6806"/>
                </a:cubicBezTo>
                <a:cubicBezTo>
                  <a:pt x="21135" y="6406"/>
                  <a:pt x="20429" y="6167"/>
                  <a:pt x="19720" y="6167"/>
                </a:cubicBezTo>
                <a:cubicBezTo>
                  <a:pt x="19688" y="6167"/>
                  <a:pt x="19657" y="6168"/>
                  <a:pt x="19626" y="6169"/>
                </a:cubicBezTo>
                <a:cubicBezTo>
                  <a:pt x="19086" y="6184"/>
                  <a:pt x="18553" y="6331"/>
                  <a:pt x="18022" y="6331"/>
                </a:cubicBezTo>
                <a:cubicBezTo>
                  <a:pt x="17915" y="6331"/>
                  <a:pt x="17808" y="6325"/>
                  <a:pt x="17701" y="6311"/>
                </a:cubicBezTo>
                <a:cubicBezTo>
                  <a:pt x="17575" y="6294"/>
                  <a:pt x="17455" y="6267"/>
                  <a:pt x="17341" y="6232"/>
                </a:cubicBezTo>
                <a:cubicBezTo>
                  <a:pt x="17316" y="6223"/>
                  <a:pt x="17292" y="6216"/>
                  <a:pt x="17268" y="6207"/>
                </a:cubicBezTo>
                <a:cubicBezTo>
                  <a:pt x="16400" y="5904"/>
                  <a:pt x="15883" y="5118"/>
                  <a:pt x="15068" y="4680"/>
                </a:cubicBezTo>
                <a:cubicBezTo>
                  <a:pt x="14496" y="4373"/>
                  <a:pt x="13820" y="4258"/>
                  <a:pt x="13115" y="4258"/>
                </a:cubicBezTo>
                <a:cubicBezTo>
                  <a:pt x="12312" y="4258"/>
                  <a:pt x="11471" y="4408"/>
                  <a:pt x="10706" y="4596"/>
                </a:cubicBezTo>
                <a:cubicBezTo>
                  <a:pt x="10023" y="4765"/>
                  <a:pt x="9316" y="4959"/>
                  <a:pt x="8608" y="4959"/>
                </a:cubicBezTo>
                <a:cubicBezTo>
                  <a:pt x="8441" y="4959"/>
                  <a:pt x="8274" y="4948"/>
                  <a:pt x="8107" y="4924"/>
                </a:cubicBezTo>
                <a:cubicBezTo>
                  <a:pt x="6811" y="4733"/>
                  <a:pt x="5999" y="3788"/>
                  <a:pt x="5474" y="2893"/>
                </a:cubicBezTo>
                <a:cubicBezTo>
                  <a:pt x="4948" y="1997"/>
                  <a:pt x="4493" y="1003"/>
                  <a:pt x="3416" y="436"/>
                </a:cubicBezTo>
                <a:cubicBezTo>
                  <a:pt x="2851" y="140"/>
                  <a:pt x="2164" y="1"/>
                  <a:pt x="1470" y="1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30"/>
          <p:cNvSpPr/>
          <p:nvPr/>
        </p:nvSpPr>
        <p:spPr>
          <a:xfrm>
            <a:off x="7070064" y="-128785"/>
            <a:ext cx="2145942" cy="1053151"/>
          </a:xfrm>
          <a:custGeom>
            <a:avLst/>
            <a:gdLst/>
            <a:ahLst/>
            <a:cxnLst/>
            <a:rect l="l" t="t" r="r" b="b"/>
            <a:pathLst>
              <a:path w="13155" h="6456" extrusionOk="0">
                <a:moveTo>
                  <a:pt x="11275" y="1"/>
                </a:moveTo>
                <a:lnTo>
                  <a:pt x="11275" y="4"/>
                </a:lnTo>
                <a:lnTo>
                  <a:pt x="209" y="2"/>
                </a:lnTo>
                <a:cubicBezTo>
                  <a:pt x="185" y="57"/>
                  <a:pt x="164" y="111"/>
                  <a:pt x="145" y="167"/>
                </a:cubicBezTo>
                <a:cubicBezTo>
                  <a:pt x="138" y="184"/>
                  <a:pt x="132" y="203"/>
                  <a:pt x="127" y="221"/>
                </a:cubicBezTo>
                <a:cubicBezTo>
                  <a:pt x="59" y="429"/>
                  <a:pt x="18" y="643"/>
                  <a:pt x="6" y="860"/>
                </a:cubicBezTo>
                <a:cubicBezTo>
                  <a:pt x="0" y="984"/>
                  <a:pt x="3" y="1110"/>
                  <a:pt x="14" y="1233"/>
                </a:cubicBezTo>
                <a:cubicBezTo>
                  <a:pt x="16" y="1251"/>
                  <a:pt x="18" y="1270"/>
                  <a:pt x="20" y="1288"/>
                </a:cubicBezTo>
                <a:cubicBezTo>
                  <a:pt x="60" y="1638"/>
                  <a:pt x="172" y="1982"/>
                  <a:pt x="341" y="2300"/>
                </a:cubicBezTo>
                <a:cubicBezTo>
                  <a:pt x="351" y="2319"/>
                  <a:pt x="361" y="2337"/>
                  <a:pt x="371" y="2355"/>
                </a:cubicBezTo>
                <a:cubicBezTo>
                  <a:pt x="531" y="2642"/>
                  <a:pt x="740" y="2905"/>
                  <a:pt x="987" y="3134"/>
                </a:cubicBezTo>
                <a:cubicBezTo>
                  <a:pt x="1075" y="3217"/>
                  <a:pt x="1169" y="3295"/>
                  <a:pt x="1269" y="3368"/>
                </a:cubicBezTo>
                <a:cubicBezTo>
                  <a:pt x="1295" y="3387"/>
                  <a:pt x="1320" y="3405"/>
                  <a:pt x="1345" y="3422"/>
                </a:cubicBezTo>
                <a:cubicBezTo>
                  <a:pt x="1608" y="3604"/>
                  <a:pt x="1902" y="3745"/>
                  <a:pt x="2218" y="3827"/>
                </a:cubicBezTo>
                <a:cubicBezTo>
                  <a:pt x="2441" y="3883"/>
                  <a:pt x="2668" y="3908"/>
                  <a:pt x="2896" y="3908"/>
                </a:cubicBezTo>
                <a:cubicBezTo>
                  <a:pt x="3496" y="3908"/>
                  <a:pt x="4103" y="3734"/>
                  <a:pt x="4654" y="3501"/>
                </a:cubicBezTo>
                <a:cubicBezTo>
                  <a:pt x="4713" y="3476"/>
                  <a:pt x="4773" y="3450"/>
                  <a:pt x="4833" y="3424"/>
                </a:cubicBezTo>
                <a:cubicBezTo>
                  <a:pt x="4873" y="3406"/>
                  <a:pt x="4915" y="3387"/>
                  <a:pt x="4955" y="3369"/>
                </a:cubicBezTo>
                <a:cubicBezTo>
                  <a:pt x="5539" y="3105"/>
                  <a:pt x="6130" y="2820"/>
                  <a:pt x="6764" y="2820"/>
                </a:cubicBezTo>
                <a:cubicBezTo>
                  <a:pt x="6811" y="2820"/>
                  <a:pt x="6859" y="2822"/>
                  <a:pt x="6907" y="2825"/>
                </a:cubicBezTo>
                <a:cubicBezTo>
                  <a:pt x="7405" y="2860"/>
                  <a:pt x="7836" y="3071"/>
                  <a:pt x="8213" y="3369"/>
                </a:cubicBezTo>
                <a:cubicBezTo>
                  <a:pt x="8237" y="3387"/>
                  <a:pt x="8259" y="3405"/>
                  <a:pt x="8281" y="3424"/>
                </a:cubicBezTo>
                <a:cubicBezTo>
                  <a:pt x="8634" y="3715"/>
                  <a:pt x="8939" y="4078"/>
                  <a:pt x="9207" y="4436"/>
                </a:cubicBezTo>
                <a:cubicBezTo>
                  <a:pt x="9219" y="4454"/>
                  <a:pt x="9233" y="4472"/>
                  <a:pt x="9246" y="4490"/>
                </a:cubicBezTo>
                <a:cubicBezTo>
                  <a:pt x="9246" y="4490"/>
                  <a:pt x="9247" y="4490"/>
                  <a:pt x="9247" y="4491"/>
                </a:cubicBezTo>
                <a:cubicBezTo>
                  <a:pt x="9498" y="4831"/>
                  <a:pt x="9757" y="5189"/>
                  <a:pt x="10053" y="5504"/>
                </a:cubicBezTo>
                <a:cubicBezTo>
                  <a:pt x="10070" y="5523"/>
                  <a:pt x="10087" y="5541"/>
                  <a:pt x="10104" y="5559"/>
                </a:cubicBezTo>
                <a:cubicBezTo>
                  <a:pt x="10436" y="5901"/>
                  <a:pt x="10812" y="6189"/>
                  <a:pt x="11272" y="6342"/>
                </a:cubicBezTo>
                <a:cubicBezTo>
                  <a:pt x="11292" y="6348"/>
                  <a:pt x="11311" y="6355"/>
                  <a:pt x="11333" y="6361"/>
                </a:cubicBezTo>
                <a:cubicBezTo>
                  <a:pt x="11361" y="6370"/>
                  <a:pt x="11391" y="6378"/>
                  <a:pt x="11420" y="6386"/>
                </a:cubicBezTo>
                <a:cubicBezTo>
                  <a:pt x="11605" y="6434"/>
                  <a:pt x="11791" y="6456"/>
                  <a:pt x="11976" y="6456"/>
                </a:cubicBezTo>
                <a:cubicBezTo>
                  <a:pt x="12384" y="6456"/>
                  <a:pt x="12786" y="6349"/>
                  <a:pt x="13154" y="6177"/>
                </a:cubicBezTo>
                <a:lnTo>
                  <a:pt x="13154" y="5505"/>
                </a:lnTo>
                <a:lnTo>
                  <a:pt x="13154" y="4492"/>
                </a:lnTo>
                <a:lnTo>
                  <a:pt x="13154" y="3371"/>
                </a:lnTo>
                <a:lnTo>
                  <a:pt x="13155" y="2358"/>
                </a:lnTo>
                <a:lnTo>
                  <a:pt x="13155" y="1236"/>
                </a:lnTo>
                <a:lnTo>
                  <a:pt x="13155" y="221"/>
                </a:lnTo>
                <a:lnTo>
                  <a:pt x="13155" y="5"/>
                </a:lnTo>
                <a:lnTo>
                  <a:pt x="11334" y="4"/>
                </a:lnTo>
                <a:lnTo>
                  <a:pt x="11334" y="1"/>
                </a:ln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30"/>
          <p:cNvSpPr/>
          <p:nvPr/>
        </p:nvSpPr>
        <p:spPr>
          <a:xfrm>
            <a:off x="-445550" y="-291750"/>
            <a:ext cx="4706555" cy="1587067"/>
          </a:xfrm>
          <a:custGeom>
            <a:avLst/>
            <a:gdLst/>
            <a:ahLst/>
            <a:cxnLst/>
            <a:rect l="l" t="t" r="r" b="b"/>
            <a:pathLst>
              <a:path w="28852" h="9729" extrusionOk="0">
                <a:moveTo>
                  <a:pt x="27909" y="1"/>
                </a:moveTo>
                <a:cubicBezTo>
                  <a:pt x="27641" y="1"/>
                  <a:pt x="27359" y="65"/>
                  <a:pt x="27138" y="117"/>
                </a:cubicBezTo>
                <a:cubicBezTo>
                  <a:pt x="26393" y="292"/>
                  <a:pt x="25642" y="438"/>
                  <a:pt x="24886" y="556"/>
                </a:cubicBezTo>
                <a:cubicBezTo>
                  <a:pt x="23384" y="791"/>
                  <a:pt x="21867" y="918"/>
                  <a:pt x="20347" y="969"/>
                </a:cubicBezTo>
                <a:cubicBezTo>
                  <a:pt x="19779" y="988"/>
                  <a:pt x="19211" y="997"/>
                  <a:pt x="18643" y="997"/>
                </a:cubicBezTo>
                <a:cubicBezTo>
                  <a:pt x="16156" y="997"/>
                  <a:pt x="13669" y="829"/>
                  <a:pt x="11190" y="628"/>
                </a:cubicBezTo>
                <a:cubicBezTo>
                  <a:pt x="9660" y="504"/>
                  <a:pt x="8132" y="368"/>
                  <a:pt x="6601" y="249"/>
                </a:cubicBezTo>
                <a:cubicBezTo>
                  <a:pt x="5839" y="189"/>
                  <a:pt x="5076" y="132"/>
                  <a:pt x="4312" y="87"/>
                </a:cubicBezTo>
                <a:cubicBezTo>
                  <a:pt x="4099" y="75"/>
                  <a:pt x="3881" y="64"/>
                  <a:pt x="3664" y="64"/>
                </a:cubicBezTo>
                <a:cubicBezTo>
                  <a:pt x="3221" y="64"/>
                  <a:pt x="2777" y="107"/>
                  <a:pt x="2362" y="261"/>
                </a:cubicBezTo>
                <a:cubicBezTo>
                  <a:pt x="1198" y="695"/>
                  <a:pt x="625" y="1959"/>
                  <a:pt x="327" y="3085"/>
                </a:cubicBezTo>
                <a:cubicBezTo>
                  <a:pt x="51" y="4125"/>
                  <a:pt x="0" y="5240"/>
                  <a:pt x="241" y="6293"/>
                </a:cubicBezTo>
                <a:cubicBezTo>
                  <a:pt x="475" y="7320"/>
                  <a:pt x="1013" y="8271"/>
                  <a:pt x="1861" y="8911"/>
                </a:cubicBezTo>
                <a:cubicBezTo>
                  <a:pt x="2297" y="9241"/>
                  <a:pt x="2827" y="9490"/>
                  <a:pt x="3378" y="9490"/>
                </a:cubicBezTo>
                <a:cubicBezTo>
                  <a:pt x="3472" y="9490"/>
                  <a:pt x="3567" y="9482"/>
                  <a:pt x="3662" y="9467"/>
                </a:cubicBezTo>
                <a:cubicBezTo>
                  <a:pt x="4312" y="9361"/>
                  <a:pt x="4799" y="8877"/>
                  <a:pt x="5302" y="8495"/>
                </a:cubicBezTo>
                <a:cubicBezTo>
                  <a:pt x="5837" y="8088"/>
                  <a:pt x="6442" y="7738"/>
                  <a:pt x="7106" y="7594"/>
                </a:cubicBezTo>
                <a:cubicBezTo>
                  <a:pt x="7279" y="7557"/>
                  <a:pt x="7450" y="7538"/>
                  <a:pt x="7618" y="7538"/>
                </a:cubicBezTo>
                <a:cubicBezTo>
                  <a:pt x="8095" y="7538"/>
                  <a:pt x="8551" y="7686"/>
                  <a:pt x="8965" y="7966"/>
                </a:cubicBezTo>
                <a:cubicBezTo>
                  <a:pt x="9884" y="8588"/>
                  <a:pt x="10692" y="9729"/>
                  <a:pt x="11891" y="9729"/>
                </a:cubicBezTo>
                <a:cubicBezTo>
                  <a:pt x="11980" y="9729"/>
                  <a:pt x="12071" y="9723"/>
                  <a:pt x="12164" y="9709"/>
                </a:cubicBezTo>
                <a:cubicBezTo>
                  <a:pt x="13260" y="9554"/>
                  <a:pt x="13511" y="8401"/>
                  <a:pt x="13804" y="7521"/>
                </a:cubicBezTo>
                <a:cubicBezTo>
                  <a:pt x="13945" y="7099"/>
                  <a:pt x="14127" y="6643"/>
                  <a:pt x="14504" y="6377"/>
                </a:cubicBezTo>
                <a:cubicBezTo>
                  <a:pt x="14738" y="6212"/>
                  <a:pt x="15003" y="6142"/>
                  <a:pt x="15276" y="6142"/>
                </a:cubicBezTo>
                <a:cubicBezTo>
                  <a:pt x="15402" y="6142"/>
                  <a:pt x="15530" y="6157"/>
                  <a:pt x="15656" y="6184"/>
                </a:cubicBezTo>
                <a:cubicBezTo>
                  <a:pt x="16572" y="6381"/>
                  <a:pt x="17354" y="6961"/>
                  <a:pt x="18244" y="7232"/>
                </a:cubicBezTo>
                <a:cubicBezTo>
                  <a:pt x="18502" y="7311"/>
                  <a:pt x="18774" y="7363"/>
                  <a:pt x="19044" y="7363"/>
                </a:cubicBezTo>
                <a:cubicBezTo>
                  <a:pt x="19207" y="7363"/>
                  <a:pt x="19369" y="7344"/>
                  <a:pt x="19529" y="7301"/>
                </a:cubicBezTo>
                <a:cubicBezTo>
                  <a:pt x="19978" y="7178"/>
                  <a:pt x="20331" y="6877"/>
                  <a:pt x="20595" y="6501"/>
                </a:cubicBezTo>
                <a:cubicBezTo>
                  <a:pt x="21130" y="5738"/>
                  <a:pt x="21292" y="4712"/>
                  <a:pt x="21999" y="4070"/>
                </a:cubicBezTo>
                <a:cubicBezTo>
                  <a:pt x="22362" y="3741"/>
                  <a:pt x="22807" y="3634"/>
                  <a:pt x="23269" y="3634"/>
                </a:cubicBezTo>
                <a:cubicBezTo>
                  <a:pt x="23739" y="3634"/>
                  <a:pt x="24227" y="3745"/>
                  <a:pt x="24664" y="3849"/>
                </a:cubicBezTo>
                <a:cubicBezTo>
                  <a:pt x="25227" y="3981"/>
                  <a:pt x="25851" y="4166"/>
                  <a:pt x="26455" y="4166"/>
                </a:cubicBezTo>
                <a:cubicBezTo>
                  <a:pt x="26763" y="4166"/>
                  <a:pt x="27066" y="4118"/>
                  <a:pt x="27353" y="3990"/>
                </a:cubicBezTo>
                <a:cubicBezTo>
                  <a:pt x="28400" y="3523"/>
                  <a:pt x="28496" y="2313"/>
                  <a:pt x="28400" y="1304"/>
                </a:cubicBezTo>
                <a:cubicBezTo>
                  <a:pt x="28773" y="1190"/>
                  <a:pt x="28851" y="712"/>
                  <a:pt x="28673" y="381"/>
                </a:cubicBezTo>
                <a:cubicBezTo>
                  <a:pt x="28515" y="88"/>
                  <a:pt x="28221" y="1"/>
                  <a:pt x="27909" y="1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30"/>
          <p:cNvSpPr/>
          <p:nvPr/>
        </p:nvSpPr>
        <p:spPr>
          <a:xfrm>
            <a:off x="7237760" y="3032148"/>
            <a:ext cx="2387697" cy="2484758"/>
          </a:xfrm>
          <a:custGeom>
            <a:avLst/>
            <a:gdLst/>
            <a:ahLst/>
            <a:cxnLst/>
            <a:rect l="l" t="t" r="r" b="b"/>
            <a:pathLst>
              <a:path w="14637" h="15232" extrusionOk="0">
                <a:moveTo>
                  <a:pt x="11445" y="0"/>
                </a:moveTo>
                <a:cubicBezTo>
                  <a:pt x="11308" y="0"/>
                  <a:pt x="11172" y="12"/>
                  <a:pt x="11039" y="38"/>
                </a:cubicBezTo>
                <a:cubicBezTo>
                  <a:pt x="10644" y="116"/>
                  <a:pt x="10316" y="327"/>
                  <a:pt x="10145" y="596"/>
                </a:cubicBezTo>
                <a:cubicBezTo>
                  <a:pt x="9794" y="1152"/>
                  <a:pt x="10018" y="1791"/>
                  <a:pt x="9781" y="2367"/>
                </a:cubicBezTo>
                <a:cubicBezTo>
                  <a:pt x="9296" y="3551"/>
                  <a:pt x="6867" y="3019"/>
                  <a:pt x="6220" y="4123"/>
                </a:cubicBezTo>
                <a:cubicBezTo>
                  <a:pt x="6016" y="4474"/>
                  <a:pt x="6063" y="4867"/>
                  <a:pt x="6119" y="5237"/>
                </a:cubicBezTo>
                <a:cubicBezTo>
                  <a:pt x="6188" y="5684"/>
                  <a:pt x="6293" y="6128"/>
                  <a:pt x="6331" y="6578"/>
                </a:cubicBezTo>
                <a:cubicBezTo>
                  <a:pt x="6392" y="7292"/>
                  <a:pt x="6256" y="8099"/>
                  <a:pt x="5518" y="8624"/>
                </a:cubicBezTo>
                <a:cubicBezTo>
                  <a:pt x="4829" y="9115"/>
                  <a:pt x="3797" y="9174"/>
                  <a:pt x="2910" y="9343"/>
                </a:cubicBezTo>
                <a:cubicBezTo>
                  <a:pt x="2462" y="9427"/>
                  <a:pt x="2020" y="9543"/>
                  <a:pt x="1637" y="9735"/>
                </a:cubicBezTo>
                <a:cubicBezTo>
                  <a:pt x="1309" y="9901"/>
                  <a:pt x="1030" y="10112"/>
                  <a:pt x="810" y="10355"/>
                </a:cubicBezTo>
                <a:cubicBezTo>
                  <a:pt x="347" y="10864"/>
                  <a:pt x="157" y="11482"/>
                  <a:pt x="81" y="12082"/>
                </a:cubicBezTo>
                <a:cubicBezTo>
                  <a:pt x="1" y="12715"/>
                  <a:pt x="23" y="13379"/>
                  <a:pt x="158" y="14007"/>
                </a:cubicBezTo>
                <a:cubicBezTo>
                  <a:pt x="228" y="14329"/>
                  <a:pt x="371" y="14667"/>
                  <a:pt x="709" y="14896"/>
                </a:cubicBezTo>
                <a:cubicBezTo>
                  <a:pt x="1077" y="15146"/>
                  <a:pt x="1583" y="15204"/>
                  <a:pt x="2068" y="15214"/>
                </a:cubicBezTo>
                <a:cubicBezTo>
                  <a:pt x="2549" y="15226"/>
                  <a:pt x="3032" y="15229"/>
                  <a:pt x="3515" y="15229"/>
                </a:cubicBezTo>
                <a:cubicBezTo>
                  <a:pt x="4226" y="15229"/>
                  <a:pt x="4937" y="15222"/>
                  <a:pt x="5646" y="15222"/>
                </a:cubicBezTo>
                <a:cubicBezTo>
                  <a:pt x="5675" y="15222"/>
                  <a:pt x="5704" y="15222"/>
                  <a:pt x="5733" y="15222"/>
                </a:cubicBezTo>
                <a:lnTo>
                  <a:pt x="9469" y="15227"/>
                </a:lnTo>
                <a:cubicBezTo>
                  <a:pt x="10086" y="15228"/>
                  <a:pt x="10704" y="15228"/>
                  <a:pt x="11322" y="15229"/>
                </a:cubicBezTo>
                <a:cubicBezTo>
                  <a:pt x="11640" y="15230"/>
                  <a:pt x="11959" y="15231"/>
                  <a:pt x="12278" y="15231"/>
                </a:cubicBezTo>
                <a:cubicBezTo>
                  <a:pt x="12529" y="15231"/>
                  <a:pt x="12784" y="15225"/>
                  <a:pt x="13014" y="15145"/>
                </a:cubicBezTo>
                <a:cubicBezTo>
                  <a:pt x="13410" y="15008"/>
                  <a:pt x="13574" y="14685"/>
                  <a:pt x="13640" y="14388"/>
                </a:cubicBezTo>
                <a:cubicBezTo>
                  <a:pt x="13728" y="13988"/>
                  <a:pt x="13742" y="13577"/>
                  <a:pt x="13785" y="13173"/>
                </a:cubicBezTo>
                <a:cubicBezTo>
                  <a:pt x="13882" y="12264"/>
                  <a:pt x="13977" y="11357"/>
                  <a:pt x="14072" y="10449"/>
                </a:cubicBezTo>
                <a:cubicBezTo>
                  <a:pt x="14166" y="9541"/>
                  <a:pt x="14259" y="8633"/>
                  <a:pt x="14352" y="7724"/>
                </a:cubicBezTo>
                <a:cubicBezTo>
                  <a:pt x="14437" y="6875"/>
                  <a:pt x="14530" y="6026"/>
                  <a:pt x="14567" y="5174"/>
                </a:cubicBezTo>
                <a:cubicBezTo>
                  <a:pt x="14637" y="3541"/>
                  <a:pt x="14491" y="1869"/>
                  <a:pt x="13640" y="340"/>
                </a:cubicBezTo>
                <a:cubicBezTo>
                  <a:pt x="13611" y="289"/>
                  <a:pt x="13548" y="267"/>
                  <a:pt x="13488" y="267"/>
                </a:cubicBezTo>
                <a:cubicBezTo>
                  <a:pt x="13394" y="267"/>
                  <a:pt x="13305" y="319"/>
                  <a:pt x="13349" y="398"/>
                </a:cubicBezTo>
                <a:cubicBezTo>
                  <a:pt x="13385" y="461"/>
                  <a:pt x="13419" y="526"/>
                  <a:pt x="13452" y="589"/>
                </a:cubicBezTo>
                <a:cubicBezTo>
                  <a:pt x="13105" y="411"/>
                  <a:pt x="12738" y="253"/>
                  <a:pt x="12342" y="140"/>
                </a:cubicBezTo>
                <a:cubicBezTo>
                  <a:pt x="12060" y="59"/>
                  <a:pt x="11751" y="0"/>
                  <a:pt x="11445" y="0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3" name="Google Shape;803;p30"/>
          <p:cNvSpPr/>
          <p:nvPr/>
        </p:nvSpPr>
        <p:spPr>
          <a:xfrm rot="10800000">
            <a:off x="7573482" y="3136804"/>
            <a:ext cx="12575" cy="4050"/>
          </a:xfrm>
          <a:custGeom>
            <a:avLst/>
            <a:gdLst/>
            <a:ahLst/>
            <a:cxnLst/>
            <a:rect l="l" t="t" r="r" b="b"/>
            <a:pathLst>
              <a:path w="503" h="162" extrusionOk="0">
                <a:moveTo>
                  <a:pt x="61" y="0"/>
                </a:moveTo>
                <a:cubicBezTo>
                  <a:pt x="37" y="0"/>
                  <a:pt x="16" y="17"/>
                  <a:pt x="9" y="40"/>
                </a:cubicBezTo>
                <a:cubicBezTo>
                  <a:pt x="1" y="70"/>
                  <a:pt x="18" y="101"/>
                  <a:pt x="47" y="110"/>
                </a:cubicBezTo>
                <a:cubicBezTo>
                  <a:pt x="170" y="145"/>
                  <a:pt x="298" y="162"/>
                  <a:pt x="429" y="162"/>
                </a:cubicBezTo>
                <a:lnTo>
                  <a:pt x="447" y="162"/>
                </a:lnTo>
                <a:cubicBezTo>
                  <a:pt x="478" y="162"/>
                  <a:pt x="503" y="136"/>
                  <a:pt x="502" y="105"/>
                </a:cubicBezTo>
                <a:cubicBezTo>
                  <a:pt x="502" y="78"/>
                  <a:pt x="483" y="50"/>
                  <a:pt x="454" y="50"/>
                </a:cubicBezTo>
                <a:cubicBezTo>
                  <a:pt x="451" y="50"/>
                  <a:pt x="449" y="50"/>
                  <a:pt x="446" y="51"/>
                </a:cubicBezTo>
                <a:cubicBezTo>
                  <a:pt x="442" y="51"/>
                  <a:pt x="438" y="51"/>
                  <a:pt x="435" y="51"/>
                </a:cubicBezTo>
                <a:cubicBezTo>
                  <a:pt x="312" y="51"/>
                  <a:pt x="192" y="35"/>
                  <a:pt x="78" y="3"/>
                </a:cubicBezTo>
                <a:cubicBezTo>
                  <a:pt x="72" y="1"/>
                  <a:pt x="67" y="0"/>
                  <a:pt x="61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4" name="Google Shape;804;p30"/>
          <p:cNvSpPr/>
          <p:nvPr/>
        </p:nvSpPr>
        <p:spPr>
          <a:xfrm rot="10800000">
            <a:off x="7341532" y="3544979"/>
            <a:ext cx="10925" cy="8600"/>
          </a:xfrm>
          <a:custGeom>
            <a:avLst/>
            <a:gdLst/>
            <a:ahLst/>
            <a:cxnLst/>
            <a:rect l="l" t="t" r="r" b="b"/>
            <a:pathLst>
              <a:path w="437" h="344" extrusionOk="0">
                <a:moveTo>
                  <a:pt x="63" y="0"/>
                </a:moveTo>
                <a:cubicBezTo>
                  <a:pt x="45" y="0"/>
                  <a:pt x="28" y="9"/>
                  <a:pt x="17" y="25"/>
                </a:cubicBezTo>
                <a:cubicBezTo>
                  <a:pt x="0" y="49"/>
                  <a:pt x="6" y="85"/>
                  <a:pt x="32" y="102"/>
                </a:cubicBezTo>
                <a:cubicBezTo>
                  <a:pt x="137" y="173"/>
                  <a:pt x="240" y="250"/>
                  <a:pt x="340" y="332"/>
                </a:cubicBezTo>
                <a:cubicBezTo>
                  <a:pt x="350" y="340"/>
                  <a:pt x="362" y="343"/>
                  <a:pt x="375" y="343"/>
                </a:cubicBezTo>
                <a:cubicBezTo>
                  <a:pt x="391" y="343"/>
                  <a:pt x="407" y="337"/>
                  <a:pt x="418" y="323"/>
                </a:cubicBezTo>
                <a:cubicBezTo>
                  <a:pt x="437" y="299"/>
                  <a:pt x="434" y="264"/>
                  <a:pt x="410" y="245"/>
                </a:cubicBezTo>
                <a:cubicBezTo>
                  <a:pt x="308" y="162"/>
                  <a:pt x="202" y="83"/>
                  <a:pt x="94" y="10"/>
                </a:cubicBezTo>
                <a:cubicBezTo>
                  <a:pt x="84" y="4"/>
                  <a:pt x="74" y="0"/>
                  <a:pt x="63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5" name="Google Shape;805;p30"/>
          <p:cNvSpPr/>
          <p:nvPr/>
        </p:nvSpPr>
        <p:spPr>
          <a:xfrm rot="10800000">
            <a:off x="7022857" y="2140429"/>
            <a:ext cx="738550" cy="540325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rgbClr val="FFE6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6" name="Google Shape;806;p30"/>
          <p:cNvSpPr/>
          <p:nvPr/>
        </p:nvSpPr>
        <p:spPr>
          <a:xfrm rot="9893225">
            <a:off x="1777086" y="371868"/>
            <a:ext cx="605796" cy="1419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7" name="Google Shape;807;p30"/>
          <p:cNvGrpSpPr/>
          <p:nvPr/>
        </p:nvGrpSpPr>
        <p:grpSpPr>
          <a:xfrm rot="5400000">
            <a:off x="278835" y="4536755"/>
            <a:ext cx="221772" cy="200884"/>
            <a:chOff x="1640475" y="1197075"/>
            <a:chExt cx="55475" cy="50250"/>
          </a:xfrm>
        </p:grpSpPr>
        <p:sp>
          <p:nvSpPr>
            <p:cNvPr id="808" name="Google Shape;808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1" name="Google Shape;811;p30"/>
          <p:cNvSpPr/>
          <p:nvPr/>
        </p:nvSpPr>
        <p:spPr>
          <a:xfrm rot="-834203">
            <a:off x="8546511" y="363435"/>
            <a:ext cx="993864" cy="1557213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2" name="Google Shape;812;p30"/>
          <p:cNvGrpSpPr/>
          <p:nvPr/>
        </p:nvGrpSpPr>
        <p:grpSpPr>
          <a:xfrm rot="4654902">
            <a:off x="7263554" y="408293"/>
            <a:ext cx="433642" cy="392824"/>
            <a:chOff x="1640475" y="1197075"/>
            <a:chExt cx="55475" cy="50250"/>
          </a:xfrm>
        </p:grpSpPr>
        <p:sp>
          <p:nvSpPr>
            <p:cNvPr id="813" name="Google Shape;813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6" name="Google Shape;816;p30"/>
          <p:cNvGrpSpPr/>
          <p:nvPr/>
        </p:nvGrpSpPr>
        <p:grpSpPr>
          <a:xfrm rot="5400000">
            <a:off x="571217" y="1059896"/>
            <a:ext cx="244822" cy="221773"/>
            <a:chOff x="1640475" y="1197075"/>
            <a:chExt cx="55475" cy="50250"/>
          </a:xfrm>
        </p:grpSpPr>
        <p:sp>
          <p:nvSpPr>
            <p:cNvPr id="817" name="Google Shape;817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20" name="Google Shape;820;p30"/>
          <p:cNvSpPr/>
          <p:nvPr/>
        </p:nvSpPr>
        <p:spPr>
          <a:xfrm rot="6477717">
            <a:off x="8298149" y="4511777"/>
            <a:ext cx="580167" cy="135916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1" name="Google Shape;821;p30"/>
          <p:cNvGrpSpPr/>
          <p:nvPr/>
        </p:nvGrpSpPr>
        <p:grpSpPr>
          <a:xfrm rot="5400000">
            <a:off x="7550086" y="4483922"/>
            <a:ext cx="221772" cy="200884"/>
            <a:chOff x="1640475" y="1197075"/>
            <a:chExt cx="55475" cy="50250"/>
          </a:xfrm>
        </p:grpSpPr>
        <p:sp>
          <p:nvSpPr>
            <p:cNvPr id="822" name="Google Shape;822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4_1_1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31"/>
          <p:cNvSpPr/>
          <p:nvPr/>
        </p:nvSpPr>
        <p:spPr>
          <a:xfrm flipH="1">
            <a:off x="6975401" y="2798485"/>
            <a:ext cx="2665937" cy="2778151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rgbClr val="B2F7EF">
              <a:alpha val="497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31"/>
          <p:cNvSpPr/>
          <p:nvPr/>
        </p:nvSpPr>
        <p:spPr>
          <a:xfrm flipH="1">
            <a:off x="-517990" y="4092608"/>
            <a:ext cx="3021471" cy="1245429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rgbClr val="CCB1FE">
              <a:alpha val="486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31"/>
          <p:cNvSpPr/>
          <p:nvPr/>
        </p:nvSpPr>
        <p:spPr>
          <a:xfrm flipH="1">
            <a:off x="5299521" y="-196435"/>
            <a:ext cx="4180419" cy="1127189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rgbClr val="FF6EA7">
              <a:alpha val="491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31"/>
          <p:cNvSpPr/>
          <p:nvPr/>
        </p:nvSpPr>
        <p:spPr>
          <a:xfrm flipH="1">
            <a:off x="-543725" y="-421026"/>
            <a:ext cx="3612183" cy="2881733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rgbClr val="FFE652">
              <a:alpha val="502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31"/>
          <p:cNvSpPr/>
          <p:nvPr/>
        </p:nvSpPr>
        <p:spPr>
          <a:xfrm>
            <a:off x="1945325" y="2102150"/>
            <a:ext cx="12575" cy="4050"/>
          </a:xfrm>
          <a:custGeom>
            <a:avLst/>
            <a:gdLst/>
            <a:ahLst/>
            <a:cxnLst/>
            <a:rect l="l" t="t" r="r" b="b"/>
            <a:pathLst>
              <a:path w="503" h="162" extrusionOk="0">
                <a:moveTo>
                  <a:pt x="61" y="0"/>
                </a:moveTo>
                <a:cubicBezTo>
                  <a:pt x="37" y="0"/>
                  <a:pt x="16" y="17"/>
                  <a:pt x="9" y="40"/>
                </a:cubicBezTo>
                <a:cubicBezTo>
                  <a:pt x="1" y="70"/>
                  <a:pt x="18" y="101"/>
                  <a:pt x="47" y="110"/>
                </a:cubicBezTo>
                <a:cubicBezTo>
                  <a:pt x="170" y="145"/>
                  <a:pt x="298" y="162"/>
                  <a:pt x="429" y="162"/>
                </a:cubicBezTo>
                <a:lnTo>
                  <a:pt x="447" y="162"/>
                </a:lnTo>
                <a:cubicBezTo>
                  <a:pt x="478" y="162"/>
                  <a:pt x="503" y="136"/>
                  <a:pt x="502" y="105"/>
                </a:cubicBezTo>
                <a:cubicBezTo>
                  <a:pt x="502" y="78"/>
                  <a:pt x="483" y="50"/>
                  <a:pt x="454" y="50"/>
                </a:cubicBezTo>
                <a:cubicBezTo>
                  <a:pt x="451" y="50"/>
                  <a:pt x="449" y="50"/>
                  <a:pt x="446" y="51"/>
                </a:cubicBezTo>
                <a:cubicBezTo>
                  <a:pt x="442" y="51"/>
                  <a:pt x="438" y="51"/>
                  <a:pt x="435" y="51"/>
                </a:cubicBezTo>
                <a:cubicBezTo>
                  <a:pt x="312" y="51"/>
                  <a:pt x="192" y="35"/>
                  <a:pt x="78" y="3"/>
                </a:cubicBezTo>
                <a:cubicBezTo>
                  <a:pt x="72" y="1"/>
                  <a:pt x="67" y="0"/>
                  <a:pt x="61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31"/>
          <p:cNvSpPr/>
          <p:nvPr/>
        </p:nvSpPr>
        <p:spPr>
          <a:xfrm>
            <a:off x="2178925" y="1689425"/>
            <a:ext cx="10925" cy="8600"/>
          </a:xfrm>
          <a:custGeom>
            <a:avLst/>
            <a:gdLst/>
            <a:ahLst/>
            <a:cxnLst/>
            <a:rect l="l" t="t" r="r" b="b"/>
            <a:pathLst>
              <a:path w="437" h="344" extrusionOk="0">
                <a:moveTo>
                  <a:pt x="63" y="0"/>
                </a:moveTo>
                <a:cubicBezTo>
                  <a:pt x="45" y="0"/>
                  <a:pt x="28" y="9"/>
                  <a:pt x="17" y="25"/>
                </a:cubicBezTo>
                <a:cubicBezTo>
                  <a:pt x="0" y="49"/>
                  <a:pt x="6" y="85"/>
                  <a:pt x="32" y="102"/>
                </a:cubicBezTo>
                <a:cubicBezTo>
                  <a:pt x="137" y="173"/>
                  <a:pt x="240" y="250"/>
                  <a:pt x="340" y="332"/>
                </a:cubicBezTo>
                <a:cubicBezTo>
                  <a:pt x="350" y="340"/>
                  <a:pt x="362" y="343"/>
                  <a:pt x="375" y="343"/>
                </a:cubicBezTo>
                <a:cubicBezTo>
                  <a:pt x="391" y="343"/>
                  <a:pt x="407" y="337"/>
                  <a:pt x="418" y="323"/>
                </a:cubicBezTo>
                <a:cubicBezTo>
                  <a:pt x="437" y="299"/>
                  <a:pt x="434" y="264"/>
                  <a:pt x="410" y="245"/>
                </a:cubicBezTo>
                <a:cubicBezTo>
                  <a:pt x="308" y="162"/>
                  <a:pt x="202" y="83"/>
                  <a:pt x="94" y="10"/>
                </a:cubicBezTo>
                <a:cubicBezTo>
                  <a:pt x="84" y="4"/>
                  <a:pt x="74" y="0"/>
                  <a:pt x="63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31"/>
          <p:cNvSpPr/>
          <p:nvPr/>
        </p:nvSpPr>
        <p:spPr>
          <a:xfrm>
            <a:off x="1769975" y="2562250"/>
            <a:ext cx="738550" cy="540325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rgbClr val="FFE6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31"/>
          <p:cNvSpPr/>
          <p:nvPr/>
        </p:nvSpPr>
        <p:spPr>
          <a:xfrm rot="-906775">
            <a:off x="7086838" y="296199"/>
            <a:ext cx="605796" cy="141937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rgbClr val="CCB1F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4" name="Google Shape;834;p31"/>
          <p:cNvGrpSpPr/>
          <p:nvPr/>
        </p:nvGrpSpPr>
        <p:grpSpPr>
          <a:xfrm rot="-5400000">
            <a:off x="8646175" y="1002690"/>
            <a:ext cx="221772" cy="200884"/>
            <a:chOff x="1640475" y="1197075"/>
            <a:chExt cx="55475" cy="50250"/>
          </a:xfrm>
        </p:grpSpPr>
        <p:sp>
          <p:nvSpPr>
            <p:cNvPr id="835" name="Google Shape;835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8" name="Google Shape;838;p31"/>
          <p:cNvSpPr/>
          <p:nvPr/>
        </p:nvSpPr>
        <p:spPr>
          <a:xfrm rot="9965797">
            <a:off x="-506318" y="3859694"/>
            <a:ext cx="993864" cy="1557213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39" name="Google Shape;839;p31"/>
          <p:cNvGrpSpPr/>
          <p:nvPr/>
        </p:nvGrpSpPr>
        <p:grpSpPr>
          <a:xfrm rot="-6145098">
            <a:off x="376587" y="480362"/>
            <a:ext cx="433642" cy="392824"/>
            <a:chOff x="1640475" y="1197075"/>
            <a:chExt cx="55475" cy="50250"/>
          </a:xfrm>
        </p:grpSpPr>
        <p:sp>
          <p:nvSpPr>
            <p:cNvPr id="840" name="Google Shape;840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43" name="Google Shape;843;p31"/>
          <p:cNvGrpSpPr/>
          <p:nvPr/>
        </p:nvGrpSpPr>
        <p:grpSpPr>
          <a:xfrm rot="-5400000">
            <a:off x="1758442" y="4714359"/>
            <a:ext cx="244822" cy="221773"/>
            <a:chOff x="1640475" y="1197075"/>
            <a:chExt cx="55475" cy="50250"/>
          </a:xfrm>
        </p:grpSpPr>
        <p:sp>
          <p:nvSpPr>
            <p:cNvPr id="844" name="Google Shape;844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7" name="Google Shape;847;p31"/>
          <p:cNvSpPr/>
          <p:nvPr/>
        </p:nvSpPr>
        <p:spPr>
          <a:xfrm rot="-308323">
            <a:off x="1184892" y="245385"/>
            <a:ext cx="580167" cy="135915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8" name="Google Shape;848;p31"/>
          <p:cNvGrpSpPr/>
          <p:nvPr/>
        </p:nvGrpSpPr>
        <p:grpSpPr>
          <a:xfrm rot="-5400000">
            <a:off x="8191474" y="4616297"/>
            <a:ext cx="221772" cy="200884"/>
            <a:chOff x="1640475" y="1197075"/>
            <a:chExt cx="55475" cy="50250"/>
          </a:xfrm>
        </p:grpSpPr>
        <p:sp>
          <p:nvSpPr>
            <p:cNvPr id="849" name="Google Shape;849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8" r:id="rId3"/>
    <p:sldLayoutId id="2147483660" r:id="rId4"/>
    <p:sldLayoutId id="2147483662" r:id="rId5"/>
    <p:sldLayoutId id="2147483675" r:id="rId6"/>
    <p:sldLayoutId id="2147483676" r:id="rId7"/>
    <p:sldLayoutId id="2147483677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0.png"/><Relationship Id="rId4" Type="http://schemas.openxmlformats.org/officeDocument/2006/relationships/image" Target="../media/image9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0.png"/><Relationship Id="rId4" Type="http://schemas.openxmlformats.org/officeDocument/2006/relationships/image" Target="../media/image9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0.png"/><Relationship Id="rId4" Type="http://schemas.openxmlformats.org/officeDocument/2006/relationships/image" Target="../media/image90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5.wdp"/><Relationship Id="rId5" Type="http://schemas.openxmlformats.org/officeDocument/2006/relationships/image" Target="../media/image17.png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9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0.png"/><Relationship Id="rId4" Type="http://schemas.openxmlformats.org/officeDocument/2006/relationships/image" Target="../media/image9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0.png"/><Relationship Id="rId4" Type="http://schemas.openxmlformats.org/officeDocument/2006/relationships/image" Target="../media/image9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2" name="Google Shape;862;p35"/>
          <p:cNvGrpSpPr/>
          <p:nvPr/>
        </p:nvGrpSpPr>
        <p:grpSpPr>
          <a:xfrm>
            <a:off x="1771111" y="991373"/>
            <a:ext cx="5602245" cy="2609700"/>
            <a:chOff x="6530374" y="1560189"/>
            <a:chExt cx="1045566" cy="505315"/>
          </a:xfrm>
        </p:grpSpPr>
        <p:sp>
          <p:nvSpPr>
            <p:cNvPr id="863" name="Google Shape;863;p35"/>
            <p:cNvSpPr/>
            <p:nvPr/>
          </p:nvSpPr>
          <p:spPr>
            <a:xfrm>
              <a:off x="6530374" y="1560189"/>
              <a:ext cx="1045566" cy="505315"/>
            </a:xfrm>
            <a:custGeom>
              <a:avLst/>
              <a:gdLst/>
              <a:ahLst/>
              <a:cxnLst/>
              <a:rect l="l" t="t" r="r" b="b"/>
              <a:pathLst>
                <a:path w="19723" h="9532" extrusionOk="0">
                  <a:moveTo>
                    <a:pt x="9861" y="175"/>
                  </a:moveTo>
                  <a:cubicBezTo>
                    <a:pt x="10245" y="742"/>
                    <a:pt x="10895" y="1094"/>
                    <a:pt x="11565" y="1094"/>
                  </a:cubicBezTo>
                  <a:cubicBezTo>
                    <a:pt x="11781" y="1094"/>
                    <a:pt x="11999" y="1057"/>
                    <a:pt x="12211" y="979"/>
                  </a:cubicBezTo>
                  <a:cubicBezTo>
                    <a:pt x="12911" y="723"/>
                    <a:pt x="13445" y="285"/>
                    <a:pt x="14221" y="239"/>
                  </a:cubicBezTo>
                  <a:cubicBezTo>
                    <a:pt x="14270" y="236"/>
                    <a:pt x="14321" y="235"/>
                    <a:pt x="14373" y="235"/>
                  </a:cubicBezTo>
                  <a:cubicBezTo>
                    <a:pt x="15133" y="235"/>
                    <a:pt x="16163" y="545"/>
                    <a:pt x="16048" y="1478"/>
                  </a:cubicBezTo>
                  <a:cubicBezTo>
                    <a:pt x="16041" y="1535"/>
                    <a:pt x="16087" y="1562"/>
                    <a:pt x="16133" y="1562"/>
                  </a:cubicBezTo>
                  <a:cubicBezTo>
                    <a:pt x="16157" y="1562"/>
                    <a:pt x="16182" y="1555"/>
                    <a:pt x="16199" y="1541"/>
                  </a:cubicBezTo>
                  <a:cubicBezTo>
                    <a:pt x="16686" y="1153"/>
                    <a:pt x="17527" y="755"/>
                    <a:pt x="18213" y="755"/>
                  </a:cubicBezTo>
                  <a:cubicBezTo>
                    <a:pt x="18807" y="755"/>
                    <a:pt x="19284" y="1053"/>
                    <a:pt x="19314" y="1913"/>
                  </a:cubicBezTo>
                  <a:cubicBezTo>
                    <a:pt x="19337" y="2569"/>
                    <a:pt x="18664" y="4064"/>
                    <a:pt x="19549" y="4430"/>
                  </a:cubicBezTo>
                  <a:cubicBezTo>
                    <a:pt x="18503" y="4912"/>
                    <a:pt x="19343" y="6243"/>
                    <a:pt x="19362" y="7008"/>
                  </a:cubicBezTo>
                  <a:cubicBezTo>
                    <a:pt x="19383" y="7804"/>
                    <a:pt x="18831" y="8383"/>
                    <a:pt x="18042" y="8418"/>
                  </a:cubicBezTo>
                  <a:cubicBezTo>
                    <a:pt x="18014" y="8419"/>
                    <a:pt x="17987" y="8420"/>
                    <a:pt x="17960" y="8420"/>
                  </a:cubicBezTo>
                  <a:cubicBezTo>
                    <a:pt x="17298" y="8420"/>
                    <a:pt x="16725" y="8054"/>
                    <a:pt x="16125" y="7817"/>
                  </a:cubicBezTo>
                  <a:cubicBezTo>
                    <a:pt x="16120" y="7814"/>
                    <a:pt x="16115" y="7813"/>
                    <a:pt x="16110" y="7813"/>
                  </a:cubicBezTo>
                  <a:cubicBezTo>
                    <a:pt x="16086" y="7813"/>
                    <a:pt x="16076" y="7843"/>
                    <a:pt x="16084" y="7867"/>
                  </a:cubicBezTo>
                  <a:cubicBezTo>
                    <a:pt x="16073" y="7878"/>
                    <a:pt x="16063" y="7893"/>
                    <a:pt x="16061" y="7915"/>
                  </a:cubicBezTo>
                  <a:cubicBezTo>
                    <a:pt x="15988" y="8725"/>
                    <a:pt x="15379" y="9325"/>
                    <a:pt x="14561" y="9368"/>
                  </a:cubicBezTo>
                  <a:cubicBezTo>
                    <a:pt x="14521" y="9370"/>
                    <a:pt x="14480" y="9371"/>
                    <a:pt x="14439" y="9371"/>
                  </a:cubicBezTo>
                  <a:cubicBezTo>
                    <a:pt x="13790" y="9371"/>
                    <a:pt x="13174" y="9100"/>
                    <a:pt x="12573" y="8878"/>
                  </a:cubicBezTo>
                  <a:cubicBezTo>
                    <a:pt x="12138" y="8718"/>
                    <a:pt x="11669" y="8569"/>
                    <a:pt x="11199" y="8569"/>
                  </a:cubicBezTo>
                  <a:cubicBezTo>
                    <a:pt x="11057" y="8569"/>
                    <a:pt x="10915" y="8583"/>
                    <a:pt x="10774" y="8613"/>
                  </a:cubicBezTo>
                  <a:cubicBezTo>
                    <a:pt x="10407" y="8694"/>
                    <a:pt x="9977" y="8910"/>
                    <a:pt x="9861" y="9293"/>
                  </a:cubicBezTo>
                  <a:cubicBezTo>
                    <a:pt x="9746" y="8910"/>
                    <a:pt x="9316" y="8694"/>
                    <a:pt x="8949" y="8613"/>
                  </a:cubicBezTo>
                  <a:cubicBezTo>
                    <a:pt x="8808" y="8583"/>
                    <a:pt x="8666" y="8569"/>
                    <a:pt x="8524" y="8569"/>
                  </a:cubicBezTo>
                  <a:cubicBezTo>
                    <a:pt x="8054" y="8569"/>
                    <a:pt x="7584" y="8718"/>
                    <a:pt x="7149" y="8878"/>
                  </a:cubicBezTo>
                  <a:cubicBezTo>
                    <a:pt x="6549" y="9100"/>
                    <a:pt x="5933" y="9371"/>
                    <a:pt x="5284" y="9371"/>
                  </a:cubicBezTo>
                  <a:cubicBezTo>
                    <a:pt x="5243" y="9371"/>
                    <a:pt x="5202" y="9370"/>
                    <a:pt x="5162" y="9368"/>
                  </a:cubicBezTo>
                  <a:cubicBezTo>
                    <a:pt x="4344" y="9325"/>
                    <a:pt x="3735" y="8725"/>
                    <a:pt x="3661" y="7915"/>
                  </a:cubicBezTo>
                  <a:cubicBezTo>
                    <a:pt x="3660" y="7893"/>
                    <a:pt x="3651" y="7878"/>
                    <a:pt x="3638" y="7867"/>
                  </a:cubicBezTo>
                  <a:cubicBezTo>
                    <a:pt x="3646" y="7843"/>
                    <a:pt x="3636" y="7813"/>
                    <a:pt x="3612" y="7813"/>
                  </a:cubicBezTo>
                  <a:cubicBezTo>
                    <a:pt x="3607" y="7813"/>
                    <a:pt x="3602" y="7814"/>
                    <a:pt x="3597" y="7817"/>
                  </a:cubicBezTo>
                  <a:cubicBezTo>
                    <a:pt x="2998" y="8054"/>
                    <a:pt x="2425" y="8420"/>
                    <a:pt x="1763" y="8420"/>
                  </a:cubicBezTo>
                  <a:cubicBezTo>
                    <a:pt x="1736" y="8420"/>
                    <a:pt x="1708" y="8419"/>
                    <a:pt x="1681" y="8418"/>
                  </a:cubicBezTo>
                  <a:cubicBezTo>
                    <a:pt x="892" y="8383"/>
                    <a:pt x="340" y="7804"/>
                    <a:pt x="361" y="7008"/>
                  </a:cubicBezTo>
                  <a:cubicBezTo>
                    <a:pt x="380" y="6243"/>
                    <a:pt x="1220" y="4912"/>
                    <a:pt x="174" y="4430"/>
                  </a:cubicBezTo>
                  <a:cubicBezTo>
                    <a:pt x="1059" y="4064"/>
                    <a:pt x="386" y="2569"/>
                    <a:pt x="409" y="1913"/>
                  </a:cubicBezTo>
                  <a:cubicBezTo>
                    <a:pt x="439" y="1053"/>
                    <a:pt x="916" y="755"/>
                    <a:pt x="1510" y="755"/>
                  </a:cubicBezTo>
                  <a:cubicBezTo>
                    <a:pt x="2196" y="755"/>
                    <a:pt x="3037" y="1153"/>
                    <a:pt x="3524" y="1541"/>
                  </a:cubicBezTo>
                  <a:cubicBezTo>
                    <a:pt x="3541" y="1555"/>
                    <a:pt x="3566" y="1562"/>
                    <a:pt x="3590" y="1562"/>
                  </a:cubicBezTo>
                  <a:cubicBezTo>
                    <a:pt x="3636" y="1562"/>
                    <a:pt x="3682" y="1535"/>
                    <a:pt x="3675" y="1478"/>
                  </a:cubicBezTo>
                  <a:cubicBezTo>
                    <a:pt x="3560" y="545"/>
                    <a:pt x="4590" y="235"/>
                    <a:pt x="5349" y="235"/>
                  </a:cubicBezTo>
                  <a:cubicBezTo>
                    <a:pt x="5401" y="235"/>
                    <a:pt x="5452" y="236"/>
                    <a:pt x="5501" y="239"/>
                  </a:cubicBezTo>
                  <a:cubicBezTo>
                    <a:pt x="6278" y="285"/>
                    <a:pt x="6812" y="723"/>
                    <a:pt x="7512" y="979"/>
                  </a:cubicBezTo>
                  <a:cubicBezTo>
                    <a:pt x="7724" y="1057"/>
                    <a:pt x="7942" y="1094"/>
                    <a:pt x="8158" y="1094"/>
                  </a:cubicBezTo>
                  <a:cubicBezTo>
                    <a:pt x="8827" y="1094"/>
                    <a:pt x="9476" y="742"/>
                    <a:pt x="9861" y="175"/>
                  </a:cubicBezTo>
                  <a:close/>
                  <a:moveTo>
                    <a:pt x="9828" y="0"/>
                  </a:moveTo>
                  <a:cubicBezTo>
                    <a:pt x="9805" y="0"/>
                    <a:pt x="9782" y="11"/>
                    <a:pt x="9766" y="36"/>
                  </a:cubicBezTo>
                  <a:cubicBezTo>
                    <a:pt x="9435" y="592"/>
                    <a:pt x="8822" y="937"/>
                    <a:pt x="8177" y="937"/>
                  </a:cubicBezTo>
                  <a:cubicBezTo>
                    <a:pt x="8124" y="937"/>
                    <a:pt x="8071" y="935"/>
                    <a:pt x="8018" y="930"/>
                  </a:cubicBezTo>
                  <a:cubicBezTo>
                    <a:pt x="7293" y="865"/>
                    <a:pt x="6726" y="293"/>
                    <a:pt x="6019" y="131"/>
                  </a:cubicBezTo>
                  <a:cubicBezTo>
                    <a:pt x="5831" y="88"/>
                    <a:pt x="5608" y="64"/>
                    <a:pt x="5375" y="64"/>
                  </a:cubicBezTo>
                  <a:cubicBezTo>
                    <a:pt x="4515" y="64"/>
                    <a:pt x="3504" y="390"/>
                    <a:pt x="3490" y="1296"/>
                  </a:cubicBezTo>
                  <a:cubicBezTo>
                    <a:pt x="2982" y="927"/>
                    <a:pt x="2217" y="528"/>
                    <a:pt x="1536" y="528"/>
                  </a:cubicBezTo>
                  <a:cubicBezTo>
                    <a:pt x="1244" y="528"/>
                    <a:pt x="968" y="602"/>
                    <a:pt x="734" y="783"/>
                  </a:cubicBezTo>
                  <a:cubicBezTo>
                    <a:pt x="377" y="1061"/>
                    <a:pt x="243" y="1536"/>
                    <a:pt x="241" y="1971"/>
                  </a:cubicBezTo>
                  <a:cubicBezTo>
                    <a:pt x="238" y="2633"/>
                    <a:pt x="901" y="4026"/>
                    <a:pt x="52" y="4354"/>
                  </a:cubicBezTo>
                  <a:cubicBezTo>
                    <a:pt x="1" y="4374"/>
                    <a:pt x="5" y="4441"/>
                    <a:pt x="42" y="4460"/>
                  </a:cubicBezTo>
                  <a:cubicBezTo>
                    <a:pt x="20" y="4495"/>
                    <a:pt x="23" y="4543"/>
                    <a:pt x="72" y="4565"/>
                  </a:cubicBezTo>
                  <a:cubicBezTo>
                    <a:pt x="937" y="4942"/>
                    <a:pt x="370" y="6036"/>
                    <a:pt x="237" y="6668"/>
                  </a:cubicBezTo>
                  <a:cubicBezTo>
                    <a:pt x="132" y="7161"/>
                    <a:pt x="198" y="7698"/>
                    <a:pt x="528" y="8095"/>
                  </a:cubicBezTo>
                  <a:cubicBezTo>
                    <a:pt x="843" y="8475"/>
                    <a:pt x="1259" y="8621"/>
                    <a:pt x="1700" y="8621"/>
                  </a:cubicBezTo>
                  <a:cubicBezTo>
                    <a:pt x="2334" y="8621"/>
                    <a:pt x="3017" y="8317"/>
                    <a:pt x="3511" y="7968"/>
                  </a:cubicBezTo>
                  <a:cubicBezTo>
                    <a:pt x="3597" y="8944"/>
                    <a:pt x="4401" y="9531"/>
                    <a:pt x="5316" y="9531"/>
                  </a:cubicBezTo>
                  <a:cubicBezTo>
                    <a:pt x="5424" y="9531"/>
                    <a:pt x="5533" y="9523"/>
                    <a:pt x="5642" y="9507"/>
                  </a:cubicBezTo>
                  <a:cubicBezTo>
                    <a:pt x="6327" y="9403"/>
                    <a:pt x="6947" y="9064"/>
                    <a:pt x="7604" y="8863"/>
                  </a:cubicBezTo>
                  <a:cubicBezTo>
                    <a:pt x="7903" y="8772"/>
                    <a:pt x="8217" y="8701"/>
                    <a:pt x="8531" y="8701"/>
                  </a:cubicBezTo>
                  <a:cubicBezTo>
                    <a:pt x="8659" y="8701"/>
                    <a:pt x="8787" y="8713"/>
                    <a:pt x="8914" y="8740"/>
                  </a:cubicBezTo>
                  <a:cubicBezTo>
                    <a:pt x="9330" y="8828"/>
                    <a:pt x="9567" y="9057"/>
                    <a:pt x="9831" y="9367"/>
                  </a:cubicBezTo>
                  <a:cubicBezTo>
                    <a:pt x="9836" y="9373"/>
                    <a:pt x="9842" y="9375"/>
                    <a:pt x="9848" y="9375"/>
                  </a:cubicBezTo>
                  <a:cubicBezTo>
                    <a:pt x="9853" y="9375"/>
                    <a:pt x="9858" y="9374"/>
                    <a:pt x="9862" y="9371"/>
                  </a:cubicBezTo>
                  <a:cubicBezTo>
                    <a:pt x="9866" y="9374"/>
                    <a:pt x="9871" y="9375"/>
                    <a:pt x="9875" y="9375"/>
                  </a:cubicBezTo>
                  <a:cubicBezTo>
                    <a:pt x="9881" y="9375"/>
                    <a:pt x="9887" y="9373"/>
                    <a:pt x="9892" y="9367"/>
                  </a:cubicBezTo>
                  <a:cubicBezTo>
                    <a:pt x="10157" y="9057"/>
                    <a:pt x="10394" y="8828"/>
                    <a:pt x="10809" y="8740"/>
                  </a:cubicBezTo>
                  <a:cubicBezTo>
                    <a:pt x="10936" y="8713"/>
                    <a:pt x="11064" y="8701"/>
                    <a:pt x="11192" y="8701"/>
                  </a:cubicBezTo>
                  <a:cubicBezTo>
                    <a:pt x="11506" y="8701"/>
                    <a:pt x="11820" y="8772"/>
                    <a:pt x="12119" y="8863"/>
                  </a:cubicBezTo>
                  <a:cubicBezTo>
                    <a:pt x="12776" y="9064"/>
                    <a:pt x="13396" y="9403"/>
                    <a:pt x="14081" y="9507"/>
                  </a:cubicBezTo>
                  <a:cubicBezTo>
                    <a:pt x="14190" y="9523"/>
                    <a:pt x="14299" y="9531"/>
                    <a:pt x="14407" y="9531"/>
                  </a:cubicBezTo>
                  <a:cubicBezTo>
                    <a:pt x="15323" y="9531"/>
                    <a:pt x="16127" y="8944"/>
                    <a:pt x="16212" y="7968"/>
                  </a:cubicBezTo>
                  <a:cubicBezTo>
                    <a:pt x="16706" y="8317"/>
                    <a:pt x="17389" y="8621"/>
                    <a:pt x="18023" y="8621"/>
                  </a:cubicBezTo>
                  <a:cubicBezTo>
                    <a:pt x="18463" y="8621"/>
                    <a:pt x="18880" y="8475"/>
                    <a:pt x="19195" y="8095"/>
                  </a:cubicBezTo>
                  <a:cubicBezTo>
                    <a:pt x="19525" y="7698"/>
                    <a:pt x="19591" y="7161"/>
                    <a:pt x="19486" y="6668"/>
                  </a:cubicBezTo>
                  <a:cubicBezTo>
                    <a:pt x="19354" y="6036"/>
                    <a:pt x="18788" y="4942"/>
                    <a:pt x="19652" y="4565"/>
                  </a:cubicBezTo>
                  <a:cubicBezTo>
                    <a:pt x="19701" y="4543"/>
                    <a:pt x="19704" y="4495"/>
                    <a:pt x="19682" y="4460"/>
                  </a:cubicBezTo>
                  <a:cubicBezTo>
                    <a:pt x="19718" y="4441"/>
                    <a:pt x="19722" y="4374"/>
                    <a:pt x="19672" y="4354"/>
                  </a:cubicBezTo>
                  <a:cubicBezTo>
                    <a:pt x="18822" y="4026"/>
                    <a:pt x="19486" y="2633"/>
                    <a:pt x="19483" y="1971"/>
                  </a:cubicBezTo>
                  <a:cubicBezTo>
                    <a:pt x="19481" y="1536"/>
                    <a:pt x="19347" y="1061"/>
                    <a:pt x="18989" y="783"/>
                  </a:cubicBezTo>
                  <a:cubicBezTo>
                    <a:pt x="18755" y="602"/>
                    <a:pt x="18479" y="528"/>
                    <a:pt x="18187" y="528"/>
                  </a:cubicBezTo>
                  <a:cubicBezTo>
                    <a:pt x="17507" y="528"/>
                    <a:pt x="16743" y="927"/>
                    <a:pt x="16234" y="1296"/>
                  </a:cubicBezTo>
                  <a:cubicBezTo>
                    <a:pt x="16219" y="390"/>
                    <a:pt x="15209" y="64"/>
                    <a:pt x="14349" y="64"/>
                  </a:cubicBezTo>
                  <a:cubicBezTo>
                    <a:pt x="14116" y="64"/>
                    <a:pt x="13893" y="88"/>
                    <a:pt x="13705" y="131"/>
                  </a:cubicBezTo>
                  <a:cubicBezTo>
                    <a:pt x="12997" y="293"/>
                    <a:pt x="12430" y="865"/>
                    <a:pt x="11705" y="930"/>
                  </a:cubicBezTo>
                  <a:cubicBezTo>
                    <a:pt x="11652" y="935"/>
                    <a:pt x="11599" y="937"/>
                    <a:pt x="11547" y="937"/>
                  </a:cubicBezTo>
                  <a:cubicBezTo>
                    <a:pt x="10902" y="937"/>
                    <a:pt x="10289" y="591"/>
                    <a:pt x="9957" y="36"/>
                  </a:cubicBezTo>
                  <a:cubicBezTo>
                    <a:pt x="9941" y="11"/>
                    <a:pt x="9919" y="0"/>
                    <a:pt x="9896" y="0"/>
                  </a:cubicBezTo>
                  <a:cubicBezTo>
                    <a:pt x="9884" y="0"/>
                    <a:pt x="9873" y="3"/>
                    <a:pt x="9862" y="7"/>
                  </a:cubicBezTo>
                  <a:cubicBezTo>
                    <a:pt x="9851" y="3"/>
                    <a:pt x="9840" y="0"/>
                    <a:pt x="98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5"/>
            <p:cNvSpPr/>
            <p:nvPr/>
          </p:nvSpPr>
          <p:spPr>
            <a:xfrm>
              <a:off x="6539545" y="1569360"/>
              <a:ext cx="1027223" cy="487609"/>
            </a:xfrm>
            <a:custGeom>
              <a:avLst/>
              <a:gdLst/>
              <a:ahLst/>
              <a:cxnLst/>
              <a:rect l="l" t="t" r="r" b="b"/>
              <a:pathLst>
                <a:path w="19377" h="9198" extrusionOk="0">
                  <a:moveTo>
                    <a:pt x="13830" y="402"/>
                  </a:moveTo>
                  <a:cubicBezTo>
                    <a:pt x="13849" y="402"/>
                    <a:pt x="13861" y="428"/>
                    <a:pt x="13846" y="442"/>
                  </a:cubicBezTo>
                  <a:cubicBezTo>
                    <a:pt x="13723" y="566"/>
                    <a:pt x="13500" y="614"/>
                    <a:pt x="13334" y="640"/>
                  </a:cubicBezTo>
                  <a:cubicBezTo>
                    <a:pt x="13332" y="640"/>
                    <a:pt x="13331" y="640"/>
                    <a:pt x="13329" y="640"/>
                  </a:cubicBezTo>
                  <a:cubicBezTo>
                    <a:pt x="13302" y="640"/>
                    <a:pt x="13291" y="600"/>
                    <a:pt x="13321" y="594"/>
                  </a:cubicBezTo>
                  <a:cubicBezTo>
                    <a:pt x="13409" y="574"/>
                    <a:pt x="13495" y="549"/>
                    <a:pt x="13579" y="516"/>
                  </a:cubicBezTo>
                  <a:cubicBezTo>
                    <a:pt x="13662" y="482"/>
                    <a:pt x="13738" y="429"/>
                    <a:pt x="13823" y="403"/>
                  </a:cubicBezTo>
                  <a:cubicBezTo>
                    <a:pt x="13826" y="402"/>
                    <a:pt x="13828" y="402"/>
                    <a:pt x="13830" y="402"/>
                  </a:cubicBezTo>
                  <a:close/>
                  <a:moveTo>
                    <a:pt x="14585" y="431"/>
                  </a:moveTo>
                  <a:cubicBezTo>
                    <a:pt x="14742" y="431"/>
                    <a:pt x="14918" y="504"/>
                    <a:pt x="14990" y="650"/>
                  </a:cubicBezTo>
                  <a:cubicBezTo>
                    <a:pt x="15001" y="673"/>
                    <a:pt x="14982" y="698"/>
                    <a:pt x="14961" y="698"/>
                  </a:cubicBezTo>
                  <a:cubicBezTo>
                    <a:pt x="14954" y="698"/>
                    <a:pt x="14946" y="695"/>
                    <a:pt x="14940" y="688"/>
                  </a:cubicBezTo>
                  <a:cubicBezTo>
                    <a:pt x="14836" y="578"/>
                    <a:pt x="14727" y="496"/>
                    <a:pt x="14568" y="495"/>
                  </a:cubicBezTo>
                  <a:cubicBezTo>
                    <a:pt x="14527" y="495"/>
                    <a:pt x="14527" y="433"/>
                    <a:pt x="14568" y="431"/>
                  </a:cubicBezTo>
                  <a:cubicBezTo>
                    <a:pt x="14573" y="431"/>
                    <a:pt x="14579" y="431"/>
                    <a:pt x="14585" y="431"/>
                  </a:cubicBezTo>
                  <a:close/>
                  <a:moveTo>
                    <a:pt x="4717" y="528"/>
                  </a:moveTo>
                  <a:cubicBezTo>
                    <a:pt x="4740" y="528"/>
                    <a:pt x="4762" y="529"/>
                    <a:pt x="4785" y="532"/>
                  </a:cubicBezTo>
                  <a:cubicBezTo>
                    <a:pt x="4827" y="536"/>
                    <a:pt x="4828" y="594"/>
                    <a:pt x="4785" y="598"/>
                  </a:cubicBezTo>
                  <a:cubicBezTo>
                    <a:pt x="4610" y="616"/>
                    <a:pt x="4454" y="645"/>
                    <a:pt x="4304" y="740"/>
                  </a:cubicBezTo>
                  <a:cubicBezTo>
                    <a:pt x="4298" y="744"/>
                    <a:pt x="4292" y="745"/>
                    <a:pt x="4287" y="745"/>
                  </a:cubicBezTo>
                  <a:cubicBezTo>
                    <a:pt x="4260" y="745"/>
                    <a:pt x="4244" y="705"/>
                    <a:pt x="4272" y="686"/>
                  </a:cubicBezTo>
                  <a:cubicBezTo>
                    <a:pt x="4400" y="595"/>
                    <a:pt x="4558" y="528"/>
                    <a:pt x="4717" y="528"/>
                  </a:cubicBezTo>
                  <a:close/>
                  <a:moveTo>
                    <a:pt x="5623" y="543"/>
                  </a:moveTo>
                  <a:cubicBezTo>
                    <a:pt x="5627" y="543"/>
                    <a:pt x="5630" y="544"/>
                    <a:pt x="5634" y="545"/>
                  </a:cubicBezTo>
                  <a:cubicBezTo>
                    <a:pt x="5798" y="597"/>
                    <a:pt x="5964" y="665"/>
                    <a:pt x="6102" y="771"/>
                  </a:cubicBezTo>
                  <a:cubicBezTo>
                    <a:pt x="6128" y="793"/>
                    <a:pt x="6114" y="831"/>
                    <a:pt x="6087" y="831"/>
                  </a:cubicBezTo>
                  <a:cubicBezTo>
                    <a:pt x="6081" y="831"/>
                    <a:pt x="6076" y="830"/>
                    <a:pt x="6070" y="827"/>
                  </a:cubicBezTo>
                  <a:cubicBezTo>
                    <a:pt x="5920" y="747"/>
                    <a:pt x="5776" y="665"/>
                    <a:pt x="5618" y="607"/>
                  </a:cubicBezTo>
                  <a:cubicBezTo>
                    <a:pt x="5583" y="593"/>
                    <a:pt x="5593" y="543"/>
                    <a:pt x="5623" y="543"/>
                  </a:cubicBezTo>
                  <a:close/>
                  <a:moveTo>
                    <a:pt x="9622" y="566"/>
                  </a:moveTo>
                  <a:cubicBezTo>
                    <a:pt x="9683" y="566"/>
                    <a:pt x="9749" y="637"/>
                    <a:pt x="9791" y="671"/>
                  </a:cubicBezTo>
                  <a:cubicBezTo>
                    <a:pt x="9876" y="736"/>
                    <a:pt x="9965" y="799"/>
                    <a:pt x="10045" y="874"/>
                  </a:cubicBezTo>
                  <a:cubicBezTo>
                    <a:pt x="10071" y="899"/>
                    <a:pt x="10047" y="941"/>
                    <a:pt x="10016" y="941"/>
                  </a:cubicBezTo>
                  <a:cubicBezTo>
                    <a:pt x="10010" y="941"/>
                    <a:pt x="10003" y="939"/>
                    <a:pt x="9997" y="935"/>
                  </a:cubicBezTo>
                  <a:cubicBezTo>
                    <a:pt x="9890" y="867"/>
                    <a:pt x="9798" y="756"/>
                    <a:pt x="9686" y="700"/>
                  </a:cubicBezTo>
                  <a:cubicBezTo>
                    <a:pt x="9659" y="686"/>
                    <a:pt x="9637" y="680"/>
                    <a:pt x="9618" y="680"/>
                  </a:cubicBezTo>
                  <a:cubicBezTo>
                    <a:pt x="9557" y="680"/>
                    <a:pt x="9526" y="740"/>
                    <a:pt x="9471" y="796"/>
                  </a:cubicBezTo>
                  <a:cubicBezTo>
                    <a:pt x="9414" y="850"/>
                    <a:pt x="9359" y="905"/>
                    <a:pt x="9303" y="960"/>
                  </a:cubicBezTo>
                  <a:cubicBezTo>
                    <a:pt x="9296" y="968"/>
                    <a:pt x="9287" y="971"/>
                    <a:pt x="9279" y="971"/>
                  </a:cubicBezTo>
                  <a:cubicBezTo>
                    <a:pt x="9250" y="971"/>
                    <a:pt x="9225" y="933"/>
                    <a:pt x="9251" y="907"/>
                  </a:cubicBezTo>
                  <a:cubicBezTo>
                    <a:pt x="9338" y="815"/>
                    <a:pt x="9424" y="720"/>
                    <a:pt x="9514" y="631"/>
                  </a:cubicBezTo>
                  <a:cubicBezTo>
                    <a:pt x="9545" y="600"/>
                    <a:pt x="9574" y="566"/>
                    <a:pt x="9621" y="566"/>
                  </a:cubicBezTo>
                  <a:cubicBezTo>
                    <a:pt x="9621" y="566"/>
                    <a:pt x="9622" y="566"/>
                    <a:pt x="9622" y="566"/>
                  </a:cubicBezTo>
                  <a:close/>
                  <a:moveTo>
                    <a:pt x="1705" y="942"/>
                  </a:moveTo>
                  <a:cubicBezTo>
                    <a:pt x="1707" y="942"/>
                    <a:pt x="1709" y="942"/>
                    <a:pt x="1711" y="943"/>
                  </a:cubicBezTo>
                  <a:cubicBezTo>
                    <a:pt x="1863" y="1005"/>
                    <a:pt x="2021" y="1061"/>
                    <a:pt x="2167" y="1138"/>
                  </a:cubicBezTo>
                  <a:cubicBezTo>
                    <a:pt x="2193" y="1151"/>
                    <a:pt x="2179" y="1192"/>
                    <a:pt x="2154" y="1192"/>
                  </a:cubicBezTo>
                  <a:cubicBezTo>
                    <a:pt x="2151" y="1192"/>
                    <a:pt x="2148" y="1191"/>
                    <a:pt x="2145" y="1190"/>
                  </a:cubicBezTo>
                  <a:cubicBezTo>
                    <a:pt x="1991" y="1133"/>
                    <a:pt x="1842" y="1053"/>
                    <a:pt x="1695" y="982"/>
                  </a:cubicBezTo>
                  <a:cubicBezTo>
                    <a:pt x="1676" y="972"/>
                    <a:pt x="1687" y="942"/>
                    <a:pt x="1705" y="942"/>
                  </a:cubicBezTo>
                  <a:close/>
                  <a:moveTo>
                    <a:pt x="12528" y="879"/>
                  </a:moveTo>
                  <a:cubicBezTo>
                    <a:pt x="12549" y="879"/>
                    <a:pt x="12564" y="910"/>
                    <a:pt x="12548" y="928"/>
                  </a:cubicBezTo>
                  <a:cubicBezTo>
                    <a:pt x="12413" y="1070"/>
                    <a:pt x="12234" y="1155"/>
                    <a:pt x="12046" y="1200"/>
                  </a:cubicBezTo>
                  <a:cubicBezTo>
                    <a:pt x="12043" y="1200"/>
                    <a:pt x="12041" y="1200"/>
                    <a:pt x="12039" y="1200"/>
                  </a:cubicBezTo>
                  <a:cubicBezTo>
                    <a:pt x="12014" y="1200"/>
                    <a:pt x="12006" y="1163"/>
                    <a:pt x="12033" y="1154"/>
                  </a:cubicBezTo>
                  <a:cubicBezTo>
                    <a:pt x="12213" y="1096"/>
                    <a:pt x="12365" y="998"/>
                    <a:pt x="12514" y="884"/>
                  </a:cubicBezTo>
                  <a:cubicBezTo>
                    <a:pt x="12518" y="881"/>
                    <a:pt x="12523" y="879"/>
                    <a:pt x="12528" y="879"/>
                  </a:cubicBezTo>
                  <a:close/>
                  <a:moveTo>
                    <a:pt x="17555" y="1021"/>
                  </a:moveTo>
                  <a:cubicBezTo>
                    <a:pt x="17586" y="1021"/>
                    <a:pt x="17616" y="1023"/>
                    <a:pt x="17647" y="1027"/>
                  </a:cubicBezTo>
                  <a:cubicBezTo>
                    <a:pt x="17688" y="1032"/>
                    <a:pt x="17690" y="1092"/>
                    <a:pt x="17647" y="1093"/>
                  </a:cubicBezTo>
                  <a:cubicBezTo>
                    <a:pt x="17464" y="1095"/>
                    <a:pt x="17289" y="1122"/>
                    <a:pt x="17123" y="1201"/>
                  </a:cubicBezTo>
                  <a:cubicBezTo>
                    <a:pt x="17119" y="1203"/>
                    <a:pt x="17114" y="1204"/>
                    <a:pt x="17110" y="1204"/>
                  </a:cubicBezTo>
                  <a:cubicBezTo>
                    <a:pt x="17082" y="1204"/>
                    <a:pt x="17063" y="1164"/>
                    <a:pt x="17092" y="1148"/>
                  </a:cubicBezTo>
                  <a:cubicBezTo>
                    <a:pt x="17237" y="1070"/>
                    <a:pt x="17393" y="1021"/>
                    <a:pt x="17555" y="1021"/>
                  </a:cubicBezTo>
                  <a:close/>
                  <a:moveTo>
                    <a:pt x="6820" y="1036"/>
                  </a:moveTo>
                  <a:cubicBezTo>
                    <a:pt x="6824" y="1036"/>
                    <a:pt x="6829" y="1037"/>
                    <a:pt x="6833" y="1039"/>
                  </a:cubicBezTo>
                  <a:cubicBezTo>
                    <a:pt x="7045" y="1154"/>
                    <a:pt x="7248" y="1178"/>
                    <a:pt x="7474" y="1234"/>
                  </a:cubicBezTo>
                  <a:cubicBezTo>
                    <a:pt x="7509" y="1243"/>
                    <a:pt x="7498" y="1290"/>
                    <a:pt x="7467" y="1293"/>
                  </a:cubicBezTo>
                  <a:cubicBezTo>
                    <a:pt x="7451" y="1294"/>
                    <a:pt x="7435" y="1294"/>
                    <a:pt x="7419" y="1294"/>
                  </a:cubicBezTo>
                  <a:cubicBezTo>
                    <a:pt x="7206" y="1294"/>
                    <a:pt x="6981" y="1194"/>
                    <a:pt x="6805" y="1090"/>
                  </a:cubicBezTo>
                  <a:cubicBezTo>
                    <a:pt x="6776" y="1074"/>
                    <a:pt x="6794" y="1036"/>
                    <a:pt x="6820" y="1036"/>
                  </a:cubicBezTo>
                  <a:close/>
                  <a:moveTo>
                    <a:pt x="10646" y="1190"/>
                  </a:moveTo>
                  <a:cubicBezTo>
                    <a:pt x="10649" y="1190"/>
                    <a:pt x="10652" y="1191"/>
                    <a:pt x="10656" y="1192"/>
                  </a:cubicBezTo>
                  <a:cubicBezTo>
                    <a:pt x="10812" y="1258"/>
                    <a:pt x="10972" y="1285"/>
                    <a:pt x="11142" y="1288"/>
                  </a:cubicBezTo>
                  <a:cubicBezTo>
                    <a:pt x="11172" y="1289"/>
                    <a:pt x="11172" y="1334"/>
                    <a:pt x="11142" y="1335"/>
                  </a:cubicBezTo>
                  <a:cubicBezTo>
                    <a:pt x="11130" y="1336"/>
                    <a:pt x="11118" y="1336"/>
                    <a:pt x="11106" y="1336"/>
                  </a:cubicBezTo>
                  <a:cubicBezTo>
                    <a:pt x="10943" y="1336"/>
                    <a:pt x="10784" y="1295"/>
                    <a:pt x="10634" y="1227"/>
                  </a:cubicBezTo>
                  <a:cubicBezTo>
                    <a:pt x="10613" y="1218"/>
                    <a:pt x="10626" y="1190"/>
                    <a:pt x="10646" y="1190"/>
                  </a:cubicBezTo>
                  <a:close/>
                  <a:moveTo>
                    <a:pt x="8610" y="1183"/>
                  </a:moveTo>
                  <a:cubicBezTo>
                    <a:pt x="8635" y="1183"/>
                    <a:pt x="8654" y="1214"/>
                    <a:pt x="8632" y="1235"/>
                  </a:cubicBezTo>
                  <a:cubicBezTo>
                    <a:pt x="8546" y="1317"/>
                    <a:pt x="8424" y="1352"/>
                    <a:pt x="8304" y="1352"/>
                  </a:cubicBezTo>
                  <a:cubicBezTo>
                    <a:pt x="8253" y="1352"/>
                    <a:pt x="8202" y="1346"/>
                    <a:pt x="8155" y="1334"/>
                  </a:cubicBezTo>
                  <a:cubicBezTo>
                    <a:pt x="8121" y="1326"/>
                    <a:pt x="8133" y="1278"/>
                    <a:pt x="8163" y="1278"/>
                  </a:cubicBezTo>
                  <a:cubicBezTo>
                    <a:pt x="8165" y="1278"/>
                    <a:pt x="8168" y="1278"/>
                    <a:pt x="8170" y="1279"/>
                  </a:cubicBezTo>
                  <a:cubicBezTo>
                    <a:pt x="8201" y="1284"/>
                    <a:pt x="8232" y="1287"/>
                    <a:pt x="8261" y="1287"/>
                  </a:cubicBezTo>
                  <a:cubicBezTo>
                    <a:pt x="8380" y="1287"/>
                    <a:pt x="8484" y="1243"/>
                    <a:pt x="8595" y="1187"/>
                  </a:cubicBezTo>
                  <a:cubicBezTo>
                    <a:pt x="8600" y="1184"/>
                    <a:pt x="8605" y="1183"/>
                    <a:pt x="8610" y="1183"/>
                  </a:cubicBezTo>
                  <a:close/>
                  <a:moveTo>
                    <a:pt x="18243" y="1079"/>
                  </a:moveTo>
                  <a:cubicBezTo>
                    <a:pt x="18243" y="1079"/>
                    <a:pt x="18244" y="1079"/>
                    <a:pt x="18244" y="1079"/>
                  </a:cubicBezTo>
                  <a:cubicBezTo>
                    <a:pt x="18436" y="1087"/>
                    <a:pt x="18612" y="1213"/>
                    <a:pt x="18657" y="1405"/>
                  </a:cubicBezTo>
                  <a:cubicBezTo>
                    <a:pt x="18664" y="1430"/>
                    <a:pt x="18644" y="1446"/>
                    <a:pt x="18625" y="1446"/>
                  </a:cubicBezTo>
                  <a:cubicBezTo>
                    <a:pt x="18612" y="1446"/>
                    <a:pt x="18598" y="1439"/>
                    <a:pt x="18592" y="1423"/>
                  </a:cubicBezTo>
                  <a:cubicBezTo>
                    <a:pt x="18534" y="1266"/>
                    <a:pt x="18405" y="1146"/>
                    <a:pt x="18237" y="1123"/>
                  </a:cubicBezTo>
                  <a:cubicBezTo>
                    <a:pt x="18213" y="1118"/>
                    <a:pt x="18219" y="1079"/>
                    <a:pt x="18243" y="1079"/>
                  </a:cubicBezTo>
                  <a:close/>
                  <a:moveTo>
                    <a:pt x="1063" y="998"/>
                  </a:moveTo>
                  <a:cubicBezTo>
                    <a:pt x="1090" y="998"/>
                    <a:pt x="1109" y="1038"/>
                    <a:pt x="1079" y="1051"/>
                  </a:cubicBezTo>
                  <a:cubicBezTo>
                    <a:pt x="911" y="1128"/>
                    <a:pt x="785" y="1266"/>
                    <a:pt x="782" y="1459"/>
                  </a:cubicBezTo>
                  <a:cubicBezTo>
                    <a:pt x="782" y="1472"/>
                    <a:pt x="772" y="1478"/>
                    <a:pt x="762" y="1478"/>
                  </a:cubicBezTo>
                  <a:cubicBezTo>
                    <a:pt x="752" y="1478"/>
                    <a:pt x="742" y="1472"/>
                    <a:pt x="741" y="1459"/>
                  </a:cubicBezTo>
                  <a:cubicBezTo>
                    <a:pt x="724" y="1257"/>
                    <a:pt x="850" y="1040"/>
                    <a:pt x="1057" y="999"/>
                  </a:cubicBezTo>
                  <a:cubicBezTo>
                    <a:pt x="1059" y="998"/>
                    <a:pt x="1061" y="998"/>
                    <a:pt x="1063" y="998"/>
                  </a:cubicBezTo>
                  <a:close/>
                  <a:moveTo>
                    <a:pt x="15374" y="878"/>
                  </a:moveTo>
                  <a:cubicBezTo>
                    <a:pt x="15387" y="878"/>
                    <a:pt x="15400" y="884"/>
                    <a:pt x="15406" y="899"/>
                  </a:cubicBezTo>
                  <a:cubicBezTo>
                    <a:pt x="15503" y="1129"/>
                    <a:pt x="15613" y="1365"/>
                    <a:pt x="15678" y="1606"/>
                  </a:cubicBezTo>
                  <a:cubicBezTo>
                    <a:pt x="15686" y="1634"/>
                    <a:pt x="15659" y="1658"/>
                    <a:pt x="15635" y="1658"/>
                  </a:cubicBezTo>
                  <a:cubicBezTo>
                    <a:pt x="15622" y="1658"/>
                    <a:pt x="15609" y="1651"/>
                    <a:pt x="15602" y="1637"/>
                  </a:cubicBezTo>
                  <a:cubicBezTo>
                    <a:pt x="15494" y="1409"/>
                    <a:pt x="15422" y="1156"/>
                    <a:pt x="15346" y="917"/>
                  </a:cubicBezTo>
                  <a:cubicBezTo>
                    <a:pt x="15337" y="892"/>
                    <a:pt x="15355" y="878"/>
                    <a:pt x="15374" y="878"/>
                  </a:cubicBezTo>
                  <a:close/>
                  <a:moveTo>
                    <a:pt x="3888" y="1236"/>
                  </a:moveTo>
                  <a:cubicBezTo>
                    <a:pt x="3902" y="1236"/>
                    <a:pt x="3918" y="1249"/>
                    <a:pt x="3914" y="1266"/>
                  </a:cubicBezTo>
                  <a:cubicBezTo>
                    <a:pt x="3882" y="1397"/>
                    <a:pt x="3855" y="1521"/>
                    <a:pt x="3858" y="1658"/>
                  </a:cubicBezTo>
                  <a:cubicBezTo>
                    <a:pt x="3858" y="1667"/>
                    <a:pt x="3849" y="1673"/>
                    <a:pt x="3841" y="1673"/>
                  </a:cubicBezTo>
                  <a:cubicBezTo>
                    <a:pt x="3834" y="1673"/>
                    <a:pt x="3828" y="1670"/>
                    <a:pt x="3827" y="1662"/>
                  </a:cubicBezTo>
                  <a:cubicBezTo>
                    <a:pt x="3809" y="1523"/>
                    <a:pt x="3815" y="1378"/>
                    <a:pt x="3870" y="1248"/>
                  </a:cubicBezTo>
                  <a:cubicBezTo>
                    <a:pt x="3874" y="1239"/>
                    <a:pt x="3880" y="1236"/>
                    <a:pt x="3888" y="1236"/>
                  </a:cubicBezTo>
                  <a:close/>
                  <a:moveTo>
                    <a:pt x="16504" y="1426"/>
                  </a:moveTo>
                  <a:cubicBezTo>
                    <a:pt x="16533" y="1426"/>
                    <a:pt x="16549" y="1466"/>
                    <a:pt x="16520" y="1485"/>
                  </a:cubicBezTo>
                  <a:cubicBezTo>
                    <a:pt x="16379" y="1581"/>
                    <a:pt x="16227" y="1659"/>
                    <a:pt x="16077" y="1741"/>
                  </a:cubicBezTo>
                  <a:cubicBezTo>
                    <a:pt x="16072" y="1744"/>
                    <a:pt x="16067" y="1745"/>
                    <a:pt x="16063" y="1745"/>
                  </a:cubicBezTo>
                  <a:cubicBezTo>
                    <a:pt x="16037" y="1745"/>
                    <a:pt x="16022" y="1707"/>
                    <a:pt x="16049" y="1691"/>
                  </a:cubicBezTo>
                  <a:cubicBezTo>
                    <a:pt x="16193" y="1600"/>
                    <a:pt x="16335" y="1506"/>
                    <a:pt x="16488" y="1430"/>
                  </a:cubicBezTo>
                  <a:cubicBezTo>
                    <a:pt x="16493" y="1427"/>
                    <a:pt x="16499" y="1426"/>
                    <a:pt x="16504" y="1426"/>
                  </a:cubicBezTo>
                  <a:close/>
                  <a:moveTo>
                    <a:pt x="2689" y="1355"/>
                  </a:moveTo>
                  <a:cubicBezTo>
                    <a:pt x="2692" y="1355"/>
                    <a:pt x="2694" y="1355"/>
                    <a:pt x="2697" y="1357"/>
                  </a:cubicBezTo>
                  <a:cubicBezTo>
                    <a:pt x="2951" y="1460"/>
                    <a:pt x="3208" y="1615"/>
                    <a:pt x="3372" y="1841"/>
                  </a:cubicBezTo>
                  <a:cubicBezTo>
                    <a:pt x="3388" y="1862"/>
                    <a:pt x="3366" y="1885"/>
                    <a:pt x="3344" y="1885"/>
                  </a:cubicBezTo>
                  <a:cubicBezTo>
                    <a:pt x="3337" y="1885"/>
                    <a:pt x="3330" y="1883"/>
                    <a:pt x="3324" y="1877"/>
                  </a:cubicBezTo>
                  <a:cubicBezTo>
                    <a:pt x="3123" y="1688"/>
                    <a:pt x="2932" y="1517"/>
                    <a:pt x="2679" y="1400"/>
                  </a:cubicBezTo>
                  <a:cubicBezTo>
                    <a:pt x="2657" y="1391"/>
                    <a:pt x="2668" y="1355"/>
                    <a:pt x="2689" y="1355"/>
                  </a:cubicBezTo>
                  <a:close/>
                  <a:moveTo>
                    <a:pt x="18641" y="2029"/>
                  </a:moveTo>
                  <a:cubicBezTo>
                    <a:pt x="18653" y="2029"/>
                    <a:pt x="18666" y="2037"/>
                    <a:pt x="18667" y="2054"/>
                  </a:cubicBezTo>
                  <a:cubicBezTo>
                    <a:pt x="18679" y="2220"/>
                    <a:pt x="18687" y="2385"/>
                    <a:pt x="18675" y="2551"/>
                  </a:cubicBezTo>
                  <a:cubicBezTo>
                    <a:pt x="18674" y="2574"/>
                    <a:pt x="18657" y="2586"/>
                    <a:pt x="18640" y="2586"/>
                  </a:cubicBezTo>
                  <a:cubicBezTo>
                    <a:pt x="18623" y="2586"/>
                    <a:pt x="18606" y="2574"/>
                    <a:pt x="18605" y="2551"/>
                  </a:cubicBezTo>
                  <a:cubicBezTo>
                    <a:pt x="18593" y="2385"/>
                    <a:pt x="18602" y="2220"/>
                    <a:pt x="18613" y="2054"/>
                  </a:cubicBezTo>
                  <a:cubicBezTo>
                    <a:pt x="18615" y="2037"/>
                    <a:pt x="18628" y="2029"/>
                    <a:pt x="18641" y="2029"/>
                  </a:cubicBezTo>
                  <a:close/>
                  <a:moveTo>
                    <a:pt x="761" y="2031"/>
                  </a:moveTo>
                  <a:cubicBezTo>
                    <a:pt x="773" y="2031"/>
                    <a:pt x="786" y="2040"/>
                    <a:pt x="788" y="2054"/>
                  </a:cubicBezTo>
                  <a:cubicBezTo>
                    <a:pt x="797" y="2140"/>
                    <a:pt x="787" y="2225"/>
                    <a:pt x="792" y="2311"/>
                  </a:cubicBezTo>
                  <a:cubicBezTo>
                    <a:pt x="799" y="2407"/>
                    <a:pt x="815" y="2501"/>
                    <a:pt x="838" y="2594"/>
                  </a:cubicBezTo>
                  <a:cubicBezTo>
                    <a:pt x="843" y="2612"/>
                    <a:pt x="828" y="2624"/>
                    <a:pt x="813" y="2624"/>
                  </a:cubicBezTo>
                  <a:cubicBezTo>
                    <a:pt x="804" y="2624"/>
                    <a:pt x="795" y="2619"/>
                    <a:pt x="791" y="2608"/>
                  </a:cubicBezTo>
                  <a:cubicBezTo>
                    <a:pt x="742" y="2438"/>
                    <a:pt x="694" y="2223"/>
                    <a:pt x="740" y="2048"/>
                  </a:cubicBezTo>
                  <a:cubicBezTo>
                    <a:pt x="743" y="2036"/>
                    <a:pt x="752" y="2031"/>
                    <a:pt x="761" y="2031"/>
                  </a:cubicBezTo>
                  <a:close/>
                  <a:moveTo>
                    <a:pt x="18620" y="3063"/>
                  </a:moveTo>
                  <a:cubicBezTo>
                    <a:pt x="18637" y="3063"/>
                    <a:pt x="18653" y="3074"/>
                    <a:pt x="18651" y="3094"/>
                  </a:cubicBezTo>
                  <a:cubicBezTo>
                    <a:pt x="18636" y="3219"/>
                    <a:pt x="18636" y="3340"/>
                    <a:pt x="18663" y="3464"/>
                  </a:cubicBezTo>
                  <a:cubicBezTo>
                    <a:pt x="18687" y="3574"/>
                    <a:pt x="18743" y="3673"/>
                    <a:pt x="18776" y="3781"/>
                  </a:cubicBezTo>
                  <a:cubicBezTo>
                    <a:pt x="18783" y="3803"/>
                    <a:pt x="18764" y="3821"/>
                    <a:pt x="18745" y="3821"/>
                  </a:cubicBezTo>
                  <a:cubicBezTo>
                    <a:pt x="18737" y="3821"/>
                    <a:pt x="18730" y="3818"/>
                    <a:pt x="18723" y="3812"/>
                  </a:cubicBezTo>
                  <a:cubicBezTo>
                    <a:pt x="18549" y="3632"/>
                    <a:pt x="18533" y="3316"/>
                    <a:pt x="18590" y="3085"/>
                  </a:cubicBezTo>
                  <a:cubicBezTo>
                    <a:pt x="18593" y="3070"/>
                    <a:pt x="18607" y="3063"/>
                    <a:pt x="18620" y="3063"/>
                  </a:cubicBezTo>
                  <a:close/>
                  <a:moveTo>
                    <a:pt x="865" y="3273"/>
                  </a:moveTo>
                  <a:cubicBezTo>
                    <a:pt x="877" y="3273"/>
                    <a:pt x="889" y="3283"/>
                    <a:pt x="891" y="3297"/>
                  </a:cubicBezTo>
                  <a:cubicBezTo>
                    <a:pt x="914" y="3502"/>
                    <a:pt x="823" y="3724"/>
                    <a:pt x="730" y="3902"/>
                  </a:cubicBezTo>
                  <a:cubicBezTo>
                    <a:pt x="726" y="3911"/>
                    <a:pt x="719" y="3915"/>
                    <a:pt x="712" y="3915"/>
                  </a:cubicBezTo>
                  <a:cubicBezTo>
                    <a:pt x="696" y="3915"/>
                    <a:pt x="680" y="3897"/>
                    <a:pt x="689" y="3879"/>
                  </a:cubicBezTo>
                  <a:cubicBezTo>
                    <a:pt x="780" y="3684"/>
                    <a:pt x="796" y="3494"/>
                    <a:pt x="845" y="3290"/>
                  </a:cubicBezTo>
                  <a:cubicBezTo>
                    <a:pt x="848" y="3278"/>
                    <a:pt x="856" y="3273"/>
                    <a:pt x="865" y="3273"/>
                  </a:cubicBezTo>
                  <a:close/>
                  <a:moveTo>
                    <a:pt x="609" y="4308"/>
                  </a:moveTo>
                  <a:cubicBezTo>
                    <a:pt x="612" y="4308"/>
                    <a:pt x="615" y="4309"/>
                    <a:pt x="618" y="4309"/>
                  </a:cubicBezTo>
                  <a:cubicBezTo>
                    <a:pt x="703" y="4334"/>
                    <a:pt x="760" y="4412"/>
                    <a:pt x="811" y="4480"/>
                  </a:cubicBezTo>
                  <a:cubicBezTo>
                    <a:pt x="866" y="4556"/>
                    <a:pt x="910" y="4638"/>
                    <a:pt x="940" y="4728"/>
                  </a:cubicBezTo>
                  <a:cubicBezTo>
                    <a:pt x="946" y="4745"/>
                    <a:pt x="931" y="4758"/>
                    <a:pt x="916" y="4758"/>
                  </a:cubicBezTo>
                  <a:cubicBezTo>
                    <a:pt x="908" y="4758"/>
                    <a:pt x="900" y="4754"/>
                    <a:pt x="896" y="4746"/>
                  </a:cubicBezTo>
                  <a:cubicBezTo>
                    <a:pt x="855" y="4667"/>
                    <a:pt x="807" y="4594"/>
                    <a:pt x="745" y="4529"/>
                  </a:cubicBezTo>
                  <a:cubicBezTo>
                    <a:pt x="692" y="4472"/>
                    <a:pt x="619" y="4432"/>
                    <a:pt x="573" y="4367"/>
                  </a:cubicBezTo>
                  <a:cubicBezTo>
                    <a:pt x="556" y="4342"/>
                    <a:pt x="581" y="4308"/>
                    <a:pt x="609" y="4308"/>
                  </a:cubicBezTo>
                  <a:close/>
                  <a:moveTo>
                    <a:pt x="18776" y="4257"/>
                  </a:moveTo>
                  <a:cubicBezTo>
                    <a:pt x="18793" y="4257"/>
                    <a:pt x="18811" y="4276"/>
                    <a:pt x="18801" y="4298"/>
                  </a:cubicBezTo>
                  <a:cubicBezTo>
                    <a:pt x="18728" y="4466"/>
                    <a:pt x="18659" y="4643"/>
                    <a:pt x="18565" y="4801"/>
                  </a:cubicBezTo>
                  <a:cubicBezTo>
                    <a:pt x="18558" y="4813"/>
                    <a:pt x="18545" y="4818"/>
                    <a:pt x="18532" y="4818"/>
                  </a:cubicBezTo>
                  <a:cubicBezTo>
                    <a:pt x="18508" y="4818"/>
                    <a:pt x="18483" y="4798"/>
                    <a:pt x="18494" y="4771"/>
                  </a:cubicBezTo>
                  <a:cubicBezTo>
                    <a:pt x="18563" y="4597"/>
                    <a:pt x="18664" y="4434"/>
                    <a:pt x="18756" y="4271"/>
                  </a:cubicBezTo>
                  <a:cubicBezTo>
                    <a:pt x="18761" y="4261"/>
                    <a:pt x="18768" y="4257"/>
                    <a:pt x="18776" y="4257"/>
                  </a:cubicBezTo>
                  <a:close/>
                  <a:moveTo>
                    <a:pt x="18544" y="5240"/>
                  </a:moveTo>
                  <a:cubicBezTo>
                    <a:pt x="18558" y="5240"/>
                    <a:pt x="18571" y="5246"/>
                    <a:pt x="18578" y="5261"/>
                  </a:cubicBezTo>
                  <a:cubicBezTo>
                    <a:pt x="18618" y="5346"/>
                    <a:pt x="18649" y="5433"/>
                    <a:pt x="18681" y="5520"/>
                  </a:cubicBezTo>
                  <a:cubicBezTo>
                    <a:pt x="18692" y="5549"/>
                    <a:pt x="18663" y="5573"/>
                    <a:pt x="18636" y="5573"/>
                  </a:cubicBezTo>
                  <a:cubicBezTo>
                    <a:pt x="18623" y="5573"/>
                    <a:pt x="18610" y="5567"/>
                    <a:pt x="18604" y="5552"/>
                  </a:cubicBezTo>
                  <a:cubicBezTo>
                    <a:pt x="18568" y="5467"/>
                    <a:pt x="18529" y="5382"/>
                    <a:pt x="18499" y="5294"/>
                  </a:cubicBezTo>
                  <a:cubicBezTo>
                    <a:pt x="18489" y="5264"/>
                    <a:pt x="18518" y="5240"/>
                    <a:pt x="18544" y="5240"/>
                  </a:cubicBezTo>
                  <a:close/>
                  <a:moveTo>
                    <a:pt x="1015" y="5154"/>
                  </a:moveTo>
                  <a:cubicBezTo>
                    <a:pt x="1030" y="5154"/>
                    <a:pt x="1045" y="5166"/>
                    <a:pt x="1047" y="5184"/>
                  </a:cubicBezTo>
                  <a:cubicBezTo>
                    <a:pt x="1062" y="5425"/>
                    <a:pt x="930" y="5670"/>
                    <a:pt x="785" y="5852"/>
                  </a:cubicBezTo>
                  <a:cubicBezTo>
                    <a:pt x="778" y="5861"/>
                    <a:pt x="770" y="5864"/>
                    <a:pt x="761" y="5864"/>
                  </a:cubicBezTo>
                  <a:cubicBezTo>
                    <a:pt x="735" y="5864"/>
                    <a:pt x="707" y="5833"/>
                    <a:pt x="726" y="5807"/>
                  </a:cubicBezTo>
                  <a:cubicBezTo>
                    <a:pt x="876" y="5613"/>
                    <a:pt x="925" y="5407"/>
                    <a:pt x="988" y="5176"/>
                  </a:cubicBezTo>
                  <a:cubicBezTo>
                    <a:pt x="992" y="5161"/>
                    <a:pt x="1003" y="5154"/>
                    <a:pt x="1015" y="5154"/>
                  </a:cubicBezTo>
                  <a:close/>
                  <a:moveTo>
                    <a:pt x="18782" y="5896"/>
                  </a:moveTo>
                  <a:cubicBezTo>
                    <a:pt x="18793" y="5896"/>
                    <a:pt x="18804" y="5901"/>
                    <a:pt x="18810" y="5914"/>
                  </a:cubicBezTo>
                  <a:cubicBezTo>
                    <a:pt x="18901" y="6084"/>
                    <a:pt x="18888" y="6308"/>
                    <a:pt x="18837" y="6489"/>
                  </a:cubicBezTo>
                  <a:cubicBezTo>
                    <a:pt x="18832" y="6505"/>
                    <a:pt x="18820" y="6512"/>
                    <a:pt x="18807" y="6512"/>
                  </a:cubicBezTo>
                  <a:cubicBezTo>
                    <a:pt x="18787" y="6512"/>
                    <a:pt x="18766" y="6495"/>
                    <a:pt x="18772" y="6469"/>
                  </a:cubicBezTo>
                  <a:cubicBezTo>
                    <a:pt x="18813" y="6283"/>
                    <a:pt x="18780" y="6125"/>
                    <a:pt x="18745" y="5942"/>
                  </a:cubicBezTo>
                  <a:cubicBezTo>
                    <a:pt x="18740" y="5916"/>
                    <a:pt x="18762" y="5896"/>
                    <a:pt x="18782" y="5896"/>
                  </a:cubicBezTo>
                  <a:close/>
                  <a:moveTo>
                    <a:pt x="718" y="6544"/>
                  </a:moveTo>
                  <a:cubicBezTo>
                    <a:pt x="737" y="6544"/>
                    <a:pt x="757" y="6562"/>
                    <a:pt x="752" y="6585"/>
                  </a:cubicBezTo>
                  <a:cubicBezTo>
                    <a:pt x="705" y="6766"/>
                    <a:pt x="682" y="6932"/>
                    <a:pt x="733" y="7116"/>
                  </a:cubicBezTo>
                  <a:cubicBezTo>
                    <a:pt x="739" y="7139"/>
                    <a:pt x="721" y="7154"/>
                    <a:pt x="703" y="7154"/>
                  </a:cubicBezTo>
                  <a:cubicBezTo>
                    <a:pt x="690" y="7154"/>
                    <a:pt x="677" y="7147"/>
                    <a:pt x="672" y="7132"/>
                  </a:cubicBezTo>
                  <a:cubicBezTo>
                    <a:pt x="602" y="6949"/>
                    <a:pt x="595" y="6735"/>
                    <a:pt x="691" y="6560"/>
                  </a:cubicBezTo>
                  <a:cubicBezTo>
                    <a:pt x="697" y="6549"/>
                    <a:pt x="707" y="6544"/>
                    <a:pt x="718" y="6544"/>
                  </a:cubicBezTo>
                  <a:close/>
                  <a:moveTo>
                    <a:pt x="18828" y="6935"/>
                  </a:moveTo>
                  <a:cubicBezTo>
                    <a:pt x="18846" y="6935"/>
                    <a:pt x="18864" y="6947"/>
                    <a:pt x="18862" y="6969"/>
                  </a:cubicBezTo>
                  <a:cubicBezTo>
                    <a:pt x="18856" y="7107"/>
                    <a:pt x="18819" y="7246"/>
                    <a:pt x="18790" y="7381"/>
                  </a:cubicBezTo>
                  <a:cubicBezTo>
                    <a:pt x="18786" y="7399"/>
                    <a:pt x="18773" y="7407"/>
                    <a:pt x="18759" y="7407"/>
                  </a:cubicBezTo>
                  <a:cubicBezTo>
                    <a:pt x="18738" y="7407"/>
                    <a:pt x="18715" y="7389"/>
                    <a:pt x="18719" y="7361"/>
                  </a:cubicBezTo>
                  <a:cubicBezTo>
                    <a:pt x="18740" y="7228"/>
                    <a:pt x="18751" y="7088"/>
                    <a:pt x="18793" y="6960"/>
                  </a:cubicBezTo>
                  <a:cubicBezTo>
                    <a:pt x="18798" y="6943"/>
                    <a:pt x="18813" y="6935"/>
                    <a:pt x="18828" y="6935"/>
                  </a:cubicBezTo>
                  <a:close/>
                  <a:moveTo>
                    <a:pt x="16250" y="7097"/>
                  </a:moveTo>
                  <a:cubicBezTo>
                    <a:pt x="16256" y="7097"/>
                    <a:pt x="16262" y="7099"/>
                    <a:pt x="16269" y="7102"/>
                  </a:cubicBezTo>
                  <a:cubicBezTo>
                    <a:pt x="16470" y="7209"/>
                    <a:pt x="16677" y="7313"/>
                    <a:pt x="16873" y="7431"/>
                  </a:cubicBezTo>
                  <a:cubicBezTo>
                    <a:pt x="16906" y="7450"/>
                    <a:pt x="16886" y="7493"/>
                    <a:pt x="16855" y="7493"/>
                  </a:cubicBezTo>
                  <a:cubicBezTo>
                    <a:pt x="16850" y="7493"/>
                    <a:pt x="16845" y="7492"/>
                    <a:pt x="16839" y="7490"/>
                  </a:cubicBezTo>
                  <a:cubicBezTo>
                    <a:pt x="16632" y="7389"/>
                    <a:pt x="16432" y="7276"/>
                    <a:pt x="16231" y="7165"/>
                  </a:cubicBezTo>
                  <a:cubicBezTo>
                    <a:pt x="16196" y="7145"/>
                    <a:pt x="16218" y="7097"/>
                    <a:pt x="16250" y="7097"/>
                  </a:cubicBezTo>
                  <a:close/>
                  <a:moveTo>
                    <a:pt x="3396" y="7233"/>
                  </a:moveTo>
                  <a:cubicBezTo>
                    <a:pt x="3423" y="7233"/>
                    <a:pt x="3438" y="7280"/>
                    <a:pt x="3410" y="7294"/>
                  </a:cubicBezTo>
                  <a:cubicBezTo>
                    <a:pt x="3262" y="7370"/>
                    <a:pt x="3115" y="7451"/>
                    <a:pt x="2959" y="7508"/>
                  </a:cubicBezTo>
                  <a:cubicBezTo>
                    <a:pt x="2955" y="7509"/>
                    <a:pt x="2951" y="7510"/>
                    <a:pt x="2947" y="7510"/>
                  </a:cubicBezTo>
                  <a:cubicBezTo>
                    <a:pt x="2914" y="7510"/>
                    <a:pt x="2897" y="7457"/>
                    <a:pt x="2930" y="7438"/>
                  </a:cubicBezTo>
                  <a:cubicBezTo>
                    <a:pt x="3074" y="7357"/>
                    <a:pt x="3232" y="7298"/>
                    <a:pt x="3385" y="7235"/>
                  </a:cubicBezTo>
                  <a:cubicBezTo>
                    <a:pt x="3389" y="7234"/>
                    <a:pt x="3392" y="7233"/>
                    <a:pt x="3396" y="7233"/>
                  </a:cubicBezTo>
                  <a:close/>
                  <a:moveTo>
                    <a:pt x="15653" y="7278"/>
                  </a:moveTo>
                  <a:cubicBezTo>
                    <a:pt x="15675" y="7278"/>
                    <a:pt x="15700" y="7302"/>
                    <a:pt x="15696" y="7328"/>
                  </a:cubicBezTo>
                  <a:cubicBezTo>
                    <a:pt x="15670" y="7504"/>
                    <a:pt x="15560" y="7669"/>
                    <a:pt x="15447" y="7801"/>
                  </a:cubicBezTo>
                  <a:cubicBezTo>
                    <a:pt x="15438" y="7811"/>
                    <a:pt x="15427" y="7815"/>
                    <a:pt x="15417" y="7815"/>
                  </a:cubicBezTo>
                  <a:cubicBezTo>
                    <a:pt x="15385" y="7815"/>
                    <a:pt x="15356" y="7771"/>
                    <a:pt x="15384" y="7736"/>
                  </a:cubicBezTo>
                  <a:cubicBezTo>
                    <a:pt x="15496" y="7603"/>
                    <a:pt x="15554" y="7455"/>
                    <a:pt x="15624" y="7298"/>
                  </a:cubicBezTo>
                  <a:cubicBezTo>
                    <a:pt x="15631" y="7284"/>
                    <a:pt x="15642" y="7278"/>
                    <a:pt x="15653" y="7278"/>
                  </a:cubicBezTo>
                  <a:close/>
                  <a:moveTo>
                    <a:pt x="2352" y="7632"/>
                  </a:moveTo>
                  <a:cubicBezTo>
                    <a:pt x="2377" y="7632"/>
                    <a:pt x="2396" y="7669"/>
                    <a:pt x="2376" y="7691"/>
                  </a:cubicBezTo>
                  <a:cubicBezTo>
                    <a:pt x="2295" y="7774"/>
                    <a:pt x="2188" y="7824"/>
                    <a:pt x="2077" y="7824"/>
                  </a:cubicBezTo>
                  <a:cubicBezTo>
                    <a:pt x="2030" y="7824"/>
                    <a:pt x="1982" y="7815"/>
                    <a:pt x="1935" y="7795"/>
                  </a:cubicBezTo>
                  <a:cubicBezTo>
                    <a:pt x="1900" y="7781"/>
                    <a:pt x="1917" y="7720"/>
                    <a:pt x="1953" y="7720"/>
                  </a:cubicBezTo>
                  <a:cubicBezTo>
                    <a:pt x="1954" y="7720"/>
                    <a:pt x="1955" y="7720"/>
                    <a:pt x="1956" y="7720"/>
                  </a:cubicBezTo>
                  <a:cubicBezTo>
                    <a:pt x="1985" y="7723"/>
                    <a:pt x="2014" y="7725"/>
                    <a:pt x="2043" y="7725"/>
                  </a:cubicBezTo>
                  <a:cubicBezTo>
                    <a:pt x="2147" y="7725"/>
                    <a:pt x="2246" y="7703"/>
                    <a:pt x="2336" y="7638"/>
                  </a:cubicBezTo>
                  <a:cubicBezTo>
                    <a:pt x="2342" y="7634"/>
                    <a:pt x="2347" y="7632"/>
                    <a:pt x="2352" y="7632"/>
                  </a:cubicBezTo>
                  <a:close/>
                  <a:moveTo>
                    <a:pt x="922" y="7575"/>
                  </a:moveTo>
                  <a:cubicBezTo>
                    <a:pt x="935" y="7575"/>
                    <a:pt x="947" y="7581"/>
                    <a:pt x="955" y="7593"/>
                  </a:cubicBezTo>
                  <a:cubicBezTo>
                    <a:pt x="1019" y="7704"/>
                    <a:pt x="1141" y="7778"/>
                    <a:pt x="1266" y="7778"/>
                  </a:cubicBezTo>
                  <a:cubicBezTo>
                    <a:pt x="1311" y="7778"/>
                    <a:pt x="1355" y="7769"/>
                    <a:pt x="1398" y="7748"/>
                  </a:cubicBezTo>
                  <a:cubicBezTo>
                    <a:pt x="1403" y="7746"/>
                    <a:pt x="1407" y="7745"/>
                    <a:pt x="1411" y="7745"/>
                  </a:cubicBezTo>
                  <a:cubicBezTo>
                    <a:pt x="1436" y="7745"/>
                    <a:pt x="1451" y="7780"/>
                    <a:pt x="1426" y="7795"/>
                  </a:cubicBezTo>
                  <a:cubicBezTo>
                    <a:pt x="1363" y="7832"/>
                    <a:pt x="1294" y="7849"/>
                    <a:pt x="1226" y="7849"/>
                  </a:cubicBezTo>
                  <a:cubicBezTo>
                    <a:pt x="1081" y="7849"/>
                    <a:pt x="941" y="7769"/>
                    <a:pt x="883" y="7623"/>
                  </a:cubicBezTo>
                  <a:cubicBezTo>
                    <a:pt x="872" y="7596"/>
                    <a:pt x="897" y="7575"/>
                    <a:pt x="922" y="7575"/>
                  </a:cubicBezTo>
                  <a:close/>
                  <a:moveTo>
                    <a:pt x="17297" y="7637"/>
                  </a:moveTo>
                  <a:cubicBezTo>
                    <a:pt x="17300" y="7637"/>
                    <a:pt x="17304" y="7638"/>
                    <a:pt x="17307" y="7639"/>
                  </a:cubicBezTo>
                  <a:cubicBezTo>
                    <a:pt x="17546" y="7741"/>
                    <a:pt x="17786" y="7777"/>
                    <a:pt x="18044" y="7785"/>
                  </a:cubicBezTo>
                  <a:cubicBezTo>
                    <a:pt x="18087" y="7786"/>
                    <a:pt x="18085" y="7844"/>
                    <a:pt x="18044" y="7850"/>
                  </a:cubicBezTo>
                  <a:cubicBezTo>
                    <a:pt x="18003" y="7854"/>
                    <a:pt x="17962" y="7856"/>
                    <a:pt x="17922" y="7856"/>
                  </a:cubicBezTo>
                  <a:cubicBezTo>
                    <a:pt x="17700" y="7856"/>
                    <a:pt x="17481" y="7793"/>
                    <a:pt x="17286" y="7692"/>
                  </a:cubicBezTo>
                  <a:cubicBezTo>
                    <a:pt x="17260" y="7678"/>
                    <a:pt x="17273" y="7637"/>
                    <a:pt x="17297" y="7637"/>
                  </a:cubicBezTo>
                  <a:close/>
                  <a:moveTo>
                    <a:pt x="3779" y="7591"/>
                  </a:moveTo>
                  <a:cubicBezTo>
                    <a:pt x="3792" y="7591"/>
                    <a:pt x="3805" y="7597"/>
                    <a:pt x="3811" y="7613"/>
                  </a:cubicBezTo>
                  <a:cubicBezTo>
                    <a:pt x="3870" y="7759"/>
                    <a:pt x="3926" y="7904"/>
                    <a:pt x="3973" y="8055"/>
                  </a:cubicBezTo>
                  <a:cubicBezTo>
                    <a:pt x="3980" y="8080"/>
                    <a:pt x="3962" y="8095"/>
                    <a:pt x="3942" y="8095"/>
                  </a:cubicBezTo>
                  <a:cubicBezTo>
                    <a:pt x="3929" y="8095"/>
                    <a:pt x="3915" y="8088"/>
                    <a:pt x="3909" y="8073"/>
                  </a:cubicBezTo>
                  <a:cubicBezTo>
                    <a:pt x="3848" y="7927"/>
                    <a:pt x="3797" y="7779"/>
                    <a:pt x="3748" y="7630"/>
                  </a:cubicBezTo>
                  <a:cubicBezTo>
                    <a:pt x="3741" y="7605"/>
                    <a:pt x="3759" y="7591"/>
                    <a:pt x="3779" y="7591"/>
                  </a:cubicBezTo>
                  <a:close/>
                  <a:moveTo>
                    <a:pt x="8508" y="7929"/>
                  </a:moveTo>
                  <a:cubicBezTo>
                    <a:pt x="8508" y="7929"/>
                    <a:pt x="8509" y="7929"/>
                    <a:pt x="8510" y="7929"/>
                  </a:cubicBezTo>
                  <a:cubicBezTo>
                    <a:pt x="8736" y="7939"/>
                    <a:pt x="8968" y="7978"/>
                    <a:pt x="9170" y="8089"/>
                  </a:cubicBezTo>
                  <a:cubicBezTo>
                    <a:pt x="9195" y="8103"/>
                    <a:pt x="9182" y="8142"/>
                    <a:pt x="9156" y="8142"/>
                  </a:cubicBezTo>
                  <a:cubicBezTo>
                    <a:pt x="9153" y="8142"/>
                    <a:pt x="9150" y="8141"/>
                    <a:pt x="9147" y="8140"/>
                  </a:cubicBezTo>
                  <a:cubicBezTo>
                    <a:pt x="8936" y="8071"/>
                    <a:pt x="8734" y="8007"/>
                    <a:pt x="8510" y="7992"/>
                  </a:cubicBezTo>
                  <a:cubicBezTo>
                    <a:pt x="8470" y="7990"/>
                    <a:pt x="8468" y="7929"/>
                    <a:pt x="8508" y="7929"/>
                  </a:cubicBezTo>
                  <a:close/>
                  <a:moveTo>
                    <a:pt x="11424" y="8024"/>
                  </a:moveTo>
                  <a:cubicBezTo>
                    <a:pt x="11616" y="8024"/>
                    <a:pt x="11807" y="8042"/>
                    <a:pt x="11994" y="8085"/>
                  </a:cubicBezTo>
                  <a:cubicBezTo>
                    <a:pt x="12030" y="8093"/>
                    <a:pt x="12024" y="8152"/>
                    <a:pt x="11989" y="8152"/>
                  </a:cubicBezTo>
                  <a:cubicBezTo>
                    <a:pt x="11988" y="8152"/>
                    <a:pt x="11987" y="8152"/>
                    <a:pt x="11986" y="8152"/>
                  </a:cubicBezTo>
                  <a:cubicBezTo>
                    <a:pt x="11731" y="8118"/>
                    <a:pt x="11480" y="8095"/>
                    <a:pt x="11225" y="8095"/>
                  </a:cubicBezTo>
                  <a:cubicBezTo>
                    <a:pt x="11214" y="8095"/>
                    <a:pt x="11202" y="8095"/>
                    <a:pt x="11191" y="8095"/>
                  </a:cubicBezTo>
                  <a:cubicBezTo>
                    <a:pt x="11191" y="8095"/>
                    <a:pt x="11190" y="8095"/>
                    <a:pt x="11190" y="8095"/>
                  </a:cubicBezTo>
                  <a:cubicBezTo>
                    <a:pt x="11149" y="8095"/>
                    <a:pt x="11151" y="8034"/>
                    <a:pt x="11191" y="8032"/>
                  </a:cubicBezTo>
                  <a:cubicBezTo>
                    <a:pt x="11268" y="8027"/>
                    <a:pt x="11346" y="8024"/>
                    <a:pt x="11424" y="8024"/>
                  </a:cubicBezTo>
                  <a:close/>
                  <a:moveTo>
                    <a:pt x="7619" y="8132"/>
                  </a:moveTo>
                  <a:cubicBezTo>
                    <a:pt x="7647" y="8132"/>
                    <a:pt x="7646" y="8176"/>
                    <a:pt x="7622" y="8186"/>
                  </a:cubicBezTo>
                  <a:cubicBezTo>
                    <a:pt x="7447" y="8251"/>
                    <a:pt x="7254" y="8279"/>
                    <a:pt x="7072" y="8319"/>
                  </a:cubicBezTo>
                  <a:cubicBezTo>
                    <a:pt x="7070" y="8319"/>
                    <a:pt x="7068" y="8319"/>
                    <a:pt x="7066" y="8319"/>
                  </a:cubicBezTo>
                  <a:cubicBezTo>
                    <a:pt x="7042" y="8319"/>
                    <a:pt x="7034" y="8284"/>
                    <a:pt x="7060" y="8277"/>
                  </a:cubicBezTo>
                  <a:cubicBezTo>
                    <a:pt x="7243" y="8225"/>
                    <a:pt x="7426" y="8157"/>
                    <a:pt x="7614" y="8133"/>
                  </a:cubicBezTo>
                  <a:cubicBezTo>
                    <a:pt x="7616" y="8133"/>
                    <a:pt x="7618" y="8132"/>
                    <a:pt x="7619" y="8132"/>
                  </a:cubicBezTo>
                  <a:close/>
                  <a:moveTo>
                    <a:pt x="10448" y="8172"/>
                  </a:moveTo>
                  <a:cubicBezTo>
                    <a:pt x="10481" y="8172"/>
                    <a:pt x="10493" y="8225"/>
                    <a:pt x="10464" y="8239"/>
                  </a:cubicBezTo>
                  <a:cubicBezTo>
                    <a:pt x="10281" y="8320"/>
                    <a:pt x="10082" y="8368"/>
                    <a:pt x="9895" y="8439"/>
                  </a:cubicBezTo>
                  <a:cubicBezTo>
                    <a:pt x="9852" y="8456"/>
                    <a:pt x="9808" y="8483"/>
                    <a:pt x="9763" y="8483"/>
                  </a:cubicBezTo>
                  <a:cubicBezTo>
                    <a:pt x="9757" y="8483"/>
                    <a:pt x="9751" y="8483"/>
                    <a:pt x="9746" y="8482"/>
                  </a:cubicBezTo>
                  <a:cubicBezTo>
                    <a:pt x="9674" y="8469"/>
                    <a:pt x="9547" y="8335"/>
                    <a:pt x="9487" y="8289"/>
                  </a:cubicBezTo>
                  <a:cubicBezTo>
                    <a:pt x="9462" y="8269"/>
                    <a:pt x="9477" y="8230"/>
                    <a:pt x="9502" y="8230"/>
                  </a:cubicBezTo>
                  <a:cubicBezTo>
                    <a:pt x="9507" y="8230"/>
                    <a:pt x="9512" y="8232"/>
                    <a:pt x="9518" y="8235"/>
                  </a:cubicBezTo>
                  <a:cubicBezTo>
                    <a:pt x="9589" y="8282"/>
                    <a:pt x="9682" y="8377"/>
                    <a:pt x="9766" y="8386"/>
                  </a:cubicBezTo>
                  <a:cubicBezTo>
                    <a:pt x="9770" y="8386"/>
                    <a:pt x="9774" y="8387"/>
                    <a:pt x="9778" y="8387"/>
                  </a:cubicBezTo>
                  <a:cubicBezTo>
                    <a:pt x="9839" y="8387"/>
                    <a:pt x="9908" y="8343"/>
                    <a:pt x="9965" y="8321"/>
                  </a:cubicBezTo>
                  <a:cubicBezTo>
                    <a:pt x="10120" y="8259"/>
                    <a:pt x="10280" y="8195"/>
                    <a:pt x="10444" y="8172"/>
                  </a:cubicBezTo>
                  <a:cubicBezTo>
                    <a:pt x="10446" y="8172"/>
                    <a:pt x="10447" y="8172"/>
                    <a:pt x="10448" y="8172"/>
                  </a:cubicBezTo>
                  <a:close/>
                  <a:moveTo>
                    <a:pt x="12480" y="8228"/>
                  </a:moveTo>
                  <a:cubicBezTo>
                    <a:pt x="12481" y="8228"/>
                    <a:pt x="12482" y="8228"/>
                    <a:pt x="12483" y="8228"/>
                  </a:cubicBezTo>
                  <a:cubicBezTo>
                    <a:pt x="12697" y="8245"/>
                    <a:pt x="12918" y="8306"/>
                    <a:pt x="13093" y="8437"/>
                  </a:cubicBezTo>
                  <a:cubicBezTo>
                    <a:pt x="13117" y="8456"/>
                    <a:pt x="13103" y="8492"/>
                    <a:pt x="13078" y="8492"/>
                  </a:cubicBezTo>
                  <a:cubicBezTo>
                    <a:pt x="13073" y="8492"/>
                    <a:pt x="13068" y="8490"/>
                    <a:pt x="13063" y="8487"/>
                  </a:cubicBezTo>
                  <a:cubicBezTo>
                    <a:pt x="12876" y="8386"/>
                    <a:pt x="12696" y="8308"/>
                    <a:pt x="12483" y="8286"/>
                  </a:cubicBezTo>
                  <a:cubicBezTo>
                    <a:pt x="12446" y="8282"/>
                    <a:pt x="12445" y="8228"/>
                    <a:pt x="12480" y="8228"/>
                  </a:cubicBezTo>
                  <a:close/>
                  <a:moveTo>
                    <a:pt x="15314" y="8275"/>
                  </a:moveTo>
                  <a:cubicBezTo>
                    <a:pt x="15340" y="8275"/>
                    <a:pt x="15366" y="8306"/>
                    <a:pt x="15349" y="8334"/>
                  </a:cubicBezTo>
                  <a:cubicBezTo>
                    <a:pt x="15223" y="8532"/>
                    <a:pt x="15008" y="8659"/>
                    <a:pt x="14778" y="8700"/>
                  </a:cubicBezTo>
                  <a:cubicBezTo>
                    <a:pt x="14776" y="8701"/>
                    <a:pt x="14773" y="8701"/>
                    <a:pt x="14770" y="8701"/>
                  </a:cubicBezTo>
                  <a:cubicBezTo>
                    <a:pt x="14724" y="8701"/>
                    <a:pt x="14706" y="8633"/>
                    <a:pt x="14756" y="8620"/>
                  </a:cubicBezTo>
                  <a:cubicBezTo>
                    <a:pt x="14971" y="8567"/>
                    <a:pt x="15138" y="8447"/>
                    <a:pt x="15288" y="8287"/>
                  </a:cubicBezTo>
                  <a:cubicBezTo>
                    <a:pt x="15295" y="8278"/>
                    <a:pt x="15305" y="8275"/>
                    <a:pt x="15314" y="8275"/>
                  </a:cubicBezTo>
                  <a:close/>
                  <a:moveTo>
                    <a:pt x="6328" y="8554"/>
                  </a:moveTo>
                  <a:cubicBezTo>
                    <a:pt x="6360" y="8554"/>
                    <a:pt x="6372" y="8602"/>
                    <a:pt x="6338" y="8611"/>
                  </a:cubicBezTo>
                  <a:cubicBezTo>
                    <a:pt x="6155" y="8661"/>
                    <a:pt x="5970" y="8697"/>
                    <a:pt x="5786" y="8736"/>
                  </a:cubicBezTo>
                  <a:cubicBezTo>
                    <a:pt x="5783" y="8737"/>
                    <a:pt x="5781" y="8737"/>
                    <a:pt x="5779" y="8737"/>
                  </a:cubicBezTo>
                  <a:cubicBezTo>
                    <a:pt x="5747" y="8737"/>
                    <a:pt x="5736" y="8689"/>
                    <a:pt x="5769" y="8680"/>
                  </a:cubicBezTo>
                  <a:cubicBezTo>
                    <a:pt x="5953" y="8636"/>
                    <a:pt x="6136" y="8589"/>
                    <a:pt x="6322" y="8555"/>
                  </a:cubicBezTo>
                  <a:cubicBezTo>
                    <a:pt x="6324" y="8554"/>
                    <a:pt x="6326" y="8554"/>
                    <a:pt x="6328" y="8554"/>
                  </a:cubicBezTo>
                  <a:close/>
                  <a:moveTo>
                    <a:pt x="13528" y="8561"/>
                  </a:moveTo>
                  <a:cubicBezTo>
                    <a:pt x="13532" y="8561"/>
                    <a:pt x="13535" y="8562"/>
                    <a:pt x="13539" y="8563"/>
                  </a:cubicBezTo>
                  <a:cubicBezTo>
                    <a:pt x="13744" y="8644"/>
                    <a:pt x="13953" y="8673"/>
                    <a:pt x="14170" y="8685"/>
                  </a:cubicBezTo>
                  <a:cubicBezTo>
                    <a:pt x="14216" y="8687"/>
                    <a:pt x="14215" y="8750"/>
                    <a:pt x="14170" y="8755"/>
                  </a:cubicBezTo>
                  <a:cubicBezTo>
                    <a:pt x="14137" y="8758"/>
                    <a:pt x="14104" y="8759"/>
                    <a:pt x="14071" y="8759"/>
                  </a:cubicBezTo>
                  <a:cubicBezTo>
                    <a:pt x="13877" y="8759"/>
                    <a:pt x="13690" y="8708"/>
                    <a:pt x="13511" y="8631"/>
                  </a:cubicBezTo>
                  <a:cubicBezTo>
                    <a:pt x="13478" y="8616"/>
                    <a:pt x="13496" y="8561"/>
                    <a:pt x="13528" y="8561"/>
                  </a:cubicBezTo>
                  <a:close/>
                  <a:moveTo>
                    <a:pt x="4378" y="8441"/>
                  </a:moveTo>
                  <a:cubicBezTo>
                    <a:pt x="4386" y="8441"/>
                    <a:pt x="4394" y="8445"/>
                    <a:pt x="4400" y="8454"/>
                  </a:cubicBezTo>
                  <a:cubicBezTo>
                    <a:pt x="4518" y="8636"/>
                    <a:pt x="4707" y="8716"/>
                    <a:pt x="4917" y="8716"/>
                  </a:cubicBezTo>
                  <a:cubicBezTo>
                    <a:pt x="4922" y="8716"/>
                    <a:pt x="4928" y="8716"/>
                    <a:pt x="4933" y="8716"/>
                  </a:cubicBezTo>
                  <a:cubicBezTo>
                    <a:pt x="4933" y="8716"/>
                    <a:pt x="4934" y="8716"/>
                    <a:pt x="4934" y="8716"/>
                  </a:cubicBezTo>
                  <a:cubicBezTo>
                    <a:pt x="4968" y="8716"/>
                    <a:pt x="4978" y="8774"/>
                    <a:pt x="4942" y="8779"/>
                  </a:cubicBezTo>
                  <a:cubicBezTo>
                    <a:pt x="4916" y="8783"/>
                    <a:pt x="4890" y="8785"/>
                    <a:pt x="4864" y="8785"/>
                  </a:cubicBezTo>
                  <a:cubicBezTo>
                    <a:pt x="4655" y="8785"/>
                    <a:pt x="4460" y="8661"/>
                    <a:pt x="4353" y="8481"/>
                  </a:cubicBezTo>
                  <a:cubicBezTo>
                    <a:pt x="4340" y="8460"/>
                    <a:pt x="4359" y="8441"/>
                    <a:pt x="4378" y="8441"/>
                  </a:cubicBezTo>
                  <a:close/>
                  <a:moveTo>
                    <a:pt x="9688" y="1"/>
                  </a:moveTo>
                  <a:cubicBezTo>
                    <a:pt x="9304" y="568"/>
                    <a:pt x="8654" y="920"/>
                    <a:pt x="7984" y="920"/>
                  </a:cubicBezTo>
                  <a:cubicBezTo>
                    <a:pt x="7768" y="920"/>
                    <a:pt x="7551" y="884"/>
                    <a:pt x="7339" y="806"/>
                  </a:cubicBezTo>
                  <a:cubicBezTo>
                    <a:pt x="6639" y="550"/>
                    <a:pt x="6105" y="112"/>
                    <a:pt x="5328" y="66"/>
                  </a:cubicBezTo>
                  <a:cubicBezTo>
                    <a:pt x="5279" y="63"/>
                    <a:pt x="5228" y="62"/>
                    <a:pt x="5176" y="62"/>
                  </a:cubicBezTo>
                  <a:cubicBezTo>
                    <a:pt x="4417" y="62"/>
                    <a:pt x="3387" y="372"/>
                    <a:pt x="3502" y="1305"/>
                  </a:cubicBezTo>
                  <a:cubicBezTo>
                    <a:pt x="3509" y="1362"/>
                    <a:pt x="3463" y="1389"/>
                    <a:pt x="3416" y="1389"/>
                  </a:cubicBezTo>
                  <a:cubicBezTo>
                    <a:pt x="3392" y="1389"/>
                    <a:pt x="3368" y="1382"/>
                    <a:pt x="3351" y="1368"/>
                  </a:cubicBezTo>
                  <a:cubicBezTo>
                    <a:pt x="2864" y="980"/>
                    <a:pt x="2023" y="582"/>
                    <a:pt x="1337" y="582"/>
                  </a:cubicBezTo>
                  <a:cubicBezTo>
                    <a:pt x="743" y="582"/>
                    <a:pt x="266" y="880"/>
                    <a:pt x="236" y="1740"/>
                  </a:cubicBezTo>
                  <a:cubicBezTo>
                    <a:pt x="213" y="2395"/>
                    <a:pt x="886" y="3891"/>
                    <a:pt x="1" y="4257"/>
                  </a:cubicBezTo>
                  <a:cubicBezTo>
                    <a:pt x="1047" y="4739"/>
                    <a:pt x="207" y="6070"/>
                    <a:pt x="188" y="6835"/>
                  </a:cubicBezTo>
                  <a:cubicBezTo>
                    <a:pt x="167" y="7630"/>
                    <a:pt x="719" y="8210"/>
                    <a:pt x="1508" y="8245"/>
                  </a:cubicBezTo>
                  <a:cubicBezTo>
                    <a:pt x="1535" y="8246"/>
                    <a:pt x="1563" y="8247"/>
                    <a:pt x="1590" y="8247"/>
                  </a:cubicBezTo>
                  <a:cubicBezTo>
                    <a:pt x="2251" y="8247"/>
                    <a:pt x="2825" y="7881"/>
                    <a:pt x="3424" y="7642"/>
                  </a:cubicBezTo>
                  <a:cubicBezTo>
                    <a:pt x="3429" y="7640"/>
                    <a:pt x="3434" y="7639"/>
                    <a:pt x="3438" y="7639"/>
                  </a:cubicBezTo>
                  <a:cubicBezTo>
                    <a:pt x="3463" y="7639"/>
                    <a:pt x="3473" y="7670"/>
                    <a:pt x="3465" y="7694"/>
                  </a:cubicBezTo>
                  <a:cubicBezTo>
                    <a:pt x="3478" y="7705"/>
                    <a:pt x="3487" y="7720"/>
                    <a:pt x="3488" y="7742"/>
                  </a:cubicBezTo>
                  <a:cubicBezTo>
                    <a:pt x="3561" y="8552"/>
                    <a:pt x="4171" y="9152"/>
                    <a:pt x="4989" y="9195"/>
                  </a:cubicBezTo>
                  <a:cubicBezTo>
                    <a:pt x="5029" y="9197"/>
                    <a:pt x="5070" y="9198"/>
                    <a:pt x="5110" y="9198"/>
                  </a:cubicBezTo>
                  <a:cubicBezTo>
                    <a:pt x="5760" y="9198"/>
                    <a:pt x="6376" y="8926"/>
                    <a:pt x="6976" y="8705"/>
                  </a:cubicBezTo>
                  <a:cubicBezTo>
                    <a:pt x="7411" y="8545"/>
                    <a:pt x="7881" y="8396"/>
                    <a:pt x="8351" y="8396"/>
                  </a:cubicBezTo>
                  <a:cubicBezTo>
                    <a:pt x="8493" y="8396"/>
                    <a:pt x="8635" y="8410"/>
                    <a:pt x="8776" y="8440"/>
                  </a:cubicBezTo>
                  <a:cubicBezTo>
                    <a:pt x="9143" y="8521"/>
                    <a:pt x="9573" y="8737"/>
                    <a:pt x="9688" y="9120"/>
                  </a:cubicBezTo>
                  <a:cubicBezTo>
                    <a:pt x="9804" y="8737"/>
                    <a:pt x="10234" y="8521"/>
                    <a:pt x="10601" y="8440"/>
                  </a:cubicBezTo>
                  <a:cubicBezTo>
                    <a:pt x="10742" y="8410"/>
                    <a:pt x="10884" y="8396"/>
                    <a:pt x="11026" y="8396"/>
                  </a:cubicBezTo>
                  <a:cubicBezTo>
                    <a:pt x="11496" y="8396"/>
                    <a:pt x="11965" y="8545"/>
                    <a:pt x="12400" y="8705"/>
                  </a:cubicBezTo>
                  <a:cubicBezTo>
                    <a:pt x="13001" y="8926"/>
                    <a:pt x="13617" y="9198"/>
                    <a:pt x="14267" y="9198"/>
                  </a:cubicBezTo>
                  <a:cubicBezTo>
                    <a:pt x="14307" y="9198"/>
                    <a:pt x="14348" y="9197"/>
                    <a:pt x="14388" y="9195"/>
                  </a:cubicBezTo>
                  <a:cubicBezTo>
                    <a:pt x="15206" y="9152"/>
                    <a:pt x="15815" y="8552"/>
                    <a:pt x="15888" y="7742"/>
                  </a:cubicBezTo>
                  <a:cubicBezTo>
                    <a:pt x="15890" y="7720"/>
                    <a:pt x="15900" y="7705"/>
                    <a:pt x="15911" y="7694"/>
                  </a:cubicBezTo>
                  <a:cubicBezTo>
                    <a:pt x="15903" y="7670"/>
                    <a:pt x="15913" y="7639"/>
                    <a:pt x="15938" y="7639"/>
                  </a:cubicBezTo>
                  <a:cubicBezTo>
                    <a:pt x="15942" y="7639"/>
                    <a:pt x="15947" y="7640"/>
                    <a:pt x="15952" y="7642"/>
                  </a:cubicBezTo>
                  <a:cubicBezTo>
                    <a:pt x="16552" y="7881"/>
                    <a:pt x="17125" y="8247"/>
                    <a:pt x="17787" y="8247"/>
                  </a:cubicBezTo>
                  <a:cubicBezTo>
                    <a:pt x="17814" y="8247"/>
                    <a:pt x="17841" y="8246"/>
                    <a:pt x="17869" y="8245"/>
                  </a:cubicBezTo>
                  <a:cubicBezTo>
                    <a:pt x="18658" y="8210"/>
                    <a:pt x="19210" y="7631"/>
                    <a:pt x="19189" y="6835"/>
                  </a:cubicBezTo>
                  <a:cubicBezTo>
                    <a:pt x="19170" y="6070"/>
                    <a:pt x="18330" y="4739"/>
                    <a:pt x="19376" y="4257"/>
                  </a:cubicBezTo>
                  <a:cubicBezTo>
                    <a:pt x="18491" y="3891"/>
                    <a:pt x="19164" y="2395"/>
                    <a:pt x="19141" y="1740"/>
                  </a:cubicBezTo>
                  <a:cubicBezTo>
                    <a:pt x="19111" y="880"/>
                    <a:pt x="18634" y="582"/>
                    <a:pt x="18040" y="582"/>
                  </a:cubicBezTo>
                  <a:cubicBezTo>
                    <a:pt x="17354" y="582"/>
                    <a:pt x="16513" y="980"/>
                    <a:pt x="16026" y="1368"/>
                  </a:cubicBezTo>
                  <a:cubicBezTo>
                    <a:pt x="16009" y="1382"/>
                    <a:pt x="15985" y="1389"/>
                    <a:pt x="15961" y="1389"/>
                  </a:cubicBezTo>
                  <a:cubicBezTo>
                    <a:pt x="15914" y="1389"/>
                    <a:pt x="15868" y="1362"/>
                    <a:pt x="15875" y="1305"/>
                  </a:cubicBezTo>
                  <a:cubicBezTo>
                    <a:pt x="15990" y="372"/>
                    <a:pt x="14960" y="62"/>
                    <a:pt x="14200" y="62"/>
                  </a:cubicBezTo>
                  <a:cubicBezTo>
                    <a:pt x="14148" y="62"/>
                    <a:pt x="14097" y="63"/>
                    <a:pt x="14048" y="66"/>
                  </a:cubicBezTo>
                  <a:cubicBezTo>
                    <a:pt x="13272" y="112"/>
                    <a:pt x="12738" y="550"/>
                    <a:pt x="12038" y="806"/>
                  </a:cubicBezTo>
                  <a:cubicBezTo>
                    <a:pt x="11826" y="884"/>
                    <a:pt x="11609" y="920"/>
                    <a:pt x="11393" y="920"/>
                  </a:cubicBezTo>
                  <a:cubicBezTo>
                    <a:pt x="10723" y="920"/>
                    <a:pt x="10073" y="568"/>
                    <a:pt x="9688" y="1"/>
                  </a:cubicBezTo>
                  <a:close/>
                </a:path>
              </a:pathLst>
            </a:custGeom>
            <a:solidFill>
              <a:srgbClr val="B2F7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5"/>
            <p:cNvSpPr/>
            <p:nvPr/>
          </p:nvSpPr>
          <p:spPr>
            <a:xfrm>
              <a:off x="7531659" y="1936943"/>
              <a:ext cx="7899" cy="25075"/>
            </a:xfrm>
            <a:custGeom>
              <a:avLst/>
              <a:gdLst/>
              <a:ahLst/>
              <a:cxnLst/>
              <a:rect l="l" t="t" r="r" b="b"/>
              <a:pathLst>
                <a:path w="149" h="473" extrusionOk="0">
                  <a:moveTo>
                    <a:pt x="113" y="1"/>
                  </a:moveTo>
                  <a:cubicBezTo>
                    <a:pt x="98" y="1"/>
                    <a:pt x="83" y="9"/>
                    <a:pt x="78" y="26"/>
                  </a:cubicBezTo>
                  <a:cubicBezTo>
                    <a:pt x="36" y="154"/>
                    <a:pt x="25" y="294"/>
                    <a:pt x="4" y="427"/>
                  </a:cubicBezTo>
                  <a:cubicBezTo>
                    <a:pt x="0" y="455"/>
                    <a:pt x="23" y="473"/>
                    <a:pt x="44" y="473"/>
                  </a:cubicBezTo>
                  <a:cubicBezTo>
                    <a:pt x="58" y="473"/>
                    <a:pt x="70" y="465"/>
                    <a:pt x="75" y="447"/>
                  </a:cubicBezTo>
                  <a:cubicBezTo>
                    <a:pt x="104" y="312"/>
                    <a:pt x="141" y="173"/>
                    <a:pt x="147" y="35"/>
                  </a:cubicBezTo>
                  <a:cubicBezTo>
                    <a:pt x="149" y="13"/>
                    <a:pt x="131" y="1"/>
                    <a:pt x="1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5"/>
            <p:cNvSpPr/>
            <p:nvPr/>
          </p:nvSpPr>
          <p:spPr>
            <a:xfrm>
              <a:off x="7532931" y="1881864"/>
              <a:ext cx="8588" cy="32709"/>
            </a:xfrm>
            <a:custGeom>
              <a:avLst/>
              <a:gdLst/>
              <a:ahLst/>
              <a:cxnLst/>
              <a:rect l="l" t="t" r="r" b="b"/>
              <a:pathLst>
                <a:path w="162" h="617" extrusionOk="0">
                  <a:moveTo>
                    <a:pt x="43" y="0"/>
                  </a:moveTo>
                  <a:cubicBezTo>
                    <a:pt x="23" y="0"/>
                    <a:pt x="1" y="21"/>
                    <a:pt x="6" y="46"/>
                  </a:cubicBezTo>
                  <a:cubicBezTo>
                    <a:pt x="41" y="230"/>
                    <a:pt x="74" y="388"/>
                    <a:pt x="33" y="574"/>
                  </a:cubicBezTo>
                  <a:cubicBezTo>
                    <a:pt x="27" y="600"/>
                    <a:pt x="47" y="617"/>
                    <a:pt x="67" y="617"/>
                  </a:cubicBezTo>
                  <a:cubicBezTo>
                    <a:pt x="80" y="617"/>
                    <a:pt x="93" y="610"/>
                    <a:pt x="98" y="593"/>
                  </a:cubicBezTo>
                  <a:cubicBezTo>
                    <a:pt x="149" y="413"/>
                    <a:pt x="162" y="189"/>
                    <a:pt x="71" y="19"/>
                  </a:cubicBezTo>
                  <a:cubicBezTo>
                    <a:pt x="64" y="6"/>
                    <a:pt x="54" y="0"/>
                    <a:pt x="4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5"/>
            <p:cNvSpPr/>
            <p:nvPr/>
          </p:nvSpPr>
          <p:spPr>
            <a:xfrm>
              <a:off x="7519307" y="1794978"/>
              <a:ext cx="17441" cy="29846"/>
            </a:xfrm>
            <a:custGeom>
              <a:avLst/>
              <a:gdLst/>
              <a:ahLst/>
              <a:cxnLst/>
              <a:rect l="l" t="t" r="r" b="b"/>
              <a:pathLst>
                <a:path w="329" h="563" extrusionOk="0">
                  <a:moveTo>
                    <a:pt x="294" y="1"/>
                  </a:moveTo>
                  <a:cubicBezTo>
                    <a:pt x="286" y="1"/>
                    <a:pt x="279" y="5"/>
                    <a:pt x="274" y="15"/>
                  </a:cubicBezTo>
                  <a:cubicBezTo>
                    <a:pt x="182" y="178"/>
                    <a:pt x="81" y="341"/>
                    <a:pt x="12" y="515"/>
                  </a:cubicBezTo>
                  <a:cubicBezTo>
                    <a:pt x="1" y="542"/>
                    <a:pt x="26" y="562"/>
                    <a:pt x="50" y="562"/>
                  </a:cubicBezTo>
                  <a:cubicBezTo>
                    <a:pt x="63" y="562"/>
                    <a:pt x="76" y="557"/>
                    <a:pt x="83" y="545"/>
                  </a:cubicBezTo>
                  <a:cubicBezTo>
                    <a:pt x="177" y="387"/>
                    <a:pt x="246" y="210"/>
                    <a:pt x="319" y="42"/>
                  </a:cubicBezTo>
                  <a:cubicBezTo>
                    <a:pt x="329" y="20"/>
                    <a:pt x="311" y="1"/>
                    <a:pt x="2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5"/>
            <p:cNvSpPr/>
            <p:nvPr/>
          </p:nvSpPr>
          <p:spPr>
            <a:xfrm>
              <a:off x="7522011" y="1731735"/>
              <a:ext cx="13253" cy="40130"/>
            </a:xfrm>
            <a:custGeom>
              <a:avLst/>
              <a:gdLst/>
              <a:ahLst/>
              <a:cxnLst/>
              <a:rect l="l" t="t" r="r" b="b"/>
              <a:pathLst>
                <a:path w="250" h="757" extrusionOk="0">
                  <a:moveTo>
                    <a:pt x="87" y="0"/>
                  </a:moveTo>
                  <a:cubicBezTo>
                    <a:pt x="74" y="0"/>
                    <a:pt x="60" y="7"/>
                    <a:pt x="57" y="22"/>
                  </a:cubicBezTo>
                  <a:cubicBezTo>
                    <a:pt x="0" y="252"/>
                    <a:pt x="16" y="569"/>
                    <a:pt x="190" y="749"/>
                  </a:cubicBezTo>
                  <a:cubicBezTo>
                    <a:pt x="196" y="754"/>
                    <a:pt x="204" y="757"/>
                    <a:pt x="211" y="757"/>
                  </a:cubicBezTo>
                  <a:cubicBezTo>
                    <a:pt x="230" y="757"/>
                    <a:pt x="250" y="739"/>
                    <a:pt x="243" y="718"/>
                  </a:cubicBezTo>
                  <a:cubicBezTo>
                    <a:pt x="210" y="610"/>
                    <a:pt x="155" y="511"/>
                    <a:pt x="130" y="400"/>
                  </a:cubicBezTo>
                  <a:cubicBezTo>
                    <a:pt x="103" y="277"/>
                    <a:pt x="103" y="156"/>
                    <a:pt x="118" y="31"/>
                  </a:cubicBezTo>
                  <a:cubicBezTo>
                    <a:pt x="120" y="11"/>
                    <a:pt x="104" y="0"/>
                    <a:pt x="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5"/>
            <p:cNvSpPr/>
            <p:nvPr/>
          </p:nvSpPr>
          <p:spPr>
            <a:xfrm>
              <a:off x="7519625" y="1847088"/>
              <a:ext cx="10868" cy="17706"/>
            </a:xfrm>
            <a:custGeom>
              <a:avLst/>
              <a:gdLst/>
              <a:ahLst/>
              <a:cxnLst/>
              <a:rect l="l" t="t" r="r" b="b"/>
              <a:pathLst>
                <a:path w="205" h="334" extrusionOk="0">
                  <a:moveTo>
                    <a:pt x="56" y="1"/>
                  </a:moveTo>
                  <a:cubicBezTo>
                    <a:pt x="30" y="1"/>
                    <a:pt x="1" y="25"/>
                    <a:pt x="11" y="55"/>
                  </a:cubicBezTo>
                  <a:cubicBezTo>
                    <a:pt x="41" y="143"/>
                    <a:pt x="80" y="228"/>
                    <a:pt x="116" y="313"/>
                  </a:cubicBezTo>
                  <a:cubicBezTo>
                    <a:pt x="122" y="328"/>
                    <a:pt x="135" y="334"/>
                    <a:pt x="148" y="334"/>
                  </a:cubicBezTo>
                  <a:cubicBezTo>
                    <a:pt x="175" y="334"/>
                    <a:pt x="204" y="310"/>
                    <a:pt x="193" y="281"/>
                  </a:cubicBezTo>
                  <a:cubicBezTo>
                    <a:pt x="161" y="194"/>
                    <a:pt x="129" y="107"/>
                    <a:pt x="90" y="22"/>
                  </a:cubicBezTo>
                  <a:cubicBezTo>
                    <a:pt x="83" y="7"/>
                    <a:pt x="70" y="1"/>
                    <a:pt x="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5"/>
            <p:cNvSpPr/>
            <p:nvPr/>
          </p:nvSpPr>
          <p:spPr>
            <a:xfrm>
              <a:off x="7525191" y="1676868"/>
              <a:ext cx="5036" cy="29634"/>
            </a:xfrm>
            <a:custGeom>
              <a:avLst/>
              <a:gdLst/>
              <a:ahLst/>
              <a:cxnLst/>
              <a:rect l="l" t="t" r="r" b="b"/>
              <a:pathLst>
                <a:path w="95" h="559" extrusionOk="0">
                  <a:moveTo>
                    <a:pt x="48" y="1"/>
                  </a:moveTo>
                  <a:cubicBezTo>
                    <a:pt x="35" y="1"/>
                    <a:pt x="22" y="9"/>
                    <a:pt x="20" y="26"/>
                  </a:cubicBezTo>
                  <a:cubicBezTo>
                    <a:pt x="8" y="192"/>
                    <a:pt x="0" y="358"/>
                    <a:pt x="11" y="523"/>
                  </a:cubicBezTo>
                  <a:cubicBezTo>
                    <a:pt x="13" y="546"/>
                    <a:pt x="30" y="558"/>
                    <a:pt x="47" y="558"/>
                  </a:cubicBezTo>
                  <a:cubicBezTo>
                    <a:pt x="64" y="558"/>
                    <a:pt x="81" y="546"/>
                    <a:pt x="82" y="523"/>
                  </a:cubicBezTo>
                  <a:cubicBezTo>
                    <a:pt x="94" y="357"/>
                    <a:pt x="86" y="192"/>
                    <a:pt x="74" y="26"/>
                  </a:cubicBezTo>
                  <a:cubicBezTo>
                    <a:pt x="73" y="9"/>
                    <a:pt x="60" y="1"/>
                    <a:pt x="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5"/>
            <p:cNvSpPr/>
            <p:nvPr/>
          </p:nvSpPr>
          <p:spPr>
            <a:xfrm>
              <a:off x="7505047" y="1626507"/>
              <a:ext cx="23909" cy="19509"/>
            </a:xfrm>
            <a:custGeom>
              <a:avLst/>
              <a:gdLst/>
              <a:ahLst/>
              <a:cxnLst/>
              <a:rect l="l" t="t" r="r" b="b"/>
              <a:pathLst>
                <a:path w="451" h="368" extrusionOk="0">
                  <a:moveTo>
                    <a:pt x="30" y="1"/>
                  </a:moveTo>
                  <a:cubicBezTo>
                    <a:pt x="6" y="1"/>
                    <a:pt x="0" y="40"/>
                    <a:pt x="24" y="45"/>
                  </a:cubicBezTo>
                  <a:cubicBezTo>
                    <a:pt x="192" y="68"/>
                    <a:pt x="321" y="188"/>
                    <a:pt x="379" y="345"/>
                  </a:cubicBezTo>
                  <a:cubicBezTo>
                    <a:pt x="385" y="361"/>
                    <a:pt x="399" y="368"/>
                    <a:pt x="412" y="368"/>
                  </a:cubicBezTo>
                  <a:cubicBezTo>
                    <a:pt x="431" y="368"/>
                    <a:pt x="451" y="352"/>
                    <a:pt x="444" y="327"/>
                  </a:cubicBezTo>
                  <a:cubicBezTo>
                    <a:pt x="399" y="135"/>
                    <a:pt x="223" y="9"/>
                    <a:pt x="31" y="1"/>
                  </a:cubicBezTo>
                  <a:cubicBezTo>
                    <a:pt x="31" y="1"/>
                    <a:pt x="30" y="1"/>
                    <a:pt x="3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5"/>
            <p:cNvSpPr/>
            <p:nvPr/>
          </p:nvSpPr>
          <p:spPr>
            <a:xfrm>
              <a:off x="7454421" y="1974211"/>
              <a:ext cx="43947" cy="11610"/>
            </a:xfrm>
            <a:custGeom>
              <a:avLst/>
              <a:gdLst/>
              <a:ahLst/>
              <a:cxnLst/>
              <a:rect l="l" t="t" r="r" b="b"/>
              <a:pathLst>
                <a:path w="829" h="219" extrusionOk="0">
                  <a:moveTo>
                    <a:pt x="39" y="0"/>
                  </a:moveTo>
                  <a:cubicBezTo>
                    <a:pt x="15" y="0"/>
                    <a:pt x="1" y="41"/>
                    <a:pt x="27" y="55"/>
                  </a:cubicBezTo>
                  <a:cubicBezTo>
                    <a:pt x="223" y="155"/>
                    <a:pt x="441" y="218"/>
                    <a:pt x="662" y="218"/>
                  </a:cubicBezTo>
                  <a:cubicBezTo>
                    <a:pt x="703" y="218"/>
                    <a:pt x="745" y="216"/>
                    <a:pt x="786" y="212"/>
                  </a:cubicBezTo>
                  <a:cubicBezTo>
                    <a:pt x="827" y="207"/>
                    <a:pt x="829" y="149"/>
                    <a:pt x="786" y="148"/>
                  </a:cubicBezTo>
                  <a:cubicBezTo>
                    <a:pt x="528" y="140"/>
                    <a:pt x="288" y="103"/>
                    <a:pt x="49" y="2"/>
                  </a:cubicBezTo>
                  <a:cubicBezTo>
                    <a:pt x="46" y="1"/>
                    <a:pt x="42" y="0"/>
                    <a:pt x="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5"/>
            <p:cNvSpPr/>
            <p:nvPr/>
          </p:nvSpPr>
          <p:spPr>
            <a:xfrm>
              <a:off x="7444030" y="1623485"/>
              <a:ext cx="33345" cy="9701"/>
            </a:xfrm>
            <a:custGeom>
              <a:avLst/>
              <a:gdLst/>
              <a:ahLst/>
              <a:cxnLst/>
              <a:rect l="l" t="t" r="r" b="b"/>
              <a:pathLst>
                <a:path w="629" h="183" extrusionOk="0">
                  <a:moveTo>
                    <a:pt x="493" y="0"/>
                  </a:moveTo>
                  <a:cubicBezTo>
                    <a:pt x="331" y="0"/>
                    <a:pt x="175" y="49"/>
                    <a:pt x="30" y="127"/>
                  </a:cubicBezTo>
                  <a:cubicBezTo>
                    <a:pt x="1" y="143"/>
                    <a:pt x="20" y="183"/>
                    <a:pt x="48" y="183"/>
                  </a:cubicBezTo>
                  <a:cubicBezTo>
                    <a:pt x="52" y="183"/>
                    <a:pt x="57" y="182"/>
                    <a:pt x="61" y="180"/>
                  </a:cubicBezTo>
                  <a:cubicBezTo>
                    <a:pt x="227" y="100"/>
                    <a:pt x="402" y="74"/>
                    <a:pt x="585" y="71"/>
                  </a:cubicBezTo>
                  <a:cubicBezTo>
                    <a:pt x="628" y="71"/>
                    <a:pt x="626" y="10"/>
                    <a:pt x="585" y="6"/>
                  </a:cubicBezTo>
                  <a:cubicBezTo>
                    <a:pt x="554" y="2"/>
                    <a:pt x="524" y="0"/>
                    <a:pt x="4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5"/>
            <p:cNvSpPr/>
            <p:nvPr/>
          </p:nvSpPr>
          <p:spPr>
            <a:xfrm>
              <a:off x="7398069" y="1945584"/>
              <a:ext cx="37745" cy="21046"/>
            </a:xfrm>
            <a:custGeom>
              <a:avLst/>
              <a:gdLst/>
              <a:ahLst/>
              <a:cxnLst/>
              <a:rect l="l" t="t" r="r" b="b"/>
              <a:pathLst>
                <a:path w="712" h="397" extrusionOk="0">
                  <a:moveTo>
                    <a:pt x="55" y="0"/>
                  </a:moveTo>
                  <a:cubicBezTo>
                    <a:pt x="23" y="0"/>
                    <a:pt x="1" y="48"/>
                    <a:pt x="36" y="68"/>
                  </a:cubicBezTo>
                  <a:cubicBezTo>
                    <a:pt x="237" y="178"/>
                    <a:pt x="437" y="292"/>
                    <a:pt x="644" y="393"/>
                  </a:cubicBezTo>
                  <a:cubicBezTo>
                    <a:pt x="650" y="395"/>
                    <a:pt x="655" y="396"/>
                    <a:pt x="660" y="396"/>
                  </a:cubicBezTo>
                  <a:cubicBezTo>
                    <a:pt x="691" y="396"/>
                    <a:pt x="711" y="353"/>
                    <a:pt x="678" y="334"/>
                  </a:cubicBezTo>
                  <a:cubicBezTo>
                    <a:pt x="482" y="216"/>
                    <a:pt x="275" y="112"/>
                    <a:pt x="74" y="5"/>
                  </a:cubicBezTo>
                  <a:cubicBezTo>
                    <a:pt x="67" y="2"/>
                    <a:pt x="61" y="0"/>
                    <a:pt x="5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5"/>
            <p:cNvSpPr/>
            <p:nvPr/>
          </p:nvSpPr>
          <p:spPr>
            <a:xfrm>
              <a:off x="7388898" y="1644955"/>
              <a:ext cx="27991" cy="16911"/>
            </a:xfrm>
            <a:custGeom>
              <a:avLst/>
              <a:gdLst/>
              <a:ahLst/>
              <a:cxnLst/>
              <a:rect l="l" t="t" r="r" b="b"/>
              <a:pathLst>
                <a:path w="528" h="319" extrusionOk="0">
                  <a:moveTo>
                    <a:pt x="482" y="0"/>
                  </a:moveTo>
                  <a:cubicBezTo>
                    <a:pt x="477" y="0"/>
                    <a:pt x="471" y="1"/>
                    <a:pt x="466" y="4"/>
                  </a:cubicBezTo>
                  <a:cubicBezTo>
                    <a:pt x="313" y="80"/>
                    <a:pt x="171" y="174"/>
                    <a:pt x="27" y="264"/>
                  </a:cubicBezTo>
                  <a:cubicBezTo>
                    <a:pt x="0" y="281"/>
                    <a:pt x="16" y="319"/>
                    <a:pt x="41" y="319"/>
                  </a:cubicBezTo>
                  <a:cubicBezTo>
                    <a:pt x="46" y="319"/>
                    <a:pt x="51" y="318"/>
                    <a:pt x="55" y="315"/>
                  </a:cubicBezTo>
                  <a:cubicBezTo>
                    <a:pt x="205" y="233"/>
                    <a:pt x="357" y="155"/>
                    <a:pt x="498" y="59"/>
                  </a:cubicBezTo>
                  <a:cubicBezTo>
                    <a:pt x="527" y="40"/>
                    <a:pt x="511" y="0"/>
                    <a:pt x="4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5"/>
            <p:cNvSpPr/>
            <p:nvPr/>
          </p:nvSpPr>
          <p:spPr>
            <a:xfrm>
              <a:off x="7353592" y="1955126"/>
              <a:ext cx="18236" cy="28574"/>
            </a:xfrm>
            <a:custGeom>
              <a:avLst/>
              <a:gdLst/>
              <a:ahLst/>
              <a:cxnLst/>
              <a:rect l="l" t="t" r="r" b="b"/>
              <a:pathLst>
                <a:path w="344" h="539" extrusionOk="0">
                  <a:moveTo>
                    <a:pt x="297" y="0"/>
                  </a:moveTo>
                  <a:cubicBezTo>
                    <a:pt x="285" y="0"/>
                    <a:pt x="275" y="7"/>
                    <a:pt x="268" y="21"/>
                  </a:cubicBezTo>
                  <a:cubicBezTo>
                    <a:pt x="198" y="178"/>
                    <a:pt x="140" y="326"/>
                    <a:pt x="28" y="459"/>
                  </a:cubicBezTo>
                  <a:cubicBezTo>
                    <a:pt x="0" y="494"/>
                    <a:pt x="30" y="538"/>
                    <a:pt x="62" y="538"/>
                  </a:cubicBezTo>
                  <a:cubicBezTo>
                    <a:pt x="72" y="538"/>
                    <a:pt x="82" y="534"/>
                    <a:pt x="91" y="524"/>
                  </a:cubicBezTo>
                  <a:cubicBezTo>
                    <a:pt x="204" y="392"/>
                    <a:pt x="314" y="227"/>
                    <a:pt x="340" y="51"/>
                  </a:cubicBezTo>
                  <a:cubicBezTo>
                    <a:pt x="344" y="25"/>
                    <a:pt x="319" y="0"/>
                    <a:pt x="2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5"/>
            <p:cNvSpPr/>
            <p:nvPr/>
          </p:nvSpPr>
          <p:spPr>
            <a:xfrm>
              <a:off x="7352532" y="1615851"/>
              <a:ext cx="18554" cy="41403"/>
            </a:xfrm>
            <a:custGeom>
              <a:avLst/>
              <a:gdLst/>
              <a:ahLst/>
              <a:cxnLst/>
              <a:rect l="l" t="t" r="r" b="b"/>
              <a:pathLst>
                <a:path w="350" h="781" extrusionOk="0">
                  <a:moveTo>
                    <a:pt x="38" y="1"/>
                  </a:moveTo>
                  <a:cubicBezTo>
                    <a:pt x="19" y="1"/>
                    <a:pt x="1" y="15"/>
                    <a:pt x="9" y="40"/>
                  </a:cubicBezTo>
                  <a:cubicBezTo>
                    <a:pt x="86" y="279"/>
                    <a:pt x="158" y="532"/>
                    <a:pt x="266" y="760"/>
                  </a:cubicBezTo>
                  <a:cubicBezTo>
                    <a:pt x="273" y="774"/>
                    <a:pt x="286" y="781"/>
                    <a:pt x="299" y="781"/>
                  </a:cubicBezTo>
                  <a:cubicBezTo>
                    <a:pt x="323" y="781"/>
                    <a:pt x="350" y="757"/>
                    <a:pt x="342" y="729"/>
                  </a:cubicBezTo>
                  <a:cubicBezTo>
                    <a:pt x="277" y="488"/>
                    <a:pt x="167" y="252"/>
                    <a:pt x="70" y="22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5"/>
            <p:cNvSpPr/>
            <p:nvPr/>
          </p:nvSpPr>
          <p:spPr>
            <a:xfrm>
              <a:off x="7319135" y="2008032"/>
              <a:ext cx="35041" cy="22583"/>
            </a:xfrm>
            <a:custGeom>
              <a:avLst/>
              <a:gdLst/>
              <a:ahLst/>
              <a:cxnLst/>
              <a:rect l="l" t="t" r="r" b="b"/>
              <a:pathLst>
                <a:path w="661" h="426" extrusionOk="0">
                  <a:moveTo>
                    <a:pt x="607" y="0"/>
                  </a:moveTo>
                  <a:cubicBezTo>
                    <a:pt x="598" y="0"/>
                    <a:pt x="589" y="4"/>
                    <a:pt x="582" y="12"/>
                  </a:cubicBezTo>
                  <a:cubicBezTo>
                    <a:pt x="432" y="173"/>
                    <a:pt x="265" y="292"/>
                    <a:pt x="50" y="345"/>
                  </a:cubicBezTo>
                  <a:cubicBezTo>
                    <a:pt x="0" y="358"/>
                    <a:pt x="18" y="426"/>
                    <a:pt x="64" y="426"/>
                  </a:cubicBezTo>
                  <a:cubicBezTo>
                    <a:pt x="67" y="426"/>
                    <a:pt x="70" y="426"/>
                    <a:pt x="72" y="425"/>
                  </a:cubicBezTo>
                  <a:cubicBezTo>
                    <a:pt x="302" y="384"/>
                    <a:pt x="517" y="257"/>
                    <a:pt x="643" y="59"/>
                  </a:cubicBezTo>
                  <a:cubicBezTo>
                    <a:pt x="660" y="31"/>
                    <a:pt x="634" y="0"/>
                    <a:pt x="60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5"/>
            <p:cNvSpPr/>
            <p:nvPr/>
          </p:nvSpPr>
          <p:spPr>
            <a:xfrm>
              <a:off x="7309646" y="1592208"/>
              <a:ext cx="25128" cy="14154"/>
            </a:xfrm>
            <a:custGeom>
              <a:avLst/>
              <a:gdLst/>
              <a:ahLst/>
              <a:cxnLst/>
              <a:rect l="l" t="t" r="r" b="b"/>
              <a:pathLst>
                <a:path w="474" h="267" extrusionOk="0">
                  <a:moveTo>
                    <a:pt x="58" y="0"/>
                  </a:moveTo>
                  <a:cubicBezTo>
                    <a:pt x="52" y="0"/>
                    <a:pt x="46" y="0"/>
                    <a:pt x="41" y="0"/>
                  </a:cubicBezTo>
                  <a:cubicBezTo>
                    <a:pt x="0" y="2"/>
                    <a:pt x="0" y="64"/>
                    <a:pt x="41" y="64"/>
                  </a:cubicBezTo>
                  <a:cubicBezTo>
                    <a:pt x="200" y="65"/>
                    <a:pt x="309" y="146"/>
                    <a:pt x="413" y="257"/>
                  </a:cubicBezTo>
                  <a:cubicBezTo>
                    <a:pt x="419" y="264"/>
                    <a:pt x="427" y="267"/>
                    <a:pt x="434" y="267"/>
                  </a:cubicBezTo>
                  <a:cubicBezTo>
                    <a:pt x="455" y="267"/>
                    <a:pt x="474" y="242"/>
                    <a:pt x="463" y="219"/>
                  </a:cubicBezTo>
                  <a:cubicBezTo>
                    <a:pt x="391" y="73"/>
                    <a:pt x="215" y="0"/>
                    <a:pt x="5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5"/>
            <p:cNvSpPr/>
            <p:nvPr/>
          </p:nvSpPr>
          <p:spPr>
            <a:xfrm>
              <a:off x="7253983" y="2023193"/>
              <a:ext cx="39229" cy="10549"/>
            </a:xfrm>
            <a:custGeom>
              <a:avLst/>
              <a:gdLst/>
              <a:ahLst/>
              <a:cxnLst/>
              <a:rect l="l" t="t" r="r" b="b"/>
              <a:pathLst>
                <a:path w="740" h="199" extrusionOk="0">
                  <a:moveTo>
                    <a:pt x="51" y="0"/>
                  </a:moveTo>
                  <a:cubicBezTo>
                    <a:pt x="19" y="0"/>
                    <a:pt x="1" y="55"/>
                    <a:pt x="34" y="70"/>
                  </a:cubicBezTo>
                  <a:cubicBezTo>
                    <a:pt x="213" y="147"/>
                    <a:pt x="400" y="198"/>
                    <a:pt x="594" y="198"/>
                  </a:cubicBezTo>
                  <a:cubicBezTo>
                    <a:pt x="627" y="198"/>
                    <a:pt x="660" y="197"/>
                    <a:pt x="693" y="194"/>
                  </a:cubicBezTo>
                  <a:cubicBezTo>
                    <a:pt x="738" y="189"/>
                    <a:pt x="739" y="126"/>
                    <a:pt x="693" y="124"/>
                  </a:cubicBezTo>
                  <a:cubicBezTo>
                    <a:pt x="476" y="112"/>
                    <a:pt x="267" y="82"/>
                    <a:pt x="62" y="2"/>
                  </a:cubicBezTo>
                  <a:cubicBezTo>
                    <a:pt x="58" y="1"/>
                    <a:pt x="55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5"/>
            <p:cNvSpPr/>
            <p:nvPr/>
          </p:nvSpPr>
          <p:spPr>
            <a:xfrm>
              <a:off x="7244070" y="1590618"/>
              <a:ext cx="30323" cy="12723"/>
            </a:xfrm>
            <a:custGeom>
              <a:avLst/>
              <a:gdLst/>
              <a:ahLst/>
              <a:cxnLst/>
              <a:rect l="l" t="t" r="r" b="b"/>
              <a:pathLst>
                <a:path w="572" h="240" extrusionOk="0">
                  <a:moveTo>
                    <a:pt x="540" y="1"/>
                  </a:moveTo>
                  <a:cubicBezTo>
                    <a:pt x="538" y="1"/>
                    <a:pt x="536" y="1"/>
                    <a:pt x="533" y="2"/>
                  </a:cubicBezTo>
                  <a:cubicBezTo>
                    <a:pt x="448" y="28"/>
                    <a:pt x="372" y="81"/>
                    <a:pt x="289" y="115"/>
                  </a:cubicBezTo>
                  <a:cubicBezTo>
                    <a:pt x="205" y="148"/>
                    <a:pt x="119" y="174"/>
                    <a:pt x="31" y="193"/>
                  </a:cubicBezTo>
                  <a:cubicBezTo>
                    <a:pt x="1" y="199"/>
                    <a:pt x="12" y="239"/>
                    <a:pt x="39" y="239"/>
                  </a:cubicBezTo>
                  <a:cubicBezTo>
                    <a:pt x="41" y="239"/>
                    <a:pt x="42" y="239"/>
                    <a:pt x="44" y="239"/>
                  </a:cubicBezTo>
                  <a:cubicBezTo>
                    <a:pt x="210" y="213"/>
                    <a:pt x="433" y="165"/>
                    <a:pt x="556" y="41"/>
                  </a:cubicBezTo>
                  <a:cubicBezTo>
                    <a:pt x="571" y="27"/>
                    <a:pt x="559" y="1"/>
                    <a:pt x="5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5"/>
            <p:cNvSpPr/>
            <p:nvPr/>
          </p:nvSpPr>
          <p:spPr>
            <a:xfrm>
              <a:off x="7199275" y="2005540"/>
              <a:ext cx="35624" cy="13995"/>
            </a:xfrm>
            <a:custGeom>
              <a:avLst/>
              <a:gdLst/>
              <a:ahLst/>
              <a:cxnLst/>
              <a:rect l="l" t="t" r="r" b="b"/>
              <a:pathLst>
                <a:path w="672" h="264" extrusionOk="0">
                  <a:moveTo>
                    <a:pt x="35" y="1"/>
                  </a:moveTo>
                  <a:cubicBezTo>
                    <a:pt x="0" y="1"/>
                    <a:pt x="1" y="56"/>
                    <a:pt x="38" y="59"/>
                  </a:cubicBezTo>
                  <a:cubicBezTo>
                    <a:pt x="251" y="80"/>
                    <a:pt x="431" y="158"/>
                    <a:pt x="618" y="259"/>
                  </a:cubicBezTo>
                  <a:cubicBezTo>
                    <a:pt x="623" y="262"/>
                    <a:pt x="628" y="264"/>
                    <a:pt x="633" y="264"/>
                  </a:cubicBezTo>
                  <a:cubicBezTo>
                    <a:pt x="658" y="264"/>
                    <a:pt x="672" y="228"/>
                    <a:pt x="648" y="209"/>
                  </a:cubicBezTo>
                  <a:cubicBezTo>
                    <a:pt x="473" y="78"/>
                    <a:pt x="252" y="17"/>
                    <a:pt x="38" y="1"/>
                  </a:cubicBezTo>
                  <a:cubicBezTo>
                    <a:pt x="37" y="1"/>
                    <a:pt x="36" y="1"/>
                    <a:pt x="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5"/>
            <p:cNvSpPr/>
            <p:nvPr/>
          </p:nvSpPr>
          <p:spPr>
            <a:xfrm>
              <a:off x="7176003" y="1615957"/>
              <a:ext cx="29634" cy="17070"/>
            </a:xfrm>
            <a:custGeom>
              <a:avLst/>
              <a:gdLst/>
              <a:ahLst/>
              <a:cxnLst/>
              <a:rect l="l" t="t" r="r" b="b"/>
              <a:pathLst>
                <a:path w="559" h="322" extrusionOk="0">
                  <a:moveTo>
                    <a:pt x="522" y="0"/>
                  </a:moveTo>
                  <a:cubicBezTo>
                    <a:pt x="517" y="0"/>
                    <a:pt x="512" y="2"/>
                    <a:pt x="508" y="5"/>
                  </a:cubicBezTo>
                  <a:cubicBezTo>
                    <a:pt x="359" y="119"/>
                    <a:pt x="207" y="217"/>
                    <a:pt x="27" y="275"/>
                  </a:cubicBezTo>
                  <a:cubicBezTo>
                    <a:pt x="0" y="284"/>
                    <a:pt x="8" y="321"/>
                    <a:pt x="33" y="321"/>
                  </a:cubicBezTo>
                  <a:cubicBezTo>
                    <a:pt x="35" y="321"/>
                    <a:pt x="37" y="321"/>
                    <a:pt x="40" y="321"/>
                  </a:cubicBezTo>
                  <a:cubicBezTo>
                    <a:pt x="228" y="276"/>
                    <a:pt x="407" y="191"/>
                    <a:pt x="542" y="49"/>
                  </a:cubicBezTo>
                  <a:cubicBezTo>
                    <a:pt x="558" y="31"/>
                    <a:pt x="543" y="0"/>
                    <a:pt x="5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5"/>
            <p:cNvSpPr/>
            <p:nvPr/>
          </p:nvSpPr>
          <p:spPr>
            <a:xfrm>
              <a:off x="7130572" y="1994673"/>
              <a:ext cx="46704" cy="6839"/>
            </a:xfrm>
            <a:custGeom>
              <a:avLst/>
              <a:gdLst/>
              <a:ahLst/>
              <a:cxnLst/>
              <a:rect l="l" t="t" r="r" b="b"/>
              <a:pathLst>
                <a:path w="881" h="129" extrusionOk="0">
                  <a:moveTo>
                    <a:pt x="276" y="1"/>
                  </a:moveTo>
                  <a:cubicBezTo>
                    <a:pt x="198" y="1"/>
                    <a:pt x="120" y="4"/>
                    <a:pt x="42" y="9"/>
                  </a:cubicBezTo>
                  <a:cubicBezTo>
                    <a:pt x="2" y="11"/>
                    <a:pt x="0" y="72"/>
                    <a:pt x="41" y="72"/>
                  </a:cubicBezTo>
                  <a:cubicBezTo>
                    <a:pt x="41" y="72"/>
                    <a:pt x="42" y="72"/>
                    <a:pt x="42" y="72"/>
                  </a:cubicBezTo>
                  <a:cubicBezTo>
                    <a:pt x="53" y="72"/>
                    <a:pt x="65" y="72"/>
                    <a:pt x="76" y="72"/>
                  </a:cubicBezTo>
                  <a:cubicBezTo>
                    <a:pt x="331" y="72"/>
                    <a:pt x="582" y="95"/>
                    <a:pt x="837" y="128"/>
                  </a:cubicBezTo>
                  <a:cubicBezTo>
                    <a:pt x="838" y="128"/>
                    <a:pt x="840" y="128"/>
                    <a:pt x="841" y="128"/>
                  </a:cubicBezTo>
                  <a:cubicBezTo>
                    <a:pt x="875" y="128"/>
                    <a:pt x="880" y="70"/>
                    <a:pt x="845" y="61"/>
                  </a:cubicBezTo>
                  <a:cubicBezTo>
                    <a:pt x="658" y="19"/>
                    <a:pt x="467" y="1"/>
                    <a:pt x="2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5"/>
            <p:cNvSpPr/>
            <p:nvPr/>
          </p:nvSpPr>
          <p:spPr>
            <a:xfrm>
              <a:off x="7102158" y="1632391"/>
              <a:ext cx="29634" cy="7793"/>
            </a:xfrm>
            <a:custGeom>
              <a:avLst/>
              <a:gdLst/>
              <a:ahLst/>
              <a:cxnLst/>
              <a:rect l="l" t="t" r="r" b="b"/>
              <a:pathLst>
                <a:path w="559" h="147" extrusionOk="0">
                  <a:moveTo>
                    <a:pt x="33" y="1"/>
                  </a:moveTo>
                  <a:cubicBezTo>
                    <a:pt x="13" y="1"/>
                    <a:pt x="0" y="29"/>
                    <a:pt x="21" y="38"/>
                  </a:cubicBezTo>
                  <a:cubicBezTo>
                    <a:pt x="171" y="106"/>
                    <a:pt x="330" y="147"/>
                    <a:pt x="493" y="147"/>
                  </a:cubicBezTo>
                  <a:cubicBezTo>
                    <a:pt x="505" y="147"/>
                    <a:pt x="517" y="147"/>
                    <a:pt x="529" y="146"/>
                  </a:cubicBezTo>
                  <a:cubicBezTo>
                    <a:pt x="559" y="145"/>
                    <a:pt x="559" y="100"/>
                    <a:pt x="529" y="99"/>
                  </a:cubicBezTo>
                  <a:cubicBezTo>
                    <a:pt x="359" y="96"/>
                    <a:pt x="199" y="69"/>
                    <a:pt x="43" y="3"/>
                  </a:cubicBezTo>
                  <a:cubicBezTo>
                    <a:pt x="39" y="2"/>
                    <a:pt x="36" y="1"/>
                    <a:pt x="3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5"/>
            <p:cNvSpPr/>
            <p:nvPr/>
          </p:nvSpPr>
          <p:spPr>
            <a:xfrm>
              <a:off x="7041141" y="2002572"/>
              <a:ext cx="54709" cy="16540"/>
            </a:xfrm>
            <a:custGeom>
              <a:avLst/>
              <a:gdLst/>
              <a:ahLst/>
              <a:cxnLst/>
              <a:rect l="l" t="t" r="r" b="b"/>
              <a:pathLst>
                <a:path w="1032" h="312" extrusionOk="0">
                  <a:moveTo>
                    <a:pt x="986" y="0"/>
                  </a:moveTo>
                  <a:cubicBezTo>
                    <a:pt x="985" y="0"/>
                    <a:pt x="984" y="0"/>
                    <a:pt x="982" y="0"/>
                  </a:cubicBezTo>
                  <a:cubicBezTo>
                    <a:pt x="818" y="23"/>
                    <a:pt x="658" y="87"/>
                    <a:pt x="503" y="149"/>
                  </a:cubicBezTo>
                  <a:cubicBezTo>
                    <a:pt x="446" y="171"/>
                    <a:pt x="377" y="215"/>
                    <a:pt x="316" y="215"/>
                  </a:cubicBezTo>
                  <a:cubicBezTo>
                    <a:pt x="312" y="215"/>
                    <a:pt x="308" y="214"/>
                    <a:pt x="304" y="214"/>
                  </a:cubicBezTo>
                  <a:cubicBezTo>
                    <a:pt x="220" y="205"/>
                    <a:pt x="127" y="111"/>
                    <a:pt x="56" y="63"/>
                  </a:cubicBezTo>
                  <a:cubicBezTo>
                    <a:pt x="50" y="60"/>
                    <a:pt x="45" y="58"/>
                    <a:pt x="40" y="58"/>
                  </a:cubicBezTo>
                  <a:cubicBezTo>
                    <a:pt x="15" y="58"/>
                    <a:pt x="0" y="97"/>
                    <a:pt x="25" y="117"/>
                  </a:cubicBezTo>
                  <a:cubicBezTo>
                    <a:pt x="85" y="163"/>
                    <a:pt x="212" y="298"/>
                    <a:pt x="284" y="310"/>
                  </a:cubicBezTo>
                  <a:cubicBezTo>
                    <a:pt x="289" y="311"/>
                    <a:pt x="295" y="311"/>
                    <a:pt x="301" y="311"/>
                  </a:cubicBezTo>
                  <a:cubicBezTo>
                    <a:pt x="346" y="311"/>
                    <a:pt x="390" y="284"/>
                    <a:pt x="433" y="267"/>
                  </a:cubicBezTo>
                  <a:cubicBezTo>
                    <a:pt x="620" y="196"/>
                    <a:pt x="819" y="148"/>
                    <a:pt x="1002" y="67"/>
                  </a:cubicBezTo>
                  <a:cubicBezTo>
                    <a:pt x="1031" y="53"/>
                    <a:pt x="1019" y="0"/>
                    <a:pt x="9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5"/>
            <p:cNvSpPr/>
            <p:nvPr/>
          </p:nvSpPr>
          <p:spPr>
            <a:xfrm>
              <a:off x="7028578" y="1599365"/>
              <a:ext cx="44902" cy="21470"/>
            </a:xfrm>
            <a:custGeom>
              <a:avLst/>
              <a:gdLst/>
              <a:ahLst/>
              <a:cxnLst/>
              <a:rect l="l" t="t" r="r" b="b"/>
              <a:pathLst>
                <a:path w="847" h="405" extrusionOk="0">
                  <a:moveTo>
                    <a:pt x="398" y="0"/>
                  </a:moveTo>
                  <a:cubicBezTo>
                    <a:pt x="398" y="0"/>
                    <a:pt x="397" y="0"/>
                    <a:pt x="397" y="0"/>
                  </a:cubicBezTo>
                  <a:cubicBezTo>
                    <a:pt x="349" y="0"/>
                    <a:pt x="320" y="34"/>
                    <a:pt x="289" y="65"/>
                  </a:cubicBezTo>
                  <a:cubicBezTo>
                    <a:pt x="199" y="154"/>
                    <a:pt x="113" y="249"/>
                    <a:pt x="26" y="341"/>
                  </a:cubicBezTo>
                  <a:cubicBezTo>
                    <a:pt x="1" y="367"/>
                    <a:pt x="26" y="404"/>
                    <a:pt x="54" y="404"/>
                  </a:cubicBezTo>
                  <a:cubicBezTo>
                    <a:pt x="62" y="404"/>
                    <a:pt x="71" y="401"/>
                    <a:pt x="78" y="393"/>
                  </a:cubicBezTo>
                  <a:cubicBezTo>
                    <a:pt x="135" y="339"/>
                    <a:pt x="191" y="284"/>
                    <a:pt x="246" y="230"/>
                  </a:cubicBezTo>
                  <a:cubicBezTo>
                    <a:pt x="301" y="174"/>
                    <a:pt x="332" y="114"/>
                    <a:pt x="393" y="114"/>
                  </a:cubicBezTo>
                  <a:cubicBezTo>
                    <a:pt x="412" y="114"/>
                    <a:pt x="434" y="120"/>
                    <a:pt x="461" y="134"/>
                  </a:cubicBezTo>
                  <a:cubicBezTo>
                    <a:pt x="573" y="190"/>
                    <a:pt x="665" y="300"/>
                    <a:pt x="772" y="369"/>
                  </a:cubicBezTo>
                  <a:cubicBezTo>
                    <a:pt x="778" y="373"/>
                    <a:pt x="785" y="375"/>
                    <a:pt x="791" y="375"/>
                  </a:cubicBezTo>
                  <a:cubicBezTo>
                    <a:pt x="822" y="375"/>
                    <a:pt x="846" y="333"/>
                    <a:pt x="820" y="308"/>
                  </a:cubicBezTo>
                  <a:cubicBezTo>
                    <a:pt x="740" y="233"/>
                    <a:pt x="651" y="170"/>
                    <a:pt x="567" y="105"/>
                  </a:cubicBezTo>
                  <a:cubicBezTo>
                    <a:pt x="524" y="71"/>
                    <a:pt x="459" y="0"/>
                    <a:pt x="39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5"/>
            <p:cNvSpPr/>
            <p:nvPr/>
          </p:nvSpPr>
          <p:spPr>
            <a:xfrm>
              <a:off x="6988448" y="1989637"/>
              <a:ext cx="38593" cy="11345"/>
            </a:xfrm>
            <a:custGeom>
              <a:avLst/>
              <a:gdLst/>
              <a:ahLst/>
              <a:cxnLst/>
              <a:rect l="l" t="t" r="r" b="b"/>
              <a:pathLst>
                <a:path w="728" h="214" extrusionOk="0">
                  <a:moveTo>
                    <a:pt x="40" y="1"/>
                  </a:moveTo>
                  <a:cubicBezTo>
                    <a:pt x="0" y="1"/>
                    <a:pt x="2" y="62"/>
                    <a:pt x="42" y="64"/>
                  </a:cubicBezTo>
                  <a:cubicBezTo>
                    <a:pt x="266" y="79"/>
                    <a:pt x="468" y="143"/>
                    <a:pt x="679" y="212"/>
                  </a:cubicBezTo>
                  <a:cubicBezTo>
                    <a:pt x="682" y="213"/>
                    <a:pt x="685" y="214"/>
                    <a:pt x="688" y="214"/>
                  </a:cubicBezTo>
                  <a:cubicBezTo>
                    <a:pt x="714" y="214"/>
                    <a:pt x="727" y="175"/>
                    <a:pt x="702" y="161"/>
                  </a:cubicBezTo>
                  <a:cubicBezTo>
                    <a:pt x="500" y="50"/>
                    <a:pt x="268" y="11"/>
                    <a:pt x="42" y="1"/>
                  </a:cubicBezTo>
                  <a:cubicBezTo>
                    <a:pt x="41" y="1"/>
                    <a:pt x="40" y="1"/>
                    <a:pt x="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5"/>
            <p:cNvSpPr/>
            <p:nvPr/>
          </p:nvSpPr>
          <p:spPr>
            <a:xfrm>
              <a:off x="6969947" y="1632073"/>
              <a:ext cx="28415" cy="8959"/>
            </a:xfrm>
            <a:custGeom>
              <a:avLst/>
              <a:gdLst/>
              <a:ahLst/>
              <a:cxnLst/>
              <a:rect l="l" t="t" r="r" b="b"/>
              <a:pathLst>
                <a:path w="536" h="169" extrusionOk="0">
                  <a:moveTo>
                    <a:pt x="491" y="0"/>
                  </a:moveTo>
                  <a:cubicBezTo>
                    <a:pt x="486" y="0"/>
                    <a:pt x="481" y="1"/>
                    <a:pt x="476" y="4"/>
                  </a:cubicBezTo>
                  <a:cubicBezTo>
                    <a:pt x="365" y="60"/>
                    <a:pt x="261" y="104"/>
                    <a:pt x="142" y="104"/>
                  </a:cubicBezTo>
                  <a:cubicBezTo>
                    <a:pt x="113" y="104"/>
                    <a:pt x="82" y="101"/>
                    <a:pt x="51" y="96"/>
                  </a:cubicBezTo>
                  <a:cubicBezTo>
                    <a:pt x="49" y="95"/>
                    <a:pt x="46" y="95"/>
                    <a:pt x="44" y="95"/>
                  </a:cubicBezTo>
                  <a:cubicBezTo>
                    <a:pt x="13" y="95"/>
                    <a:pt x="1" y="143"/>
                    <a:pt x="36" y="151"/>
                  </a:cubicBezTo>
                  <a:cubicBezTo>
                    <a:pt x="83" y="162"/>
                    <a:pt x="134" y="168"/>
                    <a:pt x="185" y="168"/>
                  </a:cubicBezTo>
                  <a:cubicBezTo>
                    <a:pt x="305" y="168"/>
                    <a:pt x="426" y="134"/>
                    <a:pt x="513" y="52"/>
                  </a:cubicBezTo>
                  <a:cubicBezTo>
                    <a:pt x="535" y="31"/>
                    <a:pt x="516" y="0"/>
                    <a:pt x="4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5"/>
            <p:cNvSpPr/>
            <p:nvPr/>
          </p:nvSpPr>
          <p:spPr>
            <a:xfrm>
              <a:off x="6912429" y="2000451"/>
              <a:ext cx="32603" cy="9966"/>
            </a:xfrm>
            <a:custGeom>
              <a:avLst/>
              <a:gdLst/>
              <a:ahLst/>
              <a:cxnLst/>
              <a:rect l="l" t="t" r="r" b="b"/>
              <a:pathLst>
                <a:path w="615" h="188" extrusionOk="0">
                  <a:moveTo>
                    <a:pt x="586" y="0"/>
                  </a:moveTo>
                  <a:cubicBezTo>
                    <a:pt x="584" y="0"/>
                    <a:pt x="582" y="1"/>
                    <a:pt x="580" y="1"/>
                  </a:cubicBezTo>
                  <a:cubicBezTo>
                    <a:pt x="392" y="25"/>
                    <a:pt x="209" y="93"/>
                    <a:pt x="26" y="145"/>
                  </a:cubicBezTo>
                  <a:cubicBezTo>
                    <a:pt x="0" y="152"/>
                    <a:pt x="8" y="187"/>
                    <a:pt x="32" y="187"/>
                  </a:cubicBezTo>
                  <a:cubicBezTo>
                    <a:pt x="34" y="187"/>
                    <a:pt x="36" y="187"/>
                    <a:pt x="38" y="187"/>
                  </a:cubicBezTo>
                  <a:cubicBezTo>
                    <a:pt x="220" y="147"/>
                    <a:pt x="413" y="119"/>
                    <a:pt x="588" y="54"/>
                  </a:cubicBezTo>
                  <a:cubicBezTo>
                    <a:pt x="613" y="44"/>
                    <a:pt x="615" y="0"/>
                    <a:pt x="5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5"/>
            <p:cNvSpPr/>
            <p:nvPr/>
          </p:nvSpPr>
          <p:spPr>
            <a:xfrm>
              <a:off x="6898752" y="1624227"/>
              <a:ext cx="38858" cy="13783"/>
            </a:xfrm>
            <a:custGeom>
              <a:avLst/>
              <a:gdLst/>
              <a:ahLst/>
              <a:cxnLst/>
              <a:rect l="l" t="t" r="r" b="b"/>
              <a:pathLst>
                <a:path w="733" h="260" extrusionOk="0">
                  <a:moveTo>
                    <a:pt x="44" y="0"/>
                  </a:moveTo>
                  <a:cubicBezTo>
                    <a:pt x="18" y="0"/>
                    <a:pt x="0" y="39"/>
                    <a:pt x="29" y="55"/>
                  </a:cubicBezTo>
                  <a:cubicBezTo>
                    <a:pt x="206" y="158"/>
                    <a:pt x="430" y="259"/>
                    <a:pt x="643" y="259"/>
                  </a:cubicBezTo>
                  <a:cubicBezTo>
                    <a:pt x="659" y="259"/>
                    <a:pt x="675" y="259"/>
                    <a:pt x="691" y="258"/>
                  </a:cubicBezTo>
                  <a:cubicBezTo>
                    <a:pt x="722" y="255"/>
                    <a:pt x="733" y="208"/>
                    <a:pt x="698" y="199"/>
                  </a:cubicBezTo>
                  <a:cubicBezTo>
                    <a:pt x="472" y="143"/>
                    <a:pt x="269" y="119"/>
                    <a:pt x="59" y="4"/>
                  </a:cubicBezTo>
                  <a:cubicBezTo>
                    <a:pt x="54" y="2"/>
                    <a:pt x="49" y="0"/>
                    <a:pt x="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5"/>
            <p:cNvSpPr/>
            <p:nvPr/>
          </p:nvSpPr>
          <p:spPr>
            <a:xfrm>
              <a:off x="6843620" y="2022822"/>
              <a:ext cx="33769" cy="9754"/>
            </a:xfrm>
            <a:custGeom>
              <a:avLst/>
              <a:gdLst/>
              <a:ahLst/>
              <a:cxnLst/>
              <a:rect l="l" t="t" r="r" b="b"/>
              <a:pathLst>
                <a:path w="637" h="184" extrusionOk="0">
                  <a:moveTo>
                    <a:pt x="592" y="0"/>
                  </a:moveTo>
                  <a:cubicBezTo>
                    <a:pt x="590" y="0"/>
                    <a:pt x="588" y="0"/>
                    <a:pt x="586" y="1"/>
                  </a:cubicBezTo>
                  <a:cubicBezTo>
                    <a:pt x="400" y="35"/>
                    <a:pt x="217" y="82"/>
                    <a:pt x="33" y="126"/>
                  </a:cubicBezTo>
                  <a:cubicBezTo>
                    <a:pt x="0" y="134"/>
                    <a:pt x="12" y="183"/>
                    <a:pt x="43" y="183"/>
                  </a:cubicBezTo>
                  <a:cubicBezTo>
                    <a:pt x="45" y="183"/>
                    <a:pt x="47" y="183"/>
                    <a:pt x="50" y="182"/>
                  </a:cubicBezTo>
                  <a:cubicBezTo>
                    <a:pt x="234" y="143"/>
                    <a:pt x="419" y="105"/>
                    <a:pt x="602" y="57"/>
                  </a:cubicBezTo>
                  <a:cubicBezTo>
                    <a:pt x="636" y="48"/>
                    <a:pt x="624" y="0"/>
                    <a:pt x="5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5"/>
            <p:cNvSpPr/>
            <p:nvPr/>
          </p:nvSpPr>
          <p:spPr>
            <a:xfrm>
              <a:off x="6835509" y="1598092"/>
              <a:ext cx="28892" cy="15374"/>
            </a:xfrm>
            <a:custGeom>
              <a:avLst/>
              <a:gdLst/>
              <a:ahLst/>
              <a:cxnLst/>
              <a:rect l="l" t="t" r="r" b="b"/>
              <a:pathLst>
                <a:path w="545" h="290" extrusionOk="0">
                  <a:moveTo>
                    <a:pt x="41" y="1"/>
                  </a:moveTo>
                  <a:cubicBezTo>
                    <a:pt x="10" y="1"/>
                    <a:pt x="0" y="51"/>
                    <a:pt x="35" y="64"/>
                  </a:cubicBezTo>
                  <a:cubicBezTo>
                    <a:pt x="193" y="123"/>
                    <a:pt x="338" y="205"/>
                    <a:pt x="487" y="285"/>
                  </a:cubicBezTo>
                  <a:cubicBezTo>
                    <a:pt x="493" y="288"/>
                    <a:pt x="498" y="289"/>
                    <a:pt x="503" y="289"/>
                  </a:cubicBezTo>
                  <a:cubicBezTo>
                    <a:pt x="531" y="289"/>
                    <a:pt x="545" y="250"/>
                    <a:pt x="519" y="229"/>
                  </a:cubicBezTo>
                  <a:cubicBezTo>
                    <a:pt x="381" y="123"/>
                    <a:pt x="215" y="55"/>
                    <a:pt x="52" y="3"/>
                  </a:cubicBezTo>
                  <a:cubicBezTo>
                    <a:pt x="48" y="2"/>
                    <a:pt x="45" y="1"/>
                    <a:pt x="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5"/>
            <p:cNvSpPr/>
            <p:nvPr/>
          </p:nvSpPr>
          <p:spPr>
            <a:xfrm>
              <a:off x="6769615" y="2016832"/>
              <a:ext cx="33769" cy="18236"/>
            </a:xfrm>
            <a:custGeom>
              <a:avLst/>
              <a:gdLst/>
              <a:ahLst/>
              <a:cxnLst/>
              <a:rect l="l" t="t" r="r" b="b"/>
              <a:pathLst>
                <a:path w="637" h="344" extrusionOk="0">
                  <a:moveTo>
                    <a:pt x="38" y="0"/>
                  </a:moveTo>
                  <a:cubicBezTo>
                    <a:pt x="19" y="0"/>
                    <a:pt x="0" y="19"/>
                    <a:pt x="13" y="40"/>
                  </a:cubicBezTo>
                  <a:cubicBezTo>
                    <a:pt x="120" y="220"/>
                    <a:pt x="315" y="344"/>
                    <a:pt x="524" y="344"/>
                  </a:cubicBezTo>
                  <a:cubicBezTo>
                    <a:pt x="550" y="344"/>
                    <a:pt x="576" y="342"/>
                    <a:pt x="602" y="338"/>
                  </a:cubicBezTo>
                  <a:cubicBezTo>
                    <a:pt x="637" y="333"/>
                    <a:pt x="628" y="275"/>
                    <a:pt x="593" y="275"/>
                  </a:cubicBezTo>
                  <a:cubicBezTo>
                    <a:pt x="593" y="275"/>
                    <a:pt x="592" y="275"/>
                    <a:pt x="592" y="275"/>
                  </a:cubicBezTo>
                  <a:cubicBezTo>
                    <a:pt x="587" y="275"/>
                    <a:pt x="581" y="275"/>
                    <a:pt x="576" y="275"/>
                  </a:cubicBezTo>
                  <a:cubicBezTo>
                    <a:pt x="367" y="275"/>
                    <a:pt x="178" y="195"/>
                    <a:pt x="60" y="13"/>
                  </a:cubicBezTo>
                  <a:cubicBezTo>
                    <a:pt x="54" y="4"/>
                    <a:pt x="46" y="0"/>
                    <a:pt x="3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5"/>
            <p:cNvSpPr/>
            <p:nvPr/>
          </p:nvSpPr>
          <p:spPr>
            <a:xfrm>
              <a:off x="6764526" y="1597297"/>
              <a:ext cx="31012" cy="11610"/>
            </a:xfrm>
            <a:custGeom>
              <a:avLst/>
              <a:gdLst/>
              <a:ahLst/>
              <a:cxnLst/>
              <a:rect l="l" t="t" r="r" b="b"/>
              <a:pathLst>
                <a:path w="585" h="219" extrusionOk="0">
                  <a:moveTo>
                    <a:pt x="473" y="1"/>
                  </a:moveTo>
                  <a:cubicBezTo>
                    <a:pt x="314" y="1"/>
                    <a:pt x="156" y="68"/>
                    <a:pt x="28" y="159"/>
                  </a:cubicBezTo>
                  <a:cubicBezTo>
                    <a:pt x="0" y="178"/>
                    <a:pt x="16" y="218"/>
                    <a:pt x="43" y="218"/>
                  </a:cubicBezTo>
                  <a:cubicBezTo>
                    <a:pt x="48" y="218"/>
                    <a:pt x="54" y="217"/>
                    <a:pt x="60" y="213"/>
                  </a:cubicBezTo>
                  <a:cubicBezTo>
                    <a:pt x="210" y="118"/>
                    <a:pt x="366" y="89"/>
                    <a:pt x="541" y="71"/>
                  </a:cubicBezTo>
                  <a:cubicBezTo>
                    <a:pt x="584" y="66"/>
                    <a:pt x="583" y="9"/>
                    <a:pt x="541" y="5"/>
                  </a:cubicBezTo>
                  <a:cubicBezTo>
                    <a:pt x="518" y="2"/>
                    <a:pt x="496" y="1"/>
                    <a:pt x="47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5"/>
            <p:cNvSpPr/>
            <p:nvPr/>
          </p:nvSpPr>
          <p:spPr>
            <a:xfrm>
              <a:off x="6737861" y="1971719"/>
              <a:ext cx="12723" cy="26771"/>
            </a:xfrm>
            <a:custGeom>
              <a:avLst/>
              <a:gdLst/>
              <a:ahLst/>
              <a:cxnLst/>
              <a:rect l="l" t="t" r="r" b="b"/>
              <a:pathLst>
                <a:path w="240" h="505" extrusionOk="0">
                  <a:moveTo>
                    <a:pt x="38" y="1"/>
                  </a:moveTo>
                  <a:cubicBezTo>
                    <a:pt x="19" y="1"/>
                    <a:pt x="1" y="15"/>
                    <a:pt x="8" y="40"/>
                  </a:cubicBezTo>
                  <a:cubicBezTo>
                    <a:pt x="56" y="189"/>
                    <a:pt x="107" y="337"/>
                    <a:pt x="168" y="483"/>
                  </a:cubicBezTo>
                  <a:cubicBezTo>
                    <a:pt x="174" y="498"/>
                    <a:pt x="188" y="505"/>
                    <a:pt x="201" y="505"/>
                  </a:cubicBezTo>
                  <a:cubicBezTo>
                    <a:pt x="221" y="505"/>
                    <a:pt x="239" y="490"/>
                    <a:pt x="232" y="465"/>
                  </a:cubicBezTo>
                  <a:cubicBezTo>
                    <a:pt x="185" y="314"/>
                    <a:pt x="129" y="169"/>
                    <a:pt x="70" y="23"/>
                  </a:cubicBezTo>
                  <a:cubicBezTo>
                    <a:pt x="64" y="7"/>
                    <a:pt x="51" y="1"/>
                    <a:pt x="3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5"/>
            <p:cNvSpPr/>
            <p:nvPr/>
          </p:nvSpPr>
          <p:spPr>
            <a:xfrm>
              <a:off x="6741466" y="1634830"/>
              <a:ext cx="5831" cy="23219"/>
            </a:xfrm>
            <a:custGeom>
              <a:avLst/>
              <a:gdLst/>
              <a:ahLst/>
              <a:cxnLst/>
              <a:rect l="l" t="t" r="r" b="b"/>
              <a:pathLst>
                <a:path w="110" h="438" extrusionOk="0">
                  <a:moveTo>
                    <a:pt x="79" y="1"/>
                  </a:moveTo>
                  <a:cubicBezTo>
                    <a:pt x="71" y="1"/>
                    <a:pt x="65" y="4"/>
                    <a:pt x="61" y="13"/>
                  </a:cubicBezTo>
                  <a:cubicBezTo>
                    <a:pt x="6" y="143"/>
                    <a:pt x="0" y="288"/>
                    <a:pt x="18" y="426"/>
                  </a:cubicBezTo>
                  <a:cubicBezTo>
                    <a:pt x="19" y="434"/>
                    <a:pt x="26" y="438"/>
                    <a:pt x="32" y="438"/>
                  </a:cubicBezTo>
                  <a:cubicBezTo>
                    <a:pt x="41" y="438"/>
                    <a:pt x="49" y="432"/>
                    <a:pt x="49" y="423"/>
                  </a:cubicBezTo>
                  <a:cubicBezTo>
                    <a:pt x="46" y="286"/>
                    <a:pt x="73" y="162"/>
                    <a:pt x="105" y="31"/>
                  </a:cubicBezTo>
                  <a:cubicBezTo>
                    <a:pt x="109" y="14"/>
                    <a:pt x="93" y="1"/>
                    <a:pt x="7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5"/>
            <p:cNvSpPr/>
            <p:nvPr/>
          </p:nvSpPr>
          <p:spPr>
            <a:xfrm>
              <a:off x="6693119" y="1952794"/>
              <a:ext cx="28733" cy="14737"/>
            </a:xfrm>
            <a:custGeom>
              <a:avLst/>
              <a:gdLst/>
              <a:ahLst/>
              <a:cxnLst/>
              <a:rect l="l" t="t" r="r" b="b"/>
              <a:pathLst>
                <a:path w="542" h="278" extrusionOk="0">
                  <a:moveTo>
                    <a:pt x="499" y="0"/>
                  </a:moveTo>
                  <a:cubicBezTo>
                    <a:pt x="495" y="0"/>
                    <a:pt x="492" y="1"/>
                    <a:pt x="488" y="2"/>
                  </a:cubicBezTo>
                  <a:cubicBezTo>
                    <a:pt x="335" y="65"/>
                    <a:pt x="177" y="124"/>
                    <a:pt x="33" y="205"/>
                  </a:cubicBezTo>
                  <a:cubicBezTo>
                    <a:pt x="0" y="224"/>
                    <a:pt x="17" y="277"/>
                    <a:pt x="50" y="277"/>
                  </a:cubicBezTo>
                  <a:cubicBezTo>
                    <a:pt x="54" y="277"/>
                    <a:pt x="58" y="276"/>
                    <a:pt x="62" y="275"/>
                  </a:cubicBezTo>
                  <a:cubicBezTo>
                    <a:pt x="218" y="218"/>
                    <a:pt x="365" y="136"/>
                    <a:pt x="513" y="61"/>
                  </a:cubicBezTo>
                  <a:cubicBezTo>
                    <a:pt x="541" y="47"/>
                    <a:pt x="526" y="0"/>
                    <a:pt x="4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5"/>
            <p:cNvSpPr/>
            <p:nvPr/>
          </p:nvSpPr>
          <p:spPr>
            <a:xfrm>
              <a:off x="6680344" y="1641191"/>
              <a:ext cx="38858" cy="28150"/>
            </a:xfrm>
            <a:custGeom>
              <a:avLst/>
              <a:gdLst/>
              <a:ahLst/>
              <a:cxnLst/>
              <a:rect l="l" t="t" r="r" b="b"/>
              <a:pathLst>
                <a:path w="733" h="531" extrusionOk="0">
                  <a:moveTo>
                    <a:pt x="34" y="0"/>
                  </a:moveTo>
                  <a:cubicBezTo>
                    <a:pt x="12" y="0"/>
                    <a:pt x="1" y="36"/>
                    <a:pt x="23" y="47"/>
                  </a:cubicBezTo>
                  <a:cubicBezTo>
                    <a:pt x="276" y="162"/>
                    <a:pt x="467" y="333"/>
                    <a:pt x="668" y="522"/>
                  </a:cubicBezTo>
                  <a:cubicBezTo>
                    <a:pt x="674" y="528"/>
                    <a:pt x="681" y="530"/>
                    <a:pt x="688" y="530"/>
                  </a:cubicBezTo>
                  <a:cubicBezTo>
                    <a:pt x="710" y="530"/>
                    <a:pt x="732" y="507"/>
                    <a:pt x="716" y="486"/>
                  </a:cubicBezTo>
                  <a:cubicBezTo>
                    <a:pt x="552" y="260"/>
                    <a:pt x="295" y="105"/>
                    <a:pt x="41" y="2"/>
                  </a:cubicBezTo>
                  <a:cubicBezTo>
                    <a:pt x="39" y="1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5"/>
            <p:cNvSpPr/>
            <p:nvPr/>
          </p:nvSpPr>
          <p:spPr>
            <a:xfrm>
              <a:off x="6640214" y="1973945"/>
              <a:ext cx="26347" cy="10231"/>
            </a:xfrm>
            <a:custGeom>
              <a:avLst/>
              <a:gdLst/>
              <a:ahLst/>
              <a:cxnLst/>
              <a:rect l="l" t="t" r="r" b="b"/>
              <a:pathLst>
                <a:path w="497" h="193" extrusionOk="0">
                  <a:moveTo>
                    <a:pt x="453" y="0"/>
                  </a:moveTo>
                  <a:cubicBezTo>
                    <a:pt x="448" y="0"/>
                    <a:pt x="443" y="2"/>
                    <a:pt x="437" y="6"/>
                  </a:cubicBezTo>
                  <a:cubicBezTo>
                    <a:pt x="347" y="71"/>
                    <a:pt x="248" y="93"/>
                    <a:pt x="144" y="93"/>
                  </a:cubicBezTo>
                  <a:cubicBezTo>
                    <a:pt x="115" y="93"/>
                    <a:pt x="86" y="91"/>
                    <a:pt x="57" y="88"/>
                  </a:cubicBezTo>
                  <a:cubicBezTo>
                    <a:pt x="56" y="88"/>
                    <a:pt x="55" y="88"/>
                    <a:pt x="54" y="88"/>
                  </a:cubicBezTo>
                  <a:cubicBezTo>
                    <a:pt x="18" y="88"/>
                    <a:pt x="1" y="149"/>
                    <a:pt x="36" y="163"/>
                  </a:cubicBezTo>
                  <a:cubicBezTo>
                    <a:pt x="83" y="183"/>
                    <a:pt x="131" y="192"/>
                    <a:pt x="178" y="192"/>
                  </a:cubicBezTo>
                  <a:cubicBezTo>
                    <a:pt x="289" y="192"/>
                    <a:pt x="397" y="142"/>
                    <a:pt x="477" y="59"/>
                  </a:cubicBezTo>
                  <a:cubicBezTo>
                    <a:pt x="497" y="37"/>
                    <a:pt x="478" y="0"/>
                    <a:pt x="4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5"/>
            <p:cNvSpPr/>
            <p:nvPr/>
          </p:nvSpPr>
          <p:spPr>
            <a:xfrm>
              <a:off x="6628392" y="1619244"/>
              <a:ext cx="27460" cy="13306"/>
            </a:xfrm>
            <a:custGeom>
              <a:avLst/>
              <a:gdLst/>
              <a:ahLst/>
              <a:cxnLst/>
              <a:rect l="l" t="t" r="r" b="b"/>
              <a:pathLst>
                <a:path w="518" h="251" extrusionOk="0">
                  <a:moveTo>
                    <a:pt x="28" y="1"/>
                  </a:moveTo>
                  <a:cubicBezTo>
                    <a:pt x="11" y="1"/>
                    <a:pt x="0" y="31"/>
                    <a:pt x="19" y="41"/>
                  </a:cubicBezTo>
                  <a:cubicBezTo>
                    <a:pt x="166" y="112"/>
                    <a:pt x="315" y="192"/>
                    <a:pt x="469" y="249"/>
                  </a:cubicBezTo>
                  <a:cubicBezTo>
                    <a:pt x="472" y="250"/>
                    <a:pt x="475" y="251"/>
                    <a:pt x="478" y="251"/>
                  </a:cubicBezTo>
                  <a:cubicBezTo>
                    <a:pt x="503" y="251"/>
                    <a:pt x="517" y="210"/>
                    <a:pt x="491" y="197"/>
                  </a:cubicBezTo>
                  <a:cubicBezTo>
                    <a:pt x="345" y="120"/>
                    <a:pt x="187" y="64"/>
                    <a:pt x="35" y="2"/>
                  </a:cubicBezTo>
                  <a:cubicBezTo>
                    <a:pt x="33" y="1"/>
                    <a:pt x="30" y="1"/>
                    <a:pt x="2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5"/>
            <p:cNvSpPr/>
            <p:nvPr/>
          </p:nvSpPr>
          <p:spPr>
            <a:xfrm>
              <a:off x="6585718" y="1970924"/>
              <a:ext cx="30800" cy="14578"/>
            </a:xfrm>
            <a:custGeom>
              <a:avLst/>
              <a:gdLst/>
              <a:ahLst/>
              <a:cxnLst/>
              <a:rect l="l" t="t" r="r" b="b"/>
              <a:pathLst>
                <a:path w="581" h="275" extrusionOk="0">
                  <a:moveTo>
                    <a:pt x="51" y="0"/>
                  </a:moveTo>
                  <a:cubicBezTo>
                    <a:pt x="26" y="0"/>
                    <a:pt x="1" y="21"/>
                    <a:pt x="12" y="48"/>
                  </a:cubicBezTo>
                  <a:cubicBezTo>
                    <a:pt x="70" y="194"/>
                    <a:pt x="210" y="274"/>
                    <a:pt x="355" y="274"/>
                  </a:cubicBezTo>
                  <a:cubicBezTo>
                    <a:pt x="423" y="274"/>
                    <a:pt x="492" y="257"/>
                    <a:pt x="555" y="220"/>
                  </a:cubicBezTo>
                  <a:cubicBezTo>
                    <a:pt x="580" y="205"/>
                    <a:pt x="565" y="170"/>
                    <a:pt x="540" y="170"/>
                  </a:cubicBezTo>
                  <a:cubicBezTo>
                    <a:pt x="536" y="170"/>
                    <a:pt x="532" y="171"/>
                    <a:pt x="527" y="173"/>
                  </a:cubicBezTo>
                  <a:cubicBezTo>
                    <a:pt x="484" y="194"/>
                    <a:pt x="440" y="203"/>
                    <a:pt x="395" y="203"/>
                  </a:cubicBezTo>
                  <a:cubicBezTo>
                    <a:pt x="270" y="203"/>
                    <a:pt x="148" y="129"/>
                    <a:pt x="84" y="18"/>
                  </a:cubicBezTo>
                  <a:cubicBezTo>
                    <a:pt x="76" y="6"/>
                    <a:pt x="64" y="0"/>
                    <a:pt x="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5"/>
            <p:cNvSpPr/>
            <p:nvPr/>
          </p:nvSpPr>
          <p:spPr>
            <a:xfrm>
              <a:off x="6577872" y="1622266"/>
              <a:ext cx="20463" cy="25499"/>
            </a:xfrm>
            <a:custGeom>
              <a:avLst/>
              <a:gdLst/>
              <a:ahLst/>
              <a:cxnLst/>
              <a:rect l="l" t="t" r="r" b="b"/>
              <a:pathLst>
                <a:path w="386" h="481" extrusionOk="0">
                  <a:moveTo>
                    <a:pt x="340" y="0"/>
                  </a:moveTo>
                  <a:cubicBezTo>
                    <a:pt x="338" y="0"/>
                    <a:pt x="336" y="0"/>
                    <a:pt x="334" y="1"/>
                  </a:cubicBezTo>
                  <a:cubicBezTo>
                    <a:pt x="127" y="42"/>
                    <a:pt x="1" y="259"/>
                    <a:pt x="18" y="461"/>
                  </a:cubicBezTo>
                  <a:cubicBezTo>
                    <a:pt x="19" y="474"/>
                    <a:pt x="29" y="480"/>
                    <a:pt x="39" y="480"/>
                  </a:cubicBezTo>
                  <a:cubicBezTo>
                    <a:pt x="49" y="480"/>
                    <a:pt x="59" y="474"/>
                    <a:pt x="59" y="461"/>
                  </a:cubicBezTo>
                  <a:cubicBezTo>
                    <a:pt x="62" y="268"/>
                    <a:pt x="188" y="129"/>
                    <a:pt x="356" y="53"/>
                  </a:cubicBezTo>
                  <a:cubicBezTo>
                    <a:pt x="386" y="40"/>
                    <a:pt x="367" y="0"/>
                    <a:pt x="3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5"/>
            <p:cNvSpPr/>
            <p:nvPr/>
          </p:nvSpPr>
          <p:spPr>
            <a:xfrm>
              <a:off x="6576971" y="1842582"/>
              <a:ext cx="18872" cy="37692"/>
            </a:xfrm>
            <a:custGeom>
              <a:avLst/>
              <a:gdLst/>
              <a:ahLst/>
              <a:cxnLst/>
              <a:rect l="l" t="t" r="r" b="b"/>
              <a:pathLst>
                <a:path w="356" h="711" extrusionOk="0">
                  <a:moveTo>
                    <a:pt x="309" y="0"/>
                  </a:moveTo>
                  <a:cubicBezTo>
                    <a:pt x="297" y="0"/>
                    <a:pt x="286" y="7"/>
                    <a:pt x="282" y="22"/>
                  </a:cubicBezTo>
                  <a:cubicBezTo>
                    <a:pt x="219" y="253"/>
                    <a:pt x="170" y="459"/>
                    <a:pt x="20" y="653"/>
                  </a:cubicBezTo>
                  <a:cubicBezTo>
                    <a:pt x="1" y="679"/>
                    <a:pt x="29" y="710"/>
                    <a:pt x="55" y="710"/>
                  </a:cubicBezTo>
                  <a:cubicBezTo>
                    <a:pt x="64" y="710"/>
                    <a:pt x="72" y="707"/>
                    <a:pt x="79" y="698"/>
                  </a:cubicBezTo>
                  <a:cubicBezTo>
                    <a:pt x="224" y="516"/>
                    <a:pt x="356" y="271"/>
                    <a:pt x="341" y="30"/>
                  </a:cubicBezTo>
                  <a:cubicBezTo>
                    <a:pt x="339" y="12"/>
                    <a:pt x="324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5"/>
            <p:cNvSpPr/>
            <p:nvPr/>
          </p:nvSpPr>
          <p:spPr>
            <a:xfrm>
              <a:off x="6568966" y="1797735"/>
              <a:ext cx="20781" cy="23856"/>
            </a:xfrm>
            <a:custGeom>
              <a:avLst/>
              <a:gdLst/>
              <a:ahLst/>
              <a:cxnLst/>
              <a:rect l="l" t="t" r="r" b="b"/>
              <a:pathLst>
                <a:path w="392" h="450" extrusionOk="0">
                  <a:moveTo>
                    <a:pt x="54" y="0"/>
                  </a:moveTo>
                  <a:cubicBezTo>
                    <a:pt x="26" y="0"/>
                    <a:pt x="1" y="34"/>
                    <a:pt x="18" y="59"/>
                  </a:cubicBezTo>
                  <a:cubicBezTo>
                    <a:pt x="64" y="124"/>
                    <a:pt x="137" y="164"/>
                    <a:pt x="190" y="221"/>
                  </a:cubicBezTo>
                  <a:cubicBezTo>
                    <a:pt x="252" y="286"/>
                    <a:pt x="300" y="359"/>
                    <a:pt x="341" y="438"/>
                  </a:cubicBezTo>
                  <a:cubicBezTo>
                    <a:pt x="345" y="446"/>
                    <a:pt x="353" y="450"/>
                    <a:pt x="361" y="450"/>
                  </a:cubicBezTo>
                  <a:cubicBezTo>
                    <a:pt x="376" y="450"/>
                    <a:pt x="391" y="437"/>
                    <a:pt x="385" y="420"/>
                  </a:cubicBezTo>
                  <a:cubicBezTo>
                    <a:pt x="355" y="330"/>
                    <a:pt x="311" y="248"/>
                    <a:pt x="256" y="172"/>
                  </a:cubicBezTo>
                  <a:cubicBezTo>
                    <a:pt x="205" y="104"/>
                    <a:pt x="148" y="26"/>
                    <a:pt x="63" y="1"/>
                  </a:cubicBezTo>
                  <a:cubicBezTo>
                    <a:pt x="60" y="1"/>
                    <a:pt x="57" y="0"/>
                    <a:pt x="5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5"/>
            <p:cNvSpPr/>
            <p:nvPr/>
          </p:nvSpPr>
          <p:spPr>
            <a:xfrm>
              <a:off x="6575539" y="1742867"/>
              <a:ext cx="12511" cy="34034"/>
            </a:xfrm>
            <a:custGeom>
              <a:avLst/>
              <a:gdLst/>
              <a:ahLst/>
              <a:cxnLst/>
              <a:rect l="l" t="t" r="r" b="b"/>
              <a:pathLst>
                <a:path w="236" h="642" extrusionOk="0">
                  <a:moveTo>
                    <a:pt x="186" y="0"/>
                  </a:moveTo>
                  <a:cubicBezTo>
                    <a:pt x="177" y="0"/>
                    <a:pt x="169" y="5"/>
                    <a:pt x="166" y="17"/>
                  </a:cubicBezTo>
                  <a:cubicBezTo>
                    <a:pt x="117" y="221"/>
                    <a:pt x="101" y="411"/>
                    <a:pt x="10" y="606"/>
                  </a:cubicBezTo>
                  <a:cubicBezTo>
                    <a:pt x="1" y="624"/>
                    <a:pt x="17" y="642"/>
                    <a:pt x="33" y="642"/>
                  </a:cubicBezTo>
                  <a:cubicBezTo>
                    <a:pt x="40" y="642"/>
                    <a:pt x="47" y="638"/>
                    <a:pt x="51" y="629"/>
                  </a:cubicBezTo>
                  <a:cubicBezTo>
                    <a:pt x="144" y="451"/>
                    <a:pt x="235" y="229"/>
                    <a:pt x="213" y="24"/>
                  </a:cubicBezTo>
                  <a:cubicBezTo>
                    <a:pt x="211" y="10"/>
                    <a:pt x="198" y="0"/>
                    <a:pt x="1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5"/>
            <p:cNvSpPr/>
            <p:nvPr/>
          </p:nvSpPr>
          <p:spPr>
            <a:xfrm>
              <a:off x="6576335" y="1676974"/>
              <a:ext cx="7899" cy="31542"/>
            </a:xfrm>
            <a:custGeom>
              <a:avLst/>
              <a:gdLst/>
              <a:ahLst/>
              <a:cxnLst/>
              <a:rect l="l" t="t" r="r" b="b"/>
              <a:pathLst>
                <a:path w="149" h="595" extrusionOk="0">
                  <a:moveTo>
                    <a:pt x="67" y="1"/>
                  </a:moveTo>
                  <a:cubicBezTo>
                    <a:pt x="58" y="1"/>
                    <a:pt x="49" y="6"/>
                    <a:pt x="46" y="18"/>
                  </a:cubicBezTo>
                  <a:cubicBezTo>
                    <a:pt x="0" y="193"/>
                    <a:pt x="48" y="408"/>
                    <a:pt x="97" y="578"/>
                  </a:cubicBezTo>
                  <a:cubicBezTo>
                    <a:pt x="101" y="589"/>
                    <a:pt x="110" y="594"/>
                    <a:pt x="119" y="594"/>
                  </a:cubicBezTo>
                  <a:cubicBezTo>
                    <a:pt x="134" y="594"/>
                    <a:pt x="149" y="582"/>
                    <a:pt x="144" y="564"/>
                  </a:cubicBezTo>
                  <a:cubicBezTo>
                    <a:pt x="121" y="471"/>
                    <a:pt x="105" y="377"/>
                    <a:pt x="98" y="281"/>
                  </a:cubicBezTo>
                  <a:cubicBezTo>
                    <a:pt x="93" y="195"/>
                    <a:pt x="103" y="110"/>
                    <a:pt x="94" y="24"/>
                  </a:cubicBezTo>
                  <a:cubicBezTo>
                    <a:pt x="92" y="10"/>
                    <a:pt x="79" y="1"/>
                    <a:pt x="6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5"/>
            <p:cNvSpPr/>
            <p:nvPr/>
          </p:nvSpPr>
          <p:spPr>
            <a:xfrm>
              <a:off x="6571033" y="1916269"/>
              <a:ext cx="8694" cy="32391"/>
            </a:xfrm>
            <a:custGeom>
              <a:avLst/>
              <a:gdLst/>
              <a:ahLst/>
              <a:cxnLst/>
              <a:rect l="l" t="t" r="r" b="b"/>
              <a:pathLst>
                <a:path w="164" h="611" extrusionOk="0">
                  <a:moveTo>
                    <a:pt x="124" y="0"/>
                  </a:moveTo>
                  <a:cubicBezTo>
                    <a:pt x="113" y="0"/>
                    <a:pt x="103" y="5"/>
                    <a:pt x="97" y="16"/>
                  </a:cubicBezTo>
                  <a:cubicBezTo>
                    <a:pt x="1" y="191"/>
                    <a:pt x="8" y="405"/>
                    <a:pt x="78" y="588"/>
                  </a:cubicBezTo>
                  <a:cubicBezTo>
                    <a:pt x="83" y="603"/>
                    <a:pt x="96" y="610"/>
                    <a:pt x="109" y="610"/>
                  </a:cubicBezTo>
                  <a:cubicBezTo>
                    <a:pt x="127" y="610"/>
                    <a:pt x="145" y="595"/>
                    <a:pt x="139" y="572"/>
                  </a:cubicBezTo>
                  <a:cubicBezTo>
                    <a:pt x="88" y="388"/>
                    <a:pt x="111" y="222"/>
                    <a:pt x="158" y="41"/>
                  </a:cubicBezTo>
                  <a:cubicBezTo>
                    <a:pt x="163" y="18"/>
                    <a:pt x="143" y="0"/>
                    <a:pt x="12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9" name="Google Shape;909;p35"/>
          <p:cNvSpPr txBox="1">
            <a:spLocks noGrp="1"/>
          </p:cNvSpPr>
          <p:nvPr>
            <p:ph type="ctrTitle"/>
          </p:nvPr>
        </p:nvSpPr>
        <p:spPr>
          <a:xfrm>
            <a:off x="1069650" y="1525025"/>
            <a:ext cx="7004700" cy="188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b="1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atematika</a:t>
            </a:r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> 2-sinf</a:t>
            </a:r>
            <a:endParaRPr sz="6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085275" y="673465"/>
            <a:ext cx="4973400" cy="572700"/>
          </a:xfrm>
        </p:spPr>
        <p:txBody>
          <a:bodyPr/>
          <a:lstStyle/>
          <a:p>
            <a:endParaRPr lang="ru-RU"/>
          </a:p>
        </p:txBody>
      </p:sp>
      <p:grpSp>
        <p:nvGrpSpPr>
          <p:cNvPr id="5" name="Google Shape;915;p36"/>
          <p:cNvGrpSpPr/>
          <p:nvPr/>
        </p:nvGrpSpPr>
        <p:grpSpPr>
          <a:xfrm>
            <a:off x="284843" y="151169"/>
            <a:ext cx="8672286" cy="1532851"/>
            <a:chOff x="7728915" y="2370420"/>
            <a:chExt cx="1034472" cy="222546"/>
          </a:xfrm>
        </p:grpSpPr>
        <p:sp>
          <p:nvSpPr>
            <p:cNvPr id="6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6865450" y="2483956"/>
            <a:ext cx="952362" cy="84806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6865450" y="3326574"/>
            <a:ext cx="952362" cy="84806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4846721" y="3435727"/>
            <a:ext cx="952362" cy="8480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3931264" y="2589217"/>
            <a:ext cx="952362" cy="8480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3931264" y="3431835"/>
            <a:ext cx="952362" cy="84806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4846721" y="2583772"/>
            <a:ext cx="952362" cy="84806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1489358" y="3241801"/>
            <a:ext cx="830743" cy="73976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583426" y="2471491"/>
            <a:ext cx="830743" cy="73976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583426" y="3256959"/>
            <a:ext cx="830743" cy="73976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1489358" y="2446996"/>
            <a:ext cx="830743" cy="73976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2394095" y="3241801"/>
            <a:ext cx="830743" cy="73976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2384570" y="2446996"/>
            <a:ext cx="830743" cy="73976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1006564" y="3937416"/>
            <a:ext cx="830743" cy="73976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1879744" y="3937416"/>
            <a:ext cx="830743" cy="73976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357045" y="2669514"/>
            <a:ext cx="7017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/>
              <a:t>:</a:t>
            </a:r>
            <a:endParaRPr lang="ru-RU" sz="66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981385" y="2816878"/>
            <a:ext cx="7017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/>
              <a:t>=</a:t>
            </a:r>
            <a:endParaRPr lang="ru-RU" sz="66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2384570" y="1374671"/>
            <a:ext cx="113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AE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4+4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3641789" y="1382052"/>
                <a:ext cx="100860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spc="-300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⨯</m:t>
                    </m:r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𝟒</m:t>
                    </m:r>
                  </m:oMath>
                </a14:m>
                <a:endParaRPr lang="ru-RU" sz="3600" b="1" spc="-300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1789" y="1382052"/>
                <a:ext cx="1008609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18072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2371025" y="1863277"/>
            <a:ext cx="113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AE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3639702" y="1826342"/>
                <a:ext cx="107593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3600" b="1" i="1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𝟒</m:t>
                    </m:r>
                  </m:oMath>
                </a14:m>
                <a:endParaRPr lang="ru-RU" sz="3600" b="1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9702" y="1826342"/>
                <a:ext cx="1075937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16949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4876277" y="1382052"/>
                <a:ext cx="100860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spc="-300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14:m>
                  <m:oMath xmlns:m="http://schemas.openxmlformats.org/officeDocument/2006/math"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⨯</m:t>
                    </m:r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</m:oMath>
                </a14:m>
                <a:endParaRPr lang="ru-RU" sz="3600" b="1" spc="-300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277" y="1382052"/>
                <a:ext cx="1008609" cy="646331"/>
              </a:xfrm>
              <a:prstGeom prst="rect">
                <a:avLst/>
              </a:prstGeom>
              <a:blipFill rotWithShape="0">
                <a:blip r:embed="rId5"/>
                <a:stretch>
                  <a:fillRect l="-18788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4917172" y="1819907"/>
                <a:ext cx="90762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spc="-300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14:m>
                  <m:oMath xmlns:m="http://schemas.openxmlformats.org/officeDocument/2006/math">
                    <m:r>
                      <a:rPr lang="en-US" sz="3600" b="1" i="0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:</m:t>
                    </m:r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</m:oMath>
                </a14:m>
                <a:endParaRPr lang="ru-RU" sz="3600" b="1" spc="-300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7172" y="1819907"/>
                <a:ext cx="907621" cy="646331"/>
              </a:xfrm>
              <a:prstGeom prst="rect">
                <a:avLst/>
              </a:prstGeom>
              <a:blipFill rotWithShape="0">
                <a:blip r:embed="rId6"/>
                <a:stretch>
                  <a:fillRect l="-20805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/>
          <p:cNvSpPr txBox="1"/>
          <p:nvPr/>
        </p:nvSpPr>
        <p:spPr>
          <a:xfrm>
            <a:off x="6849418" y="4403121"/>
            <a:ext cx="1137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398474" y="4403121"/>
            <a:ext cx="1137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282462" y="4526786"/>
            <a:ext cx="1137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41" name="Google Shape;923;p36"/>
          <p:cNvSpPr txBox="1">
            <a:spLocks/>
          </p:cNvSpPr>
          <p:nvPr/>
        </p:nvSpPr>
        <p:spPr>
          <a:xfrm>
            <a:off x="1665861" y="343174"/>
            <a:ext cx="6320971" cy="578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4-topshiriq.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Rasmlardan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foydalanib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hisoblaymiz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00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5" grpId="0"/>
      <p:bldP spid="38" grpId="0"/>
      <p:bldP spid="39" grpId="0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085275" y="673465"/>
            <a:ext cx="4973400" cy="572700"/>
          </a:xfrm>
        </p:spPr>
        <p:txBody>
          <a:bodyPr/>
          <a:lstStyle/>
          <a:p>
            <a:endParaRPr lang="ru-RU"/>
          </a:p>
        </p:txBody>
      </p:sp>
      <p:grpSp>
        <p:nvGrpSpPr>
          <p:cNvPr id="5" name="Google Shape;915;p36"/>
          <p:cNvGrpSpPr/>
          <p:nvPr/>
        </p:nvGrpSpPr>
        <p:grpSpPr>
          <a:xfrm>
            <a:off x="284843" y="151169"/>
            <a:ext cx="8672286" cy="1532851"/>
            <a:chOff x="7728915" y="2370420"/>
            <a:chExt cx="1034472" cy="222546"/>
          </a:xfrm>
        </p:grpSpPr>
        <p:sp>
          <p:nvSpPr>
            <p:cNvPr id="6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1729749" y="3492660"/>
            <a:ext cx="952362" cy="84806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814292" y="2646150"/>
            <a:ext cx="952362" cy="84806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814292" y="3488768"/>
            <a:ext cx="952362" cy="84806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1729749" y="2640705"/>
            <a:ext cx="952362" cy="8480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3860798" y="2640705"/>
            <a:ext cx="952362" cy="8480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3860798" y="3483323"/>
            <a:ext cx="952362" cy="84806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7067291" y="3099604"/>
            <a:ext cx="885516" cy="78853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6151834" y="2272144"/>
            <a:ext cx="885516" cy="78853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6151834" y="3114762"/>
            <a:ext cx="885516" cy="788538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7067291" y="2247649"/>
            <a:ext cx="885516" cy="78853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8019653" y="3099604"/>
            <a:ext cx="885516" cy="78853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8019653" y="2247649"/>
            <a:ext cx="885516" cy="788538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6565447" y="3861894"/>
            <a:ext cx="885516" cy="788538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7467202" y="3861894"/>
            <a:ext cx="885516" cy="788538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840580" y="2860098"/>
            <a:ext cx="7017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/>
              <a:t>X</a:t>
            </a:r>
            <a:endParaRPr lang="ru-RU" sz="66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082855" y="2872221"/>
            <a:ext cx="7017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/>
              <a:t>=</a:t>
            </a:r>
            <a:endParaRPr lang="ru-RU" sz="66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2384570" y="1374671"/>
            <a:ext cx="113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AE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4+4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3641789" y="1382052"/>
                <a:ext cx="100860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spc="-300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⨯</m:t>
                    </m:r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𝟒</m:t>
                    </m:r>
                  </m:oMath>
                </a14:m>
                <a:endParaRPr lang="ru-RU" sz="3600" b="1" spc="-300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1789" y="1382052"/>
                <a:ext cx="1008609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18072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2371025" y="1863277"/>
            <a:ext cx="113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AE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3639702" y="1826342"/>
                <a:ext cx="107593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3600" b="1" i="1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𝟒</m:t>
                    </m:r>
                  </m:oMath>
                </a14:m>
                <a:endParaRPr lang="ru-RU" sz="3600" b="1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9702" y="1826342"/>
                <a:ext cx="1075937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16949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4876277" y="1382052"/>
                <a:ext cx="100860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spc="-300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14:m>
                  <m:oMath xmlns:m="http://schemas.openxmlformats.org/officeDocument/2006/math"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⨯</m:t>
                    </m:r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</m:oMath>
                </a14:m>
                <a:endParaRPr lang="ru-RU" sz="3600" b="1" spc="-300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277" y="1382052"/>
                <a:ext cx="1008609" cy="646331"/>
              </a:xfrm>
              <a:prstGeom prst="rect">
                <a:avLst/>
              </a:prstGeom>
              <a:blipFill rotWithShape="0">
                <a:blip r:embed="rId5"/>
                <a:stretch>
                  <a:fillRect l="-18788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4917172" y="1819907"/>
                <a:ext cx="90762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spc="-300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14:m>
                  <m:oMath xmlns:m="http://schemas.openxmlformats.org/officeDocument/2006/math">
                    <m:r>
                      <a:rPr lang="en-US" sz="3600" b="1" i="0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:</m:t>
                    </m:r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</m:oMath>
                </a14:m>
                <a:endParaRPr lang="ru-RU" sz="3600" b="1" spc="-300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7172" y="1819907"/>
                <a:ext cx="907621" cy="646331"/>
              </a:xfrm>
              <a:prstGeom prst="rect">
                <a:avLst/>
              </a:prstGeom>
              <a:blipFill rotWithShape="0">
                <a:blip r:embed="rId6"/>
                <a:stretch>
                  <a:fillRect l="-20805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/>
          <p:cNvSpPr txBox="1"/>
          <p:nvPr/>
        </p:nvSpPr>
        <p:spPr>
          <a:xfrm>
            <a:off x="1247156" y="4218747"/>
            <a:ext cx="1137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758403" y="4296489"/>
            <a:ext cx="1137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079469" y="4498698"/>
            <a:ext cx="1137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41" name="Google Shape;923;p36"/>
          <p:cNvSpPr txBox="1">
            <a:spLocks/>
          </p:cNvSpPr>
          <p:nvPr/>
        </p:nvSpPr>
        <p:spPr>
          <a:xfrm>
            <a:off x="1665861" y="343174"/>
            <a:ext cx="6320971" cy="578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4-topshiriq.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Rasmlardan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foydalanib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hisoblaymiz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103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6" grpId="0"/>
      <p:bldP spid="38" grpId="0"/>
      <p:bldP spid="39" grpId="0"/>
      <p:bldP spid="4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4" name="Google Shape;915;p36"/>
          <p:cNvGrpSpPr/>
          <p:nvPr/>
        </p:nvGrpSpPr>
        <p:grpSpPr>
          <a:xfrm>
            <a:off x="284843" y="151169"/>
            <a:ext cx="8672286" cy="1532851"/>
            <a:chOff x="7728915" y="2370420"/>
            <a:chExt cx="1034472" cy="222546"/>
          </a:xfrm>
        </p:grpSpPr>
        <p:sp>
          <p:nvSpPr>
            <p:cNvPr id="5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923;p36"/>
          <p:cNvSpPr txBox="1">
            <a:spLocks/>
          </p:cNvSpPr>
          <p:nvPr/>
        </p:nvSpPr>
        <p:spPr>
          <a:xfrm>
            <a:off x="1665861" y="343174"/>
            <a:ext cx="6320971" cy="578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4-topshiriq.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Rasmlardan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foydalanib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hisoblaymiz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4303771" y="2579110"/>
            <a:ext cx="952362" cy="84806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4303771" y="3421728"/>
            <a:ext cx="952362" cy="84806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7554508" y="3361563"/>
            <a:ext cx="952362" cy="84806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6639051" y="2515053"/>
            <a:ext cx="952362" cy="84806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6639051" y="3357671"/>
            <a:ext cx="952362" cy="84806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7554508" y="2509608"/>
            <a:ext cx="952362" cy="8480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1489358" y="3241801"/>
            <a:ext cx="830743" cy="73976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583426" y="2471491"/>
            <a:ext cx="830743" cy="73976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583426" y="3256959"/>
            <a:ext cx="830743" cy="73976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1489358" y="2446996"/>
            <a:ext cx="830743" cy="73976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2394095" y="3241801"/>
            <a:ext cx="830743" cy="73976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2384570" y="2446996"/>
            <a:ext cx="830743" cy="73976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1006564" y="3937416"/>
            <a:ext cx="830743" cy="73976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1879744" y="3937416"/>
            <a:ext cx="830743" cy="739764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531622" y="2657257"/>
            <a:ext cx="7017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/>
              <a:t>:</a:t>
            </a:r>
            <a:endParaRPr lang="ru-RU" sz="66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5697046" y="2777052"/>
            <a:ext cx="7017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/>
              <a:t>=</a:t>
            </a:r>
            <a:endParaRPr lang="ru-RU" sz="66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384570" y="1374671"/>
            <a:ext cx="113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AE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4+4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3641789" y="1382052"/>
                <a:ext cx="100860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spc="-300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⨯</m:t>
                    </m:r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𝟒</m:t>
                    </m:r>
                  </m:oMath>
                </a14:m>
                <a:endParaRPr lang="ru-RU" sz="3600" b="1" spc="-300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1789" y="1382052"/>
                <a:ext cx="1008609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18072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TextBox 30"/>
          <p:cNvSpPr txBox="1"/>
          <p:nvPr/>
        </p:nvSpPr>
        <p:spPr>
          <a:xfrm>
            <a:off x="2371025" y="1863277"/>
            <a:ext cx="113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AE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3639702" y="1826342"/>
                <a:ext cx="107593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3600" b="1" i="1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𝟒</m:t>
                    </m:r>
                  </m:oMath>
                </a14:m>
                <a:endParaRPr lang="ru-RU" sz="3600" b="1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9702" y="1826342"/>
                <a:ext cx="1075937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16949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4876277" y="1382052"/>
                <a:ext cx="100860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spc="-300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14:m>
                  <m:oMath xmlns:m="http://schemas.openxmlformats.org/officeDocument/2006/math"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⨯</m:t>
                    </m:r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</m:oMath>
                </a14:m>
                <a:endParaRPr lang="ru-RU" sz="3600" b="1" spc="-300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277" y="1382052"/>
                <a:ext cx="1008609" cy="646331"/>
              </a:xfrm>
              <a:prstGeom prst="rect">
                <a:avLst/>
              </a:prstGeom>
              <a:blipFill rotWithShape="0">
                <a:blip r:embed="rId5"/>
                <a:stretch>
                  <a:fillRect l="-18788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4917172" y="1819907"/>
                <a:ext cx="90762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spc="-300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14:m>
                  <m:oMath xmlns:m="http://schemas.openxmlformats.org/officeDocument/2006/math">
                    <m:r>
                      <a:rPr lang="en-US" sz="3600" b="1" i="0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:</m:t>
                    </m:r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</m:oMath>
                </a14:m>
                <a:endParaRPr lang="ru-RU" sz="3600" b="1" spc="-300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7172" y="1819907"/>
                <a:ext cx="907621" cy="646331"/>
              </a:xfrm>
              <a:prstGeom prst="rect">
                <a:avLst/>
              </a:prstGeom>
              <a:blipFill rotWithShape="0">
                <a:blip r:embed="rId6"/>
                <a:stretch>
                  <a:fillRect l="-20805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6849418" y="4403121"/>
            <a:ext cx="1137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322274" y="4403121"/>
            <a:ext cx="1137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282462" y="4526786"/>
            <a:ext cx="1137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815067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34" grpId="0"/>
      <p:bldP spid="35" grpId="0"/>
      <p:bldP spid="36" grpId="0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118" b="76765" l="68617" r="90246"/>
                    </a14:imgEffect>
                  </a14:imgLayer>
                </a14:imgProps>
              </a:ext>
            </a:extLst>
          </a:blip>
          <a:srcRect l="65946" t="62729" r="7026" b="23292"/>
          <a:stretch/>
        </p:blipFill>
        <p:spPr>
          <a:xfrm>
            <a:off x="5200250" y="2166115"/>
            <a:ext cx="1222962" cy="8750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926" b="74747" l="14173" r="904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37" t="7449" b="17775"/>
          <a:stretch/>
        </p:blipFill>
        <p:spPr>
          <a:xfrm rot="1867353">
            <a:off x="3214855" y="2220957"/>
            <a:ext cx="1666894" cy="14075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926" b="74747" l="14173" r="904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37" t="7449" b="17775"/>
          <a:stretch/>
        </p:blipFill>
        <p:spPr>
          <a:xfrm rot="2327892">
            <a:off x="3435228" y="2586490"/>
            <a:ext cx="1666894" cy="14075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926" b="74747" l="14173" r="904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37" t="7449" b="17775"/>
          <a:stretch/>
        </p:blipFill>
        <p:spPr>
          <a:xfrm rot="2327892">
            <a:off x="2825684" y="2334969"/>
            <a:ext cx="1666894" cy="14075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926" b="74747" l="14173" r="904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37" t="7449" b="17775"/>
          <a:stretch/>
        </p:blipFill>
        <p:spPr>
          <a:xfrm rot="2327892">
            <a:off x="7748392" y="2219507"/>
            <a:ext cx="1666894" cy="14075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118" b="76765" l="68617" r="90246"/>
                    </a14:imgEffect>
                  </a14:imgLayer>
                </a14:imgProps>
              </a:ext>
            </a:extLst>
          </a:blip>
          <a:srcRect l="65946" t="62729" r="7026" b="23292"/>
          <a:stretch/>
        </p:blipFill>
        <p:spPr>
          <a:xfrm>
            <a:off x="5241346" y="2840842"/>
            <a:ext cx="1222962" cy="8750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118" b="76765" l="68617" r="90246"/>
                    </a14:imgEffect>
                  </a14:imgLayer>
                </a14:imgProps>
              </a:ext>
            </a:extLst>
          </a:blip>
          <a:srcRect l="65946" t="62729" r="7026" b="23292"/>
          <a:stretch/>
        </p:blipFill>
        <p:spPr>
          <a:xfrm>
            <a:off x="6050233" y="2070035"/>
            <a:ext cx="1222962" cy="8750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118" b="76765" l="68617" r="90246"/>
                    </a14:imgEffect>
                  </a14:imgLayer>
                </a14:imgProps>
              </a:ext>
            </a:extLst>
          </a:blip>
          <a:srcRect l="65946" t="62729" r="7026" b="23292"/>
          <a:stretch/>
        </p:blipFill>
        <p:spPr>
          <a:xfrm>
            <a:off x="6050233" y="2736642"/>
            <a:ext cx="1222962" cy="87500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926" b="74747" l="14173" r="904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37" t="43046" b="17776"/>
          <a:stretch/>
        </p:blipFill>
        <p:spPr>
          <a:xfrm rot="3374851">
            <a:off x="7342613" y="2941967"/>
            <a:ext cx="1666894" cy="73749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4926" b="74747" l="14173" r="904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37" t="7449" b="17775"/>
          <a:stretch/>
        </p:blipFill>
        <p:spPr>
          <a:xfrm rot="12645410">
            <a:off x="2409650" y="2498855"/>
            <a:ext cx="1666894" cy="140758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761680" y="2323785"/>
            <a:ext cx="7017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sz="8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60584" y="2486027"/>
            <a:ext cx="7017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endParaRPr lang="ru-RU" sz="6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39660" y="3528142"/>
            <a:ext cx="1137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62534" y="3586190"/>
            <a:ext cx="1137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833652" y="3525780"/>
            <a:ext cx="1137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89A72D5-28AF-4E09-96E6-093EC0CE27B2}"/>
              </a:ext>
            </a:extLst>
          </p:cNvPr>
          <p:cNvSpPr txBox="1"/>
          <p:nvPr/>
        </p:nvSpPr>
        <p:spPr>
          <a:xfrm>
            <a:off x="2618014" y="4322323"/>
            <a:ext cx="7245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Javob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Har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guruh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7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tadan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boshoq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to`plagan</a:t>
            </a:r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400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2612680" y="1277913"/>
            <a:ext cx="15437" cy="362649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552000" y="1750723"/>
            <a:ext cx="3140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YECHISH:</a:t>
            </a:r>
            <a:endParaRPr lang="ru-RU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 flipV="1">
            <a:off x="-66777" y="2023656"/>
            <a:ext cx="2654112" cy="30004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4801" y="2382346"/>
            <a:ext cx="44924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To`plashdi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- 28ta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801" y="2817583"/>
            <a:ext cx="44924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Guruhlar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- 4ta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172" y="3304190"/>
            <a:ext cx="44924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Bitta</a:t>
            </a:r>
            <a:r>
              <a:rPr lang="en-US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guruh</a:t>
            </a:r>
            <a:r>
              <a:rPr lang="en-US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to`plagan</a:t>
            </a:r>
            <a:r>
              <a:rPr lang="en-US" sz="1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-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Заголовок 1"/>
          <p:cNvSpPr>
            <a:spLocks noGrp="1"/>
          </p:cNvSpPr>
          <p:nvPr>
            <p:ph type="title"/>
          </p:nvPr>
        </p:nvSpPr>
        <p:spPr>
          <a:xfrm>
            <a:off x="2085275" y="673465"/>
            <a:ext cx="4973400" cy="572700"/>
          </a:xfrm>
        </p:spPr>
        <p:txBody>
          <a:bodyPr/>
          <a:lstStyle/>
          <a:p>
            <a:endParaRPr lang="ru-RU"/>
          </a:p>
        </p:txBody>
      </p:sp>
      <p:grpSp>
        <p:nvGrpSpPr>
          <p:cNvPr id="27" name="Google Shape;915;p36"/>
          <p:cNvGrpSpPr/>
          <p:nvPr/>
        </p:nvGrpSpPr>
        <p:grpSpPr>
          <a:xfrm>
            <a:off x="284843" y="4120"/>
            <a:ext cx="8672286" cy="1976688"/>
            <a:chOff x="7728915" y="2370420"/>
            <a:chExt cx="1034472" cy="222546"/>
          </a:xfrm>
        </p:grpSpPr>
        <p:sp>
          <p:nvSpPr>
            <p:cNvPr id="28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923;p36"/>
          <p:cNvSpPr txBox="1">
            <a:spLocks/>
          </p:cNvSpPr>
          <p:nvPr/>
        </p:nvSpPr>
        <p:spPr>
          <a:xfrm>
            <a:off x="1665861" y="-12603"/>
            <a:ext cx="6320971" cy="578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5-topshiriq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Chumolilar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guruhi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28 ta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bug‘doy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boshog‘ini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teng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miqdorda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to‘plashdi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Ular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4  ta 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guruh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bo‘lib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ishlagan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bo‘lsa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har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bir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guruh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nechtadan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boshoq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to‘plagan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3636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1" grpId="0"/>
      <p:bldP spid="23" grpId="0"/>
      <p:bldP spid="24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085275" y="673465"/>
            <a:ext cx="4973400" cy="572700"/>
          </a:xfrm>
        </p:spPr>
        <p:txBody>
          <a:bodyPr/>
          <a:lstStyle/>
          <a:p>
            <a:endParaRPr lang="ru-RU"/>
          </a:p>
        </p:txBody>
      </p:sp>
      <p:grpSp>
        <p:nvGrpSpPr>
          <p:cNvPr id="6" name="Google Shape;915;p36"/>
          <p:cNvGrpSpPr/>
          <p:nvPr/>
        </p:nvGrpSpPr>
        <p:grpSpPr>
          <a:xfrm>
            <a:off x="306212" y="-28105"/>
            <a:ext cx="8723488" cy="1811539"/>
            <a:chOff x="7728915" y="2370420"/>
            <a:chExt cx="1034472" cy="222546"/>
          </a:xfrm>
        </p:grpSpPr>
        <p:sp>
          <p:nvSpPr>
            <p:cNvPr id="7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18;p36"/>
            <p:cNvSpPr/>
            <p:nvPr/>
          </p:nvSpPr>
          <p:spPr>
            <a:xfrm>
              <a:off x="7868980" y="2374231"/>
              <a:ext cx="775276" cy="173583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23;p36"/>
          <p:cNvSpPr txBox="1">
            <a:spLocks/>
          </p:cNvSpPr>
          <p:nvPr/>
        </p:nvSpPr>
        <p:spPr>
          <a:xfrm>
            <a:off x="1622587" y="11045"/>
            <a:ext cx="6320971" cy="578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Mustaqil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.(98-bet) 6-topshiriq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3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4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bo‘linadigan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sonlarni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topamiz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ajratib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yozamiz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/>
          <a:srcRect t="85216" b="9841"/>
          <a:stretch/>
        </p:blipFill>
        <p:spPr>
          <a:xfrm>
            <a:off x="-2914650" y="10172699"/>
            <a:ext cx="14973300" cy="106680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1798" r="99453"/>
                    </a14:imgEffect>
                  </a14:imgLayer>
                </a14:imgProps>
              </a:ext>
            </a:extLst>
          </a:blip>
          <a:srcRect l="2723" r="87686"/>
          <a:stretch/>
        </p:blipFill>
        <p:spPr>
          <a:xfrm>
            <a:off x="4217369" y="1917271"/>
            <a:ext cx="849973" cy="90078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1798" r="99453"/>
                    </a14:imgEffect>
                  </a14:imgLayer>
                </a14:imgProps>
              </a:ext>
            </a:extLst>
          </a:blip>
          <a:srcRect l="12141" t="3743" r="78268" b="-3743"/>
          <a:stretch/>
        </p:blipFill>
        <p:spPr>
          <a:xfrm>
            <a:off x="3693701" y="2636749"/>
            <a:ext cx="849973" cy="90078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1798" r="99453"/>
                    </a14:imgEffect>
                  </a14:imgLayer>
                </a14:imgProps>
              </a:ext>
            </a:extLst>
          </a:blip>
          <a:srcRect l="21844" t="6551" r="68565" b="-6551"/>
          <a:stretch/>
        </p:blipFill>
        <p:spPr>
          <a:xfrm>
            <a:off x="4656460" y="2645011"/>
            <a:ext cx="849973" cy="90078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1798" r="99453"/>
                    </a14:imgEffect>
                  </a14:imgLayer>
                </a14:imgProps>
              </a:ext>
            </a:extLst>
          </a:blip>
          <a:srcRect l="31832" t="5615" r="58577" b="-5615"/>
          <a:stretch/>
        </p:blipFill>
        <p:spPr>
          <a:xfrm>
            <a:off x="3225689" y="3378740"/>
            <a:ext cx="849973" cy="90078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1798" r="99453"/>
                    </a14:imgEffect>
                  </a14:imgLayer>
                </a14:imgProps>
              </a:ext>
            </a:extLst>
          </a:blip>
          <a:srcRect l="41155" t="4679" r="49254" b="-4679"/>
          <a:stretch/>
        </p:blipFill>
        <p:spPr>
          <a:xfrm>
            <a:off x="4145623" y="3350832"/>
            <a:ext cx="849973" cy="90078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1798" r="99453"/>
                    </a14:imgEffect>
                  </a14:imgLayer>
                </a14:imgProps>
              </a:ext>
            </a:extLst>
          </a:blip>
          <a:srcRect l="60561" t="3744" r="29848" b="-3744"/>
          <a:stretch/>
        </p:blipFill>
        <p:spPr>
          <a:xfrm>
            <a:off x="2773767" y="4073564"/>
            <a:ext cx="849973" cy="90078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1798" r="99453"/>
                    </a14:imgEffect>
                  </a14:imgLayer>
                </a14:imgProps>
              </a:ext>
            </a:extLst>
          </a:blip>
          <a:srcRect l="70168" t="5615" r="20241" b="-5615"/>
          <a:stretch/>
        </p:blipFill>
        <p:spPr>
          <a:xfrm>
            <a:off x="3677611" y="4073565"/>
            <a:ext cx="849973" cy="900786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1798" r="99453"/>
                    </a14:imgEffect>
                  </a14:imgLayer>
                </a14:imgProps>
              </a:ext>
            </a:extLst>
          </a:blip>
          <a:srcRect l="79776" t="936" r="10633" b="-936"/>
          <a:stretch/>
        </p:blipFill>
        <p:spPr>
          <a:xfrm>
            <a:off x="4581455" y="4048197"/>
            <a:ext cx="849973" cy="90078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1798" r="99453"/>
                    </a14:imgEffect>
                  </a14:imgLayer>
                </a14:imgProps>
              </a:ext>
            </a:extLst>
          </a:blip>
          <a:srcRect l="89384" t="-4679" r="1025" b="4679"/>
          <a:stretch/>
        </p:blipFill>
        <p:spPr>
          <a:xfrm>
            <a:off x="5479639" y="3969598"/>
            <a:ext cx="849973" cy="90078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1798" r="99453"/>
                    </a14:imgEffect>
                  </a14:imgLayer>
                </a14:imgProps>
              </a:ext>
            </a:extLst>
          </a:blip>
          <a:srcRect l="51048" r="39361"/>
          <a:stretch/>
        </p:blipFill>
        <p:spPr>
          <a:xfrm>
            <a:off x="5065557" y="3283646"/>
            <a:ext cx="849973" cy="900786"/>
          </a:xfrm>
          <a:prstGeom prst="rect">
            <a:avLst/>
          </a:prstGeom>
        </p:spPr>
      </p:pic>
      <p:cxnSp>
        <p:nvCxnSpPr>
          <p:cNvPr id="28" name="Прямая соединительная линия 27"/>
          <p:cNvCxnSpPr/>
          <p:nvPr/>
        </p:nvCxnSpPr>
        <p:spPr>
          <a:xfrm>
            <a:off x="2657475" y="1917271"/>
            <a:ext cx="0" cy="322622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6534150" y="1917271"/>
            <a:ext cx="0" cy="322622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1" name="Рисунок 3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364" b="99545" l="0" r="100000">
                        <a14:foregroundMark x1="40175" y1="90000" x2="40175" y2="9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987" y="3373426"/>
            <a:ext cx="1886335" cy="1812199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26" b="92963" l="0" r="99485">
                        <a14:foregroundMark x1="37371" y1="14259" x2="37371" y2="14259"/>
                        <a14:foregroundMark x1="53351" y1="12778" x2="53351" y2="12778"/>
                        <a14:foregroundMark x1="53866" y1="12778" x2="53866" y2="12778"/>
                        <a14:foregroundMark x1="56959" y1="9444" x2="56959" y2="9444"/>
                        <a14:foregroundMark x1="50773" y1="10370" x2="51546" y2="9259"/>
                        <a14:foregroundMark x1="38660" y1="12222" x2="38144" y2="9815"/>
                        <a14:foregroundMark x1="37887" y1="1852" x2="37887" y2="1852"/>
                        <a14:foregroundMark x1="58505" y1="2222" x2="58505" y2="2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7823" y="3568876"/>
            <a:ext cx="1227561" cy="1708461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190069" y="1732856"/>
            <a:ext cx="2205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ga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bo`linadigan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sonlar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690407" y="1778919"/>
            <a:ext cx="2205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ga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bo`linadigan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sonlar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94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L -0.31996 -0.1617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07" y="-80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9.87654E-7 L -0.22951 -0.3006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76" y="-150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67 0.04 C 0.081 0.049 0.102 0.054 0.124 0.054 C 0.149 0.054 0.169 0.049 0.183 0.04 L 0.25 0 E" pathEditMode="relative" ptsTypes="">
                                      <p:cBhvr>
                                        <p:cTn id="1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0.00524 L 0.1 0.03858 C 0.121 0.04846 0.15243 0.05402 0.18524 0.05402 C 0.22257 0.05402 0.25243 0.04846 0.27343 0.03858 L 0.37361 -0.00524 " pathEditMode="relative" rAng="0" ptsTypes="AAAAA">
                                      <p:cBhvr>
                                        <p:cTn id="2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81" y="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37"/>
          <p:cNvSpPr txBox="1">
            <a:spLocks noGrp="1"/>
          </p:cNvSpPr>
          <p:nvPr>
            <p:ph type="ctrTitle"/>
          </p:nvPr>
        </p:nvSpPr>
        <p:spPr>
          <a:xfrm flipH="1">
            <a:off x="1602509" y="1181677"/>
            <a:ext cx="5938982" cy="27801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E’tiboringiz</a:t>
            </a:r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uchun</a:t>
            </a:r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6600" b="1" dirty="0" err="1">
                <a:latin typeface="Calibri" panose="020F0502020204030204" pitchFamily="34" charset="0"/>
                <a:cs typeface="Calibri" panose="020F0502020204030204" pitchFamily="34" charset="0"/>
              </a:rPr>
              <a:t>rahmat</a:t>
            </a:r>
            <a:r>
              <a:rPr lang="en-US" sz="6600" b="1" dirty="0"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sz="6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39"/>
          <p:cNvSpPr txBox="1">
            <a:spLocks noGrp="1"/>
          </p:cNvSpPr>
          <p:nvPr>
            <p:ph type="subTitle" idx="1"/>
          </p:nvPr>
        </p:nvSpPr>
        <p:spPr>
          <a:xfrm flipH="1">
            <a:off x="1396430" y="1665750"/>
            <a:ext cx="6325737" cy="153806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sz="4800" b="1" dirty="0">
                <a:ln w="9525">
                  <a:solidFill>
                    <a:schemeClr val="bg1"/>
                  </a:solidFill>
                </a:ln>
                <a:latin typeface="Calibri" panose="020F0502020204030204" pitchFamily="34" charset="0"/>
                <a:cs typeface="Calibri" panose="020F0502020204030204" pitchFamily="34" charset="0"/>
              </a:rPr>
              <a:t>Mavzu: </a:t>
            </a:r>
          </a:p>
          <a:p>
            <a:pPr lvl="0"/>
            <a:r>
              <a:rPr lang="en-US" sz="4800" b="1" dirty="0" err="1">
                <a:ln w="9525">
                  <a:solidFill>
                    <a:schemeClr val="bg1"/>
                  </a:solidFill>
                </a:ln>
                <a:latin typeface="Calibri" panose="020F0502020204030204" pitchFamily="34" charset="0"/>
                <a:cs typeface="Calibri" panose="020F0502020204030204" pitchFamily="34" charset="0"/>
              </a:rPr>
              <a:t>Sonni</a:t>
            </a:r>
            <a:r>
              <a:rPr lang="en-US" sz="4800" b="1" dirty="0">
                <a:ln w="9525">
                  <a:solidFill>
                    <a:schemeClr val="bg1"/>
                  </a:solidFill>
                </a:ln>
                <a:latin typeface="Calibri" panose="020F0502020204030204" pitchFamily="34" charset="0"/>
                <a:cs typeface="Calibri" panose="020F0502020204030204" pitchFamily="34" charset="0"/>
              </a:rPr>
              <a:t> 4 </a:t>
            </a:r>
            <a:r>
              <a:rPr lang="en-US" sz="4800" b="1" dirty="0" err="1">
                <a:ln w="9525">
                  <a:solidFill>
                    <a:schemeClr val="bg1"/>
                  </a:solidFill>
                </a:ln>
                <a:latin typeface="Calibri" panose="020F0502020204030204" pitchFamily="34" charset="0"/>
                <a:cs typeface="Calibri" panose="020F0502020204030204" pitchFamily="34" charset="0"/>
              </a:rPr>
              <a:t>ga</a:t>
            </a:r>
            <a:r>
              <a:rPr lang="en-US" sz="4800" b="1" dirty="0">
                <a:ln w="9525">
                  <a:solidFill>
                    <a:schemeClr val="bg1"/>
                  </a:solidFill>
                </a:ln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ln w="9525">
                  <a:solidFill>
                    <a:schemeClr val="bg1"/>
                  </a:solidFill>
                </a:ln>
                <a:latin typeface="Calibri" panose="020F0502020204030204" pitchFamily="34" charset="0"/>
                <a:cs typeface="Calibri" panose="020F0502020204030204" pitchFamily="34" charset="0"/>
              </a:rPr>
              <a:t>bo`lish</a:t>
            </a:r>
            <a:endParaRPr lang="en-US" sz="4800" b="1" dirty="0">
              <a:ln w="9525">
                <a:solidFill>
                  <a:schemeClr val="bg1"/>
                </a:solidFill>
              </a:ln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235;p34"/>
          <p:cNvGrpSpPr/>
          <p:nvPr/>
        </p:nvGrpSpPr>
        <p:grpSpPr>
          <a:xfrm rot="5643631">
            <a:off x="7146921" y="738170"/>
            <a:ext cx="1569230" cy="889572"/>
            <a:chOff x="5037925" y="4827550"/>
            <a:chExt cx="861375" cy="488300"/>
          </a:xfrm>
        </p:grpSpPr>
        <p:sp>
          <p:nvSpPr>
            <p:cNvPr id="33" name="Google Shape;236;p34"/>
            <p:cNvSpPr/>
            <p:nvPr/>
          </p:nvSpPr>
          <p:spPr>
            <a:xfrm>
              <a:off x="5037925" y="4856275"/>
              <a:ext cx="740125" cy="459250"/>
            </a:xfrm>
            <a:custGeom>
              <a:avLst/>
              <a:gdLst/>
              <a:ahLst/>
              <a:cxnLst/>
              <a:rect l="l" t="t" r="r" b="b"/>
              <a:pathLst>
                <a:path w="29605" h="18370" extrusionOk="0">
                  <a:moveTo>
                    <a:pt x="26915" y="1"/>
                  </a:moveTo>
                  <a:lnTo>
                    <a:pt x="1287" y="14435"/>
                  </a:lnTo>
                  <a:cubicBezTo>
                    <a:pt x="414" y="14918"/>
                    <a:pt x="0" y="15952"/>
                    <a:pt x="322" y="16917"/>
                  </a:cubicBezTo>
                  <a:cubicBezTo>
                    <a:pt x="608" y="17810"/>
                    <a:pt x="1450" y="18370"/>
                    <a:pt x="2332" y="18370"/>
                  </a:cubicBezTo>
                  <a:cubicBezTo>
                    <a:pt x="2653" y="18370"/>
                    <a:pt x="2980" y="18295"/>
                    <a:pt x="3287" y="18136"/>
                  </a:cubicBezTo>
                  <a:lnTo>
                    <a:pt x="29604" y="4529"/>
                  </a:lnTo>
                  <a:lnTo>
                    <a:pt x="26823" y="4483"/>
                  </a:lnTo>
                  <a:lnTo>
                    <a:pt x="28110" y="2276"/>
                  </a:lnTo>
                  <a:lnTo>
                    <a:pt x="25766" y="2345"/>
                  </a:lnTo>
                  <a:lnTo>
                    <a:pt x="2691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37;p34"/>
            <p:cNvSpPr/>
            <p:nvPr/>
          </p:nvSpPr>
          <p:spPr>
            <a:xfrm>
              <a:off x="5097100" y="4856275"/>
              <a:ext cx="613150" cy="374100"/>
            </a:xfrm>
            <a:custGeom>
              <a:avLst/>
              <a:gdLst/>
              <a:ahLst/>
              <a:cxnLst/>
              <a:rect l="l" t="t" r="r" b="b"/>
              <a:pathLst>
                <a:path w="24526" h="14964" extrusionOk="0">
                  <a:moveTo>
                    <a:pt x="24525" y="1"/>
                  </a:moveTo>
                  <a:lnTo>
                    <a:pt x="1" y="13837"/>
                  </a:lnTo>
                  <a:lnTo>
                    <a:pt x="208" y="14964"/>
                  </a:lnTo>
                  <a:lnTo>
                    <a:pt x="23399" y="2345"/>
                  </a:lnTo>
                  <a:lnTo>
                    <a:pt x="2452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38;p34"/>
            <p:cNvSpPr/>
            <p:nvPr/>
          </p:nvSpPr>
          <p:spPr>
            <a:xfrm>
              <a:off x="5104000" y="4968325"/>
              <a:ext cx="674050" cy="321825"/>
            </a:xfrm>
            <a:custGeom>
              <a:avLst/>
              <a:gdLst/>
              <a:ahLst/>
              <a:cxnLst/>
              <a:rect l="l" t="t" r="r" b="b"/>
              <a:pathLst>
                <a:path w="26962" h="12873" extrusionOk="0">
                  <a:moveTo>
                    <a:pt x="24180" y="1"/>
                  </a:moveTo>
                  <a:lnTo>
                    <a:pt x="1" y="12343"/>
                  </a:lnTo>
                  <a:lnTo>
                    <a:pt x="2184" y="12872"/>
                  </a:lnTo>
                  <a:lnTo>
                    <a:pt x="26961" y="47"/>
                  </a:lnTo>
                  <a:lnTo>
                    <a:pt x="2418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39;p34"/>
            <p:cNvSpPr/>
            <p:nvPr/>
          </p:nvSpPr>
          <p:spPr>
            <a:xfrm>
              <a:off x="5038500" y="5120025"/>
              <a:ext cx="266650" cy="195500"/>
            </a:xfrm>
            <a:custGeom>
              <a:avLst/>
              <a:gdLst/>
              <a:ahLst/>
              <a:cxnLst/>
              <a:rect l="l" t="t" r="r" b="b"/>
              <a:pathLst>
                <a:path w="10666" h="7820" extrusionOk="0">
                  <a:moveTo>
                    <a:pt x="8183" y="1"/>
                  </a:moveTo>
                  <a:lnTo>
                    <a:pt x="1287" y="3885"/>
                  </a:lnTo>
                  <a:cubicBezTo>
                    <a:pt x="414" y="4368"/>
                    <a:pt x="0" y="5402"/>
                    <a:pt x="299" y="6367"/>
                  </a:cubicBezTo>
                  <a:cubicBezTo>
                    <a:pt x="602" y="7260"/>
                    <a:pt x="1436" y="7820"/>
                    <a:pt x="2313" y="7820"/>
                  </a:cubicBezTo>
                  <a:cubicBezTo>
                    <a:pt x="2632" y="7820"/>
                    <a:pt x="2957" y="7745"/>
                    <a:pt x="3264" y="7586"/>
                  </a:cubicBezTo>
                  <a:lnTo>
                    <a:pt x="10665" y="3770"/>
                  </a:lnTo>
                  <a:cubicBezTo>
                    <a:pt x="9746" y="3471"/>
                    <a:pt x="8987" y="2828"/>
                    <a:pt x="8551" y="1977"/>
                  </a:cubicBezTo>
                  <a:cubicBezTo>
                    <a:pt x="8252" y="1357"/>
                    <a:pt x="8114" y="667"/>
                    <a:pt x="81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40;p34"/>
            <p:cNvSpPr/>
            <p:nvPr/>
          </p:nvSpPr>
          <p:spPr>
            <a:xfrm>
              <a:off x="5037925" y="5187250"/>
              <a:ext cx="144825" cy="128275"/>
            </a:xfrm>
            <a:custGeom>
              <a:avLst/>
              <a:gdLst/>
              <a:ahLst/>
              <a:cxnLst/>
              <a:rect l="l" t="t" r="r" b="b"/>
              <a:pathLst>
                <a:path w="5793" h="5131" extrusionOk="0">
                  <a:moveTo>
                    <a:pt x="3425" y="1"/>
                  </a:moveTo>
                  <a:lnTo>
                    <a:pt x="1287" y="1196"/>
                  </a:lnTo>
                  <a:cubicBezTo>
                    <a:pt x="414" y="1679"/>
                    <a:pt x="0" y="2713"/>
                    <a:pt x="322" y="3678"/>
                  </a:cubicBezTo>
                  <a:cubicBezTo>
                    <a:pt x="608" y="4571"/>
                    <a:pt x="1438" y="5131"/>
                    <a:pt x="2322" y="5131"/>
                  </a:cubicBezTo>
                  <a:cubicBezTo>
                    <a:pt x="2644" y="5131"/>
                    <a:pt x="2974" y="5056"/>
                    <a:pt x="3287" y="4897"/>
                  </a:cubicBezTo>
                  <a:lnTo>
                    <a:pt x="5792" y="3586"/>
                  </a:lnTo>
                  <a:cubicBezTo>
                    <a:pt x="4896" y="3448"/>
                    <a:pt x="4092" y="2897"/>
                    <a:pt x="3678" y="2092"/>
                  </a:cubicBezTo>
                  <a:cubicBezTo>
                    <a:pt x="3333" y="1449"/>
                    <a:pt x="3241" y="690"/>
                    <a:pt x="34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41;p34"/>
            <p:cNvSpPr/>
            <p:nvPr/>
          </p:nvSpPr>
          <p:spPr>
            <a:xfrm>
              <a:off x="5680900" y="4837900"/>
              <a:ext cx="174150" cy="131600"/>
            </a:xfrm>
            <a:custGeom>
              <a:avLst/>
              <a:gdLst/>
              <a:ahLst/>
              <a:cxnLst/>
              <a:rect l="l" t="t" r="r" b="b"/>
              <a:pathLst>
                <a:path w="6966" h="5264" extrusionOk="0">
                  <a:moveTo>
                    <a:pt x="6046" y="0"/>
                  </a:moveTo>
                  <a:lnTo>
                    <a:pt x="1150" y="736"/>
                  </a:lnTo>
                  <a:lnTo>
                    <a:pt x="1" y="3080"/>
                  </a:lnTo>
                  <a:lnTo>
                    <a:pt x="2368" y="3011"/>
                  </a:lnTo>
                  <a:lnTo>
                    <a:pt x="1081" y="5218"/>
                  </a:lnTo>
                  <a:lnTo>
                    <a:pt x="3862" y="5264"/>
                  </a:lnTo>
                  <a:lnTo>
                    <a:pt x="6965" y="1655"/>
                  </a:lnTo>
                  <a:cubicBezTo>
                    <a:pt x="6276" y="1012"/>
                    <a:pt x="6069" y="414"/>
                    <a:pt x="60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42;p34"/>
            <p:cNvSpPr/>
            <p:nvPr/>
          </p:nvSpPr>
          <p:spPr>
            <a:xfrm>
              <a:off x="5037925" y="5200475"/>
              <a:ext cx="115525" cy="115375"/>
            </a:xfrm>
            <a:custGeom>
              <a:avLst/>
              <a:gdLst/>
              <a:ahLst/>
              <a:cxnLst/>
              <a:rect l="l" t="t" r="r" b="b"/>
              <a:pathLst>
                <a:path w="4621" h="4615" extrusionOk="0">
                  <a:moveTo>
                    <a:pt x="2483" y="0"/>
                  </a:moveTo>
                  <a:lnTo>
                    <a:pt x="1287" y="690"/>
                  </a:lnTo>
                  <a:cubicBezTo>
                    <a:pt x="414" y="1173"/>
                    <a:pt x="0" y="2207"/>
                    <a:pt x="322" y="3149"/>
                  </a:cubicBezTo>
                  <a:cubicBezTo>
                    <a:pt x="609" y="4062"/>
                    <a:pt x="1456" y="4614"/>
                    <a:pt x="2341" y="4614"/>
                  </a:cubicBezTo>
                  <a:cubicBezTo>
                    <a:pt x="2659" y="4614"/>
                    <a:pt x="2983" y="4543"/>
                    <a:pt x="3287" y="4390"/>
                  </a:cubicBezTo>
                  <a:lnTo>
                    <a:pt x="4620" y="3678"/>
                  </a:lnTo>
                  <a:cubicBezTo>
                    <a:pt x="3862" y="3356"/>
                    <a:pt x="3241" y="2759"/>
                    <a:pt x="2873" y="2023"/>
                  </a:cubicBezTo>
                  <a:cubicBezTo>
                    <a:pt x="2552" y="1403"/>
                    <a:pt x="2414" y="690"/>
                    <a:pt x="24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43;p34"/>
            <p:cNvSpPr/>
            <p:nvPr/>
          </p:nvSpPr>
          <p:spPr>
            <a:xfrm>
              <a:off x="5832025" y="4827550"/>
              <a:ext cx="67275" cy="51750"/>
            </a:xfrm>
            <a:custGeom>
              <a:avLst/>
              <a:gdLst/>
              <a:ahLst/>
              <a:cxnLst/>
              <a:rect l="l" t="t" r="r" b="b"/>
              <a:pathLst>
                <a:path w="2691" h="2070" extrusionOk="0">
                  <a:moveTo>
                    <a:pt x="2690" y="0"/>
                  </a:moveTo>
                  <a:lnTo>
                    <a:pt x="1" y="414"/>
                  </a:lnTo>
                  <a:cubicBezTo>
                    <a:pt x="47" y="828"/>
                    <a:pt x="231" y="1426"/>
                    <a:pt x="943" y="2069"/>
                  </a:cubicBezTo>
                  <a:lnTo>
                    <a:pt x="2690" y="0"/>
                  </a:lnTo>
                  <a:close/>
                </a:path>
              </a:pathLst>
            </a:custGeom>
            <a:solidFill>
              <a:srgbClr val="3232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1" name="Рисунок 40">
            <a:extLst>
              <a:ext uri="{FF2B5EF4-FFF2-40B4-BE49-F238E27FC236}">
                <a16:creationId xmlns="" xmlns:a16="http://schemas.microsoft.com/office/drawing/2014/main" id="{1D856E7C-8A52-436B-9BE7-F7B3487D98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196" r="1207" b="26755"/>
          <a:stretch/>
        </p:blipFill>
        <p:spPr>
          <a:xfrm>
            <a:off x="83397" y="2496395"/>
            <a:ext cx="9033675" cy="1082651"/>
          </a:xfrm>
          <a:prstGeom prst="rect">
            <a:avLst/>
          </a:prstGeom>
        </p:spPr>
      </p:pic>
      <p:grpSp>
        <p:nvGrpSpPr>
          <p:cNvPr id="42" name="Google Shape;915;p36"/>
          <p:cNvGrpSpPr/>
          <p:nvPr/>
        </p:nvGrpSpPr>
        <p:grpSpPr>
          <a:xfrm>
            <a:off x="284843" y="151169"/>
            <a:ext cx="8672286" cy="1607433"/>
            <a:chOff x="7728915" y="2370420"/>
            <a:chExt cx="1034472" cy="222546"/>
          </a:xfrm>
        </p:grpSpPr>
        <p:sp>
          <p:nvSpPr>
            <p:cNvPr id="43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Google Shape;222;p34"/>
          <p:cNvSpPr txBox="1">
            <a:spLocks/>
          </p:cNvSpPr>
          <p:nvPr/>
        </p:nvSpPr>
        <p:spPr>
          <a:xfrm>
            <a:off x="1162062" y="285869"/>
            <a:ext cx="7004362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sz="32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Mustaqil</a:t>
            </a:r>
            <a:r>
              <a:rPr lang="en-US" sz="3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3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.(97- bet) </a:t>
            </a:r>
            <a:endParaRPr lang="ru-RU" sz="3200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5- </a:t>
            </a:r>
            <a:r>
              <a:rPr lang="en-US" sz="32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topshiriq</a:t>
            </a:r>
            <a:r>
              <a:rPr lang="en-US" sz="3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ru-RU" sz="3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Hisoblaymiz</a:t>
            </a:r>
            <a:r>
              <a:rPr lang="en-US" sz="3200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83251" y="2599362"/>
            <a:ext cx="61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33CC"/>
                </a:solidFill>
              </a:rPr>
              <a:t>3</a:t>
            </a:r>
            <a:endParaRPr lang="ru-RU" sz="2400" dirty="0">
              <a:solidFill>
                <a:srgbClr val="0033CC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06208" y="3050753"/>
            <a:ext cx="61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dirty="0" smtClean="0">
                <a:solidFill>
                  <a:srgbClr val="0033CC"/>
                </a:solidFill>
              </a:rPr>
              <a:t>10</a:t>
            </a:r>
            <a:endParaRPr lang="ru-RU" sz="2300" dirty="0">
              <a:solidFill>
                <a:srgbClr val="0033CC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217562" y="2589088"/>
            <a:ext cx="61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dirty="0" smtClean="0">
                <a:solidFill>
                  <a:srgbClr val="0033CC"/>
                </a:solidFill>
              </a:rPr>
              <a:t>3</a:t>
            </a:r>
            <a:endParaRPr lang="ru-RU" sz="2300" dirty="0">
              <a:solidFill>
                <a:srgbClr val="0033CC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917920" y="3047994"/>
            <a:ext cx="61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dirty="0" smtClean="0">
                <a:solidFill>
                  <a:srgbClr val="0033CC"/>
                </a:solidFill>
              </a:rPr>
              <a:t>2</a:t>
            </a:r>
            <a:endParaRPr lang="ru-RU" sz="2300" dirty="0">
              <a:solidFill>
                <a:srgbClr val="0033CC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5556921" y="2576055"/>
            <a:ext cx="61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dirty="0" smtClean="0">
                <a:solidFill>
                  <a:srgbClr val="0033CC"/>
                </a:solidFill>
              </a:rPr>
              <a:t>3</a:t>
            </a:r>
            <a:endParaRPr lang="ru-RU" sz="2300" dirty="0">
              <a:solidFill>
                <a:srgbClr val="0033CC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848004" y="3058269"/>
            <a:ext cx="61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dirty="0" smtClean="0">
                <a:solidFill>
                  <a:srgbClr val="0033CC"/>
                </a:solidFill>
              </a:rPr>
              <a:t>8</a:t>
            </a:r>
            <a:endParaRPr lang="ru-RU" sz="2300" dirty="0">
              <a:solidFill>
                <a:srgbClr val="0033CC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191919" y="2585658"/>
            <a:ext cx="61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dirty="0" smtClean="0">
                <a:solidFill>
                  <a:srgbClr val="0033CC"/>
                </a:solidFill>
              </a:rPr>
              <a:t>6</a:t>
            </a:r>
            <a:endParaRPr lang="ru-RU" sz="2300" dirty="0">
              <a:solidFill>
                <a:srgbClr val="0033CC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7926084" y="3023039"/>
            <a:ext cx="61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dirty="0" smtClean="0">
                <a:solidFill>
                  <a:srgbClr val="0033CC"/>
                </a:solidFill>
              </a:rPr>
              <a:t>2</a:t>
            </a:r>
            <a:endParaRPr lang="ru-RU" sz="2300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86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3" grpId="0"/>
      <p:bldP spid="54" grpId="0"/>
      <p:bldP spid="56" grpId="0"/>
      <p:bldP spid="57" grpId="0"/>
      <p:bldP spid="5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5" name="Google Shape;915;p36"/>
          <p:cNvGrpSpPr/>
          <p:nvPr/>
        </p:nvGrpSpPr>
        <p:grpSpPr>
          <a:xfrm>
            <a:off x="284843" y="151169"/>
            <a:ext cx="8672286" cy="1206539"/>
            <a:chOff x="7728915" y="2370420"/>
            <a:chExt cx="1034472" cy="222546"/>
          </a:xfrm>
        </p:grpSpPr>
        <p:sp>
          <p:nvSpPr>
            <p:cNvPr id="916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19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3" name="Google Shape;923;p36"/>
          <p:cNvSpPr txBox="1">
            <a:spLocks noGrp="1"/>
          </p:cNvSpPr>
          <p:nvPr>
            <p:ph type="title"/>
          </p:nvPr>
        </p:nvSpPr>
        <p:spPr>
          <a:xfrm>
            <a:off x="1665861" y="343175"/>
            <a:ext cx="632097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1-topshiriq.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Chizma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asosida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hisoblaymiz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3"/>
          <a:srcRect l="11206" t="81097" r="79321" b="17461"/>
          <a:stretch/>
        </p:blipFill>
        <p:spPr>
          <a:xfrm>
            <a:off x="1354665" y="1605745"/>
            <a:ext cx="1284712" cy="2820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/>
          <a:srcRect l="9415" t="82545" r="49047" b="15074"/>
          <a:stretch/>
        </p:blipFill>
        <p:spPr>
          <a:xfrm>
            <a:off x="1123810" y="1918333"/>
            <a:ext cx="5632954" cy="46564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/>
          <a:srcRect l="11206" t="81097" r="79321" b="17461"/>
          <a:stretch/>
        </p:blipFill>
        <p:spPr>
          <a:xfrm>
            <a:off x="2600870" y="1637290"/>
            <a:ext cx="1284712" cy="28201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3"/>
          <a:srcRect l="11206" t="81097" r="79321" b="17461"/>
          <a:stretch/>
        </p:blipFill>
        <p:spPr>
          <a:xfrm>
            <a:off x="3827823" y="1630752"/>
            <a:ext cx="1284712" cy="28201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/>
          <a:srcRect l="11206" t="81097" r="79321" b="17461"/>
          <a:stretch/>
        </p:blipFill>
        <p:spPr>
          <a:xfrm>
            <a:off x="5074028" y="1618184"/>
            <a:ext cx="1284712" cy="28201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2501233" y="1196259"/>
                <a:ext cx="27781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⨯</m:t>
                    </m:r>
                  </m:oMath>
                </a14:m>
                <a:r>
                  <a:rPr lang="en-US" sz="2800" b="1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3=12</a:t>
                </a:r>
                <a:endParaRPr lang="ru-RU" sz="2800" b="1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1233" y="1196259"/>
                <a:ext cx="2778127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2494905" y="2613486"/>
            <a:ext cx="2778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12:4=3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3166" t="82640" r="11097" b="15125"/>
          <a:stretch/>
        </p:blipFill>
        <p:spPr>
          <a:xfrm>
            <a:off x="2930829" y="4005218"/>
            <a:ext cx="4226458" cy="381000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3"/>
          <a:srcRect l="11206" t="81097" r="79321" b="17461"/>
          <a:stretch/>
        </p:blipFill>
        <p:spPr>
          <a:xfrm>
            <a:off x="3215875" y="3695252"/>
            <a:ext cx="1121292" cy="28201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3"/>
          <a:srcRect l="11206" t="81097" r="79321" b="17461"/>
          <a:stretch/>
        </p:blipFill>
        <p:spPr>
          <a:xfrm>
            <a:off x="4391863" y="3723208"/>
            <a:ext cx="1121292" cy="282010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3"/>
          <a:srcRect l="11206" t="81097" r="79321" b="17461"/>
          <a:stretch/>
        </p:blipFill>
        <p:spPr>
          <a:xfrm>
            <a:off x="5544471" y="3722697"/>
            <a:ext cx="1121292" cy="28201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3664519" y="4564030"/>
            <a:ext cx="2778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9:3=3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/>
              <p:cNvSpPr txBox="1"/>
              <p:nvPr/>
            </p:nvSpPr>
            <p:spPr>
              <a:xfrm>
                <a:off x="3750450" y="3220133"/>
                <a:ext cx="27781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⨯</m:t>
                    </m:r>
                  </m:oMath>
                </a14:m>
                <a:r>
                  <a:rPr lang="en-US" sz="2800" b="1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3=9</a:t>
                </a:r>
                <a:endParaRPr lang="ru-RU" sz="2800" b="1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0450" y="3220133"/>
                <a:ext cx="2778127" cy="523220"/>
              </a:xfrm>
              <a:prstGeom prst="rect">
                <a:avLst/>
              </a:prstGeom>
              <a:blipFill rotWithShape="0">
                <a:blip r:embed="rId5"/>
                <a:stretch>
                  <a:fillRect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3"/>
          <a:srcRect l="10756" t="85149" r="79771" b="13409"/>
          <a:stretch/>
        </p:blipFill>
        <p:spPr>
          <a:xfrm>
            <a:off x="3750450" y="2482073"/>
            <a:ext cx="1284712" cy="282010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3"/>
          <a:srcRect l="10756" t="85149" r="79771" b="13409"/>
          <a:stretch/>
        </p:blipFill>
        <p:spPr>
          <a:xfrm>
            <a:off x="4996962" y="2496051"/>
            <a:ext cx="1284712" cy="282010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3"/>
          <a:srcRect l="10756" t="85149" r="79771" b="13409"/>
          <a:stretch/>
        </p:blipFill>
        <p:spPr>
          <a:xfrm>
            <a:off x="1284102" y="2430224"/>
            <a:ext cx="1284712" cy="282010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3"/>
          <a:srcRect l="10756" t="85149" r="79771" b="13409"/>
          <a:stretch/>
        </p:blipFill>
        <p:spPr>
          <a:xfrm>
            <a:off x="2530614" y="2444202"/>
            <a:ext cx="1284712" cy="282010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3"/>
          <a:srcRect l="10756" t="85149" r="79771" b="13409"/>
          <a:stretch/>
        </p:blipFill>
        <p:spPr>
          <a:xfrm>
            <a:off x="5448618" y="4425805"/>
            <a:ext cx="1195695" cy="282010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3"/>
          <a:srcRect l="10756" t="85149" r="79771" b="13409"/>
          <a:stretch/>
        </p:blipFill>
        <p:spPr>
          <a:xfrm>
            <a:off x="3106095" y="4393006"/>
            <a:ext cx="1195695" cy="282010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3"/>
          <a:srcRect l="10756" t="85149" r="79771" b="13409"/>
          <a:stretch/>
        </p:blipFill>
        <p:spPr>
          <a:xfrm>
            <a:off x="4285932" y="4397459"/>
            <a:ext cx="1195695" cy="282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709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/>
      <p:bldP spid="34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915;p36"/>
          <p:cNvGrpSpPr/>
          <p:nvPr/>
        </p:nvGrpSpPr>
        <p:grpSpPr>
          <a:xfrm>
            <a:off x="272143" y="263081"/>
            <a:ext cx="8672286" cy="1206539"/>
            <a:chOff x="7728915" y="2370420"/>
            <a:chExt cx="1034472" cy="222546"/>
          </a:xfrm>
        </p:grpSpPr>
        <p:sp>
          <p:nvSpPr>
            <p:cNvPr id="6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69" y="2072637"/>
            <a:ext cx="3171825" cy="1428750"/>
          </a:xfrm>
          <a:prstGeom prst="rect">
            <a:avLst/>
          </a:prstGeom>
        </p:spPr>
      </p:pic>
      <p:sp>
        <p:nvSpPr>
          <p:cNvPr id="13" name="Google Shape;923;p36"/>
          <p:cNvSpPr txBox="1">
            <a:spLocks noGrp="1"/>
          </p:cNvSpPr>
          <p:nvPr>
            <p:ph type="title"/>
          </p:nvPr>
        </p:nvSpPr>
        <p:spPr>
          <a:xfrm>
            <a:off x="1653161" y="455087"/>
            <a:ext cx="632097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l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2-topshiriq.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Natijalarni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taqqoslaymiz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/>
          <a:srcRect l="17673" t="15054" r="76833" b="81027"/>
          <a:stretch/>
        </p:blipFill>
        <p:spPr>
          <a:xfrm>
            <a:off x="2105267" y="2330881"/>
            <a:ext cx="418170" cy="42978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/>
          <a:srcRect l="17673" t="15054" r="76833" b="81027"/>
          <a:stretch/>
        </p:blipFill>
        <p:spPr>
          <a:xfrm>
            <a:off x="2478710" y="2334780"/>
            <a:ext cx="418170" cy="42978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4"/>
          <a:srcRect l="17673" t="15054" r="76833" b="81027"/>
          <a:stretch/>
        </p:blipFill>
        <p:spPr>
          <a:xfrm>
            <a:off x="2126624" y="2751422"/>
            <a:ext cx="418170" cy="42978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/>
          <a:srcRect l="17673" t="15054" r="76833" b="81027"/>
          <a:stretch/>
        </p:blipFill>
        <p:spPr>
          <a:xfrm>
            <a:off x="2504175" y="2740564"/>
            <a:ext cx="418170" cy="42978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4"/>
          <a:srcRect l="17673" t="15054" r="76833" b="81027"/>
          <a:stretch/>
        </p:blipFill>
        <p:spPr>
          <a:xfrm>
            <a:off x="2847886" y="2338055"/>
            <a:ext cx="418170" cy="42978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4"/>
          <a:srcRect l="17673" t="15054" r="76833" b="81027"/>
          <a:stretch/>
        </p:blipFill>
        <p:spPr>
          <a:xfrm>
            <a:off x="2871451" y="2751422"/>
            <a:ext cx="418170" cy="42978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/>
          <a:srcRect l="17673" t="15054" r="76833" b="81027"/>
          <a:stretch/>
        </p:blipFill>
        <p:spPr>
          <a:xfrm>
            <a:off x="3236334" y="2770446"/>
            <a:ext cx="418170" cy="429787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4"/>
          <a:srcRect l="17673" t="15054" r="76833" b="81027"/>
          <a:stretch/>
        </p:blipFill>
        <p:spPr>
          <a:xfrm>
            <a:off x="3212551" y="2324289"/>
            <a:ext cx="418170" cy="4297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8466" y="2068568"/>
            <a:ext cx="3133725" cy="143827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4"/>
          <a:srcRect l="59533" t="14560" r="34669" b="81733"/>
          <a:stretch/>
        </p:blipFill>
        <p:spPr>
          <a:xfrm>
            <a:off x="6946387" y="2338545"/>
            <a:ext cx="445752" cy="41056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/>
          <a:srcRect l="59533" t="14560" r="34669" b="81733"/>
          <a:stretch/>
        </p:blipFill>
        <p:spPr>
          <a:xfrm>
            <a:off x="7323486" y="2327938"/>
            <a:ext cx="445752" cy="41056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4"/>
          <a:srcRect l="59533" t="14560" r="34669" b="81733"/>
          <a:stretch/>
        </p:blipFill>
        <p:spPr>
          <a:xfrm>
            <a:off x="7721098" y="2347181"/>
            <a:ext cx="445752" cy="410561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4"/>
          <a:srcRect l="59533" t="14560" r="34669" b="81733"/>
          <a:stretch/>
        </p:blipFill>
        <p:spPr>
          <a:xfrm>
            <a:off x="6949804" y="2754438"/>
            <a:ext cx="445752" cy="41056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4"/>
          <a:srcRect l="59533" t="14560" r="34669" b="81733"/>
          <a:stretch/>
        </p:blipFill>
        <p:spPr>
          <a:xfrm>
            <a:off x="7343690" y="2764156"/>
            <a:ext cx="445752" cy="41056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4"/>
          <a:srcRect l="59533" t="14560" r="34669" b="81733"/>
          <a:stretch/>
        </p:blipFill>
        <p:spPr>
          <a:xfrm>
            <a:off x="7721098" y="2751328"/>
            <a:ext cx="445752" cy="41056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4"/>
          <a:srcRect l="59533" t="14560" r="34669" b="81733"/>
          <a:stretch/>
        </p:blipFill>
        <p:spPr>
          <a:xfrm>
            <a:off x="6571920" y="2345203"/>
            <a:ext cx="445752" cy="41056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4"/>
          <a:srcRect l="59533" t="14560" r="34669" b="81733"/>
          <a:stretch/>
        </p:blipFill>
        <p:spPr>
          <a:xfrm>
            <a:off x="6554632" y="2762360"/>
            <a:ext cx="445752" cy="410561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4"/>
          <a:srcRect l="15422" t="23643" r="54466" b="74283"/>
          <a:stretch/>
        </p:blipFill>
        <p:spPr>
          <a:xfrm>
            <a:off x="684052" y="3725458"/>
            <a:ext cx="2819401" cy="279725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4"/>
          <a:srcRect l="57233" t="23433" r="12655" b="74212"/>
          <a:stretch/>
        </p:blipFill>
        <p:spPr>
          <a:xfrm>
            <a:off x="5382695" y="3737920"/>
            <a:ext cx="2819401" cy="3175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737560" y="4104404"/>
                <a:ext cx="2778127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⨯</m:t>
                    </m:r>
                  </m:oMath>
                </a14:m>
                <a:r>
                  <a:rPr lang="en-US" sz="44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4=8</a:t>
                </a:r>
                <a:endParaRPr lang="ru-RU" sz="4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560" y="4104404"/>
                <a:ext cx="2778127" cy="769441"/>
              </a:xfrm>
              <a:prstGeom prst="rect">
                <a:avLst/>
              </a:prstGeom>
              <a:blipFill rotWithShape="0">
                <a:blip r:embed="rId6"/>
                <a:stretch>
                  <a:fillRect t="-14961" b="-370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296264" y="4038271"/>
                <a:ext cx="2778127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44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⨯</m:t>
                    </m:r>
                  </m:oMath>
                </a14:m>
                <a:r>
                  <a:rPr lang="en-US" sz="440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2=8</a:t>
                </a:r>
                <a:endParaRPr lang="ru-RU" sz="44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6264" y="4038271"/>
                <a:ext cx="2778127" cy="769441"/>
              </a:xfrm>
              <a:prstGeom prst="rect">
                <a:avLst/>
              </a:prstGeom>
              <a:blipFill rotWithShape="0">
                <a:blip r:embed="rId7"/>
                <a:stretch>
                  <a:fillRect t="-14961" b="-370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/>
          <p:cNvSpPr txBox="1"/>
          <p:nvPr/>
        </p:nvSpPr>
        <p:spPr>
          <a:xfrm>
            <a:off x="3766489" y="1630503"/>
            <a:ext cx="139825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endParaRPr lang="ru-RU" sz="13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16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915;p36"/>
          <p:cNvGrpSpPr/>
          <p:nvPr/>
        </p:nvGrpSpPr>
        <p:grpSpPr>
          <a:xfrm>
            <a:off x="284843" y="151169"/>
            <a:ext cx="8672286" cy="1532851"/>
            <a:chOff x="7728915" y="2370420"/>
            <a:chExt cx="1034472" cy="222546"/>
          </a:xfrm>
        </p:grpSpPr>
        <p:sp>
          <p:nvSpPr>
            <p:cNvPr id="14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" name="Google Shape;923;p36"/>
          <p:cNvSpPr txBox="1">
            <a:spLocks noGrp="1"/>
          </p:cNvSpPr>
          <p:nvPr>
            <p:ph type="title"/>
          </p:nvPr>
        </p:nvSpPr>
        <p:spPr>
          <a:xfrm>
            <a:off x="1665861" y="343174"/>
            <a:ext cx="6320971" cy="5788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3-topshiriq.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To`g`ri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javoblarni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topamiz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va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yozamiz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3867" t="31024" r="57125" b="54854"/>
          <a:stretch/>
        </p:blipFill>
        <p:spPr>
          <a:xfrm>
            <a:off x="97442" y="1983432"/>
            <a:ext cx="3679094" cy="2581821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1023032" y="2062762"/>
            <a:ext cx="1857103" cy="2423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/>
          <a:srcRect l="59007" t="31230" r="11985" b="54648"/>
          <a:stretch/>
        </p:blipFill>
        <p:spPr>
          <a:xfrm>
            <a:off x="5347985" y="1957872"/>
            <a:ext cx="3715516" cy="260738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1818" b="44440" l="43575" r="56043"/>
                    </a14:imgEffect>
                  </a14:imgLayer>
                </a14:imgProps>
              </a:ext>
            </a:extLst>
          </a:blip>
          <a:srcRect l="43762" t="31745" r="42551" b="54133"/>
          <a:stretch/>
        </p:blipFill>
        <p:spPr>
          <a:xfrm>
            <a:off x="3623686" y="1983432"/>
            <a:ext cx="1753079" cy="2607381"/>
          </a:xfrm>
          <a:prstGeom prst="rect">
            <a:avLst/>
          </a:prstGeom>
        </p:spPr>
      </p:pic>
      <p:cxnSp>
        <p:nvCxnSpPr>
          <p:cNvPr id="26" name="Прямая со стрелкой 25"/>
          <p:cNvCxnSpPr/>
          <p:nvPr/>
        </p:nvCxnSpPr>
        <p:spPr>
          <a:xfrm flipV="1">
            <a:off x="1055465" y="2351315"/>
            <a:ext cx="1792238" cy="47897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1013930" y="2351316"/>
            <a:ext cx="1833773" cy="1907901"/>
          </a:xfrm>
          <a:prstGeom prst="straightConnector1">
            <a:avLst/>
          </a:prstGeom>
          <a:ln>
            <a:solidFill>
              <a:srgbClr val="00AEEF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1013930" y="3274343"/>
            <a:ext cx="1824671" cy="444054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endCxn id="40" idx="3"/>
          </p:cNvCxnSpPr>
          <p:nvPr/>
        </p:nvCxnSpPr>
        <p:spPr>
          <a:xfrm flipV="1">
            <a:off x="1013930" y="3274342"/>
            <a:ext cx="1866205" cy="4434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 60"/>
          <p:cNvSpPr/>
          <p:nvPr/>
        </p:nvSpPr>
        <p:spPr>
          <a:xfrm>
            <a:off x="6235335" y="2049982"/>
            <a:ext cx="1857103" cy="2423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8" name="Прямая со стрелкой 47"/>
          <p:cNvCxnSpPr/>
          <p:nvPr/>
        </p:nvCxnSpPr>
        <p:spPr>
          <a:xfrm flipV="1">
            <a:off x="1033497" y="2828396"/>
            <a:ext cx="1823308" cy="1399695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6211265" y="2252599"/>
            <a:ext cx="1881175" cy="916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V="1">
            <a:off x="6234965" y="2252599"/>
            <a:ext cx="1857473" cy="441784"/>
          </a:xfrm>
          <a:prstGeom prst="straightConnector1">
            <a:avLst/>
          </a:prstGeom>
          <a:ln>
            <a:solidFill>
              <a:srgbClr val="00AEEF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V="1">
            <a:off x="6234965" y="2709712"/>
            <a:ext cx="1857473" cy="474712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V="1">
            <a:off x="6218749" y="3680007"/>
            <a:ext cx="1866205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V="1">
            <a:off x="6252047" y="4158123"/>
            <a:ext cx="1823308" cy="1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35289" y="1727966"/>
            <a:ext cx="2205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ga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bo`ling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02957" y="1694528"/>
            <a:ext cx="2205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4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ga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bo`ling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20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pSp>
        <p:nvGrpSpPr>
          <p:cNvPr id="5" name="Google Shape;915;p36"/>
          <p:cNvGrpSpPr/>
          <p:nvPr/>
        </p:nvGrpSpPr>
        <p:grpSpPr>
          <a:xfrm>
            <a:off x="284843" y="151169"/>
            <a:ext cx="8672286" cy="1532851"/>
            <a:chOff x="7728915" y="2370420"/>
            <a:chExt cx="1034472" cy="222546"/>
          </a:xfrm>
        </p:grpSpPr>
        <p:sp>
          <p:nvSpPr>
            <p:cNvPr id="6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923;p36"/>
          <p:cNvSpPr txBox="1">
            <a:spLocks/>
          </p:cNvSpPr>
          <p:nvPr/>
        </p:nvSpPr>
        <p:spPr>
          <a:xfrm>
            <a:off x="1665861" y="343174"/>
            <a:ext cx="6320971" cy="578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4-topshiriq.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Rasmlardan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foydalanib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hisoblaymiz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1729749" y="3492660"/>
            <a:ext cx="952362" cy="848063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814292" y="2646150"/>
            <a:ext cx="952362" cy="848063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814292" y="3488768"/>
            <a:ext cx="952362" cy="848063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1729749" y="2640705"/>
            <a:ext cx="952362" cy="848063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4398520" y="3487215"/>
            <a:ext cx="952362" cy="848063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3483063" y="2640705"/>
            <a:ext cx="952362" cy="848063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3483063" y="3483323"/>
            <a:ext cx="952362" cy="848063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4398520" y="2635260"/>
            <a:ext cx="952362" cy="848063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7067291" y="3099604"/>
            <a:ext cx="885516" cy="788538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6151834" y="2272144"/>
            <a:ext cx="885516" cy="788538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6151834" y="3114762"/>
            <a:ext cx="885516" cy="788538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7067291" y="2247649"/>
            <a:ext cx="885516" cy="788538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8019653" y="3099604"/>
            <a:ext cx="885516" cy="788538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8019653" y="2247649"/>
            <a:ext cx="885516" cy="788538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6565447" y="3861894"/>
            <a:ext cx="885516" cy="788538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7467202" y="3861894"/>
            <a:ext cx="885516" cy="788538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2769175" y="2860098"/>
            <a:ext cx="7017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/>
              <a:t>+</a:t>
            </a:r>
            <a:endParaRPr lang="ru-RU" sz="6600" b="1" dirty="0"/>
          </a:p>
        </p:txBody>
      </p:sp>
      <p:sp>
        <p:nvSpPr>
          <p:cNvPr id="62" name="TextBox 61"/>
          <p:cNvSpPr txBox="1"/>
          <p:nvPr/>
        </p:nvSpPr>
        <p:spPr>
          <a:xfrm>
            <a:off x="5387787" y="2860098"/>
            <a:ext cx="7017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/>
              <a:t>=</a:t>
            </a:r>
            <a:endParaRPr lang="ru-RU" sz="6600" b="1" dirty="0"/>
          </a:p>
        </p:txBody>
      </p:sp>
      <p:sp>
        <p:nvSpPr>
          <p:cNvPr id="63" name="TextBox 62"/>
          <p:cNvSpPr txBox="1"/>
          <p:nvPr/>
        </p:nvSpPr>
        <p:spPr>
          <a:xfrm>
            <a:off x="2117445" y="1374671"/>
            <a:ext cx="113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AE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4+4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/>
              <p:cNvSpPr/>
              <p:nvPr/>
            </p:nvSpPr>
            <p:spPr>
              <a:xfrm>
                <a:off x="3641789" y="1382052"/>
                <a:ext cx="100860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spc="-300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⨯</m:t>
                    </m:r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𝟒</m:t>
                    </m:r>
                  </m:oMath>
                </a14:m>
                <a:endParaRPr lang="ru-RU" sz="3600" b="1" spc="-300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4" name="Прямоугольник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1789" y="1382052"/>
                <a:ext cx="1008609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18072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TextBox 64"/>
          <p:cNvSpPr txBox="1"/>
          <p:nvPr/>
        </p:nvSpPr>
        <p:spPr>
          <a:xfrm>
            <a:off x="2124449" y="1863277"/>
            <a:ext cx="113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AE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/>
              <p:cNvSpPr/>
              <p:nvPr/>
            </p:nvSpPr>
            <p:spPr>
              <a:xfrm>
                <a:off x="3639702" y="1826342"/>
                <a:ext cx="107593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3600" b="1" i="1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𝟒</m:t>
                    </m:r>
                  </m:oMath>
                </a14:m>
                <a:endParaRPr lang="ru-RU" sz="3600" b="1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9702" y="1826342"/>
                <a:ext cx="1075937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16949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Прямоугольник 66"/>
              <p:cNvSpPr/>
              <p:nvPr/>
            </p:nvSpPr>
            <p:spPr>
              <a:xfrm>
                <a:off x="5092031" y="1382052"/>
                <a:ext cx="100860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spc="-300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14:m>
                  <m:oMath xmlns:m="http://schemas.openxmlformats.org/officeDocument/2006/math"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⨯</m:t>
                    </m:r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</m:oMath>
                </a14:m>
                <a:endParaRPr lang="ru-RU" sz="3600" b="1" spc="-300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7" name="Прямоугольник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2031" y="1382052"/>
                <a:ext cx="1008609" cy="646331"/>
              </a:xfrm>
              <a:prstGeom prst="rect">
                <a:avLst/>
              </a:prstGeom>
              <a:blipFill rotWithShape="0">
                <a:blip r:embed="rId5"/>
                <a:stretch>
                  <a:fillRect l="-18072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 67"/>
              <p:cNvSpPr/>
              <p:nvPr/>
            </p:nvSpPr>
            <p:spPr>
              <a:xfrm>
                <a:off x="5132926" y="1819907"/>
                <a:ext cx="90762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spc="-300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14:m>
                  <m:oMath xmlns:m="http://schemas.openxmlformats.org/officeDocument/2006/math">
                    <m:r>
                      <a:rPr lang="en-US" sz="3600" b="1" i="0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:</m:t>
                    </m:r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</m:oMath>
                </a14:m>
                <a:endParaRPr lang="ru-RU" sz="3600" b="1" spc="-300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8" name="Прямоугольник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2926" y="1819907"/>
                <a:ext cx="907621" cy="646331"/>
              </a:xfrm>
              <a:prstGeom prst="rect">
                <a:avLst/>
              </a:prstGeom>
              <a:blipFill rotWithShape="0">
                <a:blip r:embed="rId6"/>
                <a:stretch>
                  <a:fillRect l="-20134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TextBox 68"/>
          <p:cNvSpPr txBox="1"/>
          <p:nvPr/>
        </p:nvSpPr>
        <p:spPr>
          <a:xfrm>
            <a:off x="1247156" y="4218747"/>
            <a:ext cx="1137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958544" y="4284976"/>
            <a:ext cx="1137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079469" y="4498698"/>
            <a:ext cx="1137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571779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3" grpId="0"/>
      <p:bldP spid="69" grpId="0"/>
      <p:bldP spid="70" grpId="0"/>
      <p:bldP spid="7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085275" y="673465"/>
            <a:ext cx="4973400" cy="572700"/>
          </a:xfrm>
        </p:spPr>
        <p:txBody>
          <a:bodyPr/>
          <a:lstStyle/>
          <a:p>
            <a:endParaRPr lang="ru-RU"/>
          </a:p>
        </p:txBody>
      </p:sp>
      <p:grpSp>
        <p:nvGrpSpPr>
          <p:cNvPr id="5" name="Google Shape;915;p36"/>
          <p:cNvGrpSpPr/>
          <p:nvPr/>
        </p:nvGrpSpPr>
        <p:grpSpPr>
          <a:xfrm>
            <a:off x="284843" y="151169"/>
            <a:ext cx="8672286" cy="1532851"/>
            <a:chOff x="7728915" y="2370420"/>
            <a:chExt cx="1034472" cy="222546"/>
          </a:xfrm>
        </p:grpSpPr>
        <p:sp>
          <p:nvSpPr>
            <p:cNvPr id="6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7502453" y="3305083"/>
            <a:ext cx="952362" cy="84806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6586996" y="2458573"/>
            <a:ext cx="952362" cy="84806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6586996" y="3301191"/>
            <a:ext cx="952362" cy="84806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7502453" y="2453128"/>
            <a:ext cx="952362" cy="84806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4846721" y="3435727"/>
            <a:ext cx="952362" cy="8480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3931264" y="2589217"/>
            <a:ext cx="952362" cy="8480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3931264" y="3431835"/>
            <a:ext cx="952362" cy="84806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4846721" y="2583772"/>
            <a:ext cx="952362" cy="84806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1489358" y="3241801"/>
            <a:ext cx="830743" cy="73976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583426" y="2471491"/>
            <a:ext cx="830743" cy="73976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583426" y="3256959"/>
            <a:ext cx="830743" cy="73976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1489358" y="2446996"/>
            <a:ext cx="830743" cy="73976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2394095" y="3241801"/>
            <a:ext cx="830743" cy="73976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2384570" y="2446996"/>
            <a:ext cx="830743" cy="73976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1006564" y="3937416"/>
            <a:ext cx="830743" cy="73976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1879744" y="3937416"/>
            <a:ext cx="830743" cy="73976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388759" y="2770359"/>
            <a:ext cx="7017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/>
              <a:t>-</a:t>
            </a:r>
            <a:endParaRPr lang="ru-RU" sz="66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835988" y="2808610"/>
            <a:ext cx="7017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/>
              <a:t>=</a:t>
            </a:r>
            <a:endParaRPr lang="ru-RU" sz="66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2384570" y="1374671"/>
            <a:ext cx="113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AE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4+4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3641789" y="1382052"/>
                <a:ext cx="100860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spc="-300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⨯</m:t>
                    </m:r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𝟒</m:t>
                    </m:r>
                  </m:oMath>
                </a14:m>
                <a:endParaRPr lang="ru-RU" sz="3600" b="1" spc="-300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1789" y="1382052"/>
                <a:ext cx="1008609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18072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2371025" y="1863277"/>
            <a:ext cx="113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AE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3639702" y="1826342"/>
                <a:ext cx="107593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3600" b="1" i="1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𝟒</m:t>
                    </m:r>
                  </m:oMath>
                </a14:m>
                <a:endParaRPr lang="ru-RU" sz="3600" b="1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9702" y="1826342"/>
                <a:ext cx="1075937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16949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4876277" y="1382052"/>
                <a:ext cx="100860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spc="-300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14:m>
                  <m:oMath xmlns:m="http://schemas.openxmlformats.org/officeDocument/2006/math"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⨯</m:t>
                    </m:r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</m:oMath>
                </a14:m>
                <a:endParaRPr lang="ru-RU" sz="3600" b="1" spc="-300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277" y="1382052"/>
                <a:ext cx="1008609" cy="646331"/>
              </a:xfrm>
              <a:prstGeom prst="rect">
                <a:avLst/>
              </a:prstGeom>
              <a:blipFill rotWithShape="0">
                <a:blip r:embed="rId5"/>
                <a:stretch>
                  <a:fillRect l="-18788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4917172" y="1819907"/>
                <a:ext cx="90762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spc="-300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14:m>
                  <m:oMath xmlns:m="http://schemas.openxmlformats.org/officeDocument/2006/math">
                    <m:r>
                      <a:rPr lang="en-US" sz="3600" b="1" i="0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:</m:t>
                    </m:r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</m:oMath>
                </a14:m>
                <a:endParaRPr lang="ru-RU" sz="3600" b="1" spc="-300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7172" y="1819907"/>
                <a:ext cx="907621" cy="646331"/>
              </a:xfrm>
              <a:prstGeom prst="rect">
                <a:avLst/>
              </a:prstGeom>
              <a:blipFill rotWithShape="0">
                <a:blip r:embed="rId6"/>
                <a:stretch>
                  <a:fillRect l="-20805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/>
          <p:cNvSpPr txBox="1"/>
          <p:nvPr/>
        </p:nvSpPr>
        <p:spPr>
          <a:xfrm>
            <a:off x="7019860" y="4031170"/>
            <a:ext cx="1137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406745" y="4233488"/>
            <a:ext cx="1137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282462" y="4526786"/>
            <a:ext cx="1137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41" name="Google Shape;923;p36"/>
          <p:cNvSpPr txBox="1">
            <a:spLocks/>
          </p:cNvSpPr>
          <p:nvPr/>
        </p:nvSpPr>
        <p:spPr>
          <a:xfrm>
            <a:off x="1665861" y="343174"/>
            <a:ext cx="6320971" cy="578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4-topshiriq.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Rasmlardan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foydalanib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hisoblaymiz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672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4" grpId="0"/>
      <p:bldP spid="38" grpId="0"/>
      <p:bldP spid="39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085275" y="673465"/>
            <a:ext cx="4973400" cy="572700"/>
          </a:xfrm>
        </p:spPr>
        <p:txBody>
          <a:bodyPr/>
          <a:lstStyle/>
          <a:p>
            <a:endParaRPr lang="ru-RU"/>
          </a:p>
        </p:txBody>
      </p:sp>
      <p:grpSp>
        <p:nvGrpSpPr>
          <p:cNvPr id="5" name="Google Shape;915;p36"/>
          <p:cNvGrpSpPr/>
          <p:nvPr/>
        </p:nvGrpSpPr>
        <p:grpSpPr>
          <a:xfrm>
            <a:off x="284843" y="151169"/>
            <a:ext cx="8672286" cy="1532851"/>
            <a:chOff x="7728915" y="2370420"/>
            <a:chExt cx="1034472" cy="222546"/>
          </a:xfrm>
        </p:grpSpPr>
        <p:sp>
          <p:nvSpPr>
            <p:cNvPr id="6" name="Google Shape;916;p36"/>
            <p:cNvSpPr/>
            <p:nvPr/>
          </p:nvSpPr>
          <p:spPr>
            <a:xfrm>
              <a:off x="7737238" y="2413890"/>
              <a:ext cx="167201" cy="172874"/>
            </a:xfrm>
            <a:custGeom>
              <a:avLst/>
              <a:gdLst/>
              <a:ahLst/>
              <a:cxnLst/>
              <a:rect l="l" t="t" r="r" b="b"/>
              <a:pathLst>
                <a:path w="3154" h="3261" extrusionOk="0">
                  <a:moveTo>
                    <a:pt x="2396" y="0"/>
                  </a:moveTo>
                  <a:cubicBezTo>
                    <a:pt x="2396" y="27"/>
                    <a:pt x="2379" y="54"/>
                    <a:pt x="2341" y="55"/>
                  </a:cubicBezTo>
                  <a:cubicBezTo>
                    <a:pt x="2153" y="65"/>
                    <a:pt x="1962" y="69"/>
                    <a:pt x="1769" y="69"/>
                  </a:cubicBezTo>
                  <a:cubicBezTo>
                    <a:pt x="1251" y="69"/>
                    <a:pt x="725" y="38"/>
                    <a:pt x="217" y="3"/>
                  </a:cubicBezTo>
                  <a:lnTo>
                    <a:pt x="217" y="3"/>
                  </a:lnTo>
                  <a:cubicBezTo>
                    <a:pt x="557" y="612"/>
                    <a:pt x="989" y="1160"/>
                    <a:pt x="1436" y="1696"/>
                  </a:cubicBezTo>
                  <a:cubicBezTo>
                    <a:pt x="1452" y="1716"/>
                    <a:pt x="1453" y="1739"/>
                    <a:pt x="1445" y="1759"/>
                  </a:cubicBezTo>
                  <a:cubicBezTo>
                    <a:pt x="1459" y="1781"/>
                    <a:pt x="1461" y="1812"/>
                    <a:pt x="1437" y="1838"/>
                  </a:cubicBezTo>
                  <a:cubicBezTo>
                    <a:pt x="978" y="2326"/>
                    <a:pt x="493" y="2807"/>
                    <a:pt x="1" y="3261"/>
                  </a:cubicBezTo>
                  <a:cubicBezTo>
                    <a:pt x="1049" y="3215"/>
                    <a:pt x="2102" y="3223"/>
                    <a:pt x="3153" y="3218"/>
                  </a:cubicBezTo>
                  <a:cubicBezTo>
                    <a:pt x="2894" y="3063"/>
                    <a:pt x="2646" y="2892"/>
                    <a:pt x="2419" y="2690"/>
                  </a:cubicBezTo>
                  <a:cubicBezTo>
                    <a:pt x="2407" y="2678"/>
                    <a:pt x="2405" y="2665"/>
                    <a:pt x="2407" y="2651"/>
                  </a:cubicBezTo>
                  <a:cubicBezTo>
                    <a:pt x="2397" y="2633"/>
                    <a:pt x="2398" y="2610"/>
                    <a:pt x="2412" y="2594"/>
                  </a:cubicBezTo>
                  <a:cubicBezTo>
                    <a:pt x="2411" y="2589"/>
                    <a:pt x="2409" y="2584"/>
                    <a:pt x="2409" y="2580"/>
                  </a:cubicBezTo>
                  <a:cubicBezTo>
                    <a:pt x="2396" y="2032"/>
                    <a:pt x="2454" y="1483"/>
                    <a:pt x="2449" y="935"/>
                  </a:cubicBezTo>
                  <a:cubicBezTo>
                    <a:pt x="2448" y="622"/>
                    <a:pt x="2435" y="311"/>
                    <a:pt x="2414" y="0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17;p36"/>
            <p:cNvSpPr/>
            <p:nvPr/>
          </p:nvSpPr>
          <p:spPr>
            <a:xfrm>
              <a:off x="8619035" y="2410179"/>
              <a:ext cx="135129" cy="175312"/>
            </a:xfrm>
            <a:custGeom>
              <a:avLst/>
              <a:gdLst/>
              <a:ahLst/>
              <a:cxnLst/>
              <a:rect l="l" t="t" r="r" b="b"/>
              <a:pathLst>
                <a:path w="2549" h="3307" extrusionOk="0">
                  <a:moveTo>
                    <a:pt x="2549" y="1"/>
                  </a:moveTo>
                  <a:cubicBezTo>
                    <a:pt x="2390" y="76"/>
                    <a:pt x="2205" y="93"/>
                    <a:pt x="2017" y="93"/>
                  </a:cubicBezTo>
                  <a:cubicBezTo>
                    <a:pt x="1859" y="93"/>
                    <a:pt x="1699" y="81"/>
                    <a:pt x="1549" y="79"/>
                  </a:cubicBezTo>
                  <a:cubicBezTo>
                    <a:pt x="1232" y="75"/>
                    <a:pt x="915" y="70"/>
                    <a:pt x="599" y="49"/>
                  </a:cubicBezTo>
                  <a:lnTo>
                    <a:pt x="599" y="49"/>
                  </a:lnTo>
                  <a:cubicBezTo>
                    <a:pt x="661" y="877"/>
                    <a:pt x="712" y="1715"/>
                    <a:pt x="657" y="2538"/>
                  </a:cubicBezTo>
                  <a:cubicBezTo>
                    <a:pt x="663" y="2551"/>
                    <a:pt x="663" y="2565"/>
                    <a:pt x="652" y="2581"/>
                  </a:cubicBezTo>
                  <a:cubicBezTo>
                    <a:pt x="462" y="2837"/>
                    <a:pt x="234" y="3084"/>
                    <a:pt x="0" y="3306"/>
                  </a:cubicBezTo>
                  <a:cubicBezTo>
                    <a:pt x="511" y="3251"/>
                    <a:pt x="1028" y="3230"/>
                    <a:pt x="1544" y="3230"/>
                  </a:cubicBezTo>
                  <a:cubicBezTo>
                    <a:pt x="1873" y="3230"/>
                    <a:pt x="2202" y="3239"/>
                    <a:pt x="2530" y="3253"/>
                  </a:cubicBezTo>
                  <a:cubicBezTo>
                    <a:pt x="2365" y="3056"/>
                    <a:pt x="2233" y="2834"/>
                    <a:pt x="2080" y="2627"/>
                  </a:cubicBezTo>
                  <a:cubicBezTo>
                    <a:pt x="1864" y="2332"/>
                    <a:pt x="1625" y="2062"/>
                    <a:pt x="1376" y="1795"/>
                  </a:cubicBezTo>
                  <a:cubicBezTo>
                    <a:pt x="1336" y="1752"/>
                    <a:pt x="1365" y="1698"/>
                    <a:pt x="1407" y="1686"/>
                  </a:cubicBezTo>
                  <a:cubicBezTo>
                    <a:pt x="1379" y="1671"/>
                    <a:pt x="1363" y="1632"/>
                    <a:pt x="1391" y="1599"/>
                  </a:cubicBezTo>
                  <a:cubicBezTo>
                    <a:pt x="1796" y="1113"/>
                    <a:pt x="2189" y="627"/>
                    <a:pt x="2534" y="94"/>
                  </a:cubicBezTo>
                  <a:cubicBezTo>
                    <a:pt x="2511" y="65"/>
                    <a:pt x="2507" y="21"/>
                    <a:pt x="2549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18;p36"/>
            <p:cNvSpPr/>
            <p:nvPr/>
          </p:nvSpPr>
          <p:spPr>
            <a:xfrm>
              <a:off x="7869820" y="2375244"/>
              <a:ext cx="779814" cy="175100"/>
            </a:xfrm>
            <a:custGeom>
              <a:avLst/>
              <a:gdLst/>
              <a:ahLst/>
              <a:cxnLst/>
              <a:rect l="l" t="t" r="r" b="b"/>
              <a:pathLst>
                <a:path w="14710" h="3303" extrusionOk="0">
                  <a:moveTo>
                    <a:pt x="1" y="1"/>
                  </a:moveTo>
                  <a:lnTo>
                    <a:pt x="1" y="1"/>
                  </a:lnTo>
                  <a:cubicBezTo>
                    <a:pt x="4" y="7"/>
                    <a:pt x="7" y="14"/>
                    <a:pt x="7" y="21"/>
                  </a:cubicBezTo>
                  <a:cubicBezTo>
                    <a:pt x="129" y="1078"/>
                    <a:pt x="213" y="2253"/>
                    <a:pt x="1" y="3303"/>
                  </a:cubicBezTo>
                  <a:cubicBezTo>
                    <a:pt x="1471" y="3229"/>
                    <a:pt x="2946" y="3217"/>
                    <a:pt x="4421" y="3217"/>
                  </a:cubicBezTo>
                  <a:cubicBezTo>
                    <a:pt x="5090" y="3217"/>
                    <a:pt x="5759" y="3220"/>
                    <a:pt x="6427" y="3220"/>
                  </a:cubicBezTo>
                  <a:cubicBezTo>
                    <a:pt x="6695" y="3220"/>
                    <a:pt x="6964" y="3219"/>
                    <a:pt x="7232" y="3218"/>
                  </a:cubicBezTo>
                  <a:cubicBezTo>
                    <a:pt x="7778" y="3216"/>
                    <a:pt x="8323" y="3215"/>
                    <a:pt x="8869" y="3215"/>
                  </a:cubicBezTo>
                  <a:cubicBezTo>
                    <a:pt x="10559" y="3215"/>
                    <a:pt x="12249" y="3225"/>
                    <a:pt x="13939" y="3242"/>
                  </a:cubicBezTo>
                  <a:cubicBezTo>
                    <a:pt x="13952" y="3228"/>
                    <a:pt x="13972" y="3220"/>
                    <a:pt x="13992" y="3220"/>
                  </a:cubicBezTo>
                  <a:cubicBezTo>
                    <a:pt x="14011" y="3220"/>
                    <a:pt x="14031" y="3228"/>
                    <a:pt x="14042" y="3243"/>
                  </a:cubicBezTo>
                  <a:cubicBezTo>
                    <a:pt x="14185" y="3244"/>
                    <a:pt x="14330" y="3245"/>
                    <a:pt x="14474" y="3247"/>
                  </a:cubicBezTo>
                  <a:cubicBezTo>
                    <a:pt x="14477" y="3228"/>
                    <a:pt x="14492" y="3211"/>
                    <a:pt x="14518" y="3210"/>
                  </a:cubicBezTo>
                  <a:cubicBezTo>
                    <a:pt x="14559" y="3209"/>
                    <a:pt x="14601" y="3207"/>
                    <a:pt x="14642" y="3207"/>
                  </a:cubicBezTo>
                  <a:lnTo>
                    <a:pt x="14670" y="3207"/>
                  </a:lnTo>
                  <a:cubicBezTo>
                    <a:pt x="14682" y="3197"/>
                    <a:pt x="14693" y="3186"/>
                    <a:pt x="14705" y="3177"/>
                  </a:cubicBezTo>
                  <a:lnTo>
                    <a:pt x="14710" y="3175"/>
                  </a:lnTo>
                  <a:cubicBezTo>
                    <a:pt x="14632" y="2149"/>
                    <a:pt x="14635" y="1119"/>
                    <a:pt x="14546" y="93"/>
                  </a:cubicBezTo>
                  <a:lnTo>
                    <a:pt x="14543" y="93"/>
                  </a:lnTo>
                  <a:cubicBezTo>
                    <a:pt x="13973" y="100"/>
                    <a:pt x="13402" y="103"/>
                    <a:pt x="12831" y="103"/>
                  </a:cubicBezTo>
                  <a:cubicBezTo>
                    <a:pt x="10957" y="103"/>
                    <a:pt x="9082" y="71"/>
                    <a:pt x="7210" y="57"/>
                  </a:cubicBezTo>
                  <a:cubicBezTo>
                    <a:pt x="5992" y="49"/>
                    <a:pt x="4772" y="38"/>
                    <a:pt x="3553" y="32"/>
                  </a:cubicBezTo>
                  <a:cubicBezTo>
                    <a:pt x="3436" y="31"/>
                    <a:pt x="3319" y="31"/>
                    <a:pt x="3202" y="31"/>
                  </a:cubicBezTo>
                  <a:cubicBezTo>
                    <a:pt x="2695" y="31"/>
                    <a:pt x="2186" y="36"/>
                    <a:pt x="1677" y="36"/>
                  </a:cubicBezTo>
                  <a:cubicBezTo>
                    <a:pt x="1118" y="36"/>
                    <a:pt x="558" y="29"/>
                    <a:pt x="1" y="1"/>
                  </a:cubicBezTo>
                  <a:close/>
                </a:path>
              </a:pathLst>
            </a:custGeom>
            <a:solidFill>
              <a:srgbClr val="CCB1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19;p36"/>
            <p:cNvSpPr/>
            <p:nvPr/>
          </p:nvSpPr>
          <p:spPr>
            <a:xfrm>
              <a:off x="8615165" y="2551455"/>
              <a:ext cx="25234" cy="25022"/>
            </a:xfrm>
            <a:custGeom>
              <a:avLst/>
              <a:gdLst/>
              <a:ahLst/>
              <a:cxnLst/>
              <a:rect l="l" t="t" r="r" b="b"/>
              <a:pathLst>
                <a:path w="476" h="472" extrusionOk="0">
                  <a:moveTo>
                    <a:pt x="476" y="0"/>
                  </a:moveTo>
                  <a:cubicBezTo>
                    <a:pt x="470" y="3"/>
                    <a:pt x="464" y="5"/>
                    <a:pt x="458" y="5"/>
                  </a:cubicBezTo>
                  <a:cubicBezTo>
                    <a:pt x="305" y="4"/>
                    <a:pt x="152" y="3"/>
                    <a:pt x="0" y="2"/>
                  </a:cubicBezTo>
                  <a:lnTo>
                    <a:pt x="0" y="2"/>
                  </a:lnTo>
                  <a:cubicBezTo>
                    <a:pt x="24" y="156"/>
                    <a:pt x="29" y="315"/>
                    <a:pt x="15" y="471"/>
                  </a:cubicBezTo>
                  <a:cubicBezTo>
                    <a:pt x="159" y="308"/>
                    <a:pt x="313" y="147"/>
                    <a:pt x="476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20;p36"/>
            <p:cNvSpPr/>
            <p:nvPr/>
          </p:nvSpPr>
          <p:spPr>
            <a:xfrm>
              <a:off x="7873107" y="2555696"/>
              <a:ext cx="41085" cy="27513"/>
            </a:xfrm>
            <a:custGeom>
              <a:avLst/>
              <a:gdLst/>
              <a:ahLst/>
              <a:cxnLst/>
              <a:rect l="l" t="t" r="r" b="b"/>
              <a:pathLst>
                <a:path w="775" h="519" extrusionOk="0">
                  <a:moveTo>
                    <a:pt x="1" y="0"/>
                  </a:moveTo>
                  <a:cubicBezTo>
                    <a:pt x="259" y="173"/>
                    <a:pt x="513" y="351"/>
                    <a:pt x="774" y="518"/>
                  </a:cubicBezTo>
                  <a:cubicBezTo>
                    <a:pt x="754" y="347"/>
                    <a:pt x="748" y="174"/>
                    <a:pt x="762" y="2"/>
                  </a:cubicBezTo>
                  <a:cubicBezTo>
                    <a:pt x="508" y="2"/>
                    <a:pt x="255" y="2"/>
                    <a:pt x="1" y="0"/>
                  </a:cubicBezTo>
                  <a:close/>
                </a:path>
              </a:pathLst>
            </a:custGeom>
            <a:solidFill>
              <a:srgbClr val="FF6EA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21;p36"/>
            <p:cNvSpPr/>
            <p:nvPr/>
          </p:nvSpPr>
          <p:spPr>
            <a:xfrm>
              <a:off x="8691290" y="2406733"/>
              <a:ext cx="72097" cy="92931"/>
            </a:xfrm>
            <a:custGeom>
              <a:avLst/>
              <a:gdLst/>
              <a:ahLst/>
              <a:cxnLst/>
              <a:rect l="l" t="t" r="r" b="b"/>
              <a:pathLst>
                <a:path w="1360" h="1753" extrusionOk="0">
                  <a:moveTo>
                    <a:pt x="1202" y="1"/>
                  </a:moveTo>
                  <a:lnTo>
                    <a:pt x="1186" y="66"/>
                  </a:lnTo>
                  <a:cubicBezTo>
                    <a:pt x="1144" y="86"/>
                    <a:pt x="1148" y="130"/>
                    <a:pt x="1171" y="159"/>
                  </a:cubicBezTo>
                  <a:cubicBezTo>
                    <a:pt x="826" y="692"/>
                    <a:pt x="433" y="1178"/>
                    <a:pt x="28" y="1664"/>
                  </a:cubicBezTo>
                  <a:cubicBezTo>
                    <a:pt x="0" y="1697"/>
                    <a:pt x="15" y="1736"/>
                    <a:pt x="44" y="1751"/>
                  </a:cubicBezTo>
                  <a:lnTo>
                    <a:pt x="86" y="1753"/>
                  </a:lnTo>
                  <a:cubicBezTo>
                    <a:pt x="92" y="1751"/>
                    <a:pt x="98" y="1746"/>
                    <a:pt x="104" y="1741"/>
                  </a:cubicBezTo>
                  <a:cubicBezTo>
                    <a:pt x="597" y="1303"/>
                    <a:pt x="1003" y="759"/>
                    <a:pt x="1337" y="191"/>
                  </a:cubicBezTo>
                  <a:cubicBezTo>
                    <a:pt x="1359" y="152"/>
                    <a:pt x="1344" y="116"/>
                    <a:pt x="1318" y="96"/>
                  </a:cubicBezTo>
                  <a:cubicBezTo>
                    <a:pt x="1321" y="62"/>
                    <a:pt x="1296" y="30"/>
                    <a:pt x="1264" y="19"/>
                  </a:cubicBezTo>
                  <a:cubicBezTo>
                    <a:pt x="1244" y="11"/>
                    <a:pt x="1223" y="5"/>
                    <a:pt x="120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22;p36"/>
            <p:cNvSpPr/>
            <p:nvPr/>
          </p:nvSpPr>
          <p:spPr>
            <a:xfrm>
              <a:off x="7728915" y="2370420"/>
              <a:ext cx="1031411" cy="222546"/>
            </a:xfrm>
            <a:custGeom>
              <a:avLst/>
              <a:gdLst/>
              <a:ahLst/>
              <a:cxnLst/>
              <a:rect l="l" t="t" r="r" b="b"/>
              <a:pathLst>
                <a:path w="19456" h="4198" extrusionOk="0">
                  <a:moveTo>
                    <a:pt x="2659" y="92"/>
                  </a:moveTo>
                  <a:lnTo>
                    <a:pt x="2659" y="92"/>
                  </a:lnTo>
                  <a:cubicBezTo>
                    <a:pt x="3216" y="120"/>
                    <a:pt x="3776" y="127"/>
                    <a:pt x="4335" y="127"/>
                  </a:cubicBezTo>
                  <a:cubicBezTo>
                    <a:pt x="4844" y="127"/>
                    <a:pt x="5353" y="122"/>
                    <a:pt x="5860" y="122"/>
                  </a:cubicBezTo>
                  <a:cubicBezTo>
                    <a:pt x="5977" y="122"/>
                    <a:pt x="6094" y="122"/>
                    <a:pt x="6211" y="123"/>
                  </a:cubicBezTo>
                  <a:cubicBezTo>
                    <a:pt x="7430" y="129"/>
                    <a:pt x="8650" y="140"/>
                    <a:pt x="9868" y="148"/>
                  </a:cubicBezTo>
                  <a:cubicBezTo>
                    <a:pt x="11740" y="162"/>
                    <a:pt x="13615" y="194"/>
                    <a:pt x="15489" y="194"/>
                  </a:cubicBezTo>
                  <a:cubicBezTo>
                    <a:pt x="16060" y="194"/>
                    <a:pt x="16631" y="191"/>
                    <a:pt x="17201" y="184"/>
                  </a:cubicBezTo>
                  <a:lnTo>
                    <a:pt x="17204" y="184"/>
                  </a:lnTo>
                  <a:cubicBezTo>
                    <a:pt x="17293" y="1210"/>
                    <a:pt x="17290" y="2239"/>
                    <a:pt x="17368" y="3266"/>
                  </a:cubicBezTo>
                  <a:lnTo>
                    <a:pt x="17363" y="3268"/>
                  </a:lnTo>
                  <a:cubicBezTo>
                    <a:pt x="17351" y="3277"/>
                    <a:pt x="17339" y="3288"/>
                    <a:pt x="17328" y="3298"/>
                  </a:cubicBezTo>
                  <a:lnTo>
                    <a:pt x="17300" y="3298"/>
                  </a:lnTo>
                  <a:cubicBezTo>
                    <a:pt x="17259" y="3298"/>
                    <a:pt x="17217" y="3300"/>
                    <a:pt x="17176" y="3301"/>
                  </a:cubicBezTo>
                  <a:cubicBezTo>
                    <a:pt x="17150" y="3302"/>
                    <a:pt x="17135" y="3319"/>
                    <a:pt x="17132" y="3338"/>
                  </a:cubicBezTo>
                  <a:cubicBezTo>
                    <a:pt x="16988" y="3336"/>
                    <a:pt x="16843" y="3335"/>
                    <a:pt x="16699" y="3334"/>
                  </a:cubicBezTo>
                  <a:cubicBezTo>
                    <a:pt x="16688" y="3319"/>
                    <a:pt x="16669" y="3311"/>
                    <a:pt x="16650" y="3311"/>
                  </a:cubicBezTo>
                  <a:cubicBezTo>
                    <a:pt x="16630" y="3311"/>
                    <a:pt x="16610" y="3319"/>
                    <a:pt x="16597" y="3333"/>
                  </a:cubicBezTo>
                  <a:cubicBezTo>
                    <a:pt x="14907" y="3316"/>
                    <a:pt x="13217" y="3306"/>
                    <a:pt x="11527" y="3306"/>
                  </a:cubicBezTo>
                  <a:cubicBezTo>
                    <a:pt x="10981" y="3306"/>
                    <a:pt x="10436" y="3307"/>
                    <a:pt x="9890" y="3309"/>
                  </a:cubicBezTo>
                  <a:cubicBezTo>
                    <a:pt x="9622" y="3310"/>
                    <a:pt x="9354" y="3311"/>
                    <a:pt x="9085" y="3311"/>
                  </a:cubicBezTo>
                  <a:cubicBezTo>
                    <a:pt x="8417" y="3311"/>
                    <a:pt x="7748" y="3308"/>
                    <a:pt x="7079" y="3308"/>
                  </a:cubicBezTo>
                  <a:cubicBezTo>
                    <a:pt x="5605" y="3308"/>
                    <a:pt x="4130" y="3320"/>
                    <a:pt x="2659" y="3394"/>
                  </a:cubicBezTo>
                  <a:cubicBezTo>
                    <a:pt x="2871" y="2344"/>
                    <a:pt x="2787" y="1169"/>
                    <a:pt x="2665" y="112"/>
                  </a:cubicBezTo>
                  <a:cubicBezTo>
                    <a:pt x="2665" y="105"/>
                    <a:pt x="2662" y="98"/>
                    <a:pt x="2659" y="92"/>
                  </a:cubicBezTo>
                  <a:close/>
                  <a:moveTo>
                    <a:pt x="17194" y="3415"/>
                  </a:moveTo>
                  <a:cubicBezTo>
                    <a:pt x="17031" y="3562"/>
                    <a:pt x="16877" y="3723"/>
                    <a:pt x="16733" y="3886"/>
                  </a:cubicBezTo>
                  <a:cubicBezTo>
                    <a:pt x="16747" y="3730"/>
                    <a:pt x="16742" y="3571"/>
                    <a:pt x="16718" y="3417"/>
                  </a:cubicBezTo>
                  <a:lnTo>
                    <a:pt x="16718" y="3417"/>
                  </a:lnTo>
                  <a:cubicBezTo>
                    <a:pt x="16870" y="3418"/>
                    <a:pt x="17023" y="3419"/>
                    <a:pt x="17176" y="3420"/>
                  </a:cubicBezTo>
                  <a:cubicBezTo>
                    <a:pt x="17182" y="3420"/>
                    <a:pt x="17188" y="3418"/>
                    <a:pt x="17194" y="3415"/>
                  </a:cubicBezTo>
                  <a:close/>
                  <a:moveTo>
                    <a:pt x="2721" y="3495"/>
                  </a:moveTo>
                  <a:lnTo>
                    <a:pt x="2721" y="3495"/>
                  </a:lnTo>
                  <a:cubicBezTo>
                    <a:pt x="2975" y="3497"/>
                    <a:pt x="3228" y="3497"/>
                    <a:pt x="3482" y="3497"/>
                  </a:cubicBezTo>
                  <a:cubicBezTo>
                    <a:pt x="3468" y="3669"/>
                    <a:pt x="3474" y="3842"/>
                    <a:pt x="3494" y="4013"/>
                  </a:cubicBezTo>
                  <a:cubicBezTo>
                    <a:pt x="3233" y="3846"/>
                    <a:pt x="2979" y="3668"/>
                    <a:pt x="2721" y="3495"/>
                  </a:cubicBezTo>
                  <a:close/>
                  <a:moveTo>
                    <a:pt x="3773" y="0"/>
                  </a:moveTo>
                  <a:cubicBezTo>
                    <a:pt x="3374" y="0"/>
                    <a:pt x="2976" y="6"/>
                    <a:pt x="2580" y="24"/>
                  </a:cubicBezTo>
                  <a:cubicBezTo>
                    <a:pt x="2563" y="25"/>
                    <a:pt x="2553" y="36"/>
                    <a:pt x="2550" y="48"/>
                  </a:cubicBezTo>
                  <a:cubicBezTo>
                    <a:pt x="2528" y="59"/>
                    <a:pt x="2513" y="79"/>
                    <a:pt x="2516" y="111"/>
                  </a:cubicBezTo>
                  <a:cubicBezTo>
                    <a:pt x="2537" y="347"/>
                    <a:pt x="2556" y="584"/>
                    <a:pt x="2572" y="819"/>
                  </a:cubicBezTo>
                  <a:cubicBezTo>
                    <a:pt x="2592" y="1131"/>
                    <a:pt x="2605" y="1442"/>
                    <a:pt x="2607" y="1755"/>
                  </a:cubicBezTo>
                  <a:cubicBezTo>
                    <a:pt x="2611" y="2303"/>
                    <a:pt x="2553" y="2852"/>
                    <a:pt x="2566" y="3399"/>
                  </a:cubicBezTo>
                  <a:cubicBezTo>
                    <a:pt x="2566" y="3404"/>
                    <a:pt x="2568" y="3409"/>
                    <a:pt x="2569" y="3413"/>
                  </a:cubicBezTo>
                  <a:cubicBezTo>
                    <a:pt x="2556" y="3429"/>
                    <a:pt x="2554" y="3453"/>
                    <a:pt x="2564" y="3471"/>
                  </a:cubicBezTo>
                  <a:cubicBezTo>
                    <a:pt x="2562" y="3484"/>
                    <a:pt x="2564" y="3498"/>
                    <a:pt x="2576" y="3509"/>
                  </a:cubicBezTo>
                  <a:cubicBezTo>
                    <a:pt x="2803" y="3712"/>
                    <a:pt x="3051" y="3882"/>
                    <a:pt x="3310" y="4037"/>
                  </a:cubicBezTo>
                  <a:cubicBezTo>
                    <a:pt x="2260" y="4043"/>
                    <a:pt x="1207" y="4034"/>
                    <a:pt x="158" y="4081"/>
                  </a:cubicBezTo>
                  <a:cubicBezTo>
                    <a:pt x="650" y="3627"/>
                    <a:pt x="1136" y="3146"/>
                    <a:pt x="1594" y="2658"/>
                  </a:cubicBezTo>
                  <a:cubicBezTo>
                    <a:pt x="1619" y="2631"/>
                    <a:pt x="1616" y="2601"/>
                    <a:pt x="1602" y="2579"/>
                  </a:cubicBezTo>
                  <a:cubicBezTo>
                    <a:pt x="1610" y="2559"/>
                    <a:pt x="1610" y="2536"/>
                    <a:pt x="1593" y="2516"/>
                  </a:cubicBezTo>
                  <a:cubicBezTo>
                    <a:pt x="1146" y="1980"/>
                    <a:pt x="716" y="1432"/>
                    <a:pt x="374" y="822"/>
                  </a:cubicBezTo>
                  <a:lnTo>
                    <a:pt x="374" y="822"/>
                  </a:lnTo>
                  <a:cubicBezTo>
                    <a:pt x="887" y="857"/>
                    <a:pt x="1416" y="889"/>
                    <a:pt x="1937" y="889"/>
                  </a:cubicBezTo>
                  <a:cubicBezTo>
                    <a:pt x="2125" y="889"/>
                    <a:pt x="2313" y="884"/>
                    <a:pt x="2498" y="875"/>
                  </a:cubicBezTo>
                  <a:cubicBezTo>
                    <a:pt x="2536" y="873"/>
                    <a:pt x="2553" y="847"/>
                    <a:pt x="2553" y="820"/>
                  </a:cubicBezTo>
                  <a:cubicBezTo>
                    <a:pt x="2553" y="793"/>
                    <a:pt x="2535" y="766"/>
                    <a:pt x="2498" y="762"/>
                  </a:cubicBezTo>
                  <a:cubicBezTo>
                    <a:pt x="2059" y="717"/>
                    <a:pt x="1605" y="704"/>
                    <a:pt x="1154" y="704"/>
                  </a:cubicBezTo>
                  <a:cubicBezTo>
                    <a:pt x="878" y="704"/>
                    <a:pt x="603" y="709"/>
                    <a:pt x="333" y="715"/>
                  </a:cubicBezTo>
                  <a:cubicBezTo>
                    <a:pt x="320" y="715"/>
                    <a:pt x="311" y="719"/>
                    <a:pt x="301" y="725"/>
                  </a:cubicBezTo>
                  <a:cubicBezTo>
                    <a:pt x="296" y="724"/>
                    <a:pt x="291" y="723"/>
                    <a:pt x="286" y="723"/>
                  </a:cubicBezTo>
                  <a:cubicBezTo>
                    <a:pt x="248" y="723"/>
                    <a:pt x="208" y="764"/>
                    <a:pt x="233" y="810"/>
                  </a:cubicBezTo>
                  <a:cubicBezTo>
                    <a:pt x="582" y="1447"/>
                    <a:pt x="973" y="2057"/>
                    <a:pt x="1487" y="2575"/>
                  </a:cubicBezTo>
                  <a:cubicBezTo>
                    <a:pt x="989" y="3022"/>
                    <a:pt x="505" y="3513"/>
                    <a:pt x="67" y="4018"/>
                  </a:cubicBezTo>
                  <a:cubicBezTo>
                    <a:pt x="47" y="4040"/>
                    <a:pt x="50" y="4066"/>
                    <a:pt x="63" y="4085"/>
                  </a:cubicBezTo>
                  <a:cubicBezTo>
                    <a:pt x="1" y="4091"/>
                    <a:pt x="1" y="4184"/>
                    <a:pt x="66" y="4185"/>
                  </a:cubicBezTo>
                  <a:cubicBezTo>
                    <a:pt x="382" y="4194"/>
                    <a:pt x="697" y="4197"/>
                    <a:pt x="1013" y="4197"/>
                  </a:cubicBezTo>
                  <a:cubicBezTo>
                    <a:pt x="1847" y="4197"/>
                    <a:pt x="2682" y="4174"/>
                    <a:pt x="3514" y="4165"/>
                  </a:cubicBezTo>
                  <a:cubicBezTo>
                    <a:pt x="3556" y="4164"/>
                    <a:pt x="3576" y="4130"/>
                    <a:pt x="3575" y="4098"/>
                  </a:cubicBezTo>
                  <a:cubicBezTo>
                    <a:pt x="3598" y="4092"/>
                    <a:pt x="3616" y="4075"/>
                    <a:pt x="3614" y="4044"/>
                  </a:cubicBezTo>
                  <a:cubicBezTo>
                    <a:pt x="3601" y="3862"/>
                    <a:pt x="3600" y="3680"/>
                    <a:pt x="3601" y="3497"/>
                  </a:cubicBezTo>
                  <a:cubicBezTo>
                    <a:pt x="5697" y="3493"/>
                    <a:pt x="7794" y="3412"/>
                    <a:pt x="9890" y="3401"/>
                  </a:cubicBezTo>
                  <a:cubicBezTo>
                    <a:pt x="10703" y="3397"/>
                    <a:pt x="11516" y="3395"/>
                    <a:pt x="12329" y="3395"/>
                  </a:cubicBezTo>
                  <a:cubicBezTo>
                    <a:pt x="13748" y="3395"/>
                    <a:pt x="15167" y="3402"/>
                    <a:pt x="16586" y="3415"/>
                  </a:cubicBezTo>
                  <a:cubicBezTo>
                    <a:pt x="16600" y="3637"/>
                    <a:pt x="16604" y="3855"/>
                    <a:pt x="16603" y="4079"/>
                  </a:cubicBezTo>
                  <a:cubicBezTo>
                    <a:pt x="16562" y="4092"/>
                    <a:pt x="16561" y="4159"/>
                    <a:pt x="16611" y="4159"/>
                  </a:cubicBezTo>
                  <a:cubicBezTo>
                    <a:pt x="16612" y="4159"/>
                    <a:pt x="16612" y="4159"/>
                    <a:pt x="16613" y="4159"/>
                  </a:cubicBezTo>
                  <a:cubicBezTo>
                    <a:pt x="17326" y="4141"/>
                    <a:pt x="18037" y="4114"/>
                    <a:pt x="18749" y="4114"/>
                  </a:cubicBezTo>
                  <a:cubicBezTo>
                    <a:pt x="18946" y="4114"/>
                    <a:pt x="19143" y="4116"/>
                    <a:pt x="19341" y="4121"/>
                  </a:cubicBezTo>
                  <a:cubicBezTo>
                    <a:pt x="19373" y="4121"/>
                    <a:pt x="19391" y="4100"/>
                    <a:pt x="19396" y="4076"/>
                  </a:cubicBezTo>
                  <a:cubicBezTo>
                    <a:pt x="19397" y="4077"/>
                    <a:pt x="19398" y="4077"/>
                    <a:pt x="19399" y="4077"/>
                  </a:cubicBezTo>
                  <a:cubicBezTo>
                    <a:pt x="19428" y="4077"/>
                    <a:pt x="19456" y="4043"/>
                    <a:pt x="19437" y="4012"/>
                  </a:cubicBezTo>
                  <a:cubicBezTo>
                    <a:pt x="19103" y="3446"/>
                    <a:pt x="18737" y="2909"/>
                    <a:pt x="18260" y="2449"/>
                  </a:cubicBezTo>
                  <a:cubicBezTo>
                    <a:pt x="18254" y="2443"/>
                    <a:pt x="18247" y="2440"/>
                    <a:pt x="18240" y="2437"/>
                  </a:cubicBezTo>
                  <a:lnTo>
                    <a:pt x="18198" y="2434"/>
                  </a:lnTo>
                  <a:cubicBezTo>
                    <a:pt x="18156" y="2447"/>
                    <a:pt x="18129" y="2502"/>
                    <a:pt x="18167" y="2543"/>
                  </a:cubicBezTo>
                  <a:cubicBezTo>
                    <a:pt x="18416" y="2811"/>
                    <a:pt x="18655" y="3081"/>
                    <a:pt x="18872" y="3377"/>
                  </a:cubicBezTo>
                  <a:cubicBezTo>
                    <a:pt x="19024" y="3583"/>
                    <a:pt x="19156" y="3805"/>
                    <a:pt x="19321" y="4002"/>
                  </a:cubicBezTo>
                  <a:cubicBezTo>
                    <a:pt x="18993" y="3988"/>
                    <a:pt x="18664" y="3979"/>
                    <a:pt x="18335" y="3979"/>
                  </a:cubicBezTo>
                  <a:cubicBezTo>
                    <a:pt x="17819" y="3979"/>
                    <a:pt x="17302" y="4000"/>
                    <a:pt x="16791" y="4055"/>
                  </a:cubicBezTo>
                  <a:cubicBezTo>
                    <a:pt x="17025" y="3834"/>
                    <a:pt x="17254" y="3586"/>
                    <a:pt x="17443" y="3330"/>
                  </a:cubicBezTo>
                  <a:cubicBezTo>
                    <a:pt x="17454" y="3315"/>
                    <a:pt x="17454" y="3300"/>
                    <a:pt x="17449" y="3287"/>
                  </a:cubicBezTo>
                  <a:cubicBezTo>
                    <a:pt x="17503" y="2464"/>
                    <a:pt x="17452" y="1627"/>
                    <a:pt x="17390" y="799"/>
                  </a:cubicBezTo>
                  <a:lnTo>
                    <a:pt x="17390" y="799"/>
                  </a:lnTo>
                  <a:cubicBezTo>
                    <a:pt x="17707" y="819"/>
                    <a:pt x="18023" y="825"/>
                    <a:pt x="18340" y="829"/>
                  </a:cubicBezTo>
                  <a:cubicBezTo>
                    <a:pt x="18490" y="830"/>
                    <a:pt x="18651" y="843"/>
                    <a:pt x="18810" y="843"/>
                  </a:cubicBezTo>
                  <a:cubicBezTo>
                    <a:pt x="18997" y="843"/>
                    <a:pt x="19181" y="825"/>
                    <a:pt x="19340" y="751"/>
                  </a:cubicBezTo>
                  <a:lnTo>
                    <a:pt x="19356" y="685"/>
                  </a:lnTo>
                  <a:cubicBezTo>
                    <a:pt x="19265" y="662"/>
                    <a:pt x="19164" y="655"/>
                    <a:pt x="19059" y="655"/>
                  </a:cubicBezTo>
                  <a:cubicBezTo>
                    <a:pt x="18865" y="655"/>
                    <a:pt x="18660" y="680"/>
                    <a:pt x="18495" y="680"/>
                  </a:cubicBezTo>
                  <a:cubicBezTo>
                    <a:pt x="18123" y="680"/>
                    <a:pt x="17753" y="682"/>
                    <a:pt x="17383" y="705"/>
                  </a:cubicBezTo>
                  <a:cubicBezTo>
                    <a:pt x="17369" y="516"/>
                    <a:pt x="17353" y="327"/>
                    <a:pt x="17339" y="139"/>
                  </a:cubicBezTo>
                  <a:cubicBezTo>
                    <a:pt x="17335" y="95"/>
                    <a:pt x="17299" y="72"/>
                    <a:pt x="17265" y="72"/>
                  </a:cubicBezTo>
                  <a:cubicBezTo>
                    <a:pt x="17249" y="72"/>
                    <a:pt x="17233" y="77"/>
                    <a:pt x="17222" y="87"/>
                  </a:cubicBezTo>
                  <a:cubicBezTo>
                    <a:pt x="17215" y="85"/>
                    <a:pt x="17209" y="83"/>
                    <a:pt x="17202" y="83"/>
                  </a:cubicBezTo>
                  <a:cubicBezTo>
                    <a:pt x="14759" y="28"/>
                    <a:pt x="12312" y="49"/>
                    <a:pt x="9868" y="40"/>
                  </a:cubicBezTo>
                  <a:cubicBezTo>
                    <a:pt x="8650" y="37"/>
                    <a:pt x="7431" y="34"/>
                    <a:pt x="6211" y="29"/>
                  </a:cubicBezTo>
                  <a:cubicBezTo>
                    <a:pt x="5402" y="26"/>
                    <a:pt x="4586" y="0"/>
                    <a:pt x="37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Google Shape;923;p36"/>
          <p:cNvSpPr txBox="1">
            <a:spLocks/>
          </p:cNvSpPr>
          <p:nvPr/>
        </p:nvSpPr>
        <p:spPr>
          <a:xfrm>
            <a:off x="1665861" y="343174"/>
            <a:ext cx="6320971" cy="578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 b="0" i="0" u="none" strike="noStrike" cap="none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 b="0" i="0" u="none" strike="noStrike" cap="none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4-topshiriq.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Rasmlardan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foydalanib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hisoblaymiz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1595555" y="2611705"/>
            <a:ext cx="952362" cy="84806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1595555" y="3454323"/>
            <a:ext cx="952362" cy="84806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4676159" y="3437558"/>
            <a:ext cx="952362" cy="84806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3760702" y="2591048"/>
            <a:ext cx="952362" cy="8480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3760702" y="3433666"/>
            <a:ext cx="952362" cy="84806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4676159" y="2585603"/>
            <a:ext cx="952362" cy="84806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7324101" y="2984200"/>
            <a:ext cx="830743" cy="73976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6418169" y="2213890"/>
            <a:ext cx="830743" cy="73976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6418169" y="2999358"/>
            <a:ext cx="830743" cy="73976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7324101" y="2189395"/>
            <a:ext cx="830743" cy="73976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8228838" y="2984200"/>
            <a:ext cx="830743" cy="739764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8219313" y="2189395"/>
            <a:ext cx="830743" cy="739764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6841307" y="3679815"/>
            <a:ext cx="830743" cy="73976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2"/>
          <a:srcRect l="16326" t="51619" r="75292" b="43204"/>
          <a:stretch/>
        </p:blipFill>
        <p:spPr>
          <a:xfrm>
            <a:off x="7714487" y="3679815"/>
            <a:ext cx="830743" cy="73976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836326" y="2854970"/>
            <a:ext cx="7017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/>
              <a:t>X</a:t>
            </a:r>
            <a:endParaRPr lang="ru-RU" sz="66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702515" y="2800084"/>
            <a:ext cx="7017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/>
              <a:t>=</a:t>
            </a:r>
            <a:endParaRPr lang="ru-RU" sz="66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2384570" y="1374671"/>
            <a:ext cx="113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AE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4+4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3641789" y="1382052"/>
                <a:ext cx="100860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spc="-300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⨯</m:t>
                    </m:r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𝟒</m:t>
                    </m:r>
                  </m:oMath>
                </a14:m>
                <a:endParaRPr lang="ru-RU" sz="3600" b="1" spc="-300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1789" y="1382052"/>
                <a:ext cx="1008609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18072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2371025" y="1863277"/>
            <a:ext cx="11374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AE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3639702" y="1826342"/>
                <a:ext cx="1075937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3600" b="1" i="1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𝟒</m:t>
                    </m:r>
                  </m:oMath>
                </a14:m>
                <a:endParaRPr lang="ru-RU" sz="3600" b="1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9702" y="1826342"/>
                <a:ext cx="1075937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16949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4876277" y="1382052"/>
                <a:ext cx="100860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spc="-300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14:m>
                  <m:oMath xmlns:m="http://schemas.openxmlformats.org/officeDocument/2006/math"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⨯</m:t>
                    </m:r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</m:oMath>
                </a14:m>
                <a:endParaRPr lang="ru-RU" sz="3600" b="1" spc="-300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6277" y="1382052"/>
                <a:ext cx="1008609" cy="646331"/>
              </a:xfrm>
              <a:prstGeom prst="rect">
                <a:avLst/>
              </a:prstGeom>
              <a:blipFill rotWithShape="0">
                <a:blip r:embed="rId5"/>
                <a:stretch>
                  <a:fillRect l="-18788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4917172" y="1819907"/>
                <a:ext cx="907621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600" b="1" spc="-300" dirty="0" smtClean="0">
                    <a:solidFill>
                      <a:srgbClr val="00AEE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14:m>
                  <m:oMath xmlns:m="http://schemas.openxmlformats.org/officeDocument/2006/math">
                    <m:r>
                      <a:rPr lang="en-US" sz="3600" b="1" i="0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:</m:t>
                    </m:r>
                    <m:r>
                      <a:rPr lang="en-US" sz="3600" b="1" i="1" spc="-300" dirty="0" smtClean="0">
                        <a:solidFill>
                          <a:srgbClr val="00AEEF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</m:oMath>
                </a14:m>
                <a:endParaRPr lang="ru-RU" sz="3600" b="1" spc="-300" dirty="0">
                  <a:solidFill>
                    <a:srgbClr val="00AEE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7172" y="1819907"/>
                <a:ext cx="907621" cy="646331"/>
              </a:xfrm>
              <a:prstGeom prst="rect">
                <a:avLst/>
              </a:prstGeom>
              <a:blipFill rotWithShape="0">
                <a:blip r:embed="rId6"/>
                <a:stretch>
                  <a:fillRect l="-20805" t="-16038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/>
          <p:cNvSpPr txBox="1"/>
          <p:nvPr/>
        </p:nvSpPr>
        <p:spPr>
          <a:xfrm>
            <a:off x="7096231" y="4233488"/>
            <a:ext cx="1137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4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257639" y="4302386"/>
            <a:ext cx="1137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542237" y="4302365"/>
            <a:ext cx="1137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345713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3" grpId="0"/>
      <p:bldP spid="38" grpId="0"/>
      <p:bldP spid="39" grpId="0"/>
      <p:bldP spid="40" grpId="0"/>
    </p:bldLst>
  </p:timing>
</p:sld>
</file>

<file path=ppt/theme/theme1.xml><?xml version="1.0" encoding="utf-8"?>
<a:theme xmlns:a="http://schemas.openxmlformats.org/drawingml/2006/main" name="Team Building Class for Elementary by Slidesgo">
  <a:themeElements>
    <a:clrScheme name="Simple Light">
      <a:dk1>
        <a:srgbClr val="000000"/>
      </a:dk1>
      <a:lt1>
        <a:srgbClr val="FFFFFF"/>
      </a:lt1>
      <a:dk2>
        <a:srgbClr val="FF6EA7"/>
      </a:dk2>
      <a:lt2>
        <a:srgbClr val="CCB1FE"/>
      </a:lt2>
      <a:accent1>
        <a:srgbClr val="B2F7EF"/>
      </a:accent1>
      <a:accent2>
        <a:srgbClr val="FFE652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303</Words>
  <Application>Microsoft Office PowerPoint</Application>
  <PresentationFormat>Экран (16:9)</PresentationFormat>
  <Paragraphs>117</Paragraphs>
  <Slides>15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Calibri</vt:lpstr>
      <vt:lpstr>Gloria Hallelujah</vt:lpstr>
      <vt:lpstr>Fira Sans Extra Condensed</vt:lpstr>
      <vt:lpstr>Raleway SemiBold</vt:lpstr>
      <vt:lpstr>Times New Roman</vt:lpstr>
      <vt:lpstr>Arial</vt:lpstr>
      <vt:lpstr>Raleway</vt:lpstr>
      <vt:lpstr>Cambria Math</vt:lpstr>
      <vt:lpstr>Team Building Class for Elementary by Slidesgo</vt:lpstr>
      <vt:lpstr>Matematika  2-sinf</vt:lpstr>
      <vt:lpstr>Презентация PowerPoint</vt:lpstr>
      <vt:lpstr>Презентация PowerPoint</vt:lpstr>
      <vt:lpstr>1-topshiriq. Chizma asosida hisoblaymiz</vt:lpstr>
      <vt:lpstr>2-topshiriq. Natijalarni taqqoslaymiz.</vt:lpstr>
      <vt:lpstr>3-topshiriq. To`g`ri javoblarni topamiz va yozamiz.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rahmat!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Matematika  2-sinf</dc:title>
  <dc:creator>Admin</dc:creator>
  <cp:lastModifiedBy>Use</cp:lastModifiedBy>
  <cp:revision>40</cp:revision>
  <dcterms:modified xsi:type="dcterms:W3CDTF">2021-11-13T08:56:50Z</dcterms:modified>
</cp:coreProperties>
</file>