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60" r:id="rId3"/>
    <p:sldId id="332" r:id="rId4"/>
    <p:sldId id="334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31" r:id="rId14"/>
    <p:sldId id="330" r:id="rId15"/>
    <p:sldId id="258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oria Hallelujah" panose="020B0604020202020204" charset="0"/>
      <p:regular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Raleway SemiBold" panose="020B0604020202020204" charset="-52"/>
      <p:regular r:id="rId27"/>
      <p:bold r:id="rId28"/>
      <p:italic r:id="rId29"/>
      <p:boldItalic r:id="rId30"/>
    </p:embeddedFont>
    <p:embeddedFont>
      <p:font typeface="Raleway" panose="020B0604020202020204" charset="-52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E5A6BF"/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62AF5-AF6F-4B38-81E5-751DDED5E0A0}">
  <a:tblStyle styleId="{F7462AF5-AF6F-4B38-81E5-751DDED5E0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>
        <p:scale>
          <a:sx n="100" d="100"/>
          <a:sy n="100" d="100"/>
        </p:scale>
        <p:origin x="3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3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1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9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2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3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52502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atematika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2-sinf</a:t>
            </a:r>
            <a:endParaRPr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865450" y="2483956"/>
            <a:ext cx="952362" cy="848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865450" y="3326574"/>
            <a:ext cx="952362" cy="848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846721" y="3435727"/>
            <a:ext cx="952362" cy="848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931264" y="2589217"/>
            <a:ext cx="952362" cy="848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931264" y="3431835"/>
            <a:ext cx="952362" cy="8480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846721" y="2583772"/>
            <a:ext cx="952362" cy="848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3241801"/>
            <a:ext cx="830743" cy="7397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2471491"/>
            <a:ext cx="830743" cy="739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3256959"/>
            <a:ext cx="830743" cy="7397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2446996"/>
            <a:ext cx="830743" cy="7397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94095" y="3241801"/>
            <a:ext cx="830743" cy="7397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84570" y="2446996"/>
            <a:ext cx="830743" cy="7397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006564" y="3937416"/>
            <a:ext cx="830743" cy="7397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879744" y="3937416"/>
            <a:ext cx="830743" cy="739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7045" y="2669514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:</a:t>
            </a:r>
            <a:endParaRPr lang="ru-RU" sz="6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981385" y="2816878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84570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371025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788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805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849418" y="4403121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98474" y="4403121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2462" y="4526786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729749" y="3492660"/>
            <a:ext cx="952362" cy="848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14292" y="2646150"/>
            <a:ext cx="952362" cy="848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14292" y="3488768"/>
            <a:ext cx="952362" cy="8480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729749" y="2640705"/>
            <a:ext cx="952362" cy="848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860798" y="2640705"/>
            <a:ext cx="952362" cy="848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860798" y="3483323"/>
            <a:ext cx="952362" cy="848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067291" y="3099604"/>
            <a:ext cx="885516" cy="7885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151834" y="2272144"/>
            <a:ext cx="885516" cy="7885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151834" y="3114762"/>
            <a:ext cx="885516" cy="7885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067291" y="2247649"/>
            <a:ext cx="885516" cy="7885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019653" y="3099604"/>
            <a:ext cx="885516" cy="7885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019653" y="2247649"/>
            <a:ext cx="885516" cy="7885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565447" y="3861894"/>
            <a:ext cx="885516" cy="7885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467202" y="3861894"/>
            <a:ext cx="885516" cy="7885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40580" y="2860098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X</a:t>
            </a:r>
            <a:endParaRPr lang="ru-RU" sz="6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82855" y="2872221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84570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371025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788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805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47156" y="4218747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58403" y="4296489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79469" y="4498698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6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5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303771" y="2579110"/>
            <a:ext cx="952362" cy="8480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303771" y="3421728"/>
            <a:ext cx="952362" cy="848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554508" y="3361563"/>
            <a:ext cx="952362" cy="848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639051" y="2515053"/>
            <a:ext cx="952362" cy="8480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639051" y="3357671"/>
            <a:ext cx="952362" cy="848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554508" y="2509608"/>
            <a:ext cx="952362" cy="848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3241801"/>
            <a:ext cx="830743" cy="7397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2471491"/>
            <a:ext cx="830743" cy="739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3256959"/>
            <a:ext cx="830743" cy="7397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2446996"/>
            <a:ext cx="830743" cy="7397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94095" y="3241801"/>
            <a:ext cx="830743" cy="739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84570" y="2446996"/>
            <a:ext cx="830743" cy="7397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006564" y="3937416"/>
            <a:ext cx="830743" cy="7397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879744" y="3937416"/>
            <a:ext cx="830743" cy="73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31622" y="2657257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:</a:t>
            </a:r>
            <a:endParaRPr lang="ru-RU" sz="6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97046" y="2777052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384570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371025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788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805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849418" y="4403121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2274" y="4403121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82462" y="4526786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150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18" b="76765" l="68617" r="90246"/>
                    </a14:imgEffect>
                  </a14:imgLayer>
                </a14:imgProps>
              </a:ext>
            </a:extLst>
          </a:blip>
          <a:srcRect l="65946" t="62729" r="7026" b="23292"/>
          <a:stretch/>
        </p:blipFill>
        <p:spPr>
          <a:xfrm>
            <a:off x="5200250" y="2166115"/>
            <a:ext cx="1222962" cy="875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449" b="17775"/>
          <a:stretch/>
        </p:blipFill>
        <p:spPr>
          <a:xfrm rot="1867353">
            <a:off x="3214855" y="2220957"/>
            <a:ext cx="1666894" cy="1407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449" b="17775"/>
          <a:stretch/>
        </p:blipFill>
        <p:spPr>
          <a:xfrm rot="2327892">
            <a:off x="3435228" y="2586490"/>
            <a:ext cx="1666894" cy="1407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449" b="17775"/>
          <a:stretch/>
        </p:blipFill>
        <p:spPr>
          <a:xfrm rot="2327892">
            <a:off x="2825684" y="2334969"/>
            <a:ext cx="1666894" cy="1407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449" b="17775"/>
          <a:stretch/>
        </p:blipFill>
        <p:spPr>
          <a:xfrm rot="2327892">
            <a:off x="7748392" y="2219507"/>
            <a:ext cx="1666894" cy="1407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18" b="76765" l="68617" r="90246"/>
                    </a14:imgEffect>
                  </a14:imgLayer>
                </a14:imgProps>
              </a:ext>
            </a:extLst>
          </a:blip>
          <a:srcRect l="65946" t="62729" r="7026" b="23292"/>
          <a:stretch/>
        </p:blipFill>
        <p:spPr>
          <a:xfrm>
            <a:off x="5241346" y="2840842"/>
            <a:ext cx="1222962" cy="875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18" b="76765" l="68617" r="90246"/>
                    </a14:imgEffect>
                  </a14:imgLayer>
                </a14:imgProps>
              </a:ext>
            </a:extLst>
          </a:blip>
          <a:srcRect l="65946" t="62729" r="7026" b="23292"/>
          <a:stretch/>
        </p:blipFill>
        <p:spPr>
          <a:xfrm>
            <a:off x="6050233" y="2070035"/>
            <a:ext cx="1222962" cy="875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18" b="76765" l="68617" r="90246"/>
                    </a14:imgEffect>
                  </a14:imgLayer>
                </a14:imgProps>
              </a:ext>
            </a:extLst>
          </a:blip>
          <a:srcRect l="65946" t="62729" r="7026" b="23292"/>
          <a:stretch/>
        </p:blipFill>
        <p:spPr>
          <a:xfrm>
            <a:off x="6050233" y="2736642"/>
            <a:ext cx="1222962" cy="875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43046" b="17776"/>
          <a:stretch/>
        </p:blipFill>
        <p:spPr>
          <a:xfrm rot="3374851">
            <a:off x="7342613" y="2941967"/>
            <a:ext cx="1666894" cy="7374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26" b="74747" l="14173" r="904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7449" b="17775"/>
          <a:stretch/>
        </p:blipFill>
        <p:spPr>
          <a:xfrm rot="12645410">
            <a:off x="2409650" y="2498855"/>
            <a:ext cx="1666894" cy="1407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1680" y="2323785"/>
            <a:ext cx="701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0584" y="2486027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9660" y="3528142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534" y="3586190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3652" y="3525780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9A72D5-28AF-4E09-96E6-093EC0CE27B2}"/>
              </a:ext>
            </a:extLst>
          </p:cNvPr>
          <p:cNvSpPr txBox="1"/>
          <p:nvPr/>
        </p:nvSpPr>
        <p:spPr>
          <a:xfrm>
            <a:off x="2618014" y="4322323"/>
            <a:ext cx="724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guruh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tadan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boshoq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to`plagan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12680" y="1277913"/>
            <a:ext cx="15437" cy="36264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2000" y="1750723"/>
            <a:ext cx="314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YECHISH: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-66777" y="2023656"/>
            <a:ext cx="2654112" cy="3000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01" y="2382346"/>
            <a:ext cx="449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To`plashdi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- 28ta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01" y="2817583"/>
            <a:ext cx="449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Guruhlar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- 4ta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172" y="3304190"/>
            <a:ext cx="449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Bitta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guruh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to`plagan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27" name="Google Shape;915;p36"/>
          <p:cNvGrpSpPr/>
          <p:nvPr/>
        </p:nvGrpSpPr>
        <p:grpSpPr>
          <a:xfrm>
            <a:off x="284843" y="4120"/>
            <a:ext cx="8672286" cy="1976688"/>
            <a:chOff x="7728915" y="2370420"/>
            <a:chExt cx="1034472" cy="222546"/>
          </a:xfrm>
        </p:grpSpPr>
        <p:sp>
          <p:nvSpPr>
            <p:cNvPr id="28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923;p36"/>
          <p:cNvSpPr txBox="1">
            <a:spLocks/>
          </p:cNvSpPr>
          <p:nvPr/>
        </p:nvSpPr>
        <p:spPr>
          <a:xfrm>
            <a:off x="1665861" y="-12603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Chumolilar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guruhi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28 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bug‘doy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boshog‘ini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miqdorda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to‘plashdi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  ta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bo‘lib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ishlagan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bo‘lsa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nechtadan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boshoq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to‘plagan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3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6" name="Google Shape;915;p36"/>
          <p:cNvGrpSpPr/>
          <p:nvPr/>
        </p:nvGrpSpPr>
        <p:grpSpPr>
          <a:xfrm>
            <a:off x="306212" y="-28105"/>
            <a:ext cx="8723488" cy="1811539"/>
            <a:chOff x="7728915" y="2370420"/>
            <a:chExt cx="1034472" cy="222546"/>
          </a:xfrm>
        </p:grpSpPr>
        <p:sp>
          <p:nvSpPr>
            <p:cNvPr id="7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8;p36"/>
            <p:cNvSpPr/>
            <p:nvPr/>
          </p:nvSpPr>
          <p:spPr>
            <a:xfrm>
              <a:off x="7868980" y="2374231"/>
              <a:ext cx="775276" cy="173583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23;p36"/>
          <p:cNvSpPr txBox="1">
            <a:spLocks/>
          </p:cNvSpPr>
          <p:nvPr/>
        </p:nvSpPr>
        <p:spPr>
          <a:xfrm>
            <a:off x="1622587" y="11045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.(98-bet) 6-topshiriq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4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bo‘linadigan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sonlarni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ajratib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yozamiz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85216" b="9841"/>
          <a:stretch/>
        </p:blipFill>
        <p:spPr>
          <a:xfrm>
            <a:off x="-2914650" y="10172699"/>
            <a:ext cx="14973300" cy="1066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2723" r="87686"/>
          <a:stretch/>
        </p:blipFill>
        <p:spPr>
          <a:xfrm>
            <a:off x="4217369" y="1917271"/>
            <a:ext cx="849973" cy="9007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12141" t="3743" r="78268" b="-3743"/>
          <a:stretch/>
        </p:blipFill>
        <p:spPr>
          <a:xfrm>
            <a:off x="3693701" y="2636749"/>
            <a:ext cx="849973" cy="9007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21844" t="6551" r="68565" b="-6551"/>
          <a:stretch/>
        </p:blipFill>
        <p:spPr>
          <a:xfrm>
            <a:off x="4656460" y="2645011"/>
            <a:ext cx="849973" cy="9007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31832" t="5615" r="58577" b="-5615"/>
          <a:stretch/>
        </p:blipFill>
        <p:spPr>
          <a:xfrm>
            <a:off x="3225689" y="3378740"/>
            <a:ext cx="849973" cy="9007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41155" t="4679" r="49254" b="-4679"/>
          <a:stretch/>
        </p:blipFill>
        <p:spPr>
          <a:xfrm>
            <a:off x="4145623" y="3350832"/>
            <a:ext cx="849973" cy="9007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60561" t="3744" r="29848" b="-3744"/>
          <a:stretch/>
        </p:blipFill>
        <p:spPr>
          <a:xfrm>
            <a:off x="2773767" y="4073564"/>
            <a:ext cx="849973" cy="9007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70168" t="5615" r="20241" b="-5615"/>
          <a:stretch/>
        </p:blipFill>
        <p:spPr>
          <a:xfrm>
            <a:off x="3677611" y="4073565"/>
            <a:ext cx="849973" cy="9007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79776" t="936" r="10633" b="-936"/>
          <a:stretch/>
        </p:blipFill>
        <p:spPr>
          <a:xfrm>
            <a:off x="4581455" y="4048197"/>
            <a:ext cx="849973" cy="9007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89384" t="-4679" r="1025" b="4679"/>
          <a:stretch/>
        </p:blipFill>
        <p:spPr>
          <a:xfrm>
            <a:off x="5479639" y="3969598"/>
            <a:ext cx="849973" cy="9007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798" r="99453"/>
                    </a14:imgEffect>
                  </a14:imgLayer>
                </a14:imgProps>
              </a:ext>
            </a:extLst>
          </a:blip>
          <a:srcRect l="51048" r="39361"/>
          <a:stretch/>
        </p:blipFill>
        <p:spPr>
          <a:xfrm>
            <a:off x="5065557" y="3283646"/>
            <a:ext cx="849973" cy="900786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657475" y="1917271"/>
            <a:ext cx="0" cy="3226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534150" y="1917271"/>
            <a:ext cx="0" cy="3226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4" b="99545" l="0" r="100000">
                        <a14:foregroundMark x1="40175" y1="90000" x2="40175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87" y="3373426"/>
            <a:ext cx="1886335" cy="18121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2963" l="0" r="99485">
                        <a14:foregroundMark x1="37371" y1="14259" x2="37371" y2="14259"/>
                        <a14:foregroundMark x1="53351" y1="12778" x2="53351" y2="12778"/>
                        <a14:foregroundMark x1="53866" y1="12778" x2="53866" y2="12778"/>
                        <a14:foregroundMark x1="56959" y1="9444" x2="56959" y2="9444"/>
                        <a14:foregroundMark x1="50773" y1="10370" x2="51546" y2="9259"/>
                        <a14:foregroundMark x1="38660" y1="12222" x2="38144" y2="9815"/>
                        <a14:foregroundMark x1="37887" y1="1852" x2="37887" y2="1852"/>
                        <a14:foregroundMark x1="58505" y1="2222" x2="58505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23" y="3568876"/>
            <a:ext cx="1227561" cy="1708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0069" y="1732856"/>
            <a:ext cx="220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bo`linadigan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sonlar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0407" y="1778919"/>
            <a:ext cx="2205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bo`linadigan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sonlar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1996 -0.16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87654E-7 L -0.22951 -0.30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524 L 0.1 0.03858 C 0.121 0.04846 0.15243 0.05402 0.18524 0.05402 C 0.22257 0.05402 0.25243 0.04846 0.27343 0.03858 L 0.37361 -0.00524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602509" y="1181677"/>
            <a:ext cx="5938982" cy="278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396430" y="1665750"/>
            <a:ext cx="6325737" cy="1538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b="1" dirty="0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Mavzu: </a:t>
            </a:r>
          </a:p>
          <a:p>
            <a:pPr lvl="0"/>
            <a:r>
              <a:rPr lang="en-US" sz="4800" b="1" dirty="0" err="1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Sonni</a:t>
            </a:r>
            <a:r>
              <a:rPr lang="en-US" sz="4800" b="1" dirty="0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800" b="1" dirty="0" err="1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4800" b="1" dirty="0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bo`lish</a:t>
            </a:r>
            <a:endParaRPr lang="en-US" sz="4800" b="1" dirty="0">
              <a:ln w="9525">
                <a:solidFill>
                  <a:schemeClr val="bg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235;p34"/>
          <p:cNvGrpSpPr/>
          <p:nvPr/>
        </p:nvGrpSpPr>
        <p:grpSpPr>
          <a:xfrm rot="5643631">
            <a:off x="7146921" y="738170"/>
            <a:ext cx="1569230" cy="889572"/>
            <a:chOff x="5037925" y="4827550"/>
            <a:chExt cx="861375" cy="488300"/>
          </a:xfrm>
        </p:grpSpPr>
        <p:sp>
          <p:nvSpPr>
            <p:cNvPr id="33" name="Google Shape;236;p34"/>
            <p:cNvSpPr/>
            <p:nvPr/>
          </p:nvSpPr>
          <p:spPr>
            <a:xfrm>
              <a:off x="5037925" y="4856275"/>
              <a:ext cx="740125" cy="459250"/>
            </a:xfrm>
            <a:custGeom>
              <a:avLst/>
              <a:gdLst/>
              <a:ahLst/>
              <a:cxnLst/>
              <a:rect l="l" t="t" r="r" b="b"/>
              <a:pathLst>
                <a:path w="29605" h="18370" extrusionOk="0">
                  <a:moveTo>
                    <a:pt x="26915" y="1"/>
                  </a:moveTo>
                  <a:lnTo>
                    <a:pt x="1287" y="14435"/>
                  </a:lnTo>
                  <a:cubicBezTo>
                    <a:pt x="414" y="14918"/>
                    <a:pt x="0" y="15952"/>
                    <a:pt x="322" y="16917"/>
                  </a:cubicBezTo>
                  <a:cubicBezTo>
                    <a:pt x="608" y="17810"/>
                    <a:pt x="1450" y="18370"/>
                    <a:pt x="2332" y="18370"/>
                  </a:cubicBezTo>
                  <a:cubicBezTo>
                    <a:pt x="2653" y="18370"/>
                    <a:pt x="2980" y="18295"/>
                    <a:pt x="3287" y="18136"/>
                  </a:cubicBezTo>
                  <a:lnTo>
                    <a:pt x="29604" y="4529"/>
                  </a:lnTo>
                  <a:lnTo>
                    <a:pt x="26823" y="4483"/>
                  </a:lnTo>
                  <a:lnTo>
                    <a:pt x="28110" y="2276"/>
                  </a:lnTo>
                  <a:lnTo>
                    <a:pt x="25766" y="2345"/>
                  </a:lnTo>
                  <a:lnTo>
                    <a:pt x="26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7;p34"/>
            <p:cNvSpPr/>
            <p:nvPr/>
          </p:nvSpPr>
          <p:spPr>
            <a:xfrm>
              <a:off x="5097100" y="4856275"/>
              <a:ext cx="613150" cy="374100"/>
            </a:xfrm>
            <a:custGeom>
              <a:avLst/>
              <a:gdLst/>
              <a:ahLst/>
              <a:cxnLst/>
              <a:rect l="l" t="t" r="r" b="b"/>
              <a:pathLst>
                <a:path w="24526" h="14964" extrusionOk="0">
                  <a:moveTo>
                    <a:pt x="24525" y="1"/>
                  </a:moveTo>
                  <a:lnTo>
                    <a:pt x="1" y="13837"/>
                  </a:lnTo>
                  <a:lnTo>
                    <a:pt x="208" y="14964"/>
                  </a:lnTo>
                  <a:lnTo>
                    <a:pt x="23399" y="2345"/>
                  </a:lnTo>
                  <a:lnTo>
                    <a:pt x="24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8;p34"/>
            <p:cNvSpPr/>
            <p:nvPr/>
          </p:nvSpPr>
          <p:spPr>
            <a:xfrm>
              <a:off x="5104000" y="4968325"/>
              <a:ext cx="674050" cy="321825"/>
            </a:xfrm>
            <a:custGeom>
              <a:avLst/>
              <a:gdLst/>
              <a:ahLst/>
              <a:cxnLst/>
              <a:rect l="l" t="t" r="r" b="b"/>
              <a:pathLst>
                <a:path w="26962" h="12873" extrusionOk="0">
                  <a:moveTo>
                    <a:pt x="24180" y="1"/>
                  </a:moveTo>
                  <a:lnTo>
                    <a:pt x="1" y="12343"/>
                  </a:lnTo>
                  <a:lnTo>
                    <a:pt x="2184" y="12872"/>
                  </a:lnTo>
                  <a:lnTo>
                    <a:pt x="26961" y="47"/>
                  </a:lnTo>
                  <a:lnTo>
                    <a:pt x="241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9;p34"/>
            <p:cNvSpPr/>
            <p:nvPr/>
          </p:nvSpPr>
          <p:spPr>
            <a:xfrm>
              <a:off x="5038500" y="5120025"/>
              <a:ext cx="266650" cy="195500"/>
            </a:xfrm>
            <a:custGeom>
              <a:avLst/>
              <a:gdLst/>
              <a:ahLst/>
              <a:cxnLst/>
              <a:rect l="l" t="t" r="r" b="b"/>
              <a:pathLst>
                <a:path w="10666" h="7820" extrusionOk="0">
                  <a:moveTo>
                    <a:pt x="8183" y="1"/>
                  </a:moveTo>
                  <a:lnTo>
                    <a:pt x="1287" y="3885"/>
                  </a:lnTo>
                  <a:cubicBezTo>
                    <a:pt x="414" y="4368"/>
                    <a:pt x="0" y="5402"/>
                    <a:pt x="299" y="6367"/>
                  </a:cubicBezTo>
                  <a:cubicBezTo>
                    <a:pt x="602" y="7260"/>
                    <a:pt x="1436" y="7820"/>
                    <a:pt x="2313" y="7820"/>
                  </a:cubicBezTo>
                  <a:cubicBezTo>
                    <a:pt x="2632" y="7820"/>
                    <a:pt x="2957" y="7745"/>
                    <a:pt x="3264" y="7586"/>
                  </a:cubicBezTo>
                  <a:lnTo>
                    <a:pt x="10665" y="3770"/>
                  </a:lnTo>
                  <a:cubicBezTo>
                    <a:pt x="9746" y="3471"/>
                    <a:pt x="8987" y="2828"/>
                    <a:pt x="8551" y="1977"/>
                  </a:cubicBezTo>
                  <a:cubicBezTo>
                    <a:pt x="8252" y="1357"/>
                    <a:pt x="8114" y="667"/>
                    <a:pt x="8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0;p34"/>
            <p:cNvSpPr/>
            <p:nvPr/>
          </p:nvSpPr>
          <p:spPr>
            <a:xfrm>
              <a:off x="5037925" y="5187250"/>
              <a:ext cx="144825" cy="128275"/>
            </a:xfrm>
            <a:custGeom>
              <a:avLst/>
              <a:gdLst/>
              <a:ahLst/>
              <a:cxnLst/>
              <a:rect l="l" t="t" r="r" b="b"/>
              <a:pathLst>
                <a:path w="5793" h="5131" extrusionOk="0">
                  <a:moveTo>
                    <a:pt x="3425" y="1"/>
                  </a:moveTo>
                  <a:lnTo>
                    <a:pt x="1287" y="1196"/>
                  </a:lnTo>
                  <a:cubicBezTo>
                    <a:pt x="414" y="1679"/>
                    <a:pt x="0" y="2713"/>
                    <a:pt x="322" y="3678"/>
                  </a:cubicBezTo>
                  <a:cubicBezTo>
                    <a:pt x="608" y="4571"/>
                    <a:pt x="1438" y="5131"/>
                    <a:pt x="2322" y="5131"/>
                  </a:cubicBezTo>
                  <a:cubicBezTo>
                    <a:pt x="2644" y="5131"/>
                    <a:pt x="2974" y="5056"/>
                    <a:pt x="3287" y="4897"/>
                  </a:cubicBezTo>
                  <a:lnTo>
                    <a:pt x="5792" y="3586"/>
                  </a:lnTo>
                  <a:cubicBezTo>
                    <a:pt x="4896" y="3448"/>
                    <a:pt x="4092" y="2897"/>
                    <a:pt x="3678" y="2092"/>
                  </a:cubicBezTo>
                  <a:cubicBezTo>
                    <a:pt x="3333" y="1449"/>
                    <a:pt x="3241" y="690"/>
                    <a:pt x="3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;p34"/>
            <p:cNvSpPr/>
            <p:nvPr/>
          </p:nvSpPr>
          <p:spPr>
            <a:xfrm>
              <a:off x="5680900" y="4837900"/>
              <a:ext cx="174150" cy="131600"/>
            </a:xfrm>
            <a:custGeom>
              <a:avLst/>
              <a:gdLst/>
              <a:ahLst/>
              <a:cxnLst/>
              <a:rect l="l" t="t" r="r" b="b"/>
              <a:pathLst>
                <a:path w="6966" h="5264" extrusionOk="0">
                  <a:moveTo>
                    <a:pt x="6046" y="0"/>
                  </a:moveTo>
                  <a:lnTo>
                    <a:pt x="1150" y="736"/>
                  </a:lnTo>
                  <a:lnTo>
                    <a:pt x="1" y="3080"/>
                  </a:lnTo>
                  <a:lnTo>
                    <a:pt x="2368" y="3011"/>
                  </a:lnTo>
                  <a:lnTo>
                    <a:pt x="1081" y="5218"/>
                  </a:lnTo>
                  <a:lnTo>
                    <a:pt x="3862" y="5264"/>
                  </a:lnTo>
                  <a:lnTo>
                    <a:pt x="6965" y="1655"/>
                  </a:lnTo>
                  <a:cubicBezTo>
                    <a:pt x="6276" y="1012"/>
                    <a:pt x="6069" y="414"/>
                    <a:pt x="6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2;p34"/>
            <p:cNvSpPr/>
            <p:nvPr/>
          </p:nvSpPr>
          <p:spPr>
            <a:xfrm>
              <a:off x="5037925" y="5200475"/>
              <a:ext cx="115525" cy="115375"/>
            </a:xfrm>
            <a:custGeom>
              <a:avLst/>
              <a:gdLst/>
              <a:ahLst/>
              <a:cxnLst/>
              <a:rect l="l" t="t" r="r" b="b"/>
              <a:pathLst>
                <a:path w="4621" h="4615" extrusionOk="0">
                  <a:moveTo>
                    <a:pt x="2483" y="0"/>
                  </a:moveTo>
                  <a:lnTo>
                    <a:pt x="1287" y="690"/>
                  </a:lnTo>
                  <a:cubicBezTo>
                    <a:pt x="414" y="1173"/>
                    <a:pt x="0" y="2207"/>
                    <a:pt x="322" y="3149"/>
                  </a:cubicBezTo>
                  <a:cubicBezTo>
                    <a:pt x="609" y="4062"/>
                    <a:pt x="1456" y="4614"/>
                    <a:pt x="2341" y="4614"/>
                  </a:cubicBezTo>
                  <a:cubicBezTo>
                    <a:pt x="2659" y="4614"/>
                    <a:pt x="2983" y="4543"/>
                    <a:pt x="3287" y="4390"/>
                  </a:cubicBezTo>
                  <a:lnTo>
                    <a:pt x="4620" y="3678"/>
                  </a:lnTo>
                  <a:cubicBezTo>
                    <a:pt x="3862" y="3356"/>
                    <a:pt x="3241" y="2759"/>
                    <a:pt x="2873" y="2023"/>
                  </a:cubicBezTo>
                  <a:cubicBezTo>
                    <a:pt x="2552" y="1403"/>
                    <a:pt x="2414" y="690"/>
                    <a:pt x="2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3;p34"/>
            <p:cNvSpPr/>
            <p:nvPr/>
          </p:nvSpPr>
          <p:spPr>
            <a:xfrm>
              <a:off x="5832025" y="4827550"/>
              <a:ext cx="67275" cy="51750"/>
            </a:xfrm>
            <a:custGeom>
              <a:avLst/>
              <a:gdLst/>
              <a:ahLst/>
              <a:cxnLst/>
              <a:rect l="l" t="t" r="r" b="b"/>
              <a:pathLst>
                <a:path w="2691" h="2070" extrusionOk="0">
                  <a:moveTo>
                    <a:pt x="2690" y="0"/>
                  </a:moveTo>
                  <a:lnTo>
                    <a:pt x="1" y="414"/>
                  </a:lnTo>
                  <a:cubicBezTo>
                    <a:pt x="47" y="828"/>
                    <a:pt x="231" y="1426"/>
                    <a:pt x="943" y="2069"/>
                  </a:cubicBezTo>
                  <a:lnTo>
                    <a:pt x="2690" y="0"/>
                  </a:ln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D856E7C-8A52-436B-9BE7-F7B3487D9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96" r="1207" b="26755"/>
          <a:stretch/>
        </p:blipFill>
        <p:spPr>
          <a:xfrm>
            <a:off x="83397" y="2496395"/>
            <a:ext cx="9033675" cy="1082651"/>
          </a:xfrm>
          <a:prstGeom prst="rect">
            <a:avLst/>
          </a:prstGeom>
        </p:spPr>
      </p:pic>
      <p:grpSp>
        <p:nvGrpSpPr>
          <p:cNvPr id="42" name="Google Shape;915;p36"/>
          <p:cNvGrpSpPr/>
          <p:nvPr/>
        </p:nvGrpSpPr>
        <p:grpSpPr>
          <a:xfrm>
            <a:off x="284843" y="151169"/>
            <a:ext cx="8672286" cy="1607433"/>
            <a:chOff x="7728915" y="2370420"/>
            <a:chExt cx="1034472" cy="222546"/>
          </a:xfrm>
        </p:grpSpPr>
        <p:sp>
          <p:nvSpPr>
            <p:cNvPr id="43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22;p34"/>
          <p:cNvSpPr txBox="1">
            <a:spLocks/>
          </p:cNvSpPr>
          <p:nvPr/>
        </p:nvSpPr>
        <p:spPr>
          <a:xfrm>
            <a:off x="1162062" y="285869"/>
            <a:ext cx="70043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.(97- bet) 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3251" y="2599362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3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6208" y="3050753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10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7562" y="2589088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3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17920" y="3047994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2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56921" y="2576055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3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48004" y="3058269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8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91919" y="2585658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6</a:t>
            </a:r>
            <a:endParaRPr lang="ru-RU" sz="2300" dirty="0">
              <a:solidFill>
                <a:srgbClr val="0033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6084" y="3023039"/>
            <a:ext cx="61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33CC"/>
                </a:solidFill>
              </a:rPr>
              <a:t>2</a:t>
            </a:r>
            <a:endParaRPr lang="ru-RU" sz="23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284843" y="151169"/>
            <a:ext cx="8672286" cy="1206539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665861" y="343175"/>
            <a:ext cx="63209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Chizma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asosida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1354665" y="1605745"/>
            <a:ext cx="1284712" cy="282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9415" t="82545" r="49047" b="15074"/>
          <a:stretch/>
        </p:blipFill>
        <p:spPr>
          <a:xfrm>
            <a:off x="1123810" y="1918333"/>
            <a:ext cx="5632954" cy="4656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2600870" y="1637290"/>
            <a:ext cx="1284712" cy="2820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3827823" y="1630752"/>
            <a:ext cx="1284712" cy="2820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5074028" y="1618184"/>
            <a:ext cx="1284712" cy="282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01233" y="1196259"/>
                <a:ext cx="2778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en-US" sz="28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3=12</a:t>
                </a:r>
                <a:endParaRPr lang="ru-RU" sz="28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233" y="1196259"/>
                <a:ext cx="2778127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494905" y="2613486"/>
            <a:ext cx="277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12:4=3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3166" t="82640" r="11097" b="15125"/>
          <a:stretch/>
        </p:blipFill>
        <p:spPr>
          <a:xfrm>
            <a:off x="2930829" y="4005218"/>
            <a:ext cx="4226458" cy="381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3215875" y="3695252"/>
            <a:ext cx="1121292" cy="2820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4391863" y="3723208"/>
            <a:ext cx="1121292" cy="2820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11206" t="81097" r="79321" b="17461"/>
          <a:stretch/>
        </p:blipFill>
        <p:spPr>
          <a:xfrm>
            <a:off x="5544471" y="3722697"/>
            <a:ext cx="1121292" cy="28201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64519" y="4564030"/>
            <a:ext cx="277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9:3=3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750450" y="3220133"/>
                <a:ext cx="2778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en-US" sz="28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3=9</a:t>
                </a:r>
                <a:endParaRPr lang="ru-RU" sz="28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50" y="3220133"/>
                <a:ext cx="2778127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3750450" y="2482073"/>
            <a:ext cx="1284712" cy="2820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4996962" y="2496051"/>
            <a:ext cx="1284712" cy="2820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1284102" y="2430224"/>
            <a:ext cx="1284712" cy="28201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2530614" y="2444202"/>
            <a:ext cx="1284712" cy="28201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5448618" y="4425805"/>
            <a:ext cx="1195695" cy="28201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3106095" y="4393006"/>
            <a:ext cx="1195695" cy="2820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/>
          <a:srcRect l="10756" t="85149" r="79771" b="13409"/>
          <a:stretch/>
        </p:blipFill>
        <p:spPr>
          <a:xfrm>
            <a:off x="4285932" y="4397459"/>
            <a:ext cx="1195695" cy="2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5;p36"/>
          <p:cNvGrpSpPr/>
          <p:nvPr/>
        </p:nvGrpSpPr>
        <p:grpSpPr>
          <a:xfrm>
            <a:off x="272143" y="263081"/>
            <a:ext cx="8672286" cy="1206539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9" y="2072637"/>
            <a:ext cx="3171825" cy="1428750"/>
          </a:xfrm>
          <a:prstGeom prst="rect">
            <a:avLst/>
          </a:prstGeom>
        </p:spPr>
      </p:pic>
      <p:sp>
        <p:nvSpPr>
          <p:cNvPr id="13" name="Google Shape;923;p36"/>
          <p:cNvSpPr txBox="1">
            <a:spLocks noGrp="1"/>
          </p:cNvSpPr>
          <p:nvPr>
            <p:ph type="title"/>
          </p:nvPr>
        </p:nvSpPr>
        <p:spPr>
          <a:xfrm>
            <a:off x="1653161" y="455087"/>
            <a:ext cx="63209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Natijalarni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taqqoslaymiz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105267" y="2330881"/>
            <a:ext cx="418170" cy="4297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478710" y="2334780"/>
            <a:ext cx="418170" cy="429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126624" y="2751422"/>
            <a:ext cx="418170" cy="4297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504175" y="2740564"/>
            <a:ext cx="418170" cy="4297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847886" y="2338055"/>
            <a:ext cx="418170" cy="4297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2871451" y="2751422"/>
            <a:ext cx="418170" cy="4297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3236334" y="2770446"/>
            <a:ext cx="418170" cy="4297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17673" t="15054" r="76833" b="81027"/>
          <a:stretch/>
        </p:blipFill>
        <p:spPr>
          <a:xfrm>
            <a:off x="3212551" y="2324289"/>
            <a:ext cx="418170" cy="429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466" y="2068568"/>
            <a:ext cx="3133725" cy="14382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6946387" y="2338545"/>
            <a:ext cx="445752" cy="4105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7323486" y="2327938"/>
            <a:ext cx="445752" cy="4105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7721098" y="2347181"/>
            <a:ext cx="445752" cy="4105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6949804" y="2754438"/>
            <a:ext cx="445752" cy="4105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7343690" y="2764156"/>
            <a:ext cx="445752" cy="41056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7721098" y="2751328"/>
            <a:ext cx="445752" cy="41056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6571920" y="2345203"/>
            <a:ext cx="445752" cy="4105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/>
          <a:srcRect l="59533" t="14560" r="34669" b="81733"/>
          <a:stretch/>
        </p:blipFill>
        <p:spPr>
          <a:xfrm>
            <a:off x="6554632" y="2762360"/>
            <a:ext cx="445752" cy="4105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15422" t="23643" r="54466" b="74283"/>
          <a:stretch/>
        </p:blipFill>
        <p:spPr>
          <a:xfrm>
            <a:off x="684052" y="3725458"/>
            <a:ext cx="2819401" cy="2797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57233" t="23433" r="12655" b="74212"/>
          <a:stretch/>
        </p:blipFill>
        <p:spPr>
          <a:xfrm>
            <a:off x="5382695" y="3737920"/>
            <a:ext cx="2819401" cy="31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7560" y="4104404"/>
                <a:ext cx="27781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4=8</a:t>
                </a:r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0" y="4104404"/>
                <a:ext cx="2778127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6264" y="4038271"/>
                <a:ext cx="27781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</m:oMath>
                </a14:m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2=8</a:t>
                </a:r>
                <a:endParaRPr lang="ru-RU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264" y="4038271"/>
                <a:ext cx="2778127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766489" y="1630503"/>
            <a:ext cx="1398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14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923;p36"/>
          <p:cNvSpPr txBox="1">
            <a:spLocks noGrp="1"/>
          </p:cNvSpPr>
          <p:nvPr>
            <p:ph type="title"/>
          </p:nvPr>
        </p:nvSpPr>
        <p:spPr>
          <a:xfrm>
            <a:off x="1665861" y="343174"/>
            <a:ext cx="6320971" cy="578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To`g`ri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javoblarni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topamiz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yozamiz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3867" t="31024" r="57125" b="54854"/>
          <a:stretch/>
        </p:blipFill>
        <p:spPr>
          <a:xfrm>
            <a:off x="97442" y="1983432"/>
            <a:ext cx="3679094" cy="258182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23032" y="2062762"/>
            <a:ext cx="1857103" cy="242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59007" t="31230" r="11985" b="54648"/>
          <a:stretch/>
        </p:blipFill>
        <p:spPr>
          <a:xfrm>
            <a:off x="5347985" y="1957872"/>
            <a:ext cx="3715516" cy="26073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18" b="44440" l="43575" r="56043"/>
                    </a14:imgEffect>
                  </a14:imgLayer>
                </a14:imgProps>
              </a:ext>
            </a:extLst>
          </a:blip>
          <a:srcRect l="43762" t="31745" r="42551" b="54133"/>
          <a:stretch/>
        </p:blipFill>
        <p:spPr>
          <a:xfrm>
            <a:off x="3623686" y="1983432"/>
            <a:ext cx="1753079" cy="2607381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V="1">
            <a:off x="1055465" y="2351315"/>
            <a:ext cx="1792238" cy="478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013930" y="2351316"/>
            <a:ext cx="1833773" cy="1907901"/>
          </a:xfrm>
          <a:prstGeom prst="straightConnector1">
            <a:avLst/>
          </a:prstGeom>
          <a:ln>
            <a:solidFill>
              <a:srgbClr val="00AEE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13930" y="3274343"/>
            <a:ext cx="1824671" cy="4440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40" idx="3"/>
          </p:cNvCxnSpPr>
          <p:nvPr/>
        </p:nvCxnSpPr>
        <p:spPr>
          <a:xfrm flipV="1">
            <a:off x="1013930" y="3274342"/>
            <a:ext cx="1866205" cy="443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235335" y="2049982"/>
            <a:ext cx="1857103" cy="242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1033497" y="2828396"/>
            <a:ext cx="1823308" cy="139969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211265" y="2252599"/>
            <a:ext cx="1881175" cy="916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234965" y="2252599"/>
            <a:ext cx="1857473" cy="441784"/>
          </a:xfrm>
          <a:prstGeom prst="straightConnector1">
            <a:avLst/>
          </a:prstGeom>
          <a:ln>
            <a:solidFill>
              <a:srgbClr val="00AEE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6234965" y="2709712"/>
            <a:ext cx="1857473" cy="4747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218749" y="3680007"/>
            <a:ext cx="186620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252047" y="4158123"/>
            <a:ext cx="1823308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289" y="1727966"/>
            <a:ext cx="220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bo`ling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2957" y="1694528"/>
            <a:ext cx="220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bo`ling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729749" y="3492660"/>
            <a:ext cx="952362" cy="8480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14292" y="2646150"/>
            <a:ext cx="952362" cy="8480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14292" y="3488768"/>
            <a:ext cx="952362" cy="8480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729749" y="2640705"/>
            <a:ext cx="952362" cy="84806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398520" y="3487215"/>
            <a:ext cx="952362" cy="84806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483063" y="2640705"/>
            <a:ext cx="952362" cy="84806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483063" y="3483323"/>
            <a:ext cx="952362" cy="84806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398520" y="2635260"/>
            <a:ext cx="952362" cy="84806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067291" y="3099604"/>
            <a:ext cx="885516" cy="7885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151834" y="2272144"/>
            <a:ext cx="885516" cy="7885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151834" y="3114762"/>
            <a:ext cx="885516" cy="78853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067291" y="2247649"/>
            <a:ext cx="885516" cy="78853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019653" y="3099604"/>
            <a:ext cx="885516" cy="7885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019653" y="2247649"/>
            <a:ext cx="885516" cy="7885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565447" y="3861894"/>
            <a:ext cx="885516" cy="78853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467202" y="3861894"/>
            <a:ext cx="885516" cy="78853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769175" y="2860098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+</a:t>
            </a:r>
            <a:endParaRPr lang="ru-RU" sz="6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387787" y="2860098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117445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124449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5092031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31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5132926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926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134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247156" y="4218747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58544" y="4284976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79469" y="4498698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17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502453" y="3305083"/>
            <a:ext cx="952362" cy="8480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586996" y="2458573"/>
            <a:ext cx="952362" cy="848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586996" y="3301191"/>
            <a:ext cx="952362" cy="8480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502453" y="2453128"/>
            <a:ext cx="952362" cy="848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846721" y="3435727"/>
            <a:ext cx="952362" cy="848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931264" y="2589217"/>
            <a:ext cx="952362" cy="848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931264" y="3431835"/>
            <a:ext cx="952362" cy="8480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846721" y="2583772"/>
            <a:ext cx="952362" cy="848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3241801"/>
            <a:ext cx="830743" cy="7397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2471491"/>
            <a:ext cx="830743" cy="739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583426" y="3256959"/>
            <a:ext cx="830743" cy="7397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489358" y="2446996"/>
            <a:ext cx="830743" cy="7397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94095" y="3241801"/>
            <a:ext cx="830743" cy="7397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2384570" y="2446996"/>
            <a:ext cx="830743" cy="7397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006564" y="3937416"/>
            <a:ext cx="830743" cy="7397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879744" y="3937416"/>
            <a:ext cx="830743" cy="739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88759" y="2770359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-</a:t>
            </a:r>
            <a:endParaRPr lang="ru-RU" sz="6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35988" y="2808610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84570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371025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788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805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019860" y="4031170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6745" y="4233488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2462" y="4526786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284843" y="151169"/>
            <a:ext cx="8672286" cy="1532851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65861" y="343174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Rasmlardan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foydalanib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595555" y="2611705"/>
            <a:ext cx="952362" cy="8480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1595555" y="3454323"/>
            <a:ext cx="952362" cy="848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676159" y="3437558"/>
            <a:ext cx="952362" cy="8480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760702" y="2591048"/>
            <a:ext cx="952362" cy="8480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3760702" y="3433666"/>
            <a:ext cx="952362" cy="8480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4676159" y="2585603"/>
            <a:ext cx="952362" cy="848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324101" y="2984200"/>
            <a:ext cx="830743" cy="7397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418169" y="2213890"/>
            <a:ext cx="830743" cy="7397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418169" y="2999358"/>
            <a:ext cx="830743" cy="7397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324101" y="2189395"/>
            <a:ext cx="830743" cy="7397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228838" y="2984200"/>
            <a:ext cx="830743" cy="7397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8219313" y="2189395"/>
            <a:ext cx="830743" cy="7397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6841307" y="3679815"/>
            <a:ext cx="830743" cy="7397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16326" t="51619" r="75292" b="43204"/>
          <a:stretch/>
        </p:blipFill>
        <p:spPr>
          <a:xfrm>
            <a:off x="7714487" y="3679815"/>
            <a:ext cx="830743" cy="73976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36326" y="2854970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X</a:t>
            </a:r>
            <a:endParaRPr lang="ru-RU" sz="6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02515" y="2800084"/>
            <a:ext cx="701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ru-RU" sz="6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84570" y="1374671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789" y="1382052"/>
                <a:ext cx="1008609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072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371025" y="1863277"/>
            <a:ext cx="113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AE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600" b="1" i="1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3600" b="1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02" y="1826342"/>
                <a:ext cx="107593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949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⨯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7" y="1382052"/>
                <a:ext cx="100860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8788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b="1" spc="-300" dirty="0" smtClean="0">
                    <a:solidFill>
                      <a:srgbClr val="00AE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3600" b="1" i="0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3600" b="1" i="1" spc="-300" dirty="0" smtClean="0">
                        <a:solidFill>
                          <a:srgbClr val="00AEE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ru-RU" sz="3600" b="1" spc="-3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72" y="1819907"/>
                <a:ext cx="90762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0805" t="-16038" b="-3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096231" y="4233488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57639" y="4302386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2237" y="4302365"/>
            <a:ext cx="113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57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303</Words>
  <Application>Microsoft Office PowerPoint</Application>
  <PresentationFormat>Экран (16:9)</PresentationFormat>
  <Paragraphs>117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Gloria Hallelujah</vt:lpstr>
      <vt:lpstr>Fira Sans Extra Condensed</vt:lpstr>
      <vt:lpstr>Raleway SemiBold</vt:lpstr>
      <vt:lpstr>Times New Roman</vt:lpstr>
      <vt:lpstr>Arial</vt:lpstr>
      <vt:lpstr>Raleway</vt:lpstr>
      <vt:lpstr>Cambria Math</vt:lpstr>
      <vt:lpstr>Team Building Class for Elementary by Slidesgo</vt:lpstr>
      <vt:lpstr>Matematika  2-sinf</vt:lpstr>
      <vt:lpstr>Презентация PowerPoint</vt:lpstr>
      <vt:lpstr>Презентация PowerPoint</vt:lpstr>
      <vt:lpstr>1-topshiriq. Chizma asosida hisoblaymiz</vt:lpstr>
      <vt:lpstr>2-topshiriq. Natijalarni taqqoslaymiz.</vt:lpstr>
      <vt:lpstr>3-topshiriq. To`g`ri javoblarni topamiz va yozamiz.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2-sinf</dc:title>
  <dc:creator>Admin</dc:creator>
  <cp:lastModifiedBy>Use</cp:lastModifiedBy>
  <cp:revision>40</cp:revision>
  <dcterms:modified xsi:type="dcterms:W3CDTF">2021-11-13T08:56:50Z</dcterms:modified>
</cp:coreProperties>
</file>