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60" r:id="rId3"/>
    <p:sldId id="330" r:id="rId4"/>
    <p:sldId id="334" r:id="rId5"/>
    <p:sldId id="321" r:id="rId6"/>
    <p:sldId id="322" r:id="rId7"/>
    <p:sldId id="323" r:id="rId8"/>
    <p:sldId id="335" r:id="rId9"/>
    <p:sldId id="258" r:id="rId10"/>
  </p:sldIdLst>
  <p:sldSz cx="9144000" cy="5143500" type="screen16x9"/>
  <p:notesSz cx="6858000" cy="9144000"/>
  <p:embeddedFontLst>
    <p:embeddedFont>
      <p:font typeface="Gloria Hallelujah" panose="020B0604020202020204" charset="0"/>
      <p:regular r:id="rId12"/>
    </p:embeddedFont>
    <p:embeddedFont>
      <p:font typeface="Raleway SemiBold" panose="020B0604020202020204" charset="-52"/>
      <p:regular r:id="rId13"/>
      <p:bold r:id="rId14"/>
      <p:italic r:id="rId15"/>
      <p:boldItalic r:id="rId16"/>
    </p:embeddedFont>
    <p:embeddedFont>
      <p:font typeface="Raleway" panose="020B0604020202020204" charset="-52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ira Sans Extra Condense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AEEF"/>
    <a:srgbClr val="C1F1D0"/>
    <a:srgbClr val="E5A6BF"/>
    <a:srgbClr val="E3F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462AF5-AF6F-4B38-81E5-751DDED5E0A0}">
  <a:tblStyle styleId="{F7462AF5-AF6F-4B38-81E5-751DDED5E0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75181" autoAdjust="0"/>
  </p:normalViewPr>
  <p:slideViewPr>
    <p:cSldViewPr snapToGrid="0">
      <p:cViewPr>
        <p:scale>
          <a:sx n="100" d="100"/>
          <a:sy n="100" d="100"/>
        </p:scale>
        <p:origin x="10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135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1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99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02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11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83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662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1069650" y="152502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atematika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2-sinf</a:t>
            </a:r>
            <a:endParaRPr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9"/>
          <p:cNvSpPr txBox="1">
            <a:spLocks noGrp="1"/>
          </p:cNvSpPr>
          <p:nvPr>
            <p:ph type="subTitle" idx="1"/>
          </p:nvPr>
        </p:nvSpPr>
        <p:spPr>
          <a:xfrm flipH="1">
            <a:off x="1396430" y="1665750"/>
            <a:ext cx="6325737" cy="1538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Mavzu: </a:t>
            </a:r>
          </a:p>
          <a:p>
            <a:pPr lvl="0"/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Sonni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4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bo`lish</a:t>
            </a:r>
            <a:endParaRPr lang="en-US" sz="4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6" name="Google Shape;915;p36"/>
          <p:cNvGrpSpPr/>
          <p:nvPr/>
        </p:nvGrpSpPr>
        <p:grpSpPr>
          <a:xfrm>
            <a:off x="306212" y="-28105"/>
            <a:ext cx="8723488" cy="1811539"/>
            <a:chOff x="7728915" y="2370420"/>
            <a:chExt cx="1034472" cy="222546"/>
          </a:xfrm>
        </p:grpSpPr>
        <p:sp>
          <p:nvSpPr>
            <p:cNvPr id="7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8;p36"/>
            <p:cNvSpPr/>
            <p:nvPr/>
          </p:nvSpPr>
          <p:spPr>
            <a:xfrm>
              <a:off x="7868980" y="2374231"/>
              <a:ext cx="775276" cy="173583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23;p36"/>
          <p:cNvSpPr txBox="1">
            <a:spLocks/>
          </p:cNvSpPr>
          <p:nvPr/>
        </p:nvSpPr>
        <p:spPr>
          <a:xfrm>
            <a:off x="1622587" y="11045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.(98-bet) 6-topshiriq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4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bo‘linadigan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sonlarni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ajratib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yozamiz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t="85216" b="9841"/>
          <a:stretch/>
        </p:blipFill>
        <p:spPr>
          <a:xfrm>
            <a:off x="-2914650" y="10172699"/>
            <a:ext cx="14973300" cy="10668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2723" r="87686"/>
          <a:stretch/>
        </p:blipFill>
        <p:spPr>
          <a:xfrm>
            <a:off x="4217369" y="1917271"/>
            <a:ext cx="849973" cy="9007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12141" t="3743" r="78268" b="-3743"/>
          <a:stretch/>
        </p:blipFill>
        <p:spPr>
          <a:xfrm>
            <a:off x="3693701" y="2636749"/>
            <a:ext cx="849973" cy="9007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21844" t="6551" r="68565" b="-6551"/>
          <a:stretch/>
        </p:blipFill>
        <p:spPr>
          <a:xfrm>
            <a:off x="4656460" y="2645011"/>
            <a:ext cx="849973" cy="9007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31832" t="5615" r="58577" b="-5615"/>
          <a:stretch/>
        </p:blipFill>
        <p:spPr>
          <a:xfrm>
            <a:off x="3225689" y="3378740"/>
            <a:ext cx="849973" cy="9007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41155" t="4679" r="49254" b="-4679"/>
          <a:stretch/>
        </p:blipFill>
        <p:spPr>
          <a:xfrm>
            <a:off x="4145623" y="3350832"/>
            <a:ext cx="849973" cy="9007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60561" t="3744" r="29848" b="-3744"/>
          <a:stretch/>
        </p:blipFill>
        <p:spPr>
          <a:xfrm>
            <a:off x="2773767" y="4073564"/>
            <a:ext cx="849973" cy="9007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70168" t="5615" r="20241" b="-5615"/>
          <a:stretch/>
        </p:blipFill>
        <p:spPr>
          <a:xfrm>
            <a:off x="3677611" y="4073565"/>
            <a:ext cx="849973" cy="9007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79776" t="936" r="10633" b="-936"/>
          <a:stretch/>
        </p:blipFill>
        <p:spPr>
          <a:xfrm>
            <a:off x="4581455" y="4048197"/>
            <a:ext cx="849973" cy="9007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89384" t="-4679" r="1025" b="4679"/>
          <a:stretch/>
        </p:blipFill>
        <p:spPr>
          <a:xfrm>
            <a:off x="5479639" y="3969598"/>
            <a:ext cx="849973" cy="9007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51048" r="39361"/>
          <a:stretch/>
        </p:blipFill>
        <p:spPr>
          <a:xfrm>
            <a:off x="5065557" y="3283646"/>
            <a:ext cx="849973" cy="900786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657475" y="1917271"/>
            <a:ext cx="0" cy="32262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534150" y="1917271"/>
            <a:ext cx="0" cy="32262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4" b="99545" l="0" r="100000">
                        <a14:foregroundMark x1="40175" y1="90000" x2="40175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87" y="3373426"/>
            <a:ext cx="1886335" cy="18121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6" b="92963" l="0" r="99485">
                        <a14:foregroundMark x1="37371" y1="14259" x2="37371" y2="14259"/>
                        <a14:foregroundMark x1="53351" y1="12778" x2="53351" y2="12778"/>
                        <a14:foregroundMark x1="53866" y1="12778" x2="53866" y2="12778"/>
                        <a14:foregroundMark x1="56959" y1="9444" x2="56959" y2="9444"/>
                        <a14:foregroundMark x1="50773" y1="10370" x2="51546" y2="9259"/>
                        <a14:foregroundMark x1="38660" y1="12222" x2="38144" y2="9815"/>
                        <a14:foregroundMark x1="37887" y1="1852" x2="37887" y2="1852"/>
                        <a14:foregroundMark x1="58505" y1="2222" x2="58505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23" y="3568876"/>
            <a:ext cx="1227561" cy="17084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0069" y="1732856"/>
            <a:ext cx="2205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bo`linadigan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sonlar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0407" y="1778919"/>
            <a:ext cx="2205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bo`linadigan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sonlar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31996 -0.16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-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87654E-7 L -0.22951 -0.30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1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524 L 0.1 0.03858 C 0.121 0.04846 0.15243 0.05402 0.18524 0.05402 C 0.22257 0.05402 0.25243 0.04846 0.27343 0.03858 L 0.37361 -0.00524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6"/>
          <p:cNvGrpSpPr/>
          <p:nvPr/>
        </p:nvGrpSpPr>
        <p:grpSpPr>
          <a:xfrm>
            <a:off x="0" y="192006"/>
            <a:ext cx="9144000" cy="1523583"/>
            <a:chOff x="7728915" y="2370420"/>
            <a:chExt cx="1034472" cy="222546"/>
          </a:xfrm>
        </p:grpSpPr>
        <p:sp>
          <p:nvSpPr>
            <p:cNvPr id="91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36"/>
          <p:cNvSpPr txBox="1">
            <a:spLocks noGrp="1"/>
          </p:cNvSpPr>
          <p:nvPr>
            <p:ph type="title"/>
          </p:nvPr>
        </p:nvSpPr>
        <p:spPr>
          <a:xfrm>
            <a:off x="1274555" y="192006"/>
            <a:ext cx="69811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1-topshiriq.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Jami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muzqaymoqlar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nechta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idishda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nechtadan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muzqaymoq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7" b="71477" l="81" r="100000">
                        <a14:foregroundMark x1="34032" y1="33221" x2="33871" y2="43624"/>
                        <a14:foregroundMark x1="50726" y1="35570" x2="53548" y2="52349"/>
                        <a14:foregroundMark x1="65726" y1="37248" x2="70161" y2="55705"/>
                        <a14:foregroundMark x1="82823" y1="35906" x2="86694" y2="47651"/>
                        <a14:foregroundMark x1="76935" y1="44966" x2="76935" y2="44966"/>
                        <a14:foregroundMark x1="39355" y1="42282" x2="39355" y2="5000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631" b="28598"/>
          <a:stretch/>
        </p:blipFill>
        <p:spPr>
          <a:xfrm>
            <a:off x="201338" y="1903584"/>
            <a:ext cx="8895317" cy="144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/>
          <a:srcRect t="74311"/>
          <a:stretch/>
        </p:blipFill>
        <p:spPr>
          <a:xfrm>
            <a:off x="478245" y="3644154"/>
            <a:ext cx="8256180" cy="509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4720" y="368744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4  0</a:t>
            </a:r>
            <a:endParaRPr lang="ru-RU" sz="24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57862" y="3674002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4  0</a:t>
            </a:r>
            <a:endParaRPr lang="ru-RU" sz="24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78002" y="368744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4  0</a:t>
            </a:r>
            <a:endParaRPr lang="ru-RU" sz="24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14087" y="3666382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RU" sz="24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5;p36"/>
          <p:cNvGrpSpPr/>
          <p:nvPr/>
        </p:nvGrpSpPr>
        <p:grpSpPr>
          <a:xfrm>
            <a:off x="0" y="35305"/>
            <a:ext cx="8874760" cy="1647130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23;p36"/>
          <p:cNvSpPr txBox="1">
            <a:spLocks noGrp="1"/>
          </p:cNvSpPr>
          <p:nvPr>
            <p:ph type="title"/>
          </p:nvPr>
        </p:nvSpPr>
        <p:spPr>
          <a:xfrm>
            <a:off x="1261079" y="-23908"/>
            <a:ext cx="66956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2-topshiriq.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nafar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askar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qatordan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bo‘lib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saflandi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qatorga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necha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nafardan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askar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joylashgan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1072" y="2128952"/>
            <a:ext cx="449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Jami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askarlar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35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nafar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1072" y="2564189"/>
            <a:ext cx="449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Qatorlar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soni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– 5 ta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1072" y="2977280"/>
            <a:ext cx="449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qatorda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– ? 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401710" y="1810121"/>
            <a:ext cx="282803" cy="56786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612750" y="1810121"/>
            <a:ext cx="282803" cy="56786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829737" y="1810121"/>
            <a:ext cx="282803" cy="5678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040777" y="1809978"/>
            <a:ext cx="282803" cy="56786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255971" y="1802303"/>
            <a:ext cx="282803" cy="56786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476304" y="1800280"/>
            <a:ext cx="282803" cy="56786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697950" y="1798257"/>
            <a:ext cx="282803" cy="56786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401710" y="2385155"/>
            <a:ext cx="282803" cy="56786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612750" y="2385155"/>
            <a:ext cx="282803" cy="56786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829737" y="2385155"/>
            <a:ext cx="282803" cy="5678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040777" y="2385012"/>
            <a:ext cx="282803" cy="56786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255971" y="2377337"/>
            <a:ext cx="282803" cy="56786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476304" y="2375314"/>
            <a:ext cx="282803" cy="56786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697950" y="2373291"/>
            <a:ext cx="282803" cy="56786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402924" y="2973304"/>
            <a:ext cx="282803" cy="56786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613964" y="2973304"/>
            <a:ext cx="282803" cy="56786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830951" y="2973304"/>
            <a:ext cx="282803" cy="56786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041991" y="2973161"/>
            <a:ext cx="282803" cy="56786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257185" y="2965486"/>
            <a:ext cx="282803" cy="56786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477518" y="2963463"/>
            <a:ext cx="282803" cy="56786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699164" y="2961440"/>
            <a:ext cx="282803" cy="56786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390224" y="3556640"/>
            <a:ext cx="282803" cy="56786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601264" y="3556640"/>
            <a:ext cx="282803" cy="56786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818251" y="3556640"/>
            <a:ext cx="282803" cy="567867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029291" y="3556497"/>
            <a:ext cx="282803" cy="56786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244485" y="3548822"/>
            <a:ext cx="282803" cy="567867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464818" y="3546799"/>
            <a:ext cx="282803" cy="567867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686464" y="3544776"/>
            <a:ext cx="282803" cy="567867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388777" y="4150749"/>
            <a:ext cx="282803" cy="567867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599817" y="4150749"/>
            <a:ext cx="282803" cy="567867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4816804" y="4150749"/>
            <a:ext cx="282803" cy="567867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027844" y="4150606"/>
            <a:ext cx="282803" cy="567867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243038" y="4142931"/>
            <a:ext cx="282803" cy="567867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463371" y="4140908"/>
            <a:ext cx="282803" cy="567867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829" b="83318" l="1615" r="2692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5910" r="73488" b="16385"/>
          <a:stretch/>
        </p:blipFill>
        <p:spPr>
          <a:xfrm>
            <a:off x="5685017" y="4138885"/>
            <a:ext cx="282803" cy="567867"/>
          </a:xfrm>
          <a:prstGeom prst="rect">
            <a:avLst/>
          </a:prstGeom>
        </p:spPr>
      </p:pic>
      <p:cxnSp>
        <p:nvCxnSpPr>
          <p:cNvPr id="87" name="Прямая соединительная линия 86"/>
          <p:cNvCxnSpPr/>
          <p:nvPr/>
        </p:nvCxnSpPr>
        <p:spPr>
          <a:xfrm flipH="1">
            <a:off x="3413612" y="1726784"/>
            <a:ext cx="1194" cy="34167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415068" y="1392267"/>
            <a:ext cx="449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YECHISH: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178217" y="2487653"/>
            <a:ext cx="2628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35  :  5 = 7</a:t>
            </a: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475720" y="4682422"/>
            <a:ext cx="14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1</a:t>
            </a:r>
            <a:endParaRPr lang="ru-RU" sz="1800" dirty="0"/>
          </a:p>
        </p:txBody>
      </p:sp>
      <p:sp>
        <p:nvSpPr>
          <p:cNvPr id="92" name="TextBox 91"/>
          <p:cNvSpPr txBox="1"/>
          <p:nvPr/>
        </p:nvSpPr>
        <p:spPr>
          <a:xfrm>
            <a:off x="4685150" y="4682422"/>
            <a:ext cx="14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</a:t>
            </a:r>
            <a:endParaRPr lang="ru-RU" sz="1800" dirty="0"/>
          </a:p>
        </p:txBody>
      </p:sp>
      <p:sp>
        <p:nvSpPr>
          <p:cNvPr id="93" name="TextBox 92"/>
          <p:cNvSpPr txBox="1"/>
          <p:nvPr/>
        </p:nvSpPr>
        <p:spPr>
          <a:xfrm>
            <a:off x="4932483" y="4682422"/>
            <a:ext cx="14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3</a:t>
            </a:r>
            <a:endParaRPr lang="ru-RU" sz="1800" dirty="0"/>
          </a:p>
        </p:txBody>
      </p:sp>
      <p:sp>
        <p:nvSpPr>
          <p:cNvPr id="94" name="TextBox 93"/>
          <p:cNvSpPr txBox="1"/>
          <p:nvPr/>
        </p:nvSpPr>
        <p:spPr>
          <a:xfrm>
            <a:off x="5143106" y="4685926"/>
            <a:ext cx="14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4</a:t>
            </a:r>
            <a:endParaRPr lang="ru-RU" sz="1800" dirty="0"/>
          </a:p>
        </p:txBody>
      </p:sp>
      <p:sp>
        <p:nvSpPr>
          <p:cNvPr id="95" name="TextBox 94"/>
          <p:cNvSpPr txBox="1"/>
          <p:nvPr/>
        </p:nvSpPr>
        <p:spPr>
          <a:xfrm>
            <a:off x="5340013" y="4697556"/>
            <a:ext cx="14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5</a:t>
            </a:r>
            <a:endParaRPr lang="ru-RU" sz="1800" dirty="0"/>
          </a:p>
        </p:txBody>
      </p:sp>
      <p:sp>
        <p:nvSpPr>
          <p:cNvPr id="96" name="TextBox 95"/>
          <p:cNvSpPr txBox="1"/>
          <p:nvPr/>
        </p:nvSpPr>
        <p:spPr>
          <a:xfrm>
            <a:off x="5561716" y="4682422"/>
            <a:ext cx="14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6</a:t>
            </a:r>
            <a:endParaRPr lang="ru-RU" sz="1800" dirty="0"/>
          </a:p>
        </p:txBody>
      </p:sp>
      <p:sp>
        <p:nvSpPr>
          <p:cNvPr id="97" name="TextBox 96"/>
          <p:cNvSpPr txBox="1"/>
          <p:nvPr/>
        </p:nvSpPr>
        <p:spPr>
          <a:xfrm>
            <a:off x="5782049" y="4697556"/>
            <a:ext cx="14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7</a:t>
            </a:r>
            <a:endParaRPr lang="ru-RU" sz="1800" dirty="0"/>
          </a:p>
        </p:txBody>
      </p:sp>
      <p:sp>
        <p:nvSpPr>
          <p:cNvPr id="98" name="TextBox 97"/>
          <p:cNvSpPr txBox="1"/>
          <p:nvPr/>
        </p:nvSpPr>
        <p:spPr>
          <a:xfrm>
            <a:off x="6107844" y="3909524"/>
            <a:ext cx="3133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Javob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qatorda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nafar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askar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7424"/>
          </a:xfrm>
          <a:prstGeom prst="rect">
            <a:avLst/>
          </a:prstGeom>
        </p:spPr>
      </p:pic>
      <p:grpSp>
        <p:nvGrpSpPr>
          <p:cNvPr id="13" name="Google Shape;915;p36"/>
          <p:cNvGrpSpPr/>
          <p:nvPr/>
        </p:nvGrpSpPr>
        <p:grpSpPr>
          <a:xfrm>
            <a:off x="871429" y="-422170"/>
            <a:ext cx="7831482" cy="2595872"/>
            <a:chOff x="7798887" y="2300577"/>
            <a:chExt cx="934177" cy="376880"/>
          </a:xfrm>
        </p:grpSpPr>
        <p:sp>
          <p:nvSpPr>
            <p:cNvPr id="75" name="Google Shape;920;p36"/>
            <p:cNvSpPr/>
            <p:nvPr/>
          </p:nvSpPr>
          <p:spPr>
            <a:xfrm rot="17964249">
              <a:off x="8549023" y="2516401"/>
              <a:ext cx="271611" cy="50501"/>
            </a:xfrm>
            <a:prstGeom prst="roundRect">
              <a:avLst/>
            </a:prstGeom>
            <a:solidFill>
              <a:schemeClr val="lt1">
                <a:alpha val="7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>
                    <a:alpha val="33000"/>
                  </a:schemeClr>
                </a:solidFill>
              </a:endParaRPr>
            </a:p>
          </p:txBody>
        </p:sp>
        <p:sp>
          <p:nvSpPr>
            <p:cNvPr id="16" name="Google Shape;918;p36"/>
            <p:cNvSpPr/>
            <p:nvPr/>
          </p:nvSpPr>
          <p:spPr>
            <a:xfrm>
              <a:off x="7798887" y="2375244"/>
              <a:ext cx="934177" cy="175100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rgbClr val="00AEE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>
                    <a:alpha val="22000"/>
                  </a:schemeClr>
                </a:solidFill>
              </a:endParaRPr>
            </a:p>
          </p:txBody>
        </p:sp>
        <p:sp>
          <p:nvSpPr>
            <p:cNvPr id="18" name="Google Shape;920;p36"/>
            <p:cNvSpPr/>
            <p:nvPr/>
          </p:nvSpPr>
          <p:spPr>
            <a:xfrm rot="17964249">
              <a:off x="7690492" y="2411132"/>
              <a:ext cx="271611" cy="50501"/>
            </a:xfrm>
            <a:prstGeom prst="roundRect">
              <a:avLst/>
            </a:prstGeom>
            <a:solidFill>
              <a:schemeClr val="lt1">
                <a:alpha val="76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>
                    <a:alpha val="33000"/>
                  </a:schemeClr>
                </a:solidFill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39700" y="1432061"/>
            <a:ext cx="8902700" cy="331773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50" l="0" r="100000">
                        <a14:foregroundMark x1="6390" y1="56589" x2="6390" y2="56589"/>
                        <a14:foregroundMark x1="16534" y1="38760" x2="16693" y2="55814"/>
                        <a14:foregroundMark x1="15016" y1="62791" x2="15495" y2="75969"/>
                        <a14:foregroundMark x1="35383" y1="48837" x2="36981" y2="66667"/>
                        <a14:foregroundMark x1="36342" y1="37984" x2="37061" y2="25581"/>
                        <a14:foregroundMark x1="36661" y1="81395" x2="36661" y2="81395"/>
                        <a14:foregroundMark x1="45767" y1="79845" x2="45767" y2="79845"/>
                        <a14:foregroundMark x1="55911" y1="78295" x2="55911" y2="78295"/>
                        <a14:foregroundMark x1="57588" y1="36434" x2="57588" y2="36434"/>
                        <a14:foregroundMark x1="53035" y1="43411" x2="55032" y2="64341"/>
                        <a14:foregroundMark x1="65974" y1="48062" x2="66454" y2="64341"/>
                        <a14:foregroundMark x1="66134" y1="45736" x2="66853" y2="62791"/>
                        <a14:foregroundMark x1="83946" y1="48062" x2="84984" y2="66667"/>
                        <a14:foregroundMark x1="94489" y1="35659" x2="95527" y2="56589"/>
                        <a14:foregroundMark x1="82588" y1="52713" x2="83866" y2="68992"/>
                        <a14:foregroundMark x1="86981" y1="48837" x2="87220" y2="65891"/>
                        <a14:foregroundMark x1="3035" y1="48837" x2="4553" y2="65891"/>
                        <a14:foregroundMark x1="8307" y1="37984" x2="7907" y2="55039"/>
                        <a14:foregroundMark x1="26038" y1="31783" x2="24920" y2="74419"/>
                        <a14:foregroundMark x1="64696" y1="42636" x2="65096" y2="66667"/>
                        <a14:foregroundMark x1="74601" y1="36434" x2="75319" y2="66667"/>
                        <a14:backgroundMark x1="10942" y1="18605" x2="10942" y2="18605"/>
                        <a14:backgroundMark x1="12380" y1="20155" x2="10623" y2="51938"/>
                        <a14:backgroundMark x1="21246" y1="21705" x2="21006" y2="46512"/>
                        <a14:backgroundMark x1="31869" y1="18605" x2="31470" y2="26357"/>
                        <a14:backgroundMark x1="30431" y1="10078" x2="34026" y2="9302"/>
                        <a14:backgroundMark x1="41134" y1="12403" x2="42173" y2="12403"/>
                        <a14:backgroundMark x1="48882" y1="11628" x2="50958" y2="11628"/>
                        <a14:backgroundMark x1="36981" y1="6202" x2="41214" y2="9302"/>
                        <a14:backgroundMark x1="52316" y1="6977" x2="65415" y2="3101"/>
                        <a14:backgroundMark x1="69649" y1="28682" x2="70128" y2="6202"/>
                        <a14:backgroundMark x1="80351" y1="27907" x2="80032" y2="12403"/>
                        <a14:backgroundMark x1="89457" y1="31783" x2="90096" y2="12403"/>
                        <a14:backgroundMark x1="99361" y1="27907" x2="99042" y2="20155"/>
                        <a14:backgroundMark x1="99361" y1="79070" x2="99361" y2="92248"/>
                        <a14:backgroundMark x1="90415" y1="74419" x2="90335" y2="85271"/>
                        <a14:backgroundMark x1="1358" y1="26357" x2="0" y2="15504"/>
                        <a14:backgroundMark x1="1597" y1="71318" x2="1358" y2="82946"/>
                        <a14:backgroundMark x1="10383" y1="85271" x2="10383" y2="85271"/>
                        <a14:backgroundMark x1="12300" y1="81395" x2="12300" y2="81395"/>
                        <a14:backgroundMark x1="5591" y1="93023" x2="5591" y2="93023"/>
                        <a14:backgroundMark x1="4792" y1="94574" x2="4792" y2="94574"/>
                        <a14:backgroundMark x1="21166" y1="82946" x2="21166" y2="82946"/>
                        <a14:backgroundMark x1="21805" y1="69767" x2="21885" y2="79845"/>
                        <a14:backgroundMark x1="31390" y1="74419" x2="31789" y2="85271"/>
                        <a14:backgroundMark x1="40735" y1="75969" x2="41454" y2="93023"/>
                        <a14:backgroundMark x1="50080" y1="71318" x2="51438" y2="88372"/>
                        <a14:backgroundMark x1="61022" y1="68992" x2="61422" y2="79070"/>
                        <a14:backgroundMark x1="60863" y1="89147" x2="60543" y2="99225"/>
                        <a14:backgroundMark x1="64856" y1="92248" x2="64856" y2="92248"/>
                        <a14:backgroundMark x1="80032" y1="76744" x2="80431" y2="93023"/>
                        <a14:backgroundMark x1="89058" y1="89147" x2="89776" y2="99225"/>
                        <a14:backgroundMark x1="40655" y1="64341" x2="40655" y2="64341"/>
                        <a14:backgroundMark x1="54553" y1="94574" x2="54553" y2="94574"/>
                        <a14:backgroundMark x1="25240" y1="94574" x2="25240" y2="94574"/>
                        <a14:backgroundMark x1="44808" y1="94574" x2="44808" y2="94574"/>
                        <a14:backgroundMark x1="84265" y1="93023" x2="84265" y2="93023"/>
                        <a14:backgroundMark x1="93371" y1="92248" x2="93371" y2="92248"/>
                        <a14:backgroundMark x1="73882" y1="92248" x2="73882" y2="92248"/>
                        <a14:backgroundMark x1="35224" y1="92248" x2="35224" y2="92248"/>
                        <a14:backgroundMark x1="70447" y1="84496" x2="70447" y2="84496"/>
                        <a14:backgroundMark x1="15655" y1="92248" x2="15655" y2="92248"/>
                      </a14:backgroundRemoval>
                    </a14:imgEffect>
                  </a14:imgLayer>
                </a14:imgProps>
              </a:ext>
            </a:extLst>
          </a:blip>
          <a:srcRect b="-5430"/>
          <a:stretch/>
        </p:blipFill>
        <p:spPr>
          <a:xfrm>
            <a:off x="0" y="2482871"/>
            <a:ext cx="9144000" cy="99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Google Shape;923;p36"/>
          <p:cNvSpPr txBox="1">
            <a:spLocks noGrp="1"/>
          </p:cNvSpPr>
          <p:nvPr>
            <p:ph type="title"/>
          </p:nvPr>
        </p:nvSpPr>
        <p:spPr>
          <a:xfrm>
            <a:off x="1665861" y="250895"/>
            <a:ext cx="6320971" cy="578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3-topshiriq.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Ketma-ketlik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qanday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ortib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boryapti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699577" y="3683254"/>
            <a:ext cx="781864" cy="684885"/>
          </a:xfrm>
          <a:prstGeom prst="cloud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+2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2" name="Облако 31"/>
          <p:cNvSpPr/>
          <p:nvPr/>
        </p:nvSpPr>
        <p:spPr>
          <a:xfrm>
            <a:off x="1530741" y="3683254"/>
            <a:ext cx="781864" cy="684885"/>
          </a:xfrm>
          <a:prstGeom prst="cloud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+3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3" name="Облако 32"/>
          <p:cNvSpPr/>
          <p:nvPr/>
        </p:nvSpPr>
        <p:spPr>
          <a:xfrm>
            <a:off x="2388647" y="3680623"/>
            <a:ext cx="781864" cy="684885"/>
          </a:xfrm>
          <a:prstGeom prst="cloud">
            <a:avLst/>
          </a:prstGeom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+4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4" name="Облако 33"/>
          <p:cNvSpPr/>
          <p:nvPr/>
        </p:nvSpPr>
        <p:spPr>
          <a:xfrm>
            <a:off x="3324537" y="3669329"/>
            <a:ext cx="781864" cy="684885"/>
          </a:xfrm>
          <a:prstGeom prst="cloud">
            <a:avLst/>
          </a:prstGeom>
          <a:ln>
            <a:solidFill>
              <a:srgbClr val="00AEE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+5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5" name="Облако 34"/>
          <p:cNvSpPr/>
          <p:nvPr/>
        </p:nvSpPr>
        <p:spPr>
          <a:xfrm>
            <a:off x="4236929" y="3639293"/>
            <a:ext cx="781864" cy="684885"/>
          </a:xfrm>
          <a:prstGeom prst="cloud">
            <a:avLst/>
          </a:prstGeom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+6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6" name="Облако 35"/>
          <p:cNvSpPr/>
          <p:nvPr/>
        </p:nvSpPr>
        <p:spPr>
          <a:xfrm>
            <a:off x="5116585" y="3669328"/>
            <a:ext cx="781864" cy="684885"/>
          </a:xfrm>
          <a:prstGeom prst="cloud">
            <a:avLst/>
          </a:prstGeom>
          <a:ln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+7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6027926" y="3662978"/>
            <a:ext cx="781864" cy="684885"/>
          </a:xfrm>
          <a:prstGeom prst="cloud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+8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6907582" y="3679967"/>
            <a:ext cx="781864" cy="684885"/>
          </a:xfrm>
          <a:prstGeom prst="cloud">
            <a:avLst/>
          </a:prstGeom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+9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7747407" y="3688007"/>
            <a:ext cx="955515" cy="684885"/>
          </a:xfrm>
          <a:prstGeom prst="cloud">
            <a:avLst/>
          </a:prstGeom>
          <a:ln>
            <a:solidFill>
              <a:srgbClr val="00AEE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+10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2428" y="2729108"/>
            <a:ext cx="563957" cy="487893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8097" y="267866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31</a:t>
            </a:r>
            <a:endParaRPr lang="ru-RU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5642427" y="2729107"/>
            <a:ext cx="563957" cy="487893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651701" y="267697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38</a:t>
            </a:r>
            <a:endParaRPr lang="ru-RU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7492492" y="2747889"/>
            <a:ext cx="563957" cy="487893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63159" y="267801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55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 rot="19256163">
            <a:off x="1036937" y="2985863"/>
            <a:ext cx="75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25605" y="3422749"/>
            <a:ext cx="145828" cy="23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9256163">
            <a:off x="2806947" y="3067825"/>
            <a:ext cx="45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2489855" y="3398720"/>
            <a:ext cx="145828" cy="23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9256163">
            <a:off x="1903093" y="3067825"/>
            <a:ext cx="492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657697" y="3382186"/>
            <a:ext cx="145828" cy="23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9256163">
            <a:off x="3746479" y="3098859"/>
            <a:ext cx="45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3446896" y="3388423"/>
            <a:ext cx="145828" cy="23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rot="19256163">
            <a:off x="4645306" y="3057333"/>
            <a:ext cx="45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4345723" y="3346897"/>
            <a:ext cx="145828" cy="23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9256163">
            <a:off x="5516477" y="3076413"/>
            <a:ext cx="45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5216894" y="3365977"/>
            <a:ext cx="145828" cy="23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9256163">
            <a:off x="6438414" y="3092622"/>
            <a:ext cx="45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6138831" y="3382186"/>
            <a:ext cx="145828" cy="23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9256163">
            <a:off x="7254440" y="3101116"/>
            <a:ext cx="45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6954857" y="3390680"/>
            <a:ext cx="145828" cy="23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19256163">
            <a:off x="8232646" y="3109156"/>
            <a:ext cx="45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7933063" y="3398720"/>
            <a:ext cx="145828" cy="231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50" l="0" r="100000">
                        <a14:foregroundMark x1="6390" y1="56589" x2="6390" y2="56589"/>
                        <a14:foregroundMark x1="16534" y1="38760" x2="16693" y2="55814"/>
                        <a14:foregroundMark x1="15016" y1="62791" x2="15495" y2="75969"/>
                        <a14:foregroundMark x1="35383" y1="48837" x2="36981" y2="66667"/>
                        <a14:foregroundMark x1="36342" y1="37984" x2="37061" y2="25581"/>
                        <a14:foregroundMark x1="36661" y1="81395" x2="36661" y2="81395"/>
                        <a14:foregroundMark x1="45767" y1="79845" x2="45767" y2="79845"/>
                        <a14:foregroundMark x1="55911" y1="78295" x2="55911" y2="78295"/>
                        <a14:foregroundMark x1="57588" y1="36434" x2="57588" y2="36434"/>
                        <a14:foregroundMark x1="53035" y1="43411" x2="55032" y2="64341"/>
                        <a14:foregroundMark x1="65974" y1="48062" x2="66454" y2="64341"/>
                        <a14:foregroundMark x1="66134" y1="45736" x2="66853" y2="62791"/>
                        <a14:foregroundMark x1="83946" y1="48062" x2="84984" y2="66667"/>
                        <a14:foregroundMark x1="94489" y1="35659" x2="95527" y2="56589"/>
                        <a14:foregroundMark x1="82588" y1="52713" x2="83866" y2="68992"/>
                        <a14:foregroundMark x1="86981" y1="48837" x2="87220" y2="65891"/>
                        <a14:foregroundMark x1="3035" y1="48837" x2="4553" y2="65891"/>
                        <a14:foregroundMark x1="8307" y1="37984" x2="7907" y2="55039"/>
                        <a14:foregroundMark x1="26038" y1="31783" x2="24920" y2="74419"/>
                        <a14:foregroundMark x1="64696" y1="42636" x2="65096" y2="66667"/>
                        <a14:foregroundMark x1="74601" y1="36434" x2="75319" y2="66667"/>
                        <a14:backgroundMark x1="10942" y1="18605" x2="10942" y2="18605"/>
                        <a14:backgroundMark x1="12380" y1="20155" x2="10623" y2="51938"/>
                        <a14:backgroundMark x1="21246" y1="21705" x2="21006" y2="46512"/>
                        <a14:backgroundMark x1="31869" y1="18605" x2="31470" y2="26357"/>
                        <a14:backgroundMark x1="30431" y1="10078" x2="34026" y2="9302"/>
                        <a14:backgroundMark x1="41134" y1="12403" x2="42173" y2="12403"/>
                        <a14:backgroundMark x1="48882" y1="11628" x2="50958" y2="11628"/>
                        <a14:backgroundMark x1="36981" y1="6202" x2="41214" y2="9302"/>
                        <a14:backgroundMark x1="52316" y1="6977" x2="65415" y2="3101"/>
                        <a14:backgroundMark x1="69649" y1="28682" x2="70128" y2="6202"/>
                        <a14:backgroundMark x1="80351" y1="27907" x2="80032" y2="12403"/>
                        <a14:backgroundMark x1="89457" y1="31783" x2="90096" y2="12403"/>
                        <a14:backgroundMark x1="99361" y1="27907" x2="99042" y2="20155"/>
                        <a14:backgroundMark x1="99361" y1="79070" x2="99361" y2="92248"/>
                        <a14:backgroundMark x1="90415" y1="74419" x2="90335" y2="85271"/>
                        <a14:backgroundMark x1="1358" y1="26357" x2="0" y2="15504"/>
                        <a14:backgroundMark x1="1597" y1="71318" x2="1358" y2="82946"/>
                        <a14:backgroundMark x1="10383" y1="85271" x2="10383" y2="85271"/>
                        <a14:backgroundMark x1="12300" y1="81395" x2="12300" y2="81395"/>
                        <a14:backgroundMark x1="5591" y1="93023" x2="5591" y2="93023"/>
                        <a14:backgroundMark x1="4792" y1="94574" x2="4792" y2="94574"/>
                        <a14:backgroundMark x1="21166" y1="82946" x2="21166" y2="82946"/>
                        <a14:backgroundMark x1="21805" y1="69767" x2="21885" y2="79845"/>
                        <a14:backgroundMark x1="31390" y1="74419" x2="31789" y2="85271"/>
                        <a14:backgroundMark x1="40735" y1="75969" x2="41454" y2="93023"/>
                        <a14:backgroundMark x1="50080" y1="71318" x2="51438" y2="88372"/>
                        <a14:backgroundMark x1="61022" y1="68992" x2="61422" y2="79070"/>
                        <a14:backgroundMark x1="60863" y1="89147" x2="60543" y2="99225"/>
                        <a14:backgroundMark x1="64856" y1="92248" x2="64856" y2="92248"/>
                        <a14:backgroundMark x1="80032" y1="76744" x2="80431" y2="93023"/>
                        <a14:backgroundMark x1="89058" y1="89147" x2="89776" y2="99225"/>
                        <a14:backgroundMark x1="40655" y1="64341" x2="40655" y2="64341"/>
                        <a14:backgroundMark x1="54553" y1="94574" x2="54553" y2="94574"/>
                        <a14:backgroundMark x1="25240" y1="94574" x2="25240" y2="94574"/>
                        <a14:backgroundMark x1="44808" y1="94574" x2="44808" y2="94574"/>
                        <a14:backgroundMark x1="84265" y1="93023" x2="84265" y2="93023"/>
                        <a14:backgroundMark x1="93371" y1="92248" x2="93371" y2="92248"/>
                        <a14:backgroundMark x1="73882" y1="92248" x2="73882" y2="92248"/>
                        <a14:backgroundMark x1="35224" y1="92248" x2="35224" y2="92248"/>
                        <a14:backgroundMark x1="70447" y1="84496" x2="70447" y2="84496"/>
                        <a14:backgroundMark x1="15655" y1="92248" x2="15655" y2="92248"/>
                      </a14:backgroundRemoval>
                    </a14:imgEffect>
                  </a14:imgLayer>
                </a14:imgProps>
              </a:ext>
            </a:extLst>
          </a:blip>
          <a:srcRect l="20894" t="-1781" r="69107" b="-3649"/>
          <a:stretch/>
        </p:blipFill>
        <p:spPr>
          <a:xfrm>
            <a:off x="1900768" y="2451705"/>
            <a:ext cx="914400" cy="99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50" l="0" r="100000">
                        <a14:foregroundMark x1="6390" y1="56589" x2="6390" y2="56589"/>
                        <a14:foregroundMark x1="16534" y1="38760" x2="16693" y2="55814"/>
                        <a14:foregroundMark x1="15016" y1="62791" x2="15495" y2="75969"/>
                        <a14:foregroundMark x1="35383" y1="48837" x2="36981" y2="66667"/>
                        <a14:foregroundMark x1="36342" y1="37984" x2="37061" y2="25581"/>
                        <a14:foregroundMark x1="36661" y1="81395" x2="36661" y2="81395"/>
                        <a14:foregroundMark x1="45767" y1="79845" x2="45767" y2="79845"/>
                        <a14:foregroundMark x1="55911" y1="78295" x2="55911" y2="78295"/>
                        <a14:foregroundMark x1="57588" y1="36434" x2="57588" y2="36434"/>
                        <a14:foregroundMark x1="53035" y1="43411" x2="55032" y2="64341"/>
                        <a14:foregroundMark x1="65974" y1="48062" x2="66454" y2="64341"/>
                        <a14:foregroundMark x1="66134" y1="45736" x2="66853" y2="62791"/>
                        <a14:foregroundMark x1="83946" y1="48062" x2="84984" y2="66667"/>
                        <a14:foregroundMark x1="94489" y1="35659" x2="95527" y2="56589"/>
                        <a14:foregroundMark x1="82588" y1="52713" x2="83866" y2="68992"/>
                        <a14:foregroundMark x1="86981" y1="48837" x2="87220" y2="65891"/>
                        <a14:foregroundMark x1="3035" y1="48837" x2="4553" y2="65891"/>
                        <a14:foregroundMark x1="8307" y1="37984" x2="7907" y2="55039"/>
                        <a14:foregroundMark x1="26038" y1="31783" x2="24920" y2="74419"/>
                        <a14:foregroundMark x1="64696" y1="42636" x2="65096" y2="66667"/>
                        <a14:foregroundMark x1="74601" y1="36434" x2="75319" y2="66667"/>
                        <a14:backgroundMark x1="10942" y1="18605" x2="10942" y2="18605"/>
                        <a14:backgroundMark x1="12380" y1="20155" x2="10623" y2="51938"/>
                        <a14:backgroundMark x1="21246" y1="21705" x2="21006" y2="46512"/>
                        <a14:backgroundMark x1="31869" y1="18605" x2="31470" y2="26357"/>
                        <a14:backgroundMark x1="30431" y1="10078" x2="34026" y2="9302"/>
                        <a14:backgroundMark x1="41134" y1="12403" x2="42173" y2="12403"/>
                        <a14:backgroundMark x1="48882" y1="11628" x2="50958" y2="11628"/>
                        <a14:backgroundMark x1="36981" y1="6202" x2="41214" y2="9302"/>
                        <a14:backgroundMark x1="52316" y1="6977" x2="65415" y2="3101"/>
                        <a14:backgroundMark x1="69649" y1="28682" x2="70128" y2="6202"/>
                        <a14:backgroundMark x1="80351" y1="27907" x2="80032" y2="12403"/>
                        <a14:backgroundMark x1="89457" y1="31783" x2="90096" y2="12403"/>
                        <a14:backgroundMark x1="99361" y1="27907" x2="99042" y2="20155"/>
                        <a14:backgroundMark x1="99361" y1="79070" x2="99361" y2="92248"/>
                        <a14:backgroundMark x1="90415" y1="74419" x2="90335" y2="85271"/>
                        <a14:backgroundMark x1="1358" y1="26357" x2="0" y2="15504"/>
                        <a14:backgroundMark x1="1597" y1="71318" x2="1358" y2="82946"/>
                        <a14:backgroundMark x1="10383" y1="85271" x2="10383" y2="85271"/>
                        <a14:backgroundMark x1="12300" y1="81395" x2="12300" y2="81395"/>
                        <a14:backgroundMark x1="5591" y1="93023" x2="5591" y2="93023"/>
                        <a14:backgroundMark x1="4792" y1="94574" x2="4792" y2="94574"/>
                        <a14:backgroundMark x1="21166" y1="82946" x2="21166" y2="82946"/>
                        <a14:backgroundMark x1="21805" y1="69767" x2="21885" y2="79845"/>
                        <a14:backgroundMark x1="31390" y1="74419" x2="31789" y2="85271"/>
                        <a14:backgroundMark x1="40735" y1="75969" x2="41454" y2="93023"/>
                        <a14:backgroundMark x1="50080" y1="71318" x2="51438" y2="88372"/>
                        <a14:backgroundMark x1="61022" y1="68992" x2="61422" y2="79070"/>
                        <a14:backgroundMark x1="60863" y1="89147" x2="60543" y2="99225"/>
                        <a14:backgroundMark x1="64856" y1="92248" x2="64856" y2="92248"/>
                        <a14:backgroundMark x1="80032" y1="76744" x2="80431" y2="93023"/>
                        <a14:backgroundMark x1="89058" y1="89147" x2="89776" y2="99225"/>
                        <a14:backgroundMark x1="40655" y1="64341" x2="40655" y2="64341"/>
                        <a14:backgroundMark x1="54553" y1="94574" x2="54553" y2="94574"/>
                        <a14:backgroundMark x1="25240" y1="94574" x2="25240" y2="94574"/>
                        <a14:backgroundMark x1="44808" y1="94574" x2="44808" y2="94574"/>
                        <a14:backgroundMark x1="84265" y1="93023" x2="84265" y2="93023"/>
                        <a14:backgroundMark x1="93371" y1="92248" x2="93371" y2="92248"/>
                        <a14:backgroundMark x1="73882" y1="92248" x2="73882" y2="92248"/>
                        <a14:backgroundMark x1="35224" y1="92248" x2="35224" y2="92248"/>
                        <a14:backgroundMark x1="70447" y1="84496" x2="70447" y2="84496"/>
                        <a14:backgroundMark x1="15655" y1="92248" x2="15655" y2="92248"/>
                      </a14:backgroundRemoval>
                    </a14:imgEffect>
                  </a14:imgLayer>
                </a14:imgProps>
              </a:ext>
            </a:extLst>
          </a:blip>
          <a:srcRect l="11354" t="-2672" r="78647" b="-2758"/>
          <a:stretch/>
        </p:blipFill>
        <p:spPr>
          <a:xfrm>
            <a:off x="1036349" y="2459061"/>
            <a:ext cx="914400" cy="99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50" l="0" r="100000">
                        <a14:foregroundMark x1="6390" y1="56589" x2="6390" y2="56589"/>
                        <a14:foregroundMark x1="16534" y1="38760" x2="16693" y2="55814"/>
                        <a14:foregroundMark x1="15016" y1="62791" x2="15495" y2="75969"/>
                        <a14:foregroundMark x1="35383" y1="48837" x2="36981" y2="66667"/>
                        <a14:foregroundMark x1="36342" y1="37984" x2="37061" y2="25581"/>
                        <a14:foregroundMark x1="36661" y1="81395" x2="36661" y2="81395"/>
                        <a14:foregroundMark x1="45767" y1="79845" x2="45767" y2="79845"/>
                        <a14:foregroundMark x1="55911" y1="78295" x2="55911" y2="78295"/>
                        <a14:foregroundMark x1="57588" y1="36434" x2="57588" y2="36434"/>
                        <a14:foregroundMark x1="53035" y1="43411" x2="55032" y2="64341"/>
                        <a14:foregroundMark x1="65974" y1="48062" x2="66454" y2="64341"/>
                        <a14:foregroundMark x1="66134" y1="45736" x2="66853" y2="62791"/>
                        <a14:foregroundMark x1="83946" y1="48062" x2="84984" y2="66667"/>
                        <a14:foregroundMark x1="94489" y1="35659" x2="95527" y2="56589"/>
                        <a14:foregroundMark x1="82588" y1="52713" x2="83866" y2="68992"/>
                        <a14:foregroundMark x1="86981" y1="48837" x2="87220" y2="65891"/>
                        <a14:foregroundMark x1="3035" y1="48837" x2="4553" y2="65891"/>
                        <a14:foregroundMark x1="8307" y1="37984" x2="7907" y2="55039"/>
                        <a14:foregroundMark x1="26038" y1="31783" x2="24920" y2="74419"/>
                        <a14:foregroundMark x1="64696" y1="42636" x2="65096" y2="66667"/>
                        <a14:foregroundMark x1="74601" y1="36434" x2="75319" y2="66667"/>
                        <a14:backgroundMark x1="10942" y1="18605" x2="10942" y2="18605"/>
                        <a14:backgroundMark x1="12380" y1="20155" x2="10623" y2="51938"/>
                        <a14:backgroundMark x1="21246" y1="21705" x2="21006" y2="46512"/>
                        <a14:backgroundMark x1="31869" y1="18605" x2="31470" y2="26357"/>
                        <a14:backgroundMark x1="30431" y1="10078" x2="34026" y2="9302"/>
                        <a14:backgroundMark x1="41134" y1="12403" x2="42173" y2="12403"/>
                        <a14:backgroundMark x1="48882" y1="11628" x2="50958" y2="11628"/>
                        <a14:backgroundMark x1="36981" y1="6202" x2="41214" y2="9302"/>
                        <a14:backgroundMark x1="52316" y1="6977" x2="65415" y2="3101"/>
                        <a14:backgroundMark x1="69649" y1="28682" x2="70128" y2="6202"/>
                        <a14:backgroundMark x1="80351" y1="27907" x2="80032" y2="12403"/>
                        <a14:backgroundMark x1="89457" y1="31783" x2="90096" y2="12403"/>
                        <a14:backgroundMark x1="99361" y1="27907" x2="99042" y2="20155"/>
                        <a14:backgroundMark x1="99361" y1="79070" x2="99361" y2="92248"/>
                        <a14:backgroundMark x1="90415" y1="74419" x2="90335" y2="85271"/>
                        <a14:backgroundMark x1="1358" y1="26357" x2="0" y2="15504"/>
                        <a14:backgroundMark x1="1597" y1="71318" x2="1358" y2="82946"/>
                        <a14:backgroundMark x1="10383" y1="85271" x2="10383" y2="85271"/>
                        <a14:backgroundMark x1="12300" y1="81395" x2="12300" y2="81395"/>
                        <a14:backgroundMark x1="5591" y1="93023" x2="5591" y2="93023"/>
                        <a14:backgroundMark x1="4792" y1="94574" x2="4792" y2="94574"/>
                        <a14:backgroundMark x1="21166" y1="82946" x2="21166" y2="82946"/>
                        <a14:backgroundMark x1="21805" y1="69767" x2="21885" y2="79845"/>
                        <a14:backgroundMark x1="31390" y1="74419" x2="31789" y2="85271"/>
                        <a14:backgroundMark x1="40735" y1="75969" x2="41454" y2="93023"/>
                        <a14:backgroundMark x1="50080" y1="71318" x2="51438" y2="88372"/>
                        <a14:backgroundMark x1="61022" y1="68992" x2="61422" y2="79070"/>
                        <a14:backgroundMark x1="60863" y1="89147" x2="60543" y2="99225"/>
                        <a14:backgroundMark x1="64856" y1="92248" x2="64856" y2="92248"/>
                        <a14:backgroundMark x1="80032" y1="76744" x2="80431" y2="93023"/>
                        <a14:backgroundMark x1="89058" y1="89147" x2="89776" y2="99225"/>
                        <a14:backgroundMark x1="40655" y1="64341" x2="40655" y2="64341"/>
                        <a14:backgroundMark x1="54553" y1="94574" x2="54553" y2="94574"/>
                        <a14:backgroundMark x1="25240" y1="94574" x2="25240" y2="94574"/>
                        <a14:backgroundMark x1="44808" y1="94574" x2="44808" y2="94574"/>
                        <a14:backgroundMark x1="84265" y1="93023" x2="84265" y2="93023"/>
                        <a14:backgroundMark x1="93371" y1="92248" x2="93371" y2="92248"/>
                        <a14:backgroundMark x1="73882" y1="92248" x2="73882" y2="92248"/>
                        <a14:backgroundMark x1="35224" y1="92248" x2="35224" y2="92248"/>
                        <a14:backgroundMark x1="70447" y1="84496" x2="70447" y2="84496"/>
                        <a14:backgroundMark x1="15655" y1="92248" x2="15655" y2="92248"/>
                      </a14:backgroundRemoval>
                    </a14:imgEffect>
                  </a14:imgLayer>
                </a14:imgProps>
              </a:ext>
            </a:extLst>
          </a:blip>
          <a:srcRect l="1447" t="-3562" r="88554" b="-1867"/>
          <a:stretch/>
        </p:blipFill>
        <p:spPr>
          <a:xfrm>
            <a:off x="123133" y="2459061"/>
            <a:ext cx="914400" cy="99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78675" y="1409095"/>
            <a:ext cx="336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ru-RU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53083" y="1367304"/>
            <a:ext cx="66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Облако 49"/>
          <p:cNvSpPr/>
          <p:nvPr/>
        </p:nvSpPr>
        <p:spPr>
          <a:xfrm>
            <a:off x="2737946" y="1607786"/>
            <a:ext cx="781864" cy="684885"/>
          </a:xfrm>
          <a:prstGeom prst="cloud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50" l="0" r="100000">
                        <a14:foregroundMark x1="6390" y1="56589" x2="6390" y2="56589"/>
                        <a14:foregroundMark x1="16534" y1="38760" x2="16693" y2="55814"/>
                        <a14:foregroundMark x1="15016" y1="62791" x2="15495" y2="75969"/>
                        <a14:foregroundMark x1="35383" y1="48837" x2="36981" y2="66667"/>
                        <a14:foregroundMark x1="36342" y1="37984" x2="37061" y2="25581"/>
                        <a14:foregroundMark x1="36661" y1="81395" x2="36661" y2="81395"/>
                        <a14:foregroundMark x1="45767" y1="79845" x2="45767" y2="79845"/>
                        <a14:foregroundMark x1="55911" y1="78295" x2="55911" y2="78295"/>
                        <a14:foregroundMark x1="57588" y1="36434" x2="57588" y2="36434"/>
                        <a14:foregroundMark x1="53035" y1="43411" x2="55032" y2="64341"/>
                        <a14:foregroundMark x1="65974" y1="48062" x2="66454" y2="64341"/>
                        <a14:foregroundMark x1="66134" y1="45736" x2="66853" y2="62791"/>
                        <a14:foregroundMark x1="83946" y1="48062" x2="84984" y2="66667"/>
                        <a14:foregroundMark x1="94489" y1="35659" x2="95527" y2="56589"/>
                        <a14:foregroundMark x1="82588" y1="52713" x2="83866" y2="68992"/>
                        <a14:foregroundMark x1="86981" y1="48837" x2="87220" y2="65891"/>
                        <a14:foregroundMark x1="3035" y1="48837" x2="4553" y2="65891"/>
                        <a14:foregroundMark x1="8307" y1="37984" x2="7907" y2="55039"/>
                        <a14:foregroundMark x1="26038" y1="31783" x2="24920" y2="74419"/>
                        <a14:foregroundMark x1="64696" y1="42636" x2="65096" y2="66667"/>
                        <a14:foregroundMark x1="74601" y1="36434" x2="75319" y2="66667"/>
                        <a14:backgroundMark x1="10942" y1="18605" x2="10942" y2="18605"/>
                        <a14:backgroundMark x1="12380" y1="20155" x2="10623" y2="51938"/>
                        <a14:backgroundMark x1="21246" y1="21705" x2="21006" y2="46512"/>
                        <a14:backgroundMark x1="31869" y1="18605" x2="31470" y2="26357"/>
                        <a14:backgroundMark x1="30431" y1="10078" x2="34026" y2="9302"/>
                        <a14:backgroundMark x1="41134" y1="12403" x2="42173" y2="12403"/>
                        <a14:backgroundMark x1="48882" y1="11628" x2="50958" y2="11628"/>
                        <a14:backgroundMark x1="36981" y1="6202" x2="41214" y2="9302"/>
                        <a14:backgroundMark x1="52316" y1="6977" x2="65415" y2="3101"/>
                        <a14:backgroundMark x1="69649" y1="28682" x2="70128" y2="6202"/>
                        <a14:backgroundMark x1="80351" y1="27907" x2="80032" y2="12403"/>
                        <a14:backgroundMark x1="89457" y1="31783" x2="90096" y2="12403"/>
                        <a14:backgroundMark x1="99361" y1="27907" x2="99042" y2="20155"/>
                        <a14:backgroundMark x1="99361" y1="79070" x2="99361" y2="92248"/>
                        <a14:backgroundMark x1="90415" y1="74419" x2="90335" y2="85271"/>
                        <a14:backgroundMark x1="1358" y1="26357" x2="0" y2="15504"/>
                        <a14:backgroundMark x1="1597" y1="71318" x2="1358" y2="82946"/>
                        <a14:backgroundMark x1="10383" y1="85271" x2="10383" y2="85271"/>
                        <a14:backgroundMark x1="12300" y1="81395" x2="12300" y2="81395"/>
                        <a14:backgroundMark x1="5591" y1="93023" x2="5591" y2="93023"/>
                        <a14:backgroundMark x1="4792" y1="94574" x2="4792" y2="94574"/>
                        <a14:backgroundMark x1="21166" y1="82946" x2="21166" y2="82946"/>
                        <a14:backgroundMark x1="21805" y1="69767" x2="21885" y2="79845"/>
                        <a14:backgroundMark x1="31390" y1="74419" x2="31789" y2="85271"/>
                        <a14:backgroundMark x1="40735" y1="75969" x2="41454" y2="93023"/>
                        <a14:backgroundMark x1="50080" y1="71318" x2="51438" y2="88372"/>
                        <a14:backgroundMark x1="61022" y1="68992" x2="61422" y2="79070"/>
                        <a14:backgroundMark x1="60863" y1="89147" x2="60543" y2="99225"/>
                        <a14:backgroundMark x1="64856" y1="92248" x2="64856" y2="92248"/>
                        <a14:backgroundMark x1="80032" y1="76744" x2="80431" y2="93023"/>
                        <a14:backgroundMark x1="89058" y1="89147" x2="89776" y2="99225"/>
                        <a14:backgroundMark x1="40655" y1="64341" x2="40655" y2="64341"/>
                        <a14:backgroundMark x1="54553" y1="94574" x2="54553" y2="94574"/>
                        <a14:backgroundMark x1="25240" y1="94574" x2="25240" y2="94574"/>
                        <a14:backgroundMark x1="44808" y1="94574" x2="44808" y2="94574"/>
                        <a14:backgroundMark x1="84265" y1="93023" x2="84265" y2="93023"/>
                        <a14:backgroundMark x1="93371" y1="92248" x2="93371" y2="92248"/>
                        <a14:backgroundMark x1="73882" y1="92248" x2="73882" y2="92248"/>
                        <a14:backgroundMark x1="35224" y1="92248" x2="35224" y2="92248"/>
                        <a14:backgroundMark x1="70447" y1="84496" x2="70447" y2="84496"/>
                        <a14:backgroundMark x1="15655" y1="92248" x2="15655" y2="92248"/>
                      </a14:backgroundRemoval>
                    </a14:imgEffect>
                  </a14:imgLayer>
                </a14:imgProps>
              </a:ext>
            </a:extLst>
          </a:blip>
          <a:srcRect l="11354" t="-2672" r="78647" b="-2758"/>
          <a:stretch/>
        </p:blipFill>
        <p:spPr>
          <a:xfrm>
            <a:off x="1038860" y="2442204"/>
            <a:ext cx="914400" cy="99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4939073" y="1395638"/>
            <a:ext cx="336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ru-RU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37683" y="1427735"/>
            <a:ext cx="660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Облако 55"/>
          <p:cNvSpPr/>
          <p:nvPr/>
        </p:nvSpPr>
        <p:spPr>
          <a:xfrm>
            <a:off x="7015151" y="1591410"/>
            <a:ext cx="781864" cy="684885"/>
          </a:xfrm>
          <a:prstGeom prst="cloud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39700" y="2450368"/>
            <a:ext cx="8902700" cy="9501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2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35802E-6 L -0.09618 -0.196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-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1.35802E-6 L 0.12726 -0.203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3577 -0.19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-9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47709 -0.188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" grpId="0" animBg="1"/>
      <p:bldP spid="5" grpId="0"/>
      <p:bldP spid="42" grpId="0" animBg="1"/>
      <p:bldP spid="44" grpId="0"/>
      <p:bldP spid="46" grpId="0" animBg="1"/>
      <p:bldP spid="47" grpId="0"/>
      <p:bldP spid="6" grpId="0"/>
      <p:bldP spid="53" grpId="0"/>
      <p:bldP spid="57" grpId="0"/>
      <p:bldP spid="63" grpId="0"/>
      <p:bldP spid="65" grpId="0"/>
      <p:bldP spid="67" grpId="0"/>
      <p:bldP spid="69" grpId="0"/>
      <p:bldP spid="71" grpId="0"/>
      <p:bldP spid="73" grpId="0"/>
      <p:bldP spid="7" grpId="0"/>
      <p:bldP spid="49" grpId="0"/>
      <p:bldP spid="50" grpId="0" animBg="1"/>
      <p:bldP spid="52" grpId="0"/>
      <p:bldP spid="54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155" y="555553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5" name="Google Shape;915;p36"/>
          <p:cNvGrpSpPr/>
          <p:nvPr/>
        </p:nvGrpSpPr>
        <p:grpSpPr>
          <a:xfrm>
            <a:off x="301723" y="33258"/>
            <a:ext cx="8672286" cy="1185942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23;p36"/>
          <p:cNvSpPr txBox="1">
            <a:spLocks/>
          </p:cNvSpPr>
          <p:nvPr/>
        </p:nvSpPr>
        <p:spPr>
          <a:xfrm>
            <a:off x="1682741" y="225262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Guldastalar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nechtadan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21" y="1384474"/>
            <a:ext cx="6628694" cy="24090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595" y1="37746" x2="50865" y2="9859"/>
                        <a14:foregroundMark x1="29066" y1="67042" x2="29066" y2="67042"/>
                        <a14:foregroundMark x1="24221" y1="40000" x2="31488" y2="619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341" y="3575663"/>
            <a:ext cx="1124515" cy="13813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595" y1="37746" x2="50865" y2="9859"/>
                        <a14:foregroundMark x1="29066" y1="67042" x2="29066" y2="67042"/>
                        <a14:foregroundMark x1="24221" y1="40000" x2="31488" y2="619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8583" y="3614261"/>
            <a:ext cx="1060278" cy="13024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1"/>
          <a:stretch/>
        </p:blipFill>
        <p:spPr>
          <a:xfrm>
            <a:off x="0" y="4333000"/>
            <a:ext cx="4646287" cy="8005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1"/>
          <a:stretch/>
        </p:blipFill>
        <p:spPr>
          <a:xfrm>
            <a:off x="4543169" y="4384174"/>
            <a:ext cx="4349292" cy="7494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06113" y="2368247"/>
            <a:ext cx="1092098" cy="3231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1836" y="2262147"/>
            <a:ext cx="49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06113" y="2878345"/>
            <a:ext cx="1092098" cy="3231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1836" y="2734145"/>
            <a:ext cx="49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06113" y="3333939"/>
            <a:ext cx="1092098" cy="3231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1836" y="3189739"/>
            <a:ext cx="49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9200" y="2353835"/>
            <a:ext cx="1518100" cy="418410"/>
          </a:xfrm>
          <a:prstGeom prst="rect">
            <a:avLst/>
          </a:prstGeom>
          <a:ln>
            <a:solidFill>
              <a:srgbClr val="00AEE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354292" y="2309776"/>
            <a:ext cx="157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45 : 5 = 9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59200" y="2811205"/>
            <a:ext cx="1518100" cy="418410"/>
          </a:xfrm>
          <a:prstGeom prst="rect">
            <a:avLst/>
          </a:prstGeom>
          <a:ln>
            <a:solidFill>
              <a:srgbClr val="00AEE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359200" y="3268575"/>
            <a:ext cx="1518100" cy="418410"/>
          </a:xfrm>
          <a:prstGeom prst="rect">
            <a:avLst/>
          </a:prstGeom>
          <a:ln>
            <a:solidFill>
              <a:srgbClr val="00AEE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289715" y="2769952"/>
            <a:ext cx="166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30 : 5 = 6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9715" y="3226524"/>
            <a:ext cx="166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24 : 3 = 8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43" grpId="0" animBg="1"/>
      <p:bldP spid="45" grpId="0"/>
      <p:bldP spid="46" grpId="0" animBg="1"/>
      <p:bldP spid="47" grpId="0"/>
      <p:bldP spid="3" grpId="0" animBg="1"/>
      <p:bldP spid="18" grpId="0"/>
      <p:bldP spid="29" grpId="0" animBg="1"/>
      <p:bldP spid="30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6" y="-64542"/>
            <a:ext cx="9165456" cy="520804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8" y="-64542"/>
            <a:ext cx="9166247" cy="5208042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9700" y="1716264"/>
            <a:ext cx="8902700" cy="307163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02155" y="555553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5" name="Google Shape;915;p36"/>
          <p:cNvGrpSpPr/>
          <p:nvPr/>
        </p:nvGrpSpPr>
        <p:grpSpPr>
          <a:xfrm>
            <a:off x="301723" y="96757"/>
            <a:ext cx="8672286" cy="1557417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23;p36"/>
          <p:cNvSpPr txBox="1">
            <a:spLocks/>
          </p:cNvSpPr>
          <p:nvPr/>
        </p:nvSpPr>
        <p:spPr>
          <a:xfrm>
            <a:off x="1682741" y="225262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.(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99-bet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5-topshiriq.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17" l="0" r="100000">
                        <a14:foregroundMark x1="5408" y1="75000" x2="23556" y2="72396"/>
                        <a14:foregroundMark x1="44546" y1="25000" x2="49313" y2="24479"/>
                        <a14:foregroundMark x1="50412" y1="60938" x2="56645" y2="67708"/>
                        <a14:foregroundMark x1="61962" y1="76042" x2="61962" y2="76042"/>
                        <a14:foregroundMark x1="77819" y1="31771" x2="86984" y2="27083"/>
                        <a14:foregroundMark x1="95600" y1="28646" x2="95600" y2="28646"/>
                        <a14:foregroundMark x1="83501" y1="71354" x2="83501" y2="71354"/>
                        <a14:foregroundMark x1="91751" y1="68750" x2="91751" y2="68750"/>
                        <a14:foregroundMark x1="96517" y1="75521" x2="96517" y2="75521"/>
                        <a14:foregroundMark x1="89643" y1="72917" x2="89643" y2="72917"/>
                        <a14:backgroundMark x1="32997" y1="43750" x2="33731" y2="67708"/>
                        <a14:backgroundMark x1="69661" y1="47917" x2="69661" y2="47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47" y="2019300"/>
            <a:ext cx="8167688" cy="143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7"/>
          <p:cNvSpPr txBox="1">
            <a:spLocks noGrp="1"/>
          </p:cNvSpPr>
          <p:nvPr>
            <p:ph type="ctrTitle"/>
          </p:nvPr>
        </p:nvSpPr>
        <p:spPr>
          <a:xfrm flipH="1">
            <a:off x="1602509" y="1181677"/>
            <a:ext cx="5938982" cy="2780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E’tiboringiz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rahmat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183</Words>
  <Application>Microsoft Office PowerPoint</Application>
  <PresentationFormat>Экран (16:9)</PresentationFormat>
  <Paragraphs>63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Gloria Hallelujah</vt:lpstr>
      <vt:lpstr>Raleway SemiBold</vt:lpstr>
      <vt:lpstr>Raleway</vt:lpstr>
      <vt:lpstr>Calibri</vt:lpstr>
      <vt:lpstr>Arial</vt:lpstr>
      <vt:lpstr>Fira Sans Extra Condensed</vt:lpstr>
      <vt:lpstr>Team Building Class for Elementary by Slidesgo</vt:lpstr>
      <vt:lpstr>Matematika  2-sinf</vt:lpstr>
      <vt:lpstr>Презентация PowerPoint</vt:lpstr>
      <vt:lpstr>Презентация PowerPoint</vt:lpstr>
      <vt:lpstr>1-topshiriq. Jami muzqaymoqlar nechta?  Har bir idishda  nechtadan muzqaymoq bor?</vt:lpstr>
      <vt:lpstr>2-topshiriq. 35 nafar askar 5 qatordan bo‘lib saflandi. Har bir qatorga  necha  nafardan  askar  joylashgan?</vt:lpstr>
      <vt:lpstr>3-topshiriq. Ketma-ketlik  qanday  ortib  boryapti?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2-sinf</dc:title>
  <dc:creator>Admin</dc:creator>
  <cp:lastModifiedBy>Admin</cp:lastModifiedBy>
  <cp:revision>56</cp:revision>
  <dcterms:modified xsi:type="dcterms:W3CDTF">2021-11-18T06:14:17Z</dcterms:modified>
</cp:coreProperties>
</file>