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1"/>
  </p:notesMasterIdLst>
  <p:sldIdLst>
    <p:sldId id="256" r:id="rId2"/>
    <p:sldId id="260" r:id="rId3"/>
    <p:sldId id="267" r:id="rId4"/>
    <p:sldId id="316" r:id="rId5"/>
    <p:sldId id="317" r:id="rId6"/>
    <p:sldId id="321" r:id="rId7"/>
    <p:sldId id="320" r:id="rId8"/>
    <p:sldId id="318" r:id="rId9"/>
    <p:sldId id="268" r:id="rId10"/>
  </p:sldIdLst>
  <p:sldSz cx="9144000" cy="5143500" type="screen16x9"/>
  <p:notesSz cx="6858000" cy="9144000"/>
  <p:embeddedFontLst>
    <p:embeddedFont>
      <p:font typeface="Montserrat Medium" panose="020B0604020202020204" charset="-52"/>
      <p:regular r:id="rId12"/>
      <p:bold r:id="rId13"/>
      <p:italic r:id="rId14"/>
      <p:boldItalic r:id="rId15"/>
    </p:embeddedFont>
    <p:embeddedFont>
      <p:font typeface="Montserrat ExtraBold" panose="020B0604020202020204" charset="-52"/>
      <p:bold r:id="rId16"/>
      <p:boldItalic r:id="rId17"/>
    </p:embeddedFont>
    <p:embeddedFont>
      <p:font typeface="Montserrat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0C0"/>
    <a:srgbClr val="00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02D1F5-2B70-48C4-8992-A063BECB1EF7}">
  <a:tblStyle styleId="{4202D1F5-2B70-48C4-8992-A063BECB1E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41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6572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24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45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81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379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111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98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379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16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b3666e64db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b3666e64db_0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09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5069" y="-81050"/>
            <a:ext cx="9393295" cy="5305584"/>
            <a:chOff x="-56357" y="-49562"/>
            <a:chExt cx="9393295" cy="5305584"/>
          </a:xfrm>
        </p:grpSpPr>
        <p:sp>
          <p:nvSpPr>
            <p:cNvPr id="10" name="Google Shape;10;p2"/>
            <p:cNvSpPr/>
            <p:nvPr/>
          </p:nvSpPr>
          <p:spPr>
            <a:xfrm>
              <a:off x="-56349" y="-49550"/>
              <a:ext cx="9357374" cy="5269376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ACA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13363" y="337454"/>
              <a:ext cx="5723576" cy="4918567"/>
            </a:xfrm>
            <a:custGeom>
              <a:avLst/>
              <a:gdLst/>
              <a:ahLst/>
              <a:cxnLst/>
              <a:rect l="l" t="t" r="r" b="b"/>
              <a:pathLst>
                <a:path w="179690" h="154417" extrusionOk="0">
                  <a:moveTo>
                    <a:pt x="176173" y="1"/>
                  </a:moveTo>
                  <a:cubicBezTo>
                    <a:pt x="172534" y="1"/>
                    <a:pt x="168757" y="2481"/>
                    <a:pt x="166589" y="5630"/>
                  </a:cubicBezTo>
                  <a:cubicBezTo>
                    <a:pt x="163671" y="9825"/>
                    <a:pt x="162577" y="14992"/>
                    <a:pt x="160176" y="19521"/>
                  </a:cubicBezTo>
                  <a:cubicBezTo>
                    <a:pt x="156589" y="26238"/>
                    <a:pt x="150388" y="31101"/>
                    <a:pt x="145282" y="36725"/>
                  </a:cubicBezTo>
                  <a:cubicBezTo>
                    <a:pt x="140175" y="42348"/>
                    <a:pt x="135859" y="49795"/>
                    <a:pt x="137440" y="57242"/>
                  </a:cubicBezTo>
                  <a:cubicBezTo>
                    <a:pt x="138807" y="63807"/>
                    <a:pt x="144340" y="68549"/>
                    <a:pt x="149081" y="73291"/>
                  </a:cubicBezTo>
                  <a:cubicBezTo>
                    <a:pt x="153823" y="78063"/>
                    <a:pt x="158352" y="84355"/>
                    <a:pt x="156954" y="90920"/>
                  </a:cubicBezTo>
                  <a:cubicBezTo>
                    <a:pt x="155312" y="98823"/>
                    <a:pt x="146011" y="102592"/>
                    <a:pt x="137926" y="102896"/>
                  </a:cubicBezTo>
                  <a:cubicBezTo>
                    <a:pt x="137125" y="102929"/>
                    <a:pt x="136320" y="102942"/>
                    <a:pt x="135514" y="102942"/>
                  </a:cubicBezTo>
                  <a:cubicBezTo>
                    <a:pt x="132062" y="102942"/>
                    <a:pt x="128574" y="102696"/>
                    <a:pt x="125134" y="102696"/>
                  </a:cubicBezTo>
                  <a:cubicBezTo>
                    <a:pt x="121273" y="102696"/>
                    <a:pt x="117473" y="103007"/>
                    <a:pt x="113853" y="104324"/>
                  </a:cubicBezTo>
                  <a:cubicBezTo>
                    <a:pt x="99263" y="109613"/>
                    <a:pt x="93366" y="129006"/>
                    <a:pt x="78594" y="133778"/>
                  </a:cubicBezTo>
                  <a:cubicBezTo>
                    <a:pt x="76225" y="134541"/>
                    <a:pt x="73860" y="134867"/>
                    <a:pt x="71496" y="134867"/>
                  </a:cubicBezTo>
                  <a:cubicBezTo>
                    <a:pt x="58143" y="134867"/>
                    <a:pt x="44794" y="124490"/>
                    <a:pt x="30720" y="124051"/>
                  </a:cubicBezTo>
                  <a:cubicBezTo>
                    <a:pt x="30465" y="124043"/>
                    <a:pt x="30210" y="124040"/>
                    <a:pt x="29956" y="124040"/>
                  </a:cubicBezTo>
                  <a:cubicBezTo>
                    <a:pt x="14266" y="124040"/>
                    <a:pt x="0" y="138683"/>
                    <a:pt x="598" y="154416"/>
                  </a:cubicBezTo>
                  <a:lnTo>
                    <a:pt x="179690" y="154416"/>
                  </a:lnTo>
                  <a:lnTo>
                    <a:pt x="179690" y="888"/>
                  </a:lnTo>
                  <a:cubicBezTo>
                    <a:pt x="178576" y="274"/>
                    <a:pt x="177382" y="1"/>
                    <a:pt x="176173" y="1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56357" y="-49562"/>
              <a:ext cx="3919586" cy="3264482"/>
            </a:xfrm>
            <a:custGeom>
              <a:avLst/>
              <a:gdLst/>
              <a:ahLst/>
              <a:cxnLst/>
              <a:rect l="l" t="t" r="r" b="b"/>
              <a:pathLst>
                <a:path w="141310" h="117692" extrusionOk="0">
                  <a:moveTo>
                    <a:pt x="0" y="0"/>
                  </a:moveTo>
                  <a:lnTo>
                    <a:pt x="0" y="117692"/>
                  </a:lnTo>
                  <a:cubicBezTo>
                    <a:pt x="1216" y="113254"/>
                    <a:pt x="6353" y="111035"/>
                    <a:pt x="10973" y="110731"/>
                  </a:cubicBezTo>
                  <a:cubicBezTo>
                    <a:pt x="11645" y="110687"/>
                    <a:pt x="12319" y="110670"/>
                    <a:pt x="12993" y="110670"/>
                  </a:cubicBezTo>
                  <a:cubicBezTo>
                    <a:pt x="15351" y="110670"/>
                    <a:pt x="17717" y="110880"/>
                    <a:pt x="20063" y="110880"/>
                  </a:cubicBezTo>
                  <a:cubicBezTo>
                    <a:pt x="21655" y="110880"/>
                    <a:pt x="23238" y="110783"/>
                    <a:pt x="24803" y="110458"/>
                  </a:cubicBezTo>
                  <a:cubicBezTo>
                    <a:pt x="29332" y="109515"/>
                    <a:pt x="33861" y="105625"/>
                    <a:pt x="33162" y="101065"/>
                  </a:cubicBezTo>
                  <a:cubicBezTo>
                    <a:pt x="32645" y="97661"/>
                    <a:pt x="29545" y="95351"/>
                    <a:pt x="26718" y="93345"/>
                  </a:cubicBezTo>
                  <a:cubicBezTo>
                    <a:pt x="21672" y="89728"/>
                    <a:pt x="16535" y="85594"/>
                    <a:pt x="14408" y="79758"/>
                  </a:cubicBezTo>
                  <a:cubicBezTo>
                    <a:pt x="12310" y="73892"/>
                    <a:pt x="14620" y="66080"/>
                    <a:pt x="20578" y="64317"/>
                  </a:cubicBezTo>
                  <a:cubicBezTo>
                    <a:pt x="21506" y="64047"/>
                    <a:pt x="22443" y="63936"/>
                    <a:pt x="23386" y="63936"/>
                  </a:cubicBezTo>
                  <a:cubicBezTo>
                    <a:pt x="26363" y="63936"/>
                    <a:pt x="29393" y="65038"/>
                    <a:pt x="32371" y="65685"/>
                  </a:cubicBezTo>
                  <a:cubicBezTo>
                    <a:pt x="33431" y="65907"/>
                    <a:pt x="34565" y="66035"/>
                    <a:pt x="35694" y="66035"/>
                  </a:cubicBezTo>
                  <a:cubicBezTo>
                    <a:pt x="38743" y="66035"/>
                    <a:pt x="41748" y="65097"/>
                    <a:pt x="43101" y="62524"/>
                  </a:cubicBezTo>
                  <a:cubicBezTo>
                    <a:pt x="44590" y="59636"/>
                    <a:pt x="43314" y="56201"/>
                    <a:pt x="42767" y="53010"/>
                  </a:cubicBezTo>
                  <a:cubicBezTo>
                    <a:pt x="41125" y="43223"/>
                    <a:pt x="47326" y="33891"/>
                    <a:pt x="55411" y="28876"/>
                  </a:cubicBezTo>
                  <a:cubicBezTo>
                    <a:pt x="61313" y="25233"/>
                    <a:pt x="68023" y="24013"/>
                    <a:pt x="74827" y="24013"/>
                  </a:cubicBezTo>
                  <a:cubicBezTo>
                    <a:pt x="79377" y="24013"/>
                    <a:pt x="83969" y="24558"/>
                    <a:pt x="88391" y="25289"/>
                  </a:cubicBezTo>
                  <a:cubicBezTo>
                    <a:pt x="98117" y="26870"/>
                    <a:pt x="107692" y="29484"/>
                    <a:pt x="117510" y="30000"/>
                  </a:cubicBezTo>
                  <a:cubicBezTo>
                    <a:pt x="118315" y="30043"/>
                    <a:pt x="119130" y="30068"/>
                    <a:pt x="119946" y="30068"/>
                  </a:cubicBezTo>
                  <a:cubicBezTo>
                    <a:pt x="124397" y="30068"/>
                    <a:pt x="128911" y="29328"/>
                    <a:pt x="132404" y="26657"/>
                  </a:cubicBezTo>
                  <a:cubicBezTo>
                    <a:pt x="141310" y="19818"/>
                    <a:pt x="128665" y="4255"/>
                    <a:pt x="141127" y="0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696425" y="1823475"/>
            <a:ext cx="42663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7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915738" y="3113788"/>
            <a:ext cx="3779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9"/>
          <p:cNvSpPr/>
          <p:nvPr/>
        </p:nvSpPr>
        <p:spPr>
          <a:xfrm>
            <a:off x="3944748" y="914451"/>
            <a:ext cx="5383512" cy="4309778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2345400" y="1573450"/>
            <a:ext cx="4453200" cy="11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2665500" y="2654875"/>
            <a:ext cx="3813000" cy="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597925" y="-507374"/>
            <a:ext cx="4594384" cy="4556765"/>
          </a:xfrm>
          <a:custGeom>
            <a:avLst/>
            <a:gdLst/>
            <a:ahLst/>
            <a:cxnLst/>
            <a:rect l="l" t="t" r="r" b="b"/>
            <a:pathLst>
              <a:path w="216410" h="214638" extrusionOk="0">
                <a:moveTo>
                  <a:pt x="4967" y="202992"/>
                </a:moveTo>
                <a:cubicBezTo>
                  <a:pt x="8695" y="216965"/>
                  <a:pt x="18051" y="215037"/>
                  <a:pt x="24303" y="213745"/>
                </a:cubicBezTo>
                <a:cubicBezTo>
                  <a:pt x="30555" y="212453"/>
                  <a:pt x="37361" y="205677"/>
                  <a:pt x="42480" y="195242"/>
                </a:cubicBezTo>
                <a:cubicBezTo>
                  <a:pt x="47599" y="184807"/>
                  <a:pt x="50196" y="161160"/>
                  <a:pt x="55016" y="151134"/>
                </a:cubicBezTo>
                <a:cubicBezTo>
                  <a:pt x="59836" y="141108"/>
                  <a:pt x="62886" y="138312"/>
                  <a:pt x="71400" y="135087"/>
                </a:cubicBezTo>
                <a:cubicBezTo>
                  <a:pt x="79915" y="131862"/>
                  <a:pt x="98891" y="135405"/>
                  <a:pt x="106103" y="131782"/>
                </a:cubicBezTo>
                <a:cubicBezTo>
                  <a:pt x="113315" y="128159"/>
                  <a:pt x="117373" y="120579"/>
                  <a:pt x="114672" y="113349"/>
                </a:cubicBezTo>
                <a:cubicBezTo>
                  <a:pt x="111971" y="106119"/>
                  <a:pt x="95966" y="95474"/>
                  <a:pt x="89899" y="88400"/>
                </a:cubicBezTo>
                <a:cubicBezTo>
                  <a:pt x="83832" y="81326"/>
                  <a:pt x="78693" y="75718"/>
                  <a:pt x="78272" y="70904"/>
                </a:cubicBezTo>
                <a:cubicBezTo>
                  <a:pt x="77851" y="66090"/>
                  <a:pt x="81425" y="59630"/>
                  <a:pt x="87372" y="59517"/>
                </a:cubicBezTo>
                <a:cubicBezTo>
                  <a:pt x="93319" y="59404"/>
                  <a:pt x="105253" y="66650"/>
                  <a:pt x="113952" y="70225"/>
                </a:cubicBezTo>
                <a:cubicBezTo>
                  <a:pt x="122651" y="73800"/>
                  <a:pt x="131786" y="79934"/>
                  <a:pt x="139567" y="80967"/>
                </a:cubicBezTo>
                <a:cubicBezTo>
                  <a:pt x="147348" y="82000"/>
                  <a:pt x="155264" y="80101"/>
                  <a:pt x="160636" y="76422"/>
                </a:cubicBezTo>
                <a:cubicBezTo>
                  <a:pt x="166008" y="72743"/>
                  <a:pt x="166147" y="62506"/>
                  <a:pt x="171799" y="58895"/>
                </a:cubicBezTo>
                <a:cubicBezTo>
                  <a:pt x="177451" y="55284"/>
                  <a:pt x="188314" y="57169"/>
                  <a:pt x="194549" y="54754"/>
                </a:cubicBezTo>
                <a:cubicBezTo>
                  <a:pt x="200784" y="52339"/>
                  <a:pt x="205587" y="48544"/>
                  <a:pt x="209210" y="44403"/>
                </a:cubicBezTo>
                <a:cubicBezTo>
                  <a:pt x="212833" y="40262"/>
                  <a:pt x="215783" y="35344"/>
                  <a:pt x="216288" y="29909"/>
                </a:cubicBezTo>
                <a:cubicBezTo>
                  <a:pt x="216793" y="24474"/>
                  <a:pt x="215781" y="16607"/>
                  <a:pt x="212242" y="11792"/>
                </a:cubicBezTo>
                <a:cubicBezTo>
                  <a:pt x="208703" y="6977"/>
                  <a:pt x="200446" y="1350"/>
                  <a:pt x="195054" y="1021"/>
                </a:cubicBezTo>
                <a:cubicBezTo>
                  <a:pt x="189662" y="692"/>
                  <a:pt x="209294" y="8612"/>
                  <a:pt x="179888" y="9820"/>
                </a:cubicBezTo>
                <a:cubicBezTo>
                  <a:pt x="150482" y="11028"/>
                  <a:pt x="48277" y="-11747"/>
                  <a:pt x="18618" y="8267"/>
                </a:cubicBezTo>
                <a:cubicBezTo>
                  <a:pt x="-11041" y="28282"/>
                  <a:pt x="4209" y="97453"/>
                  <a:pt x="1934" y="129907"/>
                </a:cubicBezTo>
                <a:cubicBezTo>
                  <a:pt x="-341" y="162361"/>
                  <a:pt x="1239" y="189019"/>
                  <a:pt x="4967" y="2029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06" name="Google Shape;306;p9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9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9"/>
          <p:cNvSpPr/>
          <p:nvPr/>
        </p:nvSpPr>
        <p:spPr>
          <a:xfrm>
            <a:off x="2060916" y="48697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9"/>
          <p:cNvSpPr/>
          <p:nvPr/>
        </p:nvSpPr>
        <p:spPr>
          <a:xfrm>
            <a:off x="8036652" y="47584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9"/>
          <p:cNvSpPr/>
          <p:nvPr/>
        </p:nvSpPr>
        <p:spPr>
          <a:xfrm>
            <a:off x="7926191" y="32303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9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9"/>
          <p:cNvSpPr/>
          <p:nvPr/>
        </p:nvSpPr>
        <p:spPr>
          <a:xfrm>
            <a:off x="6841252" y="446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9"/>
          <p:cNvSpPr/>
          <p:nvPr/>
        </p:nvSpPr>
        <p:spPr>
          <a:xfrm>
            <a:off x="8768257" y="16334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"/>
          <p:cNvSpPr/>
          <p:nvPr/>
        </p:nvSpPr>
        <p:spPr>
          <a:xfrm>
            <a:off x="1435416" y="9852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9"/>
          <p:cNvGrpSpPr/>
          <p:nvPr/>
        </p:nvGrpSpPr>
        <p:grpSpPr>
          <a:xfrm>
            <a:off x="254999" y="120704"/>
            <a:ext cx="757289" cy="864550"/>
            <a:chOff x="5585712" y="137416"/>
            <a:chExt cx="757289" cy="864550"/>
          </a:xfrm>
        </p:grpSpPr>
        <p:sp>
          <p:nvSpPr>
            <p:cNvPr id="316" name="Google Shape;316;p9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9"/>
          <p:cNvGrpSpPr/>
          <p:nvPr/>
        </p:nvGrpSpPr>
        <p:grpSpPr>
          <a:xfrm>
            <a:off x="8562325" y="4237250"/>
            <a:ext cx="527400" cy="735075"/>
            <a:chOff x="3553100" y="1256250"/>
            <a:chExt cx="527400" cy="735075"/>
          </a:xfrm>
        </p:grpSpPr>
        <p:sp>
          <p:nvSpPr>
            <p:cNvPr id="344" name="Google Shape;344;p9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9"/>
          <p:cNvGrpSpPr/>
          <p:nvPr/>
        </p:nvGrpSpPr>
        <p:grpSpPr>
          <a:xfrm rot="10312242">
            <a:off x="7645616" y="122159"/>
            <a:ext cx="934955" cy="861648"/>
            <a:chOff x="6708722" y="1052986"/>
            <a:chExt cx="935003" cy="861693"/>
          </a:xfrm>
        </p:grpSpPr>
        <p:sp>
          <p:nvSpPr>
            <p:cNvPr id="351" name="Google Shape;351;p9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9"/>
          <p:cNvGrpSpPr/>
          <p:nvPr/>
        </p:nvGrpSpPr>
        <p:grpSpPr>
          <a:xfrm rot="615892">
            <a:off x="73117" y="4030384"/>
            <a:ext cx="1031267" cy="913255"/>
            <a:chOff x="1343200" y="1432100"/>
            <a:chExt cx="1031261" cy="913250"/>
          </a:xfrm>
        </p:grpSpPr>
        <p:sp>
          <p:nvSpPr>
            <p:cNvPr id="357" name="Google Shape;357;p9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58" name="Google Shape;358;p9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59" name="Google Shape;359;p9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9"/>
          <p:cNvGrpSpPr/>
          <p:nvPr/>
        </p:nvGrpSpPr>
        <p:grpSpPr>
          <a:xfrm rot="615892">
            <a:off x="515888" y="3544862"/>
            <a:ext cx="1111480" cy="1244482"/>
            <a:chOff x="1338201" y="32850"/>
            <a:chExt cx="1111474" cy="1244475"/>
          </a:xfrm>
        </p:grpSpPr>
        <p:sp>
          <p:nvSpPr>
            <p:cNvPr id="362" name="Google Shape;362;p9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9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4" name="Google Shape;364;p9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65" name="Google Shape;365;p9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0"/>
          <p:cNvSpPr/>
          <p:nvPr/>
        </p:nvSpPr>
        <p:spPr>
          <a:xfrm>
            <a:off x="-458120" y="2167204"/>
            <a:ext cx="2180032" cy="3175834"/>
          </a:xfrm>
          <a:custGeom>
            <a:avLst/>
            <a:gdLst/>
            <a:ahLst/>
            <a:cxnLst/>
            <a:rect l="l" t="t" r="r" b="b"/>
            <a:pathLst>
              <a:path w="161245" h="234899" extrusionOk="0">
                <a:moveTo>
                  <a:pt x="19444" y="62752"/>
                </a:moveTo>
                <a:cubicBezTo>
                  <a:pt x="21372" y="26412"/>
                  <a:pt x="13592" y="11728"/>
                  <a:pt x="19031" y="3423"/>
                </a:cubicBezTo>
                <a:cubicBezTo>
                  <a:pt x="24471" y="-4881"/>
                  <a:pt x="49051" y="3354"/>
                  <a:pt x="52081" y="12925"/>
                </a:cubicBezTo>
                <a:cubicBezTo>
                  <a:pt x="55111" y="22496"/>
                  <a:pt x="39412" y="50313"/>
                  <a:pt x="37209" y="60848"/>
                </a:cubicBezTo>
                <a:cubicBezTo>
                  <a:pt x="35006" y="71383"/>
                  <a:pt x="37071" y="71521"/>
                  <a:pt x="38861" y="76134"/>
                </a:cubicBezTo>
                <a:cubicBezTo>
                  <a:pt x="40651" y="80747"/>
                  <a:pt x="45265" y="84328"/>
                  <a:pt x="47950" y="88528"/>
                </a:cubicBezTo>
                <a:cubicBezTo>
                  <a:pt x="50635" y="92728"/>
                  <a:pt x="53940" y="97135"/>
                  <a:pt x="54973" y="101335"/>
                </a:cubicBezTo>
                <a:cubicBezTo>
                  <a:pt x="56006" y="105535"/>
                  <a:pt x="55868" y="110286"/>
                  <a:pt x="54147" y="113729"/>
                </a:cubicBezTo>
                <a:cubicBezTo>
                  <a:pt x="52426" y="117172"/>
                  <a:pt x="48156" y="119391"/>
                  <a:pt x="44645" y="121992"/>
                </a:cubicBezTo>
                <a:cubicBezTo>
                  <a:pt x="41134" y="124593"/>
                  <a:pt x="35420" y="126432"/>
                  <a:pt x="33079" y="129336"/>
                </a:cubicBezTo>
                <a:cubicBezTo>
                  <a:pt x="30738" y="132240"/>
                  <a:pt x="29842" y="135956"/>
                  <a:pt x="30599" y="139414"/>
                </a:cubicBezTo>
                <a:cubicBezTo>
                  <a:pt x="31356" y="142872"/>
                  <a:pt x="35350" y="146060"/>
                  <a:pt x="37622" y="150084"/>
                </a:cubicBezTo>
                <a:cubicBezTo>
                  <a:pt x="39894" y="154108"/>
                  <a:pt x="44370" y="158175"/>
                  <a:pt x="44232" y="163556"/>
                </a:cubicBezTo>
                <a:cubicBezTo>
                  <a:pt x="44095" y="168937"/>
                  <a:pt x="37417" y="177307"/>
                  <a:pt x="36797" y="182370"/>
                </a:cubicBezTo>
                <a:cubicBezTo>
                  <a:pt x="36178" y="187434"/>
                  <a:pt x="37864" y="191493"/>
                  <a:pt x="40515" y="193937"/>
                </a:cubicBezTo>
                <a:cubicBezTo>
                  <a:pt x="43166" y="196381"/>
                  <a:pt x="46919" y="197208"/>
                  <a:pt x="52703" y="197036"/>
                </a:cubicBezTo>
                <a:cubicBezTo>
                  <a:pt x="58487" y="196864"/>
                  <a:pt x="68230" y="192000"/>
                  <a:pt x="75218" y="192904"/>
                </a:cubicBezTo>
                <a:cubicBezTo>
                  <a:pt x="82207" y="193808"/>
                  <a:pt x="88919" y="200868"/>
                  <a:pt x="94634" y="202461"/>
                </a:cubicBezTo>
                <a:cubicBezTo>
                  <a:pt x="100349" y="204054"/>
                  <a:pt x="103448" y="202392"/>
                  <a:pt x="109507" y="202461"/>
                </a:cubicBezTo>
                <a:cubicBezTo>
                  <a:pt x="115566" y="202530"/>
                  <a:pt x="123760" y="200464"/>
                  <a:pt x="130990" y="202874"/>
                </a:cubicBezTo>
                <a:cubicBezTo>
                  <a:pt x="138220" y="205284"/>
                  <a:pt x="149994" y="213134"/>
                  <a:pt x="152886" y="216921"/>
                </a:cubicBezTo>
                <a:cubicBezTo>
                  <a:pt x="155778" y="220708"/>
                  <a:pt x="172578" y="224840"/>
                  <a:pt x="148341" y="225597"/>
                </a:cubicBezTo>
                <a:cubicBezTo>
                  <a:pt x="124104" y="226354"/>
                  <a:pt x="28946" y="248606"/>
                  <a:pt x="7463" y="221465"/>
                </a:cubicBezTo>
                <a:cubicBezTo>
                  <a:pt x="-14020" y="194324"/>
                  <a:pt x="17516" y="99092"/>
                  <a:pt x="19444" y="627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69" name="Google Shape;369;p10"/>
          <p:cNvSpPr/>
          <p:nvPr/>
        </p:nvSpPr>
        <p:spPr>
          <a:xfrm rot="10800000" flipH="1">
            <a:off x="6138297" y="-198401"/>
            <a:ext cx="3361551" cy="269110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0"/>
          <p:cNvSpPr txBox="1">
            <a:spLocks noGrp="1"/>
          </p:cNvSpPr>
          <p:nvPr>
            <p:ph type="body" idx="1"/>
          </p:nvPr>
        </p:nvSpPr>
        <p:spPr>
          <a:xfrm>
            <a:off x="1144375" y="339150"/>
            <a:ext cx="31974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  <p:sp>
        <p:nvSpPr>
          <p:cNvPr id="371" name="Google Shape;371;p10"/>
          <p:cNvSpPr/>
          <p:nvPr/>
        </p:nvSpPr>
        <p:spPr>
          <a:xfrm>
            <a:off x="-4" y="2322596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0"/>
          <p:cNvSpPr/>
          <p:nvPr/>
        </p:nvSpPr>
        <p:spPr>
          <a:xfrm>
            <a:off x="959173" y="-126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0"/>
          <p:cNvSpPr/>
          <p:nvPr/>
        </p:nvSpPr>
        <p:spPr>
          <a:xfrm>
            <a:off x="1235716" y="49723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0"/>
          <p:cNvSpPr/>
          <p:nvPr/>
        </p:nvSpPr>
        <p:spPr>
          <a:xfrm>
            <a:off x="7655652" y="49108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0"/>
          <p:cNvSpPr/>
          <p:nvPr/>
        </p:nvSpPr>
        <p:spPr>
          <a:xfrm>
            <a:off x="6681866" y="-74654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0"/>
          <p:cNvSpPr/>
          <p:nvPr/>
        </p:nvSpPr>
        <p:spPr>
          <a:xfrm>
            <a:off x="2060936" y="49723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0"/>
          <p:cNvSpPr/>
          <p:nvPr/>
        </p:nvSpPr>
        <p:spPr>
          <a:xfrm>
            <a:off x="7337002" y="351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0"/>
          <p:cNvSpPr/>
          <p:nvPr/>
        </p:nvSpPr>
        <p:spPr>
          <a:xfrm>
            <a:off x="8876407" y="189213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0"/>
          <p:cNvSpPr/>
          <p:nvPr/>
        </p:nvSpPr>
        <p:spPr>
          <a:xfrm>
            <a:off x="3715004" y="15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10"/>
          <p:cNvGrpSpPr/>
          <p:nvPr/>
        </p:nvGrpSpPr>
        <p:grpSpPr>
          <a:xfrm>
            <a:off x="55800" y="90450"/>
            <a:ext cx="527400" cy="735075"/>
            <a:chOff x="3553100" y="1256250"/>
            <a:chExt cx="527400" cy="735075"/>
          </a:xfrm>
        </p:grpSpPr>
        <p:sp>
          <p:nvSpPr>
            <p:cNvPr id="381" name="Google Shape;381;p10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10"/>
          <p:cNvGrpSpPr/>
          <p:nvPr/>
        </p:nvGrpSpPr>
        <p:grpSpPr>
          <a:xfrm rot="1784181">
            <a:off x="61018" y="4023287"/>
            <a:ext cx="516965" cy="1275525"/>
            <a:chOff x="2266600" y="1348075"/>
            <a:chExt cx="516975" cy="1275550"/>
          </a:xfrm>
        </p:grpSpPr>
        <p:sp>
          <p:nvSpPr>
            <p:cNvPr id="388" name="Google Shape;388;p10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3" name="Google Shape;393;p10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394" name="Google Shape;394;p10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8" name="Google Shape;398;p10"/>
          <p:cNvGrpSpPr/>
          <p:nvPr/>
        </p:nvGrpSpPr>
        <p:grpSpPr>
          <a:xfrm>
            <a:off x="8261462" y="-126984"/>
            <a:ext cx="757289" cy="864550"/>
            <a:chOff x="5585712" y="137416"/>
            <a:chExt cx="757289" cy="864550"/>
          </a:xfrm>
        </p:grpSpPr>
        <p:sp>
          <p:nvSpPr>
            <p:cNvPr id="399" name="Google Shape;399;p10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10"/>
          <p:cNvGrpSpPr/>
          <p:nvPr/>
        </p:nvGrpSpPr>
        <p:grpSpPr>
          <a:xfrm>
            <a:off x="8144826" y="4395525"/>
            <a:ext cx="1111474" cy="1244475"/>
            <a:chOff x="1338201" y="32850"/>
            <a:chExt cx="1111474" cy="1244475"/>
          </a:xfrm>
        </p:grpSpPr>
        <p:sp>
          <p:nvSpPr>
            <p:cNvPr id="427" name="Google Shape;427;p10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8" name="Google Shape;428;p10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9" name="Google Shape;429;p10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30" name="Google Shape;430;p10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Slide_1_1_1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2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22"/>
          <p:cNvSpPr/>
          <p:nvPr/>
        </p:nvSpPr>
        <p:spPr>
          <a:xfrm>
            <a:off x="3448978" y="1947975"/>
            <a:ext cx="5879457" cy="3276343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2"/>
          <p:cNvSpPr/>
          <p:nvPr/>
        </p:nvSpPr>
        <p:spPr>
          <a:xfrm>
            <a:off x="-450101" y="-537849"/>
            <a:ext cx="3700691" cy="4215793"/>
          </a:xfrm>
          <a:custGeom>
            <a:avLst/>
            <a:gdLst/>
            <a:ahLst/>
            <a:cxnLst/>
            <a:rect l="l" t="t" r="r" b="b"/>
            <a:pathLst>
              <a:path w="179667" h="204675" extrusionOk="0">
                <a:moveTo>
                  <a:pt x="13433" y="194239"/>
                </a:moveTo>
                <a:cubicBezTo>
                  <a:pt x="17289" y="191898"/>
                  <a:pt x="22108" y="185288"/>
                  <a:pt x="25000" y="181845"/>
                </a:cubicBezTo>
                <a:cubicBezTo>
                  <a:pt x="27892" y="178402"/>
                  <a:pt x="29063" y="176544"/>
                  <a:pt x="30784" y="173583"/>
                </a:cubicBezTo>
                <a:cubicBezTo>
                  <a:pt x="32506" y="170622"/>
                  <a:pt x="34090" y="167317"/>
                  <a:pt x="35329" y="164081"/>
                </a:cubicBezTo>
                <a:cubicBezTo>
                  <a:pt x="36568" y="160845"/>
                  <a:pt x="37669" y="157333"/>
                  <a:pt x="38220" y="154166"/>
                </a:cubicBezTo>
                <a:cubicBezTo>
                  <a:pt x="38771" y="150999"/>
                  <a:pt x="38909" y="148313"/>
                  <a:pt x="38634" y="145077"/>
                </a:cubicBezTo>
                <a:cubicBezTo>
                  <a:pt x="38359" y="141841"/>
                  <a:pt x="37670" y="138191"/>
                  <a:pt x="36568" y="134748"/>
                </a:cubicBezTo>
                <a:cubicBezTo>
                  <a:pt x="35466" y="131305"/>
                  <a:pt x="33400" y="127519"/>
                  <a:pt x="32023" y="124420"/>
                </a:cubicBezTo>
                <a:cubicBezTo>
                  <a:pt x="30646" y="121322"/>
                  <a:pt x="29544" y="119465"/>
                  <a:pt x="28305" y="116157"/>
                </a:cubicBezTo>
                <a:cubicBezTo>
                  <a:pt x="27066" y="112849"/>
                  <a:pt x="25276" y="108707"/>
                  <a:pt x="24587" y="104573"/>
                </a:cubicBezTo>
                <a:cubicBezTo>
                  <a:pt x="23899" y="100439"/>
                  <a:pt x="23210" y="95002"/>
                  <a:pt x="24174" y="91353"/>
                </a:cubicBezTo>
                <a:cubicBezTo>
                  <a:pt x="25138" y="87704"/>
                  <a:pt x="27273" y="84467"/>
                  <a:pt x="30371" y="82677"/>
                </a:cubicBezTo>
                <a:cubicBezTo>
                  <a:pt x="33470" y="80887"/>
                  <a:pt x="36637" y="80956"/>
                  <a:pt x="42765" y="80612"/>
                </a:cubicBezTo>
                <a:cubicBezTo>
                  <a:pt x="48893" y="80268"/>
                  <a:pt x="59566" y="82747"/>
                  <a:pt x="67140" y="80612"/>
                </a:cubicBezTo>
                <a:cubicBezTo>
                  <a:pt x="74714" y="78478"/>
                  <a:pt x="83252" y="74691"/>
                  <a:pt x="88209" y="67805"/>
                </a:cubicBezTo>
                <a:cubicBezTo>
                  <a:pt x="93167" y="60919"/>
                  <a:pt x="93236" y="45633"/>
                  <a:pt x="96885" y="39298"/>
                </a:cubicBezTo>
                <a:cubicBezTo>
                  <a:pt x="100535" y="32963"/>
                  <a:pt x="102325" y="31652"/>
                  <a:pt x="110106" y="29796"/>
                </a:cubicBezTo>
                <a:cubicBezTo>
                  <a:pt x="117887" y="27940"/>
                  <a:pt x="135651" y="28570"/>
                  <a:pt x="143569" y="28160"/>
                </a:cubicBezTo>
                <a:cubicBezTo>
                  <a:pt x="151487" y="27750"/>
                  <a:pt x="153829" y="28091"/>
                  <a:pt x="157616" y="27334"/>
                </a:cubicBezTo>
                <a:cubicBezTo>
                  <a:pt x="161403" y="26577"/>
                  <a:pt x="162987" y="25406"/>
                  <a:pt x="166292" y="23616"/>
                </a:cubicBezTo>
                <a:cubicBezTo>
                  <a:pt x="169597" y="21826"/>
                  <a:pt x="175518" y="19484"/>
                  <a:pt x="177446" y="16592"/>
                </a:cubicBezTo>
                <a:cubicBezTo>
                  <a:pt x="179374" y="13700"/>
                  <a:pt x="181095" y="8054"/>
                  <a:pt x="177859" y="6264"/>
                </a:cubicBezTo>
                <a:cubicBezTo>
                  <a:pt x="174623" y="4474"/>
                  <a:pt x="177997" y="6195"/>
                  <a:pt x="158029" y="5851"/>
                </a:cubicBezTo>
                <a:cubicBezTo>
                  <a:pt x="138061" y="5507"/>
                  <a:pt x="83046" y="4198"/>
                  <a:pt x="58051" y="4198"/>
                </a:cubicBezTo>
                <a:cubicBezTo>
                  <a:pt x="33057" y="4198"/>
                  <a:pt x="17633" y="-6268"/>
                  <a:pt x="8062" y="5851"/>
                </a:cubicBezTo>
                <a:cubicBezTo>
                  <a:pt x="-1509" y="17970"/>
                  <a:pt x="1658" y="45237"/>
                  <a:pt x="625" y="76910"/>
                </a:cubicBezTo>
                <a:cubicBezTo>
                  <a:pt x="-408" y="108584"/>
                  <a:pt x="-270" y="176337"/>
                  <a:pt x="1865" y="195892"/>
                </a:cubicBezTo>
                <a:cubicBezTo>
                  <a:pt x="4000" y="215447"/>
                  <a:pt x="9577" y="196580"/>
                  <a:pt x="13433" y="1942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11" name="Google Shape;1011;p22"/>
          <p:cNvSpPr txBox="1">
            <a:spLocks noGrp="1"/>
          </p:cNvSpPr>
          <p:nvPr>
            <p:ph type="title"/>
          </p:nvPr>
        </p:nvSpPr>
        <p:spPr>
          <a:xfrm>
            <a:off x="859725" y="1468400"/>
            <a:ext cx="42498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22"/>
          <p:cNvSpPr txBox="1">
            <a:spLocks noGrp="1"/>
          </p:cNvSpPr>
          <p:nvPr>
            <p:ph type="subTitle" idx="1"/>
          </p:nvPr>
        </p:nvSpPr>
        <p:spPr>
          <a:xfrm>
            <a:off x="761475" y="2439975"/>
            <a:ext cx="4446300" cy="1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3" name="Google Shape;1013;p22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22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22"/>
          <p:cNvSpPr/>
          <p:nvPr/>
        </p:nvSpPr>
        <p:spPr>
          <a:xfrm>
            <a:off x="3186716" y="46888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22"/>
          <p:cNvSpPr/>
          <p:nvPr/>
        </p:nvSpPr>
        <p:spPr>
          <a:xfrm>
            <a:off x="5278977" y="42420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2"/>
          <p:cNvSpPr/>
          <p:nvPr/>
        </p:nvSpPr>
        <p:spPr>
          <a:xfrm>
            <a:off x="1825116" y="1361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2"/>
          <p:cNvSpPr/>
          <p:nvPr/>
        </p:nvSpPr>
        <p:spPr>
          <a:xfrm>
            <a:off x="1185361" y="49611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22"/>
          <p:cNvSpPr/>
          <p:nvPr/>
        </p:nvSpPr>
        <p:spPr>
          <a:xfrm>
            <a:off x="5954177" y="-7915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22"/>
          <p:cNvSpPr/>
          <p:nvPr/>
        </p:nvSpPr>
        <p:spPr>
          <a:xfrm>
            <a:off x="8491707" y="-81017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22"/>
          <p:cNvSpPr/>
          <p:nvPr/>
        </p:nvSpPr>
        <p:spPr>
          <a:xfrm>
            <a:off x="178241" y="287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2" name="Google Shape;1022;p22"/>
          <p:cNvGrpSpPr/>
          <p:nvPr/>
        </p:nvGrpSpPr>
        <p:grpSpPr>
          <a:xfrm rot="-3140960" flipH="1">
            <a:off x="-73766" y="3917234"/>
            <a:ext cx="1099342" cy="1274075"/>
            <a:chOff x="374513" y="3152476"/>
            <a:chExt cx="1519294" cy="1760777"/>
          </a:xfrm>
        </p:grpSpPr>
        <p:sp>
          <p:nvSpPr>
            <p:cNvPr id="1023" name="Google Shape;1023;p22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2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2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2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2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2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" name="Google Shape;1034;p22"/>
          <p:cNvGrpSpPr/>
          <p:nvPr/>
        </p:nvGrpSpPr>
        <p:grpSpPr>
          <a:xfrm flipH="1">
            <a:off x="535455" y="-155359"/>
            <a:ext cx="757289" cy="864550"/>
            <a:chOff x="5585712" y="137416"/>
            <a:chExt cx="757289" cy="864550"/>
          </a:xfrm>
        </p:grpSpPr>
        <p:sp>
          <p:nvSpPr>
            <p:cNvPr id="1035" name="Google Shape;1035;p22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2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2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2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2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2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2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2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2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2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22"/>
          <p:cNvGrpSpPr/>
          <p:nvPr/>
        </p:nvGrpSpPr>
        <p:grpSpPr>
          <a:xfrm rot="10169410">
            <a:off x="4880480" y="-64077"/>
            <a:ext cx="934981" cy="861672"/>
            <a:chOff x="6708722" y="1052986"/>
            <a:chExt cx="935003" cy="861693"/>
          </a:xfrm>
        </p:grpSpPr>
        <p:sp>
          <p:nvSpPr>
            <p:cNvPr id="1063" name="Google Shape;1063;p22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2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2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7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7"/>
          <p:cNvSpPr/>
          <p:nvPr/>
        </p:nvSpPr>
        <p:spPr>
          <a:xfrm>
            <a:off x="3189300" y="2102773"/>
            <a:ext cx="6138660" cy="3121540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7"/>
          <p:cNvSpPr/>
          <p:nvPr/>
        </p:nvSpPr>
        <p:spPr>
          <a:xfrm>
            <a:off x="-65075" y="-81050"/>
            <a:ext cx="3927358" cy="3121486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7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7"/>
          <p:cNvSpPr/>
          <p:nvPr/>
        </p:nvSpPr>
        <p:spPr>
          <a:xfrm>
            <a:off x="1102066" y="43978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7"/>
          <p:cNvSpPr/>
          <p:nvPr/>
        </p:nvSpPr>
        <p:spPr>
          <a:xfrm>
            <a:off x="6456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7"/>
          <p:cNvSpPr/>
          <p:nvPr/>
        </p:nvSpPr>
        <p:spPr>
          <a:xfrm>
            <a:off x="7939491" y="37468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7"/>
          <p:cNvSpPr/>
          <p:nvPr/>
        </p:nvSpPr>
        <p:spPr>
          <a:xfrm>
            <a:off x="1990161" y="49869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7"/>
          <p:cNvSpPr/>
          <p:nvPr/>
        </p:nvSpPr>
        <p:spPr>
          <a:xfrm>
            <a:off x="9021677" y="2464787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7"/>
          <p:cNvSpPr/>
          <p:nvPr/>
        </p:nvSpPr>
        <p:spPr>
          <a:xfrm>
            <a:off x="337616" y="12652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9" name="Google Shape;1309;p27"/>
          <p:cNvGrpSpPr/>
          <p:nvPr/>
        </p:nvGrpSpPr>
        <p:grpSpPr>
          <a:xfrm rot="851508">
            <a:off x="-16879" y="3922702"/>
            <a:ext cx="1099336" cy="1274069"/>
            <a:chOff x="374513" y="3152476"/>
            <a:chExt cx="1519294" cy="1760777"/>
          </a:xfrm>
        </p:grpSpPr>
        <p:sp>
          <p:nvSpPr>
            <p:cNvPr id="1310" name="Google Shape;1310;p27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7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7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1" name="Google Shape;1321;p27"/>
          <p:cNvGrpSpPr/>
          <p:nvPr/>
        </p:nvGrpSpPr>
        <p:grpSpPr>
          <a:xfrm>
            <a:off x="242674" y="51191"/>
            <a:ext cx="757289" cy="864550"/>
            <a:chOff x="5585712" y="137416"/>
            <a:chExt cx="757289" cy="864550"/>
          </a:xfrm>
        </p:grpSpPr>
        <p:sp>
          <p:nvSpPr>
            <p:cNvPr id="1322" name="Google Shape;1322;p27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7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7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7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7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7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7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7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7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27"/>
          <p:cNvGrpSpPr/>
          <p:nvPr/>
        </p:nvGrpSpPr>
        <p:grpSpPr>
          <a:xfrm>
            <a:off x="8026529" y="27734"/>
            <a:ext cx="1657343" cy="808493"/>
            <a:chOff x="6016754" y="2989146"/>
            <a:chExt cx="1657343" cy="808493"/>
          </a:xfrm>
        </p:grpSpPr>
        <p:sp>
          <p:nvSpPr>
            <p:cNvPr id="1350" name="Google Shape;1350;p27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>
            <a:off x="8362923" y="-268906"/>
            <a:ext cx="1094855" cy="1504759"/>
            <a:chOff x="6143348" y="1855432"/>
            <a:chExt cx="1094855" cy="1504759"/>
          </a:xfrm>
        </p:grpSpPr>
        <p:sp>
          <p:nvSpPr>
            <p:cNvPr id="1356" name="Google Shape;1356;p27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27"/>
          <p:cNvGrpSpPr/>
          <p:nvPr/>
        </p:nvGrpSpPr>
        <p:grpSpPr>
          <a:xfrm>
            <a:off x="8253775" y="4251825"/>
            <a:ext cx="527400" cy="735075"/>
            <a:chOff x="3553100" y="1256250"/>
            <a:chExt cx="527400" cy="735075"/>
          </a:xfrm>
        </p:grpSpPr>
        <p:sp>
          <p:nvSpPr>
            <p:cNvPr id="1362" name="Google Shape;1362;p27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7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_1_1_1_1"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28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8"/>
          <p:cNvSpPr/>
          <p:nvPr/>
        </p:nvSpPr>
        <p:spPr>
          <a:xfrm>
            <a:off x="3384486" y="635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8"/>
          <p:cNvSpPr/>
          <p:nvPr/>
        </p:nvSpPr>
        <p:spPr>
          <a:xfrm>
            <a:off x="6698001" y="3118624"/>
            <a:ext cx="2630212" cy="210586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8"/>
          <p:cNvSpPr/>
          <p:nvPr/>
        </p:nvSpPr>
        <p:spPr>
          <a:xfrm>
            <a:off x="-65074" y="-81050"/>
            <a:ext cx="1768141" cy="147262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8"/>
          <p:cNvSpPr/>
          <p:nvPr/>
        </p:nvSpPr>
        <p:spPr>
          <a:xfrm>
            <a:off x="-2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8"/>
          <p:cNvSpPr/>
          <p:nvPr/>
        </p:nvSpPr>
        <p:spPr>
          <a:xfrm>
            <a:off x="2160966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8"/>
          <p:cNvSpPr/>
          <p:nvPr/>
        </p:nvSpPr>
        <p:spPr>
          <a:xfrm>
            <a:off x="6917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8"/>
          <p:cNvSpPr/>
          <p:nvPr/>
        </p:nvSpPr>
        <p:spPr>
          <a:xfrm>
            <a:off x="8607341" y="3195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28"/>
          <p:cNvSpPr/>
          <p:nvPr/>
        </p:nvSpPr>
        <p:spPr>
          <a:xfrm>
            <a:off x="-2" y="50372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28"/>
          <p:cNvSpPr/>
          <p:nvPr/>
        </p:nvSpPr>
        <p:spPr>
          <a:xfrm>
            <a:off x="7867602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28"/>
          <p:cNvSpPr/>
          <p:nvPr/>
        </p:nvSpPr>
        <p:spPr>
          <a:xfrm>
            <a:off x="9030807" y="13915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8"/>
          <p:cNvSpPr/>
          <p:nvPr/>
        </p:nvSpPr>
        <p:spPr>
          <a:xfrm>
            <a:off x="614166" y="37514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1" name="Google Shape;1381;p28"/>
          <p:cNvGrpSpPr/>
          <p:nvPr/>
        </p:nvGrpSpPr>
        <p:grpSpPr>
          <a:xfrm>
            <a:off x="8180562" y="197704"/>
            <a:ext cx="757289" cy="864550"/>
            <a:chOff x="5585712" y="137416"/>
            <a:chExt cx="757289" cy="864550"/>
          </a:xfrm>
        </p:grpSpPr>
        <p:sp>
          <p:nvSpPr>
            <p:cNvPr id="1382" name="Google Shape;1382;p28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8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8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28"/>
          <p:cNvGrpSpPr/>
          <p:nvPr/>
        </p:nvGrpSpPr>
        <p:grpSpPr>
          <a:xfrm>
            <a:off x="217975" y="4222200"/>
            <a:ext cx="527400" cy="735075"/>
            <a:chOff x="3553100" y="1256250"/>
            <a:chExt cx="527400" cy="735075"/>
          </a:xfrm>
        </p:grpSpPr>
        <p:sp>
          <p:nvSpPr>
            <p:cNvPr id="1410" name="Google Shape;1410;p28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8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8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" name="Google Shape;1416;p28"/>
          <p:cNvGrpSpPr/>
          <p:nvPr/>
        </p:nvGrpSpPr>
        <p:grpSpPr>
          <a:xfrm rot="-6611352">
            <a:off x="7997638" y="4273137"/>
            <a:ext cx="934946" cy="861640"/>
            <a:chOff x="6708722" y="1052986"/>
            <a:chExt cx="935003" cy="861693"/>
          </a:xfrm>
        </p:grpSpPr>
        <p:sp>
          <p:nvSpPr>
            <p:cNvPr id="1417" name="Google Shape;1417;p28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8" r:id="rId4"/>
    <p:sldLayoutId id="2147483668" r:id="rId5"/>
    <p:sldLayoutId id="2147483673" r:id="rId6"/>
    <p:sldLayoutId id="214748367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0" name="Google Shape;1430;p31"/>
          <p:cNvGrpSpPr/>
          <p:nvPr/>
        </p:nvGrpSpPr>
        <p:grpSpPr>
          <a:xfrm rot="-7176634">
            <a:off x="4904144" y="3607789"/>
            <a:ext cx="1111469" cy="1244470"/>
            <a:chOff x="1338201" y="32850"/>
            <a:chExt cx="1111474" cy="1244475"/>
          </a:xfrm>
        </p:grpSpPr>
        <p:sp>
          <p:nvSpPr>
            <p:cNvPr id="1431" name="Google Shape;1431;p31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2" name="Google Shape;1432;p31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3" name="Google Shape;1433;p31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34" name="Google Shape;1434;p31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31"/>
          <p:cNvGrpSpPr/>
          <p:nvPr/>
        </p:nvGrpSpPr>
        <p:grpSpPr>
          <a:xfrm rot="-1507493">
            <a:off x="3730468" y="3773462"/>
            <a:ext cx="1031279" cy="913266"/>
            <a:chOff x="1343200" y="1432100"/>
            <a:chExt cx="1031261" cy="913250"/>
          </a:xfrm>
        </p:grpSpPr>
        <p:sp>
          <p:nvSpPr>
            <p:cNvPr id="1437" name="Google Shape;1437;p3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38" name="Google Shape;1438;p3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439" name="Google Shape;1439;p3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31"/>
          <p:cNvGrpSpPr/>
          <p:nvPr/>
        </p:nvGrpSpPr>
        <p:grpSpPr>
          <a:xfrm rot="1588830">
            <a:off x="3030864" y="362113"/>
            <a:ext cx="516983" cy="1275570"/>
            <a:chOff x="2266600" y="1348075"/>
            <a:chExt cx="516975" cy="1275550"/>
          </a:xfrm>
        </p:grpSpPr>
        <p:sp>
          <p:nvSpPr>
            <p:cNvPr id="1442" name="Google Shape;1442;p31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1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1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1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1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7" name="Google Shape;1447;p31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1448" name="Google Shape;1448;p31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2" name="Google Shape;1452;p31"/>
          <p:cNvGrpSpPr/>
          <p:nvPr/>
        </p:nvGrpSpPr>
        <p:grpSpPr>
          <a:xfrm>
            <a:off x="1389238" y="3064439"/>
            <a:ext cx="1519294" cy="1760777"/>
            <a:chOff x="374513" y="3152476"/>
            <a:chExt cx="1519294" cy="1760777"/>
          </a:xfrm>
        </p:grpSpPr>
        <p:sp>
          <p:nvSpPr>
            <p:cNvPr id="1453" name="Google Shape;1453;p31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1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1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1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4" name="Google Shape;1464;p31"/>
          <p:cNvSpPr/>
          <p:nvPr/>
        </p:nvSpPr>
        <p:spPr>
          <a:xfrm>
            <a:off x="7635391" y="172917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2673171" y="287083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007570" y="446474"/>
            <a:ext cx="274019" cy="264255"/>
          </a:xfrm>
          <a:custGeom>
            <a:avLst/>
            <a:gdLst/>
            <a:ahLst/>
            <a:cxnLst/>
            <a:rect l="l" t="t" r="r" b="b"/>
            <a:pathLst>
              <a:path w="9879" h="9527" extrusionOk="0">
                <a:moveTo>
                  <a:pt x="6584" y="0"/>
                </a:moveTo>
                <a:cubicBezTo>
                  <a:pt x="6423" y="0"/>
                  <a:pt x="6258" y="51"/>
                  <a:pt x="6110" y="164"/>
                </a:cubicBezTo>
                <a:lnTo>
                  <a:pt x="4529" y="1380"/>
                </a:lnTo>
                <a:cubicBezTo>
                  <a:pt x="4385" y="1483"/>
                  <a:pt x="4226" y="1544"/>
                  <a:pt x="4053" y="1544"/>
                </a:cubicBezTo>
                <a:cubicBezTo>
                  <a:pt x="3972" y="1544"/>
                  <a:pt x="3887" y="1531"/>
                  <a:pt x="3800" y="1502"/>
                </a:cubicBezTo>
                <a:lnTo>
                  <a:pt x="1946" y="894"/>
                </a:lnTo>
                <a:cubicBezTo>
                  <a:pt x="1867" y="871"/>
                  <a:pt x="1790" y="861"/>
                  <a:pt x="1714" y="861"/>
                </a:cubicBezTo>
                <a:cubicBezTo>
                  <a:pt x="1177" y="861"/>
                  <a:pt x="756" y="1394"/>
                  <a:pt x="943" y="1927"/>
                </a:cubicBezTo>
                <a:lnTo>
                  <a:pt x="1611" y="3781"/>
                </a:lnTo>
                <a:cubicBezTo>
                  <a:pt x="1702" y="4024"/>
                  <a:pt x="1672" y="4298"/>
                  <a:pt x="1520" y="4511"/>
                </a:cubicBezTo>
                <a:lnTo>
                  <a:pt x="365" y="6091"/>
                </a:lnTo>
                <a:cubicBezTo>
                  <a:pt x="0" y="6638"/>
                  <a:pt x="395" y="7368"/>
                  <a:pt x="1034" y="7368"/>
                </a:cubicBezTo>
                <a:lnTo>
                  <a:pt x="3009" y="7307"/>
                </a:lnTo>
                <a:cubicBezTo>
                  <a:pt x="3034" y="7304"/>
                  <a:pt x="3059" y="7302"/>
                  <a:pt x="3084" y="7302"/>
                </a:cubicBezTo>
                <a:cubicBezTo>
                  <a:pt x="3302" y="7302"/>
                  <a:pt x="3514" y="7420"/>
                  <a:pt x="3678" y="7611"/>
                </a:cubicBezTo>
                <a:lnTo>
                  <a:pt x="4833" y="9192"/>
                </a:lnTo>
                <a:cubicBezTo>
                  <a:pt x="4986" y="9420"/>
                  <a:pt x="5223" y="9527"/>
                  <a:pt x="5461" y="9527"/>
                </a:cubicBezTo>
                <a:cubicBezTo>
                  <a:pt x="5792" y="9527"/>
                  <a:pt x="6125" y="9320"/>
                  <a:pt x="6231" y="8948"/>
                </a:cubicBezTo>
                <a:lnTo>
                  <a:pt x="6779" y="7064"/>
                </a:lnTo>
                <a:cubicBezTo>
                  <a:pt x="6839" y="6790"/>
                  <a:pt x="7052" y="6608"/>
                  <a:pt x="7295" y="6517"/>
                </a:cubicBezTo>
                <a:lnTo>
                  <a:pt x="9149" y="5909"/>
                </a:lnTo>
                <a:cubicBezTo>
                  <a:pt x="9788" y="5696"/>
                  <a:pt x="9879" y="4875"/>
                  <a:pt x="9362" y="4511"/>
                </a:cubicBezTo>
                <a:lnTo>
                  <a:pt x="7721" y="3386"/>
                </a:lnTo>
                <a:cubicBezTo>
                  <a:pt x="7508" y="3234"/>
                  <a:pt x="7386" y="2991"/>
                  <a:pt x="7386" y="2748"/>
                </a:cubicBezTo>
                <a:lnTo>
                  <a:pt x="7386" y="772"/>
                </a:lnTo>
                <a:cubicBezTo>
                  <a:pt x="7365" y="316"/>
                  <a:pt x="6987" y="0"/>
                  <a:pt x="65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1267411" y="11314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8" name="Google Shape;1468;p31"/>
          <p:cNvGrpSpPr/>
          <p:nvPr/>
        </p:nvGrpSpPr>
        <p:grpSpPr>
          <a:xfrm>
            <a:off x="6848809" y="933561"/>
            <a:ext cx="935003" cy="861693"/>
            <a:chOff x="6708722" y="1052986"/>
            <a:chExt cx="935003" cy="861693"/>
          </a:xfrm>
        </p:grpSpPr>
        <p:sp>
          <p:nvSpPr>
            <p:cNvPr id="1469" name="Google Shape;1469;p31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1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31"/>
          <p:cNvGrpSpPr/>
          <p:nvPr/>
        </p:nvGrpSpPr>
        <p:grpSpPr>
          <a:xfrm>
            <a:off x="4851274" y="567616"/>
            <a:ext cx="757289" cy="864550"/>
            <a:chOff x="5585712" y="137416"/>
            <a:chExt cx="757289" cy="864550"/>
          </a:xfrm>
        </p:grpSpPr>
        <p:sp>
          <p:nvSpPr>
            <p:cNvPr id="1475" name="Google Shape;1475;p3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31"/>
          <p:cNvGrpSpPr/>
          <p:nvPr/>
        </p:nvGrpSpPr>
        <p:grpSpPr>
          <a:xfrm>
            <a:off x="6135497" y="1948659"/>
            <a:ext cx="1377666" cy="1201172"/>
            <a:chOff x="6271135" y="2305084"/>
            <a:chExt cx="1377666" cy="1201172"/>
          </a:xfrm>
        </p:grpSpPr>
        <p:sp>
          <p:nvSpPr>
            <p:cNvPr id="1503" name="Google Shape;1503;p31"/>
            <p:cNvSpPr/>
            <p:nvPr/>
          </p:nvSpPr>
          <p:spPr>
            <a:xfrm>
              <a:off x="6271135" y="2305084"/>
              <a:ext cx="1377666" cy="1201172"/>
            </a:xfrm>
            <a:custGeom>
              <a:avLst/>
              <a:gdLst/>
              <a:ahLst/>
              <a:cxnLst/>
              <a:rect l="l" t="t" r="r" b="b"/>
              <a:pathLst>
                <a:path w="49668" h="43305" extrusionOk="0">
                  <a:moveTo>
                    <a:pt x="44109" y="1"/>
                  </a:moveTo>
                  <a:cubicBezTo>
                    <a:pt x="43875" y="1"/>
                    <a:pt x="43638" y="79"/>
                    <a:pt x="43436" y="240"/>
                  </a:cubicBezTo>
                  <a:lnTo>
                    <a:pt x="487" y="36198"/>
                  </a:lnTo>
                  <a:cubicBezTo>
                    <a:pt x="61" y="36563"/>
                    <a:pt x="1" y="37201"/>
                    <a:pt x="365" y="37657"/>
                  </a:cubicBezTo>
                  <a:lnTo>
                    <a:pt x="4773" y="42916"/>
                  </a:lnTo>
                  <a:cubicBezTo>
                    <a:pt x="4979" y="43173"/>
                    <a:pt x="5272" y="43305"/>
                    <a:pt x="5570" y="43305"/>
                  </a:cubicBezTo>
                  <a:cubicBezTo>
                    <a:pt x="5800" y="43305"/>
                    <a:pt x="6033" y="43227"/>
                    <a:pt x="6232" y="43068"/>
                  </a:cubicBezTo>
                  <a:lnTo>
                    <a:pt x="49181" y="7079"/>
                  </a:lnTo>
                  <a:cubicBezTo>
                    <a:pt x="49606" y="6715"/>
                    <a:pt x="49667" y="6076"/>
                    <a:pt x="49303" y="5651"/>
                  </a:cubicBezTo>
                  <a:lnTo>
                    <a:pt x="44895" y="362"/>
                  </a:lnTo>
                  <a:cubicBezTo>
                    <a:pt x="44692" y="125"/>
                    <a:pt x="44403" y="1"/>
                    <a:pt x="44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6361365" y="2411236"/>
              <a:ext cx="1287436" cy="1094522"/>
            </a:xfrm>
            <a:custGeom>
              <a:avLst/>
              <a:gdLst/>
              <a:ahLst/>
              <a:cxnLst/>
              <a:rect l="l" t="t" r="r" b="b"/>
              <a:pathLst>
                <a:path w="46415" h="39460" extrusionOk="0">
                  <a:moveTo>
                    <a:pt x="44530" y="0"/>
                  </a:moveTo>
                  <a:lnTo>
                    <a:pt x="0" y="37295"/>
                  </a:lnTo>
                  <a:lnTo>
                    <a:pt x="1520" y="39089"/>
                  </a:lnTo>
                  <a:cubicBezTo>
                    <a:pt x="1719" y="39338"/>
                    <a:pt x="2000" y="39460"/>
                    <a:pt x="2288" y="39460"/>
                  </a:cubicBezTo>
                  <a:cubicBezTo>
                    <a:pt x="2528" y="39460"/>
                    <a:pt x="2772" y="39376"/>
                    <a:pt x="2979" y="39210"/>
                  </a:cubicBezTo>
                  <a:lnTo>
                    <a:pt x="45928" y="3252"/>
                  </a:lnTo>
                  <a:cubicBezTo>
                    <a:pt x="46353" y="2888"/>
                    <a:pt x="46414" y="2249"/>
                    <a:pt x="46050" y="1824"/>
                  </a:cubicBezTo>
                  <a:lnTo>
                    <a:pt x="44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548447" y="2485406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15550" y="2512394"/>
              <a:ext cx="49789" cy="55669"/>
            </a:xfrm>
            <a:custGeom>
              <a:avLst/>
              <a:gdLst/>
              <a:ahLst/>
              <a:cxnLst/>
              <a:rect l="l" t="t" r="r" b="b"/>
              <a:pathLst>
                <a:path w="1795" h="2007" extrusionOk="0">
                  <a:moveTo>
                    <a:pt x="305" y="1"/>
                  </a:moveTo>
                  <a:lnTo>
                    <a:pt x="1" y="244"/>
                  </a:lnTo>
                  <a:lnTo>
                    <a:pt x="1490" y="2007"/>
                  </a:lnTo>
                  <a:lnTo>
                    <a:pt x="1794" y="173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483513" y="253938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450644" y="2567204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418608" y="2594164"/>
              <a:ext cx="48929" cy="55697"/>
            </a:xfrm>
            <a:custGeom>
              <a:avLst/>
              <a:gdLst/>
              <a:ahLst/>
              <a:cxnLst/>
              <a:rect l="l" t="t" r="r" b="b"/>
              <a:pathLst>
                <a:path w="1764" h="2008" extrusionOk="0">
                  <a:moveTo>
                    <a:pt x="27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85711" y="262115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7352842" y="2648974"/>
              <a:ext cx="48929" cy="54837"/>
            </a:xfrm>
            <a:custGeom>
              <a:avLst/>
              <a:gdLst/>
              <a:ahLst/>
              <a:cxnLst/>
              <a:rect l="l" t="t" r="r" b="b"/>
              <a:pathLst>
                <a:path w="1764" h="197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7320805" y="2675962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7287908" y="2702923"/>
              <a:ext cx="48929" cy="55697"/>
            </a:xfrm>
            <a:custGeom>
              <a:avLst/>
              <a:gdLst/>
              <a:ahLst/>
              <a:cxnLst/>
              <a:rect l="l" t="t" r="r" b="b"/>
              <a:pathLst>
                <a:path w="1764" h="2008" extrusionOk="0">
                  <a:moveTo>
                    <a:pt x="305" y="1"/>
                  </a:moveTo>
                  <a:lnTo>
                    <a:pt x="1" y="275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7255039" y="2730772"/>
              <a:ext cx="48929" cy="54809"/>
            </a:xfrm>
            <a:custGeom>
              <a:avLst/>
              <a:gdLst/>
              <a:ahLst/>
              <a:cxnLst/>
              <a:rect l="l" t="t" r="r" b="b"/>
              <a:pathLst>
                <a:path w="1764" h="1976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7223003" y="275773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7190106" y="278472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7158069" y="2812542"/>
              <a:ext cx="48929" cy="54837"/>
            </a:xfrm>
            <a:custGeom>
              <a:avLst/>
              <a:gdLst/>
              <a:ahLst/>
              <a:cxnLst/>
              <a:rect l="l" t="t" r="r" b="b"/>
              <a:pathLst>
                <a:path w="1764" h="1977" extrusionOk="0">
                  <a:moveTo>
                    <a:pt x="275" y="0"/>
                  </a:moveTo>
                  <a:lnTo>
                    <a:pt x="1" y="244"/>
                  </a:lnTo>
                  <a:lnTo>
                    <a:pt x="1460" y="1976"/>
                  </a:lnTo>
                  <a:lnTo>
                    <a:pt x="1764" y="173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7125200" y="283953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7092331" y="2866491"/>
              <a:ext cx="49761" cy="55669"/>
            </a:xfrm>
            <a:custGeom>
              <a:avLst/>
              <a:gdLst/>
              <a:ahLst/>
              <a:cxnLst/>
              <a:rect l="l" t="t" r="r" b="b"/>
              <a:pathLst>
                <a:path w="1794" h="2007" extrusionOk="0">
                  <a:moveTo>
                    <a:pt x="304" y="1"/>
                  </a:moveTo>
                  <a:lnTo>
                    <a:pt x="0" y="274"/>
                  </a:lnTo>
                  <a:lnTo>
                    <a:pt x="1489" y="2007"/>
                  </a:lnTo>
                  <a:lnTo>
                    <a:pt x="1793" y="17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7060294" y="2893480"/>
              <a:ext cx="48901" cy="55669"/>
            </a:xfrm>
            <a:custGeom>
              <a:avLst/>
              <a:gdLst/>
              <a:ahLst/>
              <a:cxnLst/>
              <a:rect l="l" t="t" r="r" b="b"/>
              <a:pathLst>
                <a:path w="1763" h="2007" extrusionOk="0">
                  <a:moveTo>
                    <a:pt x="304" y="0"/>
                  </a:moveTo>
                  <a:lnTo>
                    <a:pt x="0" y="274"/>
                  </a:lnTo>
                  <a:lnTo>
                    <a:pt x="1459" y="2006"/>
                  </a:lnTo>
                  <a:lnTo>
                    <a:pt x="1763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7027398" y="292130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6994529" y="2948289"/>
              <a:ext cx="49761" cy="55669"/>
            </a:xfrm>
            <a:custGeom>
              <a:avLst/>
              <a:gdLst/>
              <a:ahLst/>
              <a:cxnLst/>
              <a:rect l="l" t="t" r="r" b="b"/>
              <a:pathLst>
                <a:path w="1794" h="2007" extrusionOk="0">
                  <a:moveTo>
                    <a:pt x="304" y="0"/>
                  </a:moveTo>
                  <a:lnTo>
                    <a:pt x="0" y="274"/>
                  </a:lnTo>
                  <a:lnTo>
                    <a:pt x="1490" y="2006"/>
                  </a:lnTo>
                  <a:lnTo>
                    <a:pt x="1794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6962492" y="297611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929595" y="300307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897559" y="303005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6864690" y="305788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6831793" y="308486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6799756" y="311182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6766887" y="313965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6734850" y="316663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6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6701954" y="3193627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6669085" y="3221448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6637048" y="324840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6604151" y="3275397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5" name="Google Shape;1535;p31"/>
          <p:cNvSpPr/>
          <p:nvPr/>
        </p:nvSpPr>
        <p:spPr>
          <a:xfrm>
            <a:off x="6799882" y="3303218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1"/>
                </a:moveTo>
                <a:lnTo>
                  <a:pt x="1" y="244"/>
                </a:lnTo>
                <a:lnTo>
                  <a:pt x="1490" y="2007"/>
                </a:lnTo>
                <a:lnTo>
                  <a:pt x="1763" y="1733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31"/>
          <p:cNvSpPr/>
          <p:nvPr/>
        </p:nvSpPr>
        <p:spPr>
          <a:xfrm>
            <a:off x="6767846" y="333020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0"/>
                </a:moveTo>
                <a:lnTo>
                  <a:pt x="0" y="243"/>
                </a:lnTo>
                <a:lnTo>
                  <a:pt x="1459" y="2006"/>
                </a:lnTo>
                <a:lnTo>
                  <a:pt x="1763" y="1733"/>
                </a:lnTo>
                <a:lnTo>
                  <a:pt x="304" y="0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31"/>
          <p:cNvSpPr/>
          <p:nvPr/>
        </p:nvSpPr>
        <p:spPr>
          <a:xfrm>
            <a:off x="6734977" y="3357168"/>
            <a:ext cx="48901" cy="55697"/>
          </a:xfrm>
          <a:custGeom>
            <a:avLst/>
            <a:gdLst/>
            <a:ahLst/>
            <a:cxnLst/>
            <a:rect l="l" t="t" r="r" b="b"/>
            <a:pathLst>
              <a:path w="1763" h="2008" extrusionOk="0">
                <a:moveTo>
                  <a:pt x="304" y="1"/>
                </a:moveTo>
                <a:lnTo>
                  <a:pt x="0" y="274"/>
                </a:lnTo>
                <a:lnTo>
                  <a:pt x="1459" y="2007"/>
                </a:lnTo>
                <a:lnTo>
                  <a:pt x="1763" y="1764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31"/>
          <p:cNvSpPr/>
          <p:nvPr/>
        </p:nvSpPr>
        <p:spPr>
          <a:xfrm>
            <a:off x="6702080" y="3384988"/>
            <a:ext cx="49761" cy="54837"/>
          </a:xfrm>
          <a:custGeom>
            <a:avLst/>
            <a:gdLst/>
            <a:ahLst/>
            <a:cxnLst/>
            <a:rect l="l" t="t" r="r" b="b"/>
            <a:pathLst>
              <a:path w="1794" h="1977" extrusionOk="0">
                <a:moveTo>
                  <a:pt x="305" y="1"/>
                </a:moveTo>
                <a:lnTo>
                  <a:pt x="1" y="244"/>
                </a:lnTo>
                <a:lnTo>
                  <a:pt x="1490" y="1977"/>
                </a:lnTo>
                <a:lnTo>
                  <a:pt x="1794" y="1734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31"/>
          <p:cNvSpPr/>
          <p:nvPr/>
        </p:nvSpPr>
        <p:spPr>
          <a:xfrm>
            <a:off x="6670043" y="341197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5" y="1"/>
                </a:moveTo>
                <a:lnTo>
                  <a:pt x="1" y="244"/>
                </a:lnTo>
                <a:lnTo>
                  <a:pt x="1460" y="2007"/>
                </a:lnTo>
                <a:lnTo>
                  <a:pt x="1764" y="1733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1"/>
          <p:cNvSpPr/>
          <p:nvPr/>
        </p:nvSpPr>
        <p:spPr>
          <a:xfrm>
            <a:off x="4461972" y="1131400"/>
            <a:ext cx="164428" cy="130339"/>
          </a:xfrm>
          <a:custGeom>
            <a:avLst/>
            <a:gdLst/>
            <a:ahLst/>
            <a:cxnLst/>
            <a:rect l="l" t="t" r="r" b="b"/>
            <a:pathLst>
              <a:path w="5928" h="4699" extrusionOk="0">
                <a:moveTo>
                  <a:pt x="5107" y="1"/>
                </a:moveTo>
                <a:lnTo>
                  <a:pt x="0" y="1490"/>
                </a:lnTo>
                <a:lnTo>
                  <a:pt x="487" y="3223"/>
                </a:lnTo>
                <a:cubicBezTo>
                  <a:pt x="763" y="4127"/>
                  <a:pt x="1579" y="4699"/>
                  <a:pt x="2471" y="4699"/>
                </a:cubicBezTo>
                <a:cubicBezTo>
                  <a:pt x="2659" y="4699"/>
                  <a:pt x="2850" y="4674"/>
                  <a:pt x="3040" y="4621"/>
                </a:cubicBezTo>
                <a:lnTo>
                  <a:pt x="4225" y="4286"/>
                </a:lnTo>
                <a:cubicBezTo>
                  <a:pt x="5289" y="3952"/>
                  <a:pt x="5927" y="2827"/>
                  <a:pt x="5593" y="1733"/>
                </a:cubicBezTo>
                <a:lnTo>
                  <a:pt x="5107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1" name="Google Shape;1541;p31"/>
          <p:cNvGrpSpPr/>
          <p:nvPr/>
        </p:nvGrpSpPr>
        <p:grpSpPr>
          <a:xfrm>
            <a:off x="4091843" y="446478"/>
            <a:ext cx="585982" cy="791184"/>
            <a:chOff x="3863243" y="446478"/>
            <a:chExt cx="585982" cy="791184"/>
          </a:xfrm>
        </p:grpSpPr>
        <p:sp>
          <p:nvSpPr>
            <p:cNvPr id="1542" name="Google Shape;1542;p31"/>
            <p:cNvSpPr/>
            <p:nvPr/>
          </p:nvSpPr>
          <p:spPr>
            <a:xfrm>
              <a:off x="4183611" y="1090931"/>
              <a:ext cx="233577" cy="146731"/>
            </a:xfrm>
            <a:custGeom>
              <a:avLst/>
              <a:gdLst/>
              <a:ahLst/>
              <a:cxnLst/>
              <a:rect l="l" t="t" r="r" b="b"/>
              <a:pathLst>
                <a:path w="8421" h="5290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66"/>
                  </a:lnTo>
                  <a:cubicBezTo>
                    <a:pt x="694" y="4577"/>
                    <a:pt x="1715" y="5289"/>
                    <a:pt x="2818" y="5289"/>
                  </a:cubicBezTo>
                  <a:cubicBezTo>
                    <a:pt x="3042" y="5289"/>
                    <a:pt x="3270" y="5260"/>
                    <a:pt x="349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56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rgbClr val="6D6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1"/>
            <p:cNvSpPr/>
            <p:nvPr/>
          </p:nvSpPr>
          <p:spPr>
            <a:xfrm>
              <a:off x="3863243" y="446478"/>
              <a:ext cx="585982" cy="673161"/>
            </a:xfrm>
            <a:custGeom>
              <a:avLst/>
              <a:gdLst/>
              <a:ahLst/>
              <a:cxnLst/>
              <a:rect l="l" t="t" r="r" b="b"/>
              <a:pathLst>
                <a:path w="21126" h="24269" extrusionOk="0">
                  <a:moveTo>
                    <a:pt x="11196" y="0"/>
                  </a:moveTo>
                  <a:cubicBezTo>
                    <a:pt x="9217" y="0"/>
                    <a:pt x="7203" y="611"/>
                    <a:pt x="5441" y="1927"/>
                  </a:cubicBezTo>
                  <a:cubicBezTo>
                    <a:pt x="1" y="5940"/>
                    <a:pt x="304" y="14146"/>
                    <a:pt x="6019" y="17794"/>
                  </a:cubicBezTo>
                  <a:cubicBezTo>
                    <a:pt x="8238" y="19222"/>
                    <a:pt x="9879" y="21411"/>
                    <a:pt x="10609" y="23934"/>
                  </a:cubicBezTo>
                  <a:lnTo>
                    <a:pt x="10700" y="24268"/>
                  </a:lnTo>
                  <a:lnTo>
                    <a:pt x="19363" y="21776"/>
                  </a:lnTo>
                  <a:lnTo>
                    <a:pt x="19271" y="21441"/>
                  </a:lnTo>
                  <a:cubicBezTo>
                    <a:pt x="18542" y="18858"/>
                    <a:pt x="18785" y="16122"/>
                    <a:pt x="19940" y="13690"/>
                  </a:cubicBezTo>
                  <a:cubicBezTo>
                    <a:pt x="20943" y="11593"/>
                    <a:pt x="21126" y="9222"/>
                    <a:pt x="20487" y="7003"/>
                  </a:cubicBezTo>
                  <a:cubicBezTo>
                    <a:pt x="19237" y="2617"/>
                    <a:pt x="15292" y="0"/>
                    <a:pt x="1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4160006" y="1050462"/>
              <a:ext cx="254658" cy="134388"/>
            </a:xfrm>
            <a:custGeom>
              <a:avLst/>
              <a:gdLst/>
              <a:ahLst/>
              <a:cxnLst/>
              <a:rect l="l" t="t" r="r" b="b"/>
              <a:pathLst>
                <a:path w="9181" h="4845" extrusionOk="0">
                  <a:moveTo>
                    <a:pt x="8633" y="1"/>
                  </a:moveTo>
                  <a:lnTo>
                    <a:pt x="1" y="2493"/>
                  </a:lnTo>
                  <a:lnTo>
                    <a:pt x="122" y="2979"/>
                  </a:lnTo>
                  <a:cubicBezTo>
                    <a:pt x="449" y="4109"/>
                    <a:pt x="1479" y="4844"/>
                    <a:pt x="2598" y="4844"/>
                  </a:cubicBezTo>
                  <a:cubicBezTo>
                    <a:pt x="2835" y="4844"/>
                    <a:pt x="3075" y="4811"/>
                    <a:pt x="3314" y="4742"/>
                  </a:cubicBezTo>
                  <a:lnTo>
                    <a:pt x="7022" y="3678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4211431" y="846425"/>
              <a:ext cx="68317" cy="238626"/>
            </a:xfrm>
            <a:custGeom>
              <a:avLst/>
              <a:gdLst/>
              <a:ahLst/>
              <a:cxnLst/>
              <a:rect l="l" t="t" r="r" b="b"/>
              <a:pathLst>
                <a:path w="2463" h="8603" fill="none" extrusionOk="0">
                  <a:moveTo>
                    <a:pt x="2463" y="8603"/>
                  </a:moveTo>
                  <a:lnTo>
                    <a:pt x="1" y="1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4076544" y="716585"/>
              <a:ext cx="212497" cy="136635"/>
            </a:xfrm>
            <a:custGeom>
              <a:avLst/>
              <a:gdLst/>
              <a:ahLst/>
              <a:cxnLst/>
              <a:rect l="l" t="t" r="r" b="b"/>
              <a:pathLst>
                <a:path w="7661" h="4926" fill="none" extrusionOk="0">
                  <a:moveTo>
                    <a:pt x="7660" y="1"/>
                  </a:moveTo>
                  <a:lnTo>
                    <a:pt x="4955" y="4925"/>
                  </a:lnTo>
                  <a:lnTo>
                    <a:pt x="1" y="2220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7" name="Google Shape;1547;p31"/>
          <p:cNvSpPr/>
          <p:nvPr/>
        </p:nvSpPr>
        <p:spPr>
          <a:xfrm>
            <a:off x="2422517" y="900901"/>
            <a:ext cx="4680065" cy="3567514"/>
          </a:xfrm>
          <a:custGeom>
            <a:avLst/>
            <a:gdLst/>
            <a:ahLst/>
            <a:cxnLst/>
            <a:rect l="l" t="t" r="r" b="b"/>
            <a:pathLst>
              <a:path w="168727" h="128617" extrusionOk="0">
                <a:moveTo>
                  <a:pt x="18820" y="1"/>
                </a:moveTo>
                <a:cubicBezTo>
                  <a:pt x="17089" y="1"/>
                  <a:pt x="15567" y="1292"/>
                  <a:pt x="15319" y="3083"/>
                </a:cubicBezTo>
                <a:lnTo>
                  <a:pt x="14286" y="9982"/>
                </a:lnTo>
                <a:cubicBezTo>
                  <a:pt x="14286" y="9982"/>
                  <a:pt x="14803" y="11897"/>
                  <a:pt x="16201" y="12110"/>
                </a:cubicBezTo>
                <a:cubicBezTo>
                  <a:pt x="16905" y="12211"/>
                  <a:pt x="17637" y="12478"/>
                  <a:pt x="18371" y="12478"/>
                </a:cubicBezTo>
                <a:cubicBezTo>
                  <a:pt x="18968" y="12478"/>
                  <a:pt x="19566" y="12301"/>
                  <a:pt x="20152" y="11715"/>
                </a:cubicBezTo>
                <a:cubicBezTo>
                  <a:pt x="20769" y="10871"/>
                  <a:pt x="21644" y="10497"/>
                  <a:pt x="22509" y="10497"/>
                </a:cubicBezTo>
                <a:cubicBezTo>
                  <a:pt x="24072" y="10497"/>
                  <a:pt x="25600" y="11720"/>
                  <a:pt x="25502" y="13599"/>
                </a:cubicBezTo>
                <a:cubicBezTo>
                  <a:pt x="25392" y="15371"/>
                  <a:pt x="23955" y="16418"/>
                  <a:pt x="22502" y="16418"/>
                </a:cubicBezTo>
                <a:cubicBezTo>
                  <a:pt x="21537" y="16418"/>
                  <a:pt x="20565" y="15956"/>
                  <a:pt x="19970" y="14937"/>
                </a:cubicBezTo>
                <a:cubicBezTo>
                  <a:pt x="19970" y="14937"/>
                  <a:pt x="19172" y="13783"/>
                  <a:pt x="17513" y="13783"/>
                </a:cubicBezTo>
                <a:cubicBezTo>
                  <a:pt x="16952" y="13783"/>
                  <a:pt x="16293" y="13915"/>
                  <a:pt x="15532" y="14268"/>
                </a:cubicBezTo>
                <a:cubicBezTo>
                  <a:pt x="14256" y="14876"/>
                  <a:pt x="13557" y="15119"/>
                  <a:pt x="13557" y="15119"/>
                </a:cubicBezTo>
                <a:lnTo>
                  <a:pt x="12250" y="24056"/>
                </a:lnTo>
                <a:cubicBezTo>
                  <a:pt x="12250" y="24056"/>
                  <a:pt x="12736" y="26396"/>
                  <a:pt x="14164" y="26578"/>
                </a:cubicBezTo>
                <a:cubicBezTo>
                  <a:pt x="14704" y="26655"/>
                  <a:pt x="15254" y="26765"/>
                  <a:pt x="15808" y="26765"/>
                </a:cubicBezTo>
                <a:cubicBezTo>
                  <a:pt x="16566" y="26765"/>
                  <a:pt x="17331" y="26560"/>
                  <a:pt x="18085" y="25788"/>
                </a:cubicBezTo>
                <a:cubicBezTo>
                  <a:pt x="18704" y="24931"/>
                  <a:pt x="19585" y="24550"/>
                  <a:pt x="20455" y="24550"/>
                </a:cubicBezTo>
                <a:cubicBezTo>
                  <a:pt x="22023" y="24550"/>
                  <a:pt x="23552" y="25787"/>
                  <a:pt x="23435" y="27703"/>
                </a:cubicBezTo>
                <a:cubicBezTo>
                  <a:pt x="23327" y="29449"/>
                  <a:pt x="21898" y="30470"/>
                  <a:pt x="20453" y="30470"/>
                </a:cubicBezTo>
                <a:cubicBezTo>
                  <a:pt x="19458" y="30470"/>
                  <a:pt x="18455" y="29985"/>
                  <a:pt x="17873" y="28919"/>
                </a:cubicBezTo>
                <a:cubicBezTo>
                  <a:pt x="17712" y="28620"/>
                  <a:pt x="16943" y="27452"/>
                  <a:pt x="15408" y="27452"/>
                </a:cubicBezTo>
                <a:cubicBezTo>
                  <a:pt x="14913" y="27452"/>
                  <a:pt x="14338" y="27574"/>
                  <a:pt x="13678" y="27885"/>
                </a:cubicBezTo>
                <a:cubicBezTo>
                  <a:pt x="12888" y="28250"/>
                  <a:pt x="12158" y="28676"/>
                  <a:pt x="11490" y="29162"/>
                </a:cubicBezTo>
                <a:lnTo>
                  <a:pt x="10183" y="38098"/>
                </a:lnTo>
                <a:cubicBezTo>
                  <a:pt x="10183" y="38098"/>
                  <a:pt x="10791" y="40439"/>
                  <a:pt x="12219" y="40651"/>
                </a:cubicBezTo>
                <a:cubicBezTo>
                  <a:pt x="12743" y="40726"/>
                  <a:pt x="13257" y="40827"/>
                  <a:pt x="13771" y="40827"/>
                </a:cubicBezTo>
                <a:cubicBezTo>
                  <a:pt x="14509" y="40827"/>
                  <a:pt x="15248" y="40619"/>
                  <a:pt x="16019" y="39831"/>
                </a:cubicBezTo>
                <a:cubicBezTo>
                  <a:pt x="16626" y="38974"/>
                  <a:pt x="17504" y="38593"/>
                  <a:pt x="18375" y="38593"/>
                </a:cubicBezTo>
                <a:cubicBezTo>
                  <a:pt x="19943" y="38593"/>
                  <a:pt x="21486" y="39830"/>
                  <a:pt x="21368" y="41746"/>
                </a:cubicBezTo>
                <a:cubicBezTo>
                  <a:pt x="21243" y="43499"/>
                  <a:pt x="19822" y="44515"/>
                  <a:pt x="18390" y="44515"/>
                </a:cubicBezTo>
                <a:cubicBezTo>
                  <a:pt x="17388" y="44515"/>
                  <a:pt x="16381" y="44019"/>
                  <a:pt x="15806" y="42931"/>
                </a:cubicBezTo>
                <a:cubicBezTo>
                  <a:pt x="15594" y="42578"/>
                  <a:pt x="14725" y="41222"/>
                  <a:pt x="13073" y="41222"/>
                </a:cubicBezTo>
                <a:cubicBezTo>
                  <a:pt x="12592" y="41222"/>
                  <a:pt x="12045" y="41336"/>
                  <a:pt x="11429" y="41624"/>
                </a:cubicBezTo>
                <a:cubicBezTo>
                  <a:pt x="10639" y="41989"/>
                  <a:pt x="9970" y="42536"/>
                  <a:pt x="9423" y="43235"/>
                </a:cubicBezTo>
                <a:lnTo>
                  <a:pt x="8116" y="52141"/>
                </a:lnTo>
                <a:cubicBezTo>
                  <a:pt x="8116" y="52141"/>
                  <a:pt x="8632" y="54330"/>
                  <a:pt x="10061" y="54542"/>
                </a:cubicBezTo>
                <a:cubicBezTo>
                  <a:pt x="10659" y="54628"/>
                  <a:pt x="11264" y="54780"/>
                  <a:pt x="11873" y="54780"/>
                </a:cubicBezTo>
                <a:cubicBezTo>
                  <a:pt x="12563" y="54780"/>
                  <a:pt x="13257" y="54584"/>
                  <a:pt x="13952" y="53874"/>
                </a:cubicBezTo>
                <a:cubicBezTo>
                  <a:pt x="14571" y="53015"/>
                  <a:pt x="15451" y="52634"/>
                  <a:pt x="16319" y="52634"/>
                </a:cubicBezTo>
                <a:cubicBezTo>
                  <a:pt x="17878" y="52634"/>
                  <a:pt x="19399" y="53864"/>
                  <a:pt x="19301" y="55758"/>
                </a:cubicBezTo>
                <a:cubicBezTo>
                  <a:pt x="19210" y="57522"/>
                  <a:pt x="17781" y="58557"/>
                  <a:pt x="16335" y="58557"/>
                </a:cubicBezTo>
                <a:cubicBezTo>
                  <a:pt x="15364" y="58557"/>
                  <a:pt x="14386" y="58091"/>
                  <a:pt x="13800" y="57065"/>
                </a:cubicBezTo>
                <a:cubicBezTo>
                  <a:pt x="13775" y="57041"/>
                  <a:pt x="12718" y="55070"/>
                  <a:pt x="10724" y="55070"/>
                </a:cubicBezTo>
                <a:cubicBezTo>
                  <a:pt x="10251" y="55070"/>
                  <a:pt x="9726" y="55180"/>
                  <a:pt x="9149" y="55454"/>
                </a:cubicBezTo>
                <a:cubicBezTo>
                  <a:pt x="8359" y="55819"/>
                  <a:pt x="7721" y="56488"/>
                  <a:pt x="7356" y="57278"/>
                </a:cubicBezTo>
                <a:lnTo>
                  <a:pt x="6049" y="66184"/>
                </a:lnTo>
                <a:cubicBezTo>
                  <a:pt x="6049" y="66184"/>
                  <a:pt x="6505" y="68494"/>
                  <a:pt x="7903" y="68707"/>
                </a:cubicBezTo>
                <a:cubicBezTo>
                  <a:pt x="8465" y="68785"/>
                  <a:pt x="9038" y="68903"/>
                  <a:pt x="9613" y="68903"/>
                </a:cubicBezTo>
                <a:cubicBezTo>
                  <a:pt x="10375" y="68903"/>
                  <a:pt x="11140" y="68696"/>
                  <a:pt x="11885" y="67916"/>
                </a:cubicBezTo>
                <a:cubicBezTo>
                  <a:pt x="12505" y="67068"/>
                  <a:pt x="13385" y="66691"/>
                  <a:pt x="14253" y="66691"/>
                </a:cubicBezTo>
                <a:cubicBezTo>
                  <a:pt x="15812" y="66691"/>
                  <a:pt x="17332" y="67907"/>
                  <a:pt x="17234" y="69801"/>
                </a:cubicBezTo>
                <a:cubicBezTo>
                  <a:pt x="17143" y="71552"/>
                  <a:pt x="15706" y="72591"/>
                  <a:pt x="14256" y="72591"/>
                </a:cubicBezTo>
                <a:cubicBezTo>
                  <a:pt x="13289" y="72591"/>
                  <a:pt x="12316" y="72129"/>
                  <a:pt x="11733" y="71108"/>
                </a:cubicBezTo>
                <a:cubicBezTo>
                  <a:pt x="11733" y="71108"/>
                  <a:pt x="10937" y="69734"/>
                  <a:pt x="8079" y="69734"/>
                </a:cubicBezTo>
                <a:cubicBezTo>
                  <a:pt x="7728" y="69734"/>
                  <a:pt x="7346" y="69754"/>
                  <a:pt x="6930" y="69801"/>
                </a:cubicBezTo>
                <a:cubicBezTo>
                  <a:pt x="5562" y="69953"/>
                  <a:pt x="5258" y="71473"/>
                  <a:pt x="5258" y="71473"/>
                </a:cubicBezTo>
                <a:lnTo>
                  <a:pt x="3982" y="80227"/>
                </a:lnTo>
                <a:cubicBezTo>
                  <a:pt x="3982" y="80227"/>
                  <a:pt x="4468" y="82141"/>
                  <a:pt x="5897" y="82354"/>
                </a:cubicBezTo>
                <a:cubicBezTo>
                  <a:pt x="6590" y="82453"/>
                  <a:pt x="7310" y="82704"/>
                  <a:pt x="8032" y="82704"/>
                </a:cubicBezTo>
                <a:cubicBezTo>
                  <a:pt x="8640" y="82704"/>
                  <a:pt x="9251" y="82526"/>
                  <a:pt x="9848" y="81929"/>
                </a:cubicBezTo>
                <a:cubicBezTo>
                  <a:pt x="10461" y="81090"/>
                  <a:pt x="11329" y="80719"/>
                  <a:pt x="12186" y="80719"/>
                </a:cubicBezTo>
                <a:cubicBezTo>
                  <a:pt x="13753" y="80719"/>
                  <a:pt x="15285" y="81958"/>
                  <a:pt x="15167" y="83844"/>
                </a:cubicBezTo>
                <a:cubicBezTo>
                  <a:pt x="15077" y="85608"/>
                  <a:pt x="13647" y="86643"/>
                  <a:pt x="12201" y="86643"/>
                </a:cubicBezTo>
                <a:cubicBezTo>
                  <a:pt x="11230" y="86643"/>
                  <a:pt x="10252" y="86176"/>
                  <a:pt x="9666" y="85151"/>
                </a:cubicBezTo>
                <a:cubicBezTo>
                  <a:pt x="9594" y="85030"/>
                  <a:pt x="8644" y="83385"/>
                  <a:pt x="6803" y="83385"/>
                </a:cubicBezTo>
                <a:cubicBezTo>
                  <a:pt x="6320" y="83385"/>
                  <a:pt x="5774" y="83498"/>
                  <a:pt x="5167" y="83783"/>
                </a:cubicBezTo>
                <a:cubicBezTo>
                  <a:pt x="4407" y="84117"/>
                  <a:pt x="3739" y="84664"/>
                  <a:pt x="3252" y="85363"/>
                </a:cubicBezTo>
                <a:lnTo>
                  <a:pt x="1945" y="94269"/>
                </a:lnTo>
                <a:cubicBezTo>
                  <a:pt x="1945" y="94269"/>
                  <a:pt x="2523" y="96610"/>
                  <a:pt x="3951" y="96823"/>
                </a:cubicBezTo>
                <a:cubicBezTo>
                  <a:pt x="4491" y="96900"/>
                  <a:pt x="5025" y="97009"/>
                  <a:pt x="5560" y="97009"/>
                </a:cubicBezTo>
                <a:cubicBezTo>
                  <a:pt x="6292" y="97009"/>
                  <a:pt x="7027" y="96805"/>
                  <a:pt x="7781" y="96032"/>
                </a:cubicBezTo>
                <a:cubicBezTo>
                  <a:pt x="8393" y="95158"/>
                  <a:pt x="9277" y="94771"/>
                  <a:pt x="10150" y="94771"/>
                </a:cubicBezTo>
                <a:cubicBezTo>
                  <a:pt x="11705" y="94771"/>
                  <a:pt x="13228" y="95998"/>
                  <a:pt x="13131" y="97886"/>
                </a:cubicBezTo>
                <a:cubicBezTo>
                  <a:pt x="13040" y="99650"/>
                  <a:pt x="11600" y="100685"/>
                  <a:pt x="10152" y="100685"/>
                </a:cubicBezTo>
                <a:cubicBezTo>
                  <a:pt x="9179" y="100685"/>
                  <a:pt x="8203" y="100219"/>
                  <a:pt x="7629" y="99193"/>
                </a:cubicBezTo>
                <a:cubicBezTo>
                  <a:pt x="7508" y="99011"/>
                  <a:pt x="6809" y="98038"/>
                  <a:pt x="3252" y="97886"/>
                </a:cubicBezTo>
                <a:cubicBezTo>
                  <a:pt x="3224" y="97885"/>
                  <a:pt x="3197" y="97885"/>
                  <a:pt x="3169" y="97885"/>
                </a:cubicBezTo>
                <a:cubicBezTo>
                  <a:pt x="1741" y="97885"/>
                  <a:pt x="1185" y="99406"/>
                  <a:pt x="1185" y="99406"/>
                </a:cubicBezTo>
                <a:lnTo>
                  <a:pt x="274" y="105637"/>
                </a:lnTo>
                <a:cubicBezTo>
                  <a:pt x="0" y="107583"/>
                  <a:pt x="1337" y="109406"/>
                  <a:pt x="3313" y="109680"/>
                </a:cubicBezTo>
                <a:lnTo>
                  <a:pt x="132313" y="128616"/>
                </a:lnTo>
                <a:lnTo>
                  <a:pt x="155900" y="111048"/>
                </a:lnTo>
                <a:lnTo>
                  <a:pt x="168453" y="25515"/>
                </a:lnTo>
                <a:cubicBezTo>
                  <a:pt x="168727" y="23539"/>
                  <a:pt x="167359" y="21715"/>
                  <a:pt x="165413" y="21441"/>
                </a:cubicBezTo>
                <a:lnTo>
                  <a:pt x="19362" y="43"/>
                </a:lnTo>
                <a:cubicBezTo>
                  <a:pt x="19180" y="15"/>
                  <a:pt x="18999" y="1"/>
                  <a:pt x="18820" y="1"/>
                </a:cubicBezTo>
                <a:close/>
              </a:path>
            </a:pathLst>
          </a:custGeom>
          <a:solidFill>
            <a:srgbClr val="CFC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31"/>
          <p:cNvSpPr/>
          <p:nvPr/>
        </p:nvSpPr>
        <p:spPr>
          <a:xfrm>
            <a:off x="6092521" y="3907785"/>
            <a:ext cx="654272" cy="559770"/>
          </a:xfrm>
          <a:custGeom>
            <a:avLst/>
            <a:gdLst/>
            <a:ahLst/>
            <a:cxnLst/>
            <a:rect l="l" t="t" r="r" b="b"/>
            <a:pathLst>
              <a:path w="23588" h="20181" extrusionOk="0">
                <a:moveTo>
                  <a:pt x="5372" y="1"/>
                </a:moveTo>
                <a:cubicBezTo>
                  <a:pt x="3989" y="1"/>
                  <a:pt x="2806" y="985"/>
                  <a:pt x="2584" y="2399"/>
                </a:cubicBezTo>
                <a:lnTo>
                  <a:pt x="1" y="20181"/>
                </a:lnTo>
                <a:lnTo>
                  <a:pt x="1" y="20181"/>
                </a:lnTo>
                <a:lnTo>
                  <a:pt x="23588" y="2643"/>
                </a:lnTo>
                <a:lnTo>
                  <a:pt x="5776" y="29"/>
                </a:lnTo>
                <a:cubicBezTo>
                  <a:pt x="5640" y="10"/>
                  <a:pt x="5505" y="1"/>
                  <a:pt x="5372" y="1"/>
                </a:cubicBezTo>
                <a:close/>
              </a:path>
            </a:pathLst>
          </a:custGeom>
          <a:solidFill>
            <a:srgbClr val="B3B7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31"/>
          <p:cNvSpPr/>
          <p:nvPr/>
        </p:nvSpPr>
        <p:spPr>
          <a:xfrm>
            <a:off x="2544756" y="1113398"/>
            <a:ext cx="4363913" cy="3215054"/>
          </a:xfrm>
          <a:custGeom>
            <a:avLst/>
            <a:gdLst/>
            <a:ahLst/>
            <a:cxnLst/>
            <a:rect l="l" t="t" r="r" b="b"/>
            <a:pathLst>
              <a:path w="157329" h="115910" extrusionOk="0">
                <a:moveTo>
                  <a:pt x="10061" y="0"/>
                </a:moveTo>
                <a:cubicBezTo>
                  <a:pt x="8263" y="0"/>
                  <a:pt x="6742" y="1412"/>
                  <a:pt x="6627" y="3264"/>
                </a:cubicBezTo>
                <a:lnTo>
                  <a:pt x="6201" y="10103"/>
                </a:lnTo>
                <a:cubicBezTo>
                  <a:pt x="6201" y="10103"/>
                  <a:pt x="6839" y="11926"/>
                  <a:pt x="8207" y="11987"/>
                </a:cubicBezTo>
                <a:cubicBezTo>
                  <a:pt x="8818" y="12031"/>
                  <a:pt x="9450" y="12186"/>
                  <a:pt x="10069" y="12186"/>
                </a:cubicBezTo>
                <a:cubicBezTo>
                  <a:pt x="10744" y="12186"/>
                  <a:pt x="11404" y="12002"/>
                  <a:pt x="12007" y="11288"/>
                </a:cubicBezTo>
                <a:cubicBezTo>
                  <a:pt x="12598" y="10343"/>
                  <a:pt x="13524" y="9917"/>
                  <a:pt x="14441" y="9917"/>
                </a:cubicBezTo>
                <a:cubicBezTo>
                  <a:pt x="15882" y="9917"/>
                  <a:pt x="17301" y="10970"/>
                  <a:pt x="17356" y="12717"/>
                </a:cubicBezTo>
                <a:cubicBezTo>
                  <a:pt x="17395" y="14525"/>
                  <a:pt x="15935" y="15676"/>
                  <a:pt x="14443" y="15676"/>
                </a:cubicBezTo>
                <a:cubicBezTo>
                  <a:pt x="13577" y="15676"/>
                  <a:pt x="12700" y="15289"/>
                  <a:pt x="12098" y="14419"/>
                </a:cubicBezTo>
                <a:cubicBezTo>
                  <a:pt x="12098" y="14419"/>
                  <a:pt x="11337" y="13494"/>
                  <a:pt x="9910" y="13494"/>
                </a:cubicBezTo>
                <a:cubicBezTo>
                  <a:pt x="9299" y="13494"/>
                  <a:pt x="8567" y="13663"/>
                  <a:pt x="7721" y="14145"/>
                </a:cubicBezTo>
                <a:cubicBezTo>
                  <a:pt x="6535" y="14814"/>
                  <a:pt x="5867" y="15118"/>
                  <a:pt x="5867" y="15118"/>
                </a:cubicBezTo>
                <a:lnTo>
                  <a:pt x="5289" y="23872"/>
                </a:lnTo>
                <a:cubicBezTo>
                  <a:pt x="5289" y="23872"/>
                  <a:pt x="5988" y="26121"/>
                  <a:pt x="7356" y="26212"/>
                </a:cubicBezTo>
                <a:cubicBezTo>
                  <a:pt x="7750" y="26231"/>
                  <a:pt x="8146" y="26267"/>
                  <a:pt x="8541" y="26267"/>
                </a:cubicBezTo>
                <a:cubicBezTo>
                  <a:pt x="9427" y="26267"/>
                  <a:pt x="10305" y="26085"/>
                  <a:pt x="11125" y="25118"/>
                </a:cubicBezTo>
                <a:cubicBezTo>
                  <a:pt x="11696" y="24143"/>
                  <a:pt x="12629" y="23703"/>
                  <a:pt x="13558" y="23703"/>
                </a:cubicBezTo>
                <a:cubicBezTo>
                  <a:pt x="15003" y="23703"/>
                  <a:pt x="16438" y="24770"/>
                  <a:pt x="16475" y="26547"/>
                </a:cubicBezTo>
                <a:cubicBezTo>
                  <a:pt x="16494" y="28350"/>
                  <a:pt x="15031" y="29478"/>
                  <a:pt x="13544" y="29478"/>
                </a:cubicBezTo>
                <a:cubicBezTo>
                  <a:pt x="12651" y="29478"/>
                  <a:pt x="11749" y="29070"/>
                  <a:pt x="11156" y="28158"/>
                </a:cubicBezTo>
                <a:cubicBezTo>
                  <a:pt x="10982" y="27897"/>
                  <a:pt x="10232" y="26920"/>
                  <a:pt x="8884" y="26920"/>
                </a:cubicBezTo>
                <a:cubicBezTo>
                  <a:pt x="8348" y="26920"/>
                  <a:pt x="7718" y="27074"/>
                  <a:pt x="6991" y="27489"/>
                </a:cubicBezTo>
                <a:cubicBezTo>
                  <a:pt x="6262" y="27884"/>
                  <a:pt x="5593" y="28370"/>
                  <a:pt x="4985" y="28917"/>
                </a:cubicBezTo>
                <a:lnTo>
                  <a:pt x="4408" y="37671"/>
                </a:lnTo>
                <a:cubicBezTo>
                  <a:pt x="4408" y="37671"/>
                  <a:pt x="5198" y="39921"/>
                  <a:pt x="6596" y="40012"/>
                </a:cubicBezTo>
                <a:cubicBezTo>
                  <a:pt x="6980" y="40031"/>
                  <a:pt x="7361" y="40067"/>
                  <a:pt x="7739" y="40067"/>
                </a:cubicBezTo>
                <a:cubicBezTo>
                  <a:pt x="8586" y="40067"/>
                  <a:pt x="9414" y="39885"/>
                  <a:pt x="10213" y="38918"/>
                </a:cubicBezTo>
                <a:cubicBezTo>
                  <a:pt x="10794" y="37958"/>
                  <a:pt x="11726" y="37524"/>
                  <a:pt x="12651" y="37524"/>
                </a:cubicBezTo>
                <a:cubicBezTo>
                  <a:pt x="14097" y="37524"/>
                  <a:pt x="15526" y="38585"/>
                  <a:pt x="15563" y="40346"/>
                </a:cubicBezTo>
                <a:cubicBezTo>
                  <a:pt x="15601" y="42150"/>
                  <a:pt x="14145" y="43277"/>
                  <a:pt x="12661" y="43277"/>
                </a:cubicBezTo>
                <a:cubicBezTo>
                  <a:pt x="11769" y="43277"/>
                  <a:pt x="10868" y="42870"/>
                  <a:pt x="10274" y="41957"/>
                </a:cubicBezTo>
                <a:cubicBezTo>
                  <a:pt x="10050" y="41643"/>
                  <a:pt x="9161" y="40499"/>
                  <a:pt x="7695" y="40499"/>
                </a:cubicBezTo>
                <a:cubicBezTo>
                  <a:pt x="7177" y="40499"/>
                  <a:pt x="6587" y="40642"/>
                  <a:pt x="5928" y="41015"/>
                </a:cubicBezTo>
                <a:cubicBezTo>
                  <a:pt x="5198" y="41440"/>
                  <a:pt x="4560" y="42048"/>
                  <a:pt x="4073" y="42747"/>
                </a:cubicBezTo>
                <a:lnTo>
                  <a:pt x="3526" y="51501"/>
                </a:lnTo>
                <a:cubicBezTo>
                  <a:pt x="3526" y="51501"/>
                  <a:pt x="4225" y="53599"/>
                  <a:pt x="5593" y="53690"/>
                </a:cubicBezTo>
                <a:cubicBezTo>
                  <a:pt x="6066" y="53724"/>
                  <a:pt x="6544" y="53791"/>
                  <a:pt x="7016" y="53791"/>
                </a:cubicBezTo>
                <a:cubicBezTo>
                  <a:pt x="7818" y="53791"/>
                  <a:pt x="8605" y="53597"/>
                  <a:pt x="9332" y="52717"/>
                </a:cubicBezTo>
                <a:cubicBezTo>
                  <a:pt x="9914" y="51755"/>
                  <a:pt x="10844" y="51322"/>
                  <a:pt x="11767" y="51322"/>
                </a:cubicBezTo>
                <a:cubicBezTo>
                  <a:pt x="13205" y="51322"/>
                  <a:pt x="14626" y="52375"/>
                  <a:pt x="14682" y="54115"/>
                </a:cubicBezTo>
                <a:cubicBezTo>
                  <a:pt x="14739" y="55945"/>
                  <a:pt x="13271" y="57104"/>
                  <a:pt x="11771" y="57104"/>
                </a:cubicBezTo>
                <a:cubicBezTo>
                  <a:pt x="10903" y="57104"/>
                  <a:pt x="10024" y="56716"/>
                  <a:pt x="9423" y="55848"/>
                </a:cubicBezTo>
                <a:cubicBezTo>
                  <a:pt x="9399" y="55824"/>
                  <a:pt x="8309" y="54145"/>
                  <a:pt x="6494" y="54145"/>
                </a:cubicBezTo>
                <a:cubicBezTo>
                  <a:pt x="5976" y="54145"/>
                  <a:pt x="5400" y="54281"/>
                  <a:pt x="4773" y="54632"/>
                </a:cubicBezTo>
                <a:cubicBezTo>
                  <a:pt x="4043" y="55058"/>
                  <a:pt x="3496" y="55726"/>
                  <a:pt x="3192" y="56547"/>
                </a:cubicBezTo>
                <a:lnTo>
                  <a:pt x="2645" y="65271"/>
                </a:lnTo>
                <a:cubicBezTo>
                  <a:pt x="2645" y="65271"/>
                  <a:pt x="3253" y="67489"/>
                  <a:pt x="4651" y="67581"/>
                </a:cubicBezTo>
                <a:cubicBezTo>
                  <a:pt x="5057" y="67610"/>
                  <a:pt x="5475" y="67656"/>
                  <a:pt x="5897" y="67656"/>
                </a:cubicBezTo>
                <a:cubicBezTo>
                  <a:pt x="6769" y="67656"/>
                  <a:pt x="7651" y="67460"/>
                  <a:pt x="8450" y="66517"/>
                </a:cubicBezTo>
                <a:cubicBezTo>
                  <a:pt x="9023" y="65550"/>
                  <a:pt x="9952" y="65113"/>
                  <a:pt x="10874" y="65113"/>
                </a:cubicBezTo>
                <a:cubicBezTo>
                  <a:pt x="12301" y="65113"/>
                  <a:pt x="13714" y="66161"/>
                  <a:pt x="13770" y="67915"/>
                </a:cubicBezTo>
                <a:cubicBezTo>
                  <a:pt x="13827" y="69723"/>
                  <a:pt x="12363" y="70874"/>
                  <a:pt x="10872" y="70874"/>
                </a:cubicBezTo>
                <a:cubicBezTo>
                  <a:pt x="10007" y="70874"/>
                  <a:pt x="9133" y="70487"/>
                  <a:pt x="8542" y="69617"/>
                </a:cubicBezTo>
                <a:cubicBezTo>
                  <a:pt x="8542" y="69617"/>
                  <a:pt x="7794" y="68546"/>
                  <a:pt x="5540" y="68546"/>
                </a:cubicBezTo>
                <a:cubicBezTo>
                  <a:pt x="5030" y="68546"/>
                  <a:pt x="4443" y="68601"/>
                  <a:pt x="3769" y="68736"/>
                </a:cubicBezTo>
                <a:cubicBezTo>
                  <a:pt x="2432" y="68979"/>
                  <a:pt x="2280" y="70499"/>
                  <a:pt x="2280" y="70499"/>
                </a:cubicBezTo>
                <a:lnTo>
                  <a:pt x="1733" y="79070"/>
                </a:lnTo>
                <a:cubicBezTo>
                  <a:pt x="1733" y="79070"/>
                  <a:pt x="2371" y="80924"/>
                  <a:pt x="3739" y="81016"/>
                </a:cubicBezTo>
                <a:cubicBezTo>
                  <a:pt x="4342" y="81044"/>
                  <a:pt x="4965" y="81188"/>
                  <a:pt x="5576" y="81188"/>
                </a:cubicBezTo>
                <a:cubicBezTo>
                  <a:pt x="6260" y="81188"/>
                  <a:pt x="6929" y="81008"/>
                  <a:pt x="7539" y="80286"/>
                </a:cubicBezTo>
                <a:cubicBezTo>
                  <a:pt x="8129" y="79341"/>
                  <a:pt x="9056" y="78914"/>
                  <a:pt x="9972" y="78914"/>
                </a:cubicBezTo>
                <a:cubicBezTo>
                  <a:pt x="11414" y="78914"/>
                  <a:pt x="12832" y="79968"/>
                  <a:pt x="12888" y="81715"/>
                </a:cubicBezTo>
                <a:cubicBezTo>
                  <a:pt x="12927" y="83543"/>
                  <a:pt x="11453" y="84689"/>
                  <a:pt x="9959" y="84689"/>
                </a:cubicBezTo>
                <a:cubicBezTo>
                  <a:pt x="9093" y="84689"/>
                  <a:pt x="8220" y="84305"/>
                  <a:pt x="7630" y="83447"/>
                </a:cubicBezTo>
                <a:cubicBezTo>
                  <a:pt x="7561" y="83332"/>
                  <a:pt x="6584" y="81925"/>
                  <a:pt x="4924" y="81925"/>
                </a:cubicBezTo>
                <a:cubicBezTo>
                  <a:pt x="4394" y="81925"/>
                  <a:pt x="3794" y="82069"/>
                  <a:pt x="3131" y="82444"/>
                </a:cubicBezTo>
                <a:cubicBezTo>
                  <a:pt x="2402" y="82839"/>
                  <a:pt x="1824" y="83417"/>
                  <a:pt x="1399" y="84146"/>
                </a:cubicBezTo>
                <a:lnTo>
                  <a:pt x="821" y="92870"/>
                </a:lnTo>
                <a:cubicBezTo>
                  <a:pt x="821" y="92870"/>
                  <a:pt x="1581" y="95119"/>
                  <a:pt x="2979" y="95210"/>
                </a:cubicBezTo>
                <a:cubicBezTo>
                  <a:pt x="3363" y="95229"/>
                  <a:pt x="3747" y="95265"/>
                  <a:pt x="4129" y="95265"/>
                </a:cubicBezTo>
                <a:cubicBezTo>
                  <a:pt x="4985" y="95265"/>
                  <a:pt x="5828" y="95083"/>
                  <a:pt x="6627" y="94116"/>
                </a:cubicBezTo>
                <a:cubicBezTo>
                  <a:pt x="7210" y="93139"/>
                  <a:pt x="8149" y="92699"/>
                  <a:pt x="9078" y="92699"/>
                </a:cubicBezTo>
                <a:cubicBezTo>
                  <a:pt x="10520" y="92699"/>
                  <a:pt x="11939" y="93758"/>
                  <a:pt x="11976" y="95514"/>
                </a:cubicBezTo>
                <a:cubicBezTo>
                  <a:pt x="12034" y="97337"/>
                  <a:pt x="10566" y="98481"/>
                  <a:pt x="9070" y="98481"/>
                </a:cubicBezTo>
                <a:cubicBezTo>
                  <a:pt x="8195" y="98481"/>
                  <a:pt x="7312" y="98091"/>
                  <a:pt x="6718" y="97216"/>
                </a:cubicBezTo>
                <a:cubicBezTo>
                  <a:pt x="6634" y="97048"/>
                  <a:pt x="5956" y="96287"/>
                  <a:pt x="3165" y="96287"/>
                </a:cubicBezTo>
                <a:cubicBezTo>
                  <a:pt x="2926" y="96287"/>
                  <a:pt x="2672" y="96293"/>
                  <a:pt x="2402" y="96304"/>
                </a:cubicBezTo>
                <a:cubicBezTo>
                  <a:pt x="943" y="96365"/>
                  <a:pt x="487" y="97915"/>
                  <a:pt x="487" y="97915"/>
                </a:cubicBezTo>
                <a:lnTo>
                  <a:pt x="122" y="104055"/>
                </a:lnTo>
                <a:cubicBezTo>
                  <a:pt x="0" y="105970"/>
                  <a:pt x="1459" y="107612"/>
                  <a:pt x="3374" y="107733"/>
                </a:cubicBezTo>
                <a:lnTo>
                  <a:pt x="130216" y="115910"/>
                </a:lnTo>
                <a:lnTo>
                  <a:pt x="151736" y="96973"/>
                </a:lnTo>
                <a:lnTo>
                  <a:pt x="157207" y="12929"/>
                </a:lnTo>
                <a:cubicBezTo>
                  <a:pt x="157329" y="11014"/>
                  <a:pt x="155839" y="9343"/>
                  <a:pt x="153924" y="9221"/>
                </a:cubicBezTo>
                <a:lnTo>
                  <a:pt x="10335" y="11"/>
                </a:lnTo>
                <a:cubicBezTo>
                  <a:pt x="10243" y="4"/>
                  <a:pt x="10152" y="0"/>
                  <a:pt x="10061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1"/>
          <p:cNvSpPr/>
          <p:nvPr/>
        </p:nvSpPr>
        <p:spPr>
          <a:xfrm>
            <a:off x="6157454" y="3773535"/>
            <a:ext cx="596939" cy="556608"/>
          </a:xfrm>
          <a:custGeom>
            <a:avLst/>
            <a:gdLst/>
            <a:ahLst/>
            <a:cxnLst/>
            <a:rect l="l" t="t" r="r" b="b"/>
            <a:pathLst>
              <a:path w="21521" h="20067" extrusionOk="0">
                <a:moveTo>
                  <a:pt x="3840" y="0"/>
                </a:moveTo>
                <a:cubicBezTo>
                  <a:pt x="2397" y="0"/>
                  <a:pt x="1212" y="1097"/>
                  <a:pt x="1125" y="2559"/>
                </a:cubicBezTo>
                <a:lnTo>
                  <a:pt x="0" y="20066"/>
                </a:lnTo>
                <a:lnTo>
                  <a:pt x="21520" y="1130"/>
                </a:lnTo>
                <a:lnTo>
                  <a:pt x="4012" y="5"/>
                </a:lnTo>
                <a:cubicBezTo>
                  <a:pt x="3955" y="2"/>
                  <a:pt x="3897" y="0"/>
                  <a:pt x="3840" y="0"/>
                </a:cubicBezTo>
                <a:close/>
              </a:path>
            </a:pathLst>
          </a:custGeom>
          <a:solidFill>
            <a:srgbClr val="DEDF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1"/>
          <p:cNvSpPr/>
          <p:nvPr/>
        </p:nvSpPr>
        <p:spPr>
          <a:xfrm>
            <a:off x="2658563" y="1251947"/>
            <a:ext cx="4150612" cy="2971130"/>
          </a:xfrm>
          <a:custGeom>
            <a:avLst/>
            <a:gdLst/>
            <a:ahLst/>
            <a:cxnLst/>
            <a:rect l="l" t="t" r="r" b="b"/>
            <a:pathLst>
              <a:path w="149639" h="107116" extrusionOk="0">
                <a:moveTo>
                  <a:pt x="3411" y="1"/>
                </a:moveTo>
                <a:cubicBezTo>
                  <a:pt x="1521" y="1"/>
                  <a:pt x="1" y="1539"/>
                  <a:pt x="1" y="3436"/>
                </a:cubicBezTo>
                <a:lnTo>
                  <a:pt x="1" y="10214"/>
                </a:lnTo>
                <a:cubicBezTo>
                  <a:pt x="1" y="10214"/>
                  <a:pt x="761" y="12007"/>
                  <a:pt x="2129" y="12007"/>
                </a:cubicBezTo>
                <a:cubicBezTo>
                  <a:pt x="2639" y="12007"/>
                  <a:pt x="3164" y="12085"/>
                  <a:pt x="3681" y="12085"/>
                </a:cubicBezTo>
                <a:cubicBezTo>
                  <a:pt x="4456" y="12085"/>
                  <a:pt x="5211" y="11910"/>
                  <a:pt x="5867" y="11035"/>
                </a:cubicBezTo>
                <a:cubicBezTo>
                  <a:pt x="6409" y="10002"/>
                  <a:pt x="7379" y="9527"/>
                  <a:pt x="8346" y="9527"/>
                </a:cubicBezTo>
                <a:cubicBezTo>
                  <a:pt x="9713" y="9527"/>
                  <a:pt x="11074" y="10474"/>
                  <a:pt x="11217" y="12129"/>
                </a:cubicBezTo>
                <a:cubicBezTo>
                  <a:pt x="11397" y="13995"/>
                  <a:pt x="9895" y="15252"/>
                  <a:pt x="8346" y="15252"/>
                </a:cubicBezTo>
                <a:cubicBezTo>
                  <a:pt x="7549" y="15252"/>
                  <a:pt x="6740" y="14919"/>
                  <a:pt x="6141" y="14166"/>
                </a:cubicBezTo>
                <a:cubicBezTo>
                  <a:pt x="6141" y="14166"/>
                  <a:pt x="5411" y="13368"/>
                  <a:pt x="4123" y="13368"/>
                </a:cubicBezTo>
                <a:cubicBezTo>
                  <a:pt x="3479" y="13368"/>
                  <a:pt x="2696" y="13568"/>
                  <a:pt x="1794" y="14166"/>
                </a:cubicBezTo>
                <a:cubicBezTo>
                  <a:pt x="639" y="14895"/>
                  <a:pt x="1" y="15229"/>
                  <a:pt x="1" y="15229"/>
                </a:cubicBezTo>
                <a:lnTo>
                  <a:pt x="1" y="23953"/>
                </a:lnTo>
                <a:cubicBezTo>
                  <a:pt x="1" y="23953"/>
                  <a:pt x="822" y="26111"/>
                  <a:pt x="2220" y="26111"/>
                </a:cubicBezTo>
                <a:cubicBezTo>
                  <a:pt x="2435" y="26111"/>
                  <a:pt x="2651" y="26115"/>
                  <a:pt x="2868" y="26115"/>
                </a:cubicBezTo>
                <a:cubicBezTo>
                  <a:pt x="3909" y="26115"/>
                  <a:pt x="4956" y="26011"/>
                  <a:pt x="5837" y="24804"/>
                </a:cubicBezTo>
                <a:cubicBezTo>
                  <a:pt x="6382" y="23739"/>
                  <a:pt x="7372" y="23250"/>
                  <a:pt x="8356" y="23250"/>
                </a:cubicBezTo>
                <a:cubicBezTo>
                  <a:pt x="9730" y="23250"/>
                  <a:pt x="11093" y="24203"/>
                  <a:pt x="11217" y="25868"/>
                </a:cubicBezTo>
                <a:cubicBezTo>
                  <a:pt x="11375" y="27730"/>
                  <a:pt x="9881" y="28972"/>
                  <a:pt x="8342" y="28972"/>
                </a:cubicBezTo>
                <a:cubicBezTo>
                  <a:pt x="7519" y="28972"/>
                  <a:pt x="6683" y="28618"/>
                  <a:pt x="6080" y="27813"/>
                </a:cubicBezTo>
                <a:cubicBezTo>
                  <a:pt x="5893" y="27564"/>
                  <a:pt x="5156" y="26722"/>
                  <a:pt x="3934" y="26722"/>
                </a:cubicBezTo>
                <a:cubicBezTo>
                  <a:pt x="3364" y="26722"/>
                  <a:pt x="2689" y="26905"/>
                  <a:pt x="1916" y="27418"/>
                </a:cubicBezTo>
                <a:cubicBezTo>
                  <a:pt x="1217" y="27874"/>
                  <a:pt x="578" y="28391"/>
                  <a:pt x="1" y="28968"/>
                </a:cubicBezTo>
                <a:lnTo>
                  <a:pt x="1" y="37661"/>
                </a:lnTo>
                <a:cubicBezTo>
                  <a:pt x="1" y="37661"/>
                  <a:pt x="943" y="39819"/>
                  <a:pt x="2311" y="39819"/>
                </a:cubicBezTo>
                <a:cubicBezTo>
                  <a:pt x="2560" y="39819"/>
                  <a:pt x="2809" y="39827"/>
                  <a:pt x="3057" y="39827"/>
                </a:cubicBezTo>
                <a:cubicBezTo>
                  <a:pt x="4047" y="39827"/>
                  <a:pt x="5010" y="39710"/>
                  <a:pt x="5837" y="38543"/>
                </a:cubicBezTo>
                <a:cubicBezTo>
                  <a:pt x="6383" y="37462"/>
                  <a:pt x="7376" y="36967"/>
                  <a:pt x="8365" y="36967"/>
                </a:cubicBezTo>
                <a:cubicBezTo>
                  <a:pt x="9740" y="36967"/>
                  <a:pt x="11106" y="37926"/>
                  <a:pt x="11247" y="39607"/>
                </a:cubicBezTo>
                <a:cubicBezTo>
                  <a:pt x="11385" y="41462"/>
                  <a:pt x="9883" y="42689"/>
                  <a:pt x="8346" y="42689"/>
                </a:cubicBezTo>
                <a:cubicBezTo>
                  <a:pt x="7517" y="42689"/>
                  <a:pt x="6677" y="42331"/>
                  <a:pt x="6080" y="41522"/>
                </a:cubicBezTo>
                <a:cubicBezTo>
                  <a:pt x="5864" y="41241"/>
                  <a:pt x="4974" y="40225"/>
                  <a:pt x="3617" y="40225"/>
                </a:cubicBezTo>
                <a:cubicBezTo>
                  <a:pt x="3062" y="40225"/>
                  <a:pt x="2430" y="40394"/>
                  <a:pt x="1733" y="40853"/>
                </a:cubicBezTo>
                <a:cubicBezTo>
                  <a:pt x="1034" y="41339"/>
                  <a:pt x="426" y="41947"/>
                  <a:pt x="1" y="42677"/>
                </a:cubicBezTo>
                <a:lnTo>
                  <a:pt x="1" y="51400"/>
                </a:lnTo>
                <a:cubicBezTo>
                  <a:pt x="1" y="51400"/>
                  <a:pt x="822" y="53437"/>
                  <a:pt x="2220" y="53437"/>
                </a:cubicBezTo>
                <a:cubicBezTo>
                  <a:pt x="2560" y="53437"/>
                  <a:pt x="2904" y="53457"/>
                  <a:pt x="3247" y="53457"/>
                </a:cubicBezTo>
                <a:cubicBezTo>
                  <a:pt x="4161" y="53457"/>
                  <a:pt x="5063" y="53312"/>
                  <a:pt x="5837" y="52251"/>
                </a:cubicBezTo>
                <a:cubicBezTo>
                  <a:pt x="6396" y="51183"/>
                  <a:pt x="7381" y="50695"/>
                  <a:pt x="8357" y="50695"/>
                </a:cubicBezTo>
                <a:cubicBezTo>
                  <a:pt x="9715" y="50695"/>
                  <a:pt x="11058" y="51640"/>
                  <a:pt x="11217" y="53285"/>
                </a:cubicBezTo>
                <a:cubicBezTo>
                  <a:pt x="11397" y="55151"/>
                  <a:pt x="9895" y="56421"/>
                  <a:pt x="8346" y="56421"/>
                </a:cubicBezTo>
                <a:cubicBezTo>
                  <a:pt x="7549" y="56421"/>
                  <a:pt x="6740" y="56085"/>
                  <a:pt x="6141" y="55321"/>
                </a:cubicBezTo>
                <a:cubicBezTo>
                  <a:pt x="6118" y="55298"/>
                  <a:pt x="4997" y="53817"/>
                  <a:pt x="3306" y="53817"/>
                </a:cubicBezTo>
                <a:cubicBezTo>
                  <a:pt x="2746" y="53817"/>
                  <a:pt x="2125" y="53979"/>
                  <a:pt x="1460" y="54409"/>
                </a:cubicBezTo>
                <a:cubicBezTo>
                  <a:pt x="761" y="54896"/>
                  <a:pt x="244" y="55595"/>
                  <a:pt x="1" y="56415"/>
                </a:cubicBezTo>
                <a:lnTo>
                  <a:pt x="1" y="65108"/>
                </a:lnTo>
                <a:cubicBezTo>
                  <a:pt x="1" y="65108"/>
                  <a:pt x="761" y="67297"/>
                  <a:pt x="2159" y="67297"/>
                </a:cubicBezTo>
                <a:cubicBezTo>
                  <a:pt x="2370" y="67297"/>
                  <a:pt x="2585" y="67301"/>
                  <a:pt x="2801" y="67301"/>
                </a:cubicBezTo>
                <a:cubicBezTo>
                  <a:pt x="3860" y="67301"/>
                  <a:pt x="4953" y="67197"/>
                  <a:pt x="5837" y="65960"/>
                </a:cubicBezTo>
                <a:cubicBezTo>
                  <a:pt x="6384" y="64902"/>
                  <a:pt x="7370" y="64416"/>
                  <a:pt x="8350" y="64416"/>
                </a:cubicBezTo>
                <a:cubicBezTo>
                  <a:pt x="9709" y="64416"/>
                  <a:pt x="11058" y="65351"/>
                  <a:pt x="11217" y="66993"/>
                </a:cubicBezTo>
                <a:cubicBezTo>
                  <a:pt x="11398" y="68881"/>
                  <a:pt x="9893" y="70145"/>
                  <a:pt x="8342" y="70145"/>
                </a:cubicBezTo>
                <a:cubicBezTo>
                  <a:pt x="7546" y="70145"/>
                  <a:pt x="6739" y="69812"/>
                  <a:pt x="6141" y="69060"/>
                </a:cubicBezTo>
                <a:cubicBezTo>
                  <a:pt x="6141" y="69060"/>
                  <a:pt x="5426" y="68148"/>
                  <a:pt x="3488" y="68148"/>
                </a:cubicBezTo>
                <a:cubicBezTo>
                  <a:pt x="2899" y="68148"/>
                  <a:pt x="2198" y="68232"/>
                  <a:pt x="1369" y="68452"/>
                </a:cubicBezTo>
                <a:cubicBezTo>
                  <a:pt x="62" y="68817"/>
                  <a:pt x="1" y="70306"/>
                  <a:pt x="1" y="70306"/>
                </a:cubicBezTo>
                <a:lnTo>
                  <a:pt x="1" y="78847"/>
                </a:lnTo>
                <a:cubicBezTo>
                  <a:pt x="1" y="78847"/>
                  <a:pt x="761" y="80610"/>
                  <a:pt x="2129" y="80610"/>
                </a:cubicBezTo>
                <a:cubicBezTo>
                  <a:pt x="2646" y="80610"/>
                  <a:pt x="3178" y="80690"/>
                  <a:pt x="3701" y="80690"/>
                </a:cubicBezTo>
                <a:cubicBezTo>
                  <a:pt x="4468" y="80690"/>
                  <a:pt x="5216" y="80518"/>
                  <a:pt x="5867" y="79668"/>
                </a:cubicBezTo>
                <a:cubicBezTo>
                  <a:pt x="6424" y="78618"/>
                  <a:pt x="7402" y="78136"/>
                  <a:pt x="8375" y="78136"/>
                </a:cubicBezTo>
                <a:cubicBezTo>
                  <a:pt x="9737" y="78136"/>
                  <a:pt x="11088" y="79082"/>
                  <a:pt x="11247" y="80732"/>
                </a:cubicBezTo>
                <a:cubicBezTo>
                  <a:pt x="11407" y="82613"/>
                  <a:pt x="9906" y="83876"/>
                  <a:pt x="8359" y="83876"/>
                </a:cubicBezTo>
                <a:cubicBezTo>
                  <a:pt x="7557" y="83876"/>
                  <a:pt x="6743" y="83536"/>
                  <a:pt x="6141" y="82768"/>
                </a:cubicBezTo>
                <a:cubicBezTo>
                  <a:pt x="6052" y="82658"/>
                  <a:pt x="5078" y="81436"/>
                  <a:pt x="3546" y="81436"/>
                </a:cubicBezTo>
                <a:cubicBezTo>
                  <a:pt x="2973" y="81436"/>
                  <a:pt x="2323" y="81606"/>
                  <a:pt x="1612" y="82069"/>
                </a:cubicBezTo>
                <a:cubicBezTo>
                  <a:pt x="943" y="82525"/>
                  <a:pt x="396" y="83133"/>
                  <a:pt x="1" y="83863"/>
                </a:cubicBezTo>
                <a:lnTo>
                  <a:pt x="1" y="92556"/>
                </a:lnTo>
                <a:cubicBezTo>
                  <a:pt x="1" y="92556"/>
                  <a:pt x="913" y="94744"/>
                  <a:pt x="2281" y="94744"/>
                </a:cubicBezTo>
                <a:cubicBezTo>
                  <a:pt x="2501" y="94744"/>
                  <a:pt x="2720" y="94749"/>
                  <a:pt x="2937" y="94749"/>
                </a:cubicBezTo>
                <a:cubicBezTo>
                  <a:pt x="3981" y="94749"/>
                  <a:pt x="4987" y="94645"/>
                  <a:pt x="5867" y="93437"/>
                </a:cubicBezTo>
                <a:cubicBezTo>
                  <a:pt x="6416" y="92365"/>
                  <a:pt x="7404" y="91872"/>
                  <a:pt x="8387" y="91872"/>
                </a:cubicBezTo>
                <a:cubicBezTo>
                  <a:pt x="9743" y="91872"/>
                  <a:pt x="11089" y="92813"/>
                  <a:pt x="11247" y="94471"/>
                </a:cubicBezTo>
                <a:cubicBezTo>
                  <a:pt x="11427" y="96331"/>
                  <a:pt x="9910" y="97585"/>
                  <a:pt x="8357" y="97585"/>
                </a:cubicBezTo>
                <a:cubicBezTo>
                  <a:pt x="7550" y="97585"/>
                  <a:pt x="6733" y="97246"/>
                  <a:pt x="6141" y="96477"/>
                </a:cubicBezTo>
                <a:cubicBezTo>
                  <a:pt x="6039" y="96350"/>
                  <a:pt x="5453" y="95759"/>
                  <a:pt x="3290" y="95759"/>
                </a:cubicBezTo>
                <a:cubicBezTo>
                  <a:pt x="2857" y="95759"/>
                  <a:pt x="2362" y="95783"/>
                  <a:pt x="1794" y="95838"/>
                </a:cubicBezTo>
                <a:cubicBezTo>
                  <a:pt x="366" y="95990"/>
                  <a:pt x="31" y="97571"/>
                  <a:pt x="31" y="97571"/>
                </a:cubicBezTo>
                <a:lnTo>
                  <a:pt x="31" y="103650"/>
                </a:lnTo>
                <a:cubicBezTo>
                  <a:pt x="31" y="105565"/>
                  <a:pt x="1581" y="107115"/>
                  <a:pt x="3496" y="107115"/>
                </a:cubicBezTo>
                <a:lnTo>
                  <a:pt x="129547" y="107115"/>
                </a:lnTo>
                <a:lnTo>
                  <a:pt x="149639" y="87024"/>
                </a:lnTo>
                <a:lnTo>
                  <a:pt x="149639" y="3436"/>
                </a:lnTo>
                <a:cubicBezTo>
                  <a:pt x="149639" y="1539"/>
                  <a:pt x="148118" y="1"/>
                  <a:pt x="146229" y="1"/>
                </a:cubicBezTo>
                <a:cubicBezTo>
                  <a:pt x="146211" y="1"/>
                  <a:pt x="146192" y="1"/>
                  <a:pt x="146174" y="1"/>
                </a:cubicBezTo>
                <a:lnTo>
                  <a:pt x="3466" y="1"/>
                </a:lnTo>
                <a:cubicBezTo>
                  <a:pt x="3447" y="1"/>
                  <a:pt x="3429" y="1"/>
                  <a:pt x="34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1"/>
          <p:cNvSpPr/>
          <p:nvPr/>
        </p:nvSpPr>
        <p:spPr>
          <a:xfrm>
            <a:off x="6251013" y="3665747"/>
            <a:ext cx="558162" cy="558162"/>
          </a:xfrm>
          <a:custGeom>
            <a:avLst/>
            <a:gdLst/>
            <a:ahLst/>
            <a:cxnLst/>
            <a:rect l="l" t="t" r="r" b="b"/>
            <a:pathLst>
              <a:path w="20123" h="20123" extrusionOk="0">
                <a:moveTo>
                  <a:pt x="2737" y="1"/>
                </a:moveTo>
                <a:cubicBezTo>
                  <a:pt x="1217" y="1"/>
                  <a:pt x="1" y="1217"/>
                  <a:pt x="31" y="2706"/>
                </a:cubicBezTo>
                <a:lnTo>
                  <a:pt x="31" y="20123"/>
                </a:lnTo>
                <a:lnTo>
                  <a:pt x="20123" y="1"/>
                </a:lnTo>
                <a:close/>
              </a:path>
            </a:pathLst>
          </a:custGeom>
          <a:solidFill>
            <a:srgbClr val="E7EB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1"/>
          <p:cNvSpPr/>
          <p:nvPr/>
        </p:nvSpPr>
        <p:spPr>
          <a:xfrm rot="-926104">
            <a:off x="5880216" y="1006950"/>
            <a:ext cx="913713" cy="861776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4" name="Google Shape;1554;p31"/>
          <p:cNvGrpSpPr/>
          <p:nvPr/>
        </p:nvGrpSpPr>
        <p:grpSpPr>
          <a:xfrm>
            <a:off x="6157454" y="3120321"/>
            <a:ext cx="1657343" cy="808493"/>
            <a:chOff x="6016754" y="2989146"/>
            <a:chExt cx="1657343" cy="808493"/>
          </a:xfrm>
        </p:grpSpPr>
        <p:sp>
          <p:nvSpPr>
            <p:cNvPr id="1555" name="Google Shape;1555;p31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0" name="Google Shape;1560;p31"/>
          <p:cNvGrpSpPr/>
          <p:nvPr/>
        </p:nvGrpSpPr>
        <p:grpSpPr>
          <a:xfrm>
            <a:off x="6493848" y="2823682"/>
            <a:ext cx="1094855" cy="1504759"/>
            <a:chOff x="6143348" y="1855432"/>
            <a:chExt cx="1094855" cy="1504759"/>
          </a:xfrm>
        </p:grpSpPr>
        <p:sp>
          <p:nvSpPr>
            <p:cNvPr id="1561" name="Google Shape;1561;p31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7" name="Google Shape;1567;p31"/>
          <p:cNvSpPr txBox="1">
            <a:spLocks noGrp="1"/>
          </p:cNvSpPr>
          <p:nvPr>
            <p:ph type="title"/>
          </p:nvPr>
        </p:nvSpPr>
        <p:spPr>
          <a:xfrm>
            <a:off x="2622936" y="1828469"/>
            <a:ext cx="42663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800" dirty="0" err="1">
                <a:ln w="3175">
                  <a:solidFill>
                    <a:schemeClr val="tx1"/>
                  </a:solidFill>
                </a:ln>
              </a:rPr>
              <a:t>Matematika</a:t>
            </a:r>
            <a:r>
              <a:rPr lang="en-US" sz="4800" dirty="0">
                <a:ln w="3175">
                  <a:solidFill>
                    <a:schemeClr val="tx1"/>
                  </a:solidFill>
                </a:ln>
              </a:rPr>
              <a:t/>
            </a:r>
            <a:br>
              <a:rPr lang="en-US" sz="4800" dirty="0">
                <a:ln w="3175">
                  <a:solidFill>
                    <a:schemeClr val="tx1"/>
                  </a:solidFill>
                </a:ln>
              </a:rPr>
            </a:br>
            <a:r>
              <a:rPr lang="en-US" sz="4800" dirty="0">
                <a:ln w="3175">
                  <a:solidFill>
                    <a:schemeClr val="tx1"/>
                  </a:solidFill>
                </a:ln>
              </a:rPr>
              <a:t>2-sinf</a:t>
            </a:r>
            <a:endParaRPr sz="48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568" name="Google Shape;1568;p31"/>
          <p:cNvSpPr/>
          <p:nvPr/>
        </p:nvSpPr>
        <p:spPr>
          <a:xfrm>
            <a:off x="1492879" y="45486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31"/>
          <p:cNvSpPr/>
          <p:nvPr/>
        </p:nvSpPr>
        <p:spPr>
          <a:xfrm>
            <a:off x="6507336" y="45827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0" name="Google Shape;1570;p31"/>
          <p:cNvGrpSpPr/>
          <p:nvPr/>
        </p:nvGrpSpPr>
        <p:grpSpPr>
          <a:xfrm>
            <a:off x="1343200" y="1432100"/>
            <a:ext cx="1031261" cy="913250"/>
            <a:chOff x="1343200" y="1432100"/>
            <a:chExt cx="1031261" cy="913250"/>
          </a:xfrm>
        </p:grpSpPr>
        <p:sp>
          <p:nvSpPr>
            <p:cNvPr id="1571" name="Google Shape;1571;p3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2" name="Google Shape;1572;p3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573" name="Google Shape;1573;p3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31"/>
          <p:cNvGrpSpPr/>
          <p:nvPr/>
        </p:nvGrpSpPr>
        <p:grpSpPr>
          <a:xfrm>
            <a:off x="1876176" y="710725"/>
            <a:ext cx="1111474" cy="1244475"/>
            <a:chOff x="1338201" y="32850"/>
            <a:chExt cx="1111474" cy="1244475"/>
          </a:xfrm>
        </p:grpSpPr>
        <p:sp>
          <p:nvSpPr>
            <p:cNvPr id="1576" name="Google Shape;1576;p31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7" name="Google Shape;1577;p31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8" name="Google Shape;1578;p31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9" name="Google Shape;1579;p31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1"/>
          <p:cNvGrpSpPr/>
          <p:nvPr/>
        </p:nvGrpSpPr>
        <p:grpSpPr>
          <a:xfrm>
            <a:off x="2164413" y="2335346"/>
            <a:ext cx="1186423" cy="2313961"/>
            <a:chOff x="5329725" y="2719275"/>
            <a:chExt cx="1048725" cy="2045400"/>
          </a:xfrm>
        </p:grpSpPr>
        <p:sp>
          <p:nvSpPr>
            <p:cNvPr id="1582" name="Google Shape;1582;p31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9" name="Google Shape;1589;p31"/>
          <p:cNvSpPr/>
          <p:nvPr/>
        </p:nvSpPr>
        <p:spPr>
          <a:xfrm>
            <a:off x="1780271" y="2685271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31"/>
          <p:cNvSpPr/>
          <p:nvPr/>
        </p:nvSpPr>
        <p:spPr>
          <a:xfrm>
            <a:off x="5782021" y="920208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31"/>
          <p:cNvSpPr/>
          <p:nvPr/>
        </p:nvSpPr>
        <p:spPr>
          <a:xfrm>
            <a:off x="7056078" y="27209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31"/>
          <p:cNvSpPr/>
          <p:nvPr/>
        </p:nvSpPr>
        <p:spPr>
          <a:xfrm>
            <a:off x="3494215" y="43893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35"/>
          <p:cNvSpPr txBox="1">
            <a:spLocks noGrp="1"/>
          </p:cNvSpPr>
          <p:nvPr>
            <p:ph type="title"/>
          </p:nvPr>
        </p:nvSpPr>
        <p:spPr>
          <a:xfrm>
            <a:off x="1410553" y="1603713"/>
            <a:ext cx="6652792" cy="193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5400" dirty="0" err="1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Mavzu</a:t>
            </a:r>
            <a:r>
              <a:rPr lang="en-US" sz="5400" dirty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5400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Sonni</a:t>
            </a:r>
            <a:r>
              <a:rPr lang="en-US" sz="5400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5400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sz="5400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bo‘lish</a:t>
            </a:r>
            <a:r>
              <a:rPr lang="en-US" sz="5400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9600" dirty="0"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51;p37">
            <a:extLst>
              <a:ext uri="{FF2B5EF4-FFF2-40B4-BE49-F238E27FC236}">
                <a16:creationId xmlns="" xmlns:a16="http://schemas.microsoft.com/office/drawing/2014/main" id="{C1194D87-8A91-424A-8243-367DEEFB96CD}"/>
              </a:ext>
            </a:extLst>
          </p:cNvPr>
          <p:cNvSpPr txBox="1">
            <a:spLocks/>
          </p:cNvSpPr>
          <p:nvPr/>
        </p:nvSpPr>
        <p:spPr>
          <a:xfrm>
            <a:off x="720000" y="2831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Mustaqil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topshiriq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.(100-bet) 5-topshiriq.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Qaysi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ko‘pburchak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tushirib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qoldirilgan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? 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Shakllarni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chizamiz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.</a:t>
            </a:r>
          </a:p>
        </p:txBody>
      </p:sp>
      <p:sp>
        <p:nvSpPr>
          <p:cNvPr id="14" name="Заголовок 1"/>
          <p:cNvSpPr>
            <a:spLocks noGrp="1"/>
          </p:cNvSpPr>
          <p:nvPr/>
        </p:nvSpPr>
        <p:spPr>
          <a:xfrm>
            <a:off x="2036289" y="906708"/>
            <a:ext cx="497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5" b="84434" l="1330" r="13010"/>
                    </a14:imgEffect>
                  </a14:imgLayer>
                </a14:imgProps>
              </a:ext>
            </a:extLst>
          </a:blip>
          <a:srcRect r="86160" b="5804"/>
          <a:stretch/>
        </p:blipFill>
        <p:spPr>
          <a:xfrm>
            <a:off x="264942" y="2182637"/>
            <a:ext cx="1152163" cy="15787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/>
          <a:srcRect l="14988" t="4547" r="66099" b="1258"/>
          <a:stretch/>
        </p:blipFill>
        <p:spPr>
          <a:xfrm>
            <a:off x="1675817" y="2248895"/>
            <a:ext cx="1574447" cy="15787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/>
          <a:srcRect l="34325" t="3979" r="46762" b="1826"/>
          <a:stretch/>
        </p:blipFill>
        <p:spPr>
          <a:xfrm>
            <a:off x="3363277" y="2266595"/>
            <a:ext cx="1574447" cy="157876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/>
          <a:srcRect l="54806" t="3411" r="38295" b="21210"/>
          <a:stretch/>
        </p:blipFill>
        <p:spPr>
          <a:xfrm>
            <a:off x="5241238" y="2123260"/>
            <a:ext cx="684122" cy="15049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/>
          <a:srcRect l="65104" t="4548" r="20314" b="20073"/>
          <a:stretch/>
        </p:blipFill>
        <p:spPr>
          <a:xfrm>
            <a:off x="6018231" y="2244030"/>
            <a:ext cx="1213905" cy="126340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/>
          <a:srcRect l="82038" t="9094" r="3380" b="15527"/>
          <a:stretch/>
        </p:blipFill>
        <p:spPr>
          <a:xfrm>
            <a:off x="7386677" y="2193663"/>
            <a:ext cx="1349584" cy="1404618"/>
          </a:xfrm>
          <a:prstGeom prst="rect">
            <a:avLst/>
          </a:prstGeom>
        </p:spPr>
      </p:pic>
      <p:sp>
        <p:nvSpPr>
          <p:cNvPr id="31" name="TextBox 21"/>
          <p:cNvSpPr txBox="1"/>
          <p:nvPr/>
        </p:nvSpPr>
        <p:spPr>
          <a:xfrm>
            <a:off x="644937" y="3650590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/>
              <a:t>3</a:t>
            </a:r>
            <a:endParaRPr lang="ru-RU" sz="2400" dirty="0"/>
          </a:p>
        </p:txBody>
      </p:sp>
      <p:sp>
        <p:nvSpPr>
          <p:cNvPr id="32" name="TextBox 22"/>
          <p:cNvSpPr txBox="1"/>
          <p:nvPr/>
        </p:nvSpPr>
        <p:spPr>
          <a:xfrm>
            <a:off x="2036289" y="3650590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/>
              <a:t>4</a:t>
            </a:r>
            <a:endParaRPr lang="ru-RU" sz="2400" dirty="0"/>
          </a:p>
        </p:txBody>
      </p:sp>
      <p:sp>
        <p:nvSpPr>
          <p:cNvPr id="33" name="TextBox 23"/>
          <p:cNvSpPr txBox="1"/>
          <p:nvPr/>
        </p:nvSpPr>
        <p:spPr>
          <a:xfrm>
            <a:off x="3704697" y="3621792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5</a:t>
            </a:r>
            <a:endParaRPr lang="ru-RU" sz="2400" dirty="0"/>
          </a:p>
        </p:txBody>
      </p:sp>
      <p:sp>
        <p:nvSpPr>
          <p:cNvPr id="34" name="TextBox 24"/>
          <p:cNvSpPr txBox="1"/>
          <p:nvPr/>
        </p:nvSpPr>
        <p:spPr>
          <a:xfrm>
            <a:off x="6379793" y="3545089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/>
              <a:t>7</a:t>
            </a:r>
            <a:endParaRPr lang="ru-RU" sz="2400" dirty="0"/>
          </a:p>
        </p:txBody>
      </p:sp>
      <p:sp>
        <p:nvSpPr>
          <p:cNvPr id="35" name="TextBox 25"/>
          <p:cNvSpPr txBox="1"/>
          <p:nvPr/>
        </p:nvSpPr>
        <p:spPr>
          <a:xfrm>
            <a:off x="7937846" y="3598281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/>
              <a:t>8</a:t>
            </a:r>
            <a:endParaRPr lang="ru-RU" sz="2400" dirty="0"/>
          </a:p>
        </p:txBody>
      </p:sp>
      <p:sp>
        <p:nvSpPr>
          <p:cNvPr id="36" name="Шестиугольник 35"/>
          <p:cNvSpPr/>
          <p:nvPr/>
        </p:nvSpPr>
        <p:spPr>
          <a:xfrm>
            <a:off x="4860453" y="2500532"/>
            <a:ext cx="1080507" cy="94297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/>
          </a:p>
        </p:txBody>
      </p:sp>
      <p:sp>
        <p:nvSpPr>
          <p:cNvPr id="37" name="TextBox 27"/>
          <p:cNvSpPr txBox="1"/>
          <p:nvPr/>
        </p:nvSpPr>
        <p:spPr>
          <a:xfrm>
            <a:off x="5199975" y="3845361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/>
              <a:t>6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51;p37">
            <a:extLst>
              <a:ext uri="{FF2B5EF4-FFF2-40B4-BE49-F238E27FC236}">
                <a16:creationId xmlns="" xmlns:a16="http://schemas.microsoft.com/office/drawing/2014/main" id="{C1194D87-8A91-424A-8243-367DEEFB96CD}"/>
              </a:ext>
            </a:extLst>
          </p:cNvPr>
          <p:cNvSpPr txBox="1">
            <a:spLocks/>
          </p:cNvSpPr>
          <p:nvPr/>
        </p:nvSpPr>
        <p:spPr>
          <a:xfrm>
            <a:off x="553744" y="206035"/>
            <a:ext cx="8070709" cy="1446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1-topshiriq.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Rasmga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qarab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,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bo‘lishni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tushuntiramiz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.</a:t>
            </a:r>
            <a:b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28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Montserrat" panose="020B06040202020202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" y="1791175"/>
            <a:ext cx="8130540" cy="1561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3706" b="65263"/>
          <a:stretch/>
        </p:blipFill>
        <p:spPr>
          <a:xfrm>
            <a:off x="1098278" y="3491342"/>
            <a:ext cx="2346861" cy="6285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t="31799" r="3706" b="33464"/>
          <a:stretch/>
        </p:blipFill>
        <p:spPr>
          <a:xfrm>
            <a:off x="3396729" y="3491342"/>
            <a:ext cx="2346861" cy="6285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/>
          <a:srcRect l="3704" t="66091" r="2" b="-828"/>
          <a:stretch/>
        </p:blipFill>
        <p:spPr>
          <a:xfrm>
            <a:off x="5743590" y="3491342"/>
            <a:ext cx="2346861" cy="628594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2887037" y="3625841"/>
            <a:ext cx="349323" cy="3595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39682" y="3460520"/>
            <a:ext cx="39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36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233898" y="3608104"/>
            <a:ext cx="349323" cy="3595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186543" y="3473605"/>
            <a:ext cx="39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36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580759" y="3616501"/>
            <a:ext cx="349323" cy="3595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533404" y="3482002"/>
            <a:ext cx="39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sz="36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5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840;p41"/>
          <p:cNvSpPr txBox="1">
            <a:spLocks/>
          </p:cNvSpPr>
          <p:nvPr/>
        </p:nvSpPr>
        <p:spPr>
          <a:xfrm>
            <a:off x="517009" y="803503"/>
            <a:ext cx="8302337" cy="719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</a:t>
            </a:r>
            <a:r>
              <a:rPr lang="en-US" sz="32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topshiriq.Hisoblaymiz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20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59622"/>
          <a:stretch/>
        </p:blipFill>
        <p:spPr>
          <a:xfrm>
            <a:off x="304508" y="2026975"/>
            <a:ext cx="3722958" cy="2598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/>
          <a:srcRect l="14778" t="31218" r="74558" b="33987"/>
          <a:stretch/>
        </p:blipFill>
        <p:spPr>
          <a:xfrm>
            <a:off x="1535986" y="1308896"/>
            <a:ext cx="893852" cy="8219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69201" y="2404151"/>
            <a:ext cx="1417834" cy="1520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3"/>
          <a:srcRect l="60080" r="-458"/>
          <a:stretch/>
        </p:blipFill>
        <p:spPr>
          <a:xfrm>
            <a:off x="4988077" y="2043837"/>
            <a:ext cx="3722958" cy="259842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55149" y="968658"/>
            <a:ext cx="245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Yettiga</a:t>
            </a:r>
            <a:r>
              <a:rPr lang="en-US" sz="20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bo‘lamiz</a:t>
            </a:r>
            <a:endParaRPr lang="ru-RU" sz="20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/>
          <a:srcRect l="14778" t="31218" r="74558" b="33987"/>
          <a:stretch/>
        </p:blipFill>
        <p:spPr>
          <a:xfrm>
            <a:off x="6464011" y="1308896"/>
            <a:ext cx="893852" cy="82193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683174" y="968658"/>
            <a:ext cx="245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Yettiga</a:t>
            </a:r>
            <a:r>
              <a:rPr lang="en-US" sz="20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bo‘lamiz</a:t>
            </a:r>
            <a:endParaRPr lang="ru-RU" sz="20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356185" y="2404151"/>
            <a:ext cx="1602769" cy="16823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356184" y="2824964"/>
            <a:ext cx="1551400" cy="4887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1356184" y="2874546"/>
            <a:ext cx="1602770" cy="4208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335636" y="3734505"/>
            <a:ext cx="1643867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335636" y="2504511"/>
            <a:ext cx="1571948" cy="167707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6284" y1="35088" x2="46284" y2="35088"/>
                        <a14:backgroundMark x1="53378" y1="61404" x2="53378" y2="61404"/>
                        <a14:backgroundMark x1="74662" y1="29240" x2="74662" y2="29240"/>
                        <a14:backgroundMark x1="42568" y1="70175" x2="42568" y2="70175"/>
                        <a14:backgroundMark x1="35811" y1="51462" x2="35811" y2="51462"/>
                        <a14:backgroundMark x1="34797" y1="77193" x2="34797" y2="77193"/>
                        <a14:backgroundMark x1="23649" y1="69591" x2="23649" y2="69591"/>
                        <a14:backgroundMark x1="44595" y1="66082" x2="44595" y2="66082"/>
                        <a14:backgroundMark x1="38851" y1="73099" x2="38851" y2="73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3" y="1910760"/>
            <a:ext cx="1534393" cy="88642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6284" y1="35088" x2="46284" y2="35088"/>
                        <a14:backgroundMark x1="53378" y1="61404" x2="53378" y2="61404"/>
                        <a14:backgroundMark x1="74662" y1="29240" x2="74662" y2="29240"/>
                        <a14:backgroundMark x1="42568" y1="70175" x2="42568" y2="70175"/>
                        <a14:backgroundMark x1="35811" y1="51462" x2="35811" y2="51462"/>
                        <a14:backgroundMark x1="34797" y1="77193" x2="34797" y2="77193"/>
                        <a14:backgroundMark x1="23649" y1="69591" x2="23649" y2="69591"/>
                        <a14:backgroundMark x1="44595" y1="66082" x2="44595" y2="66082"/>
                        <a14:backgroundMark x1="38851" y1="73099" x2="38851" y2="73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4" y="2353971"/>
            <a:ext cx="1534393" cy="88642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6284" y1="35088" x2="46284" y2="35088"/>
                        <a14:backgroundMark x1="53378" y1="61404" x2="53378" y2="61404"/>
                        <a14:backgroundMark x1="74662" y1="29240" x2="74662" y2="29240"/>
                        <a14:backgroundMark x1="42568" y1="70175" x2="42568" y2="70175"/>
                        <a14:backgroundMark x1="35811" y1="51462" x2="35811" y2="51462"/>
                        <a14:backgroundMark x1="34797" y1="77193" x2="34797" y2="77193"/>
                        <a14:backgroundMark x1="23649" y1="69591" x2="23649" y2="69591"/>
                        <a14:backgroundMark x1="44595" y1="66082" x2="44595" y2="66082"/>
                        <a14:backgroundMark x1="38851" y1="73099" x2="38851" y2="73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4" y="2797182"/>
            <a:ext cx="1534393" cy="88642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6284" y1="35088" x2="46284" y2="35088"/>
                        <a14:backgroundMark x1="53378" y1="61404" x2="53378" y2="61404"/>
                        <a14:backgroundMark x1="74662" y1="29240" x2="74662" y2="29240"/>
                        <a14:backgroundMark x1="42568" y1="70175" x2="42568" y2="70175"/>
                        <a14:backgroundMark x1="35811" y1="51462" x2="35811" y2="51462"/>
                        <a14:backgroundMark x1="34797" y1="77193" x2="34797" y2="77193"/>
                        <a14:backgroundMark x1="23649" y1="69591" x2="23649" y2="69591"/>
                        <a14:backgroundMark x1="44595" y1="66082" x2="44595" y2="66082"/>
                        <a14:backgroundMark x1="38851" y1="73099" x2="38851" y2="73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3" y="3267653"/>
            <a:ext cx="1534393" cy="88642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6284" y1="35088" x2="46284" y2="35088"/>
                        <a14:backgroundMark x1="53378" y1="61404" x2="53378" y2="61404"/>
                        <a14:backgroundMark x1="74662" y1="29240" x2="74662" y2="29240"/>
                        <a14:backgroundMark x1="42568" y1="70175" x2="42568" y2="70175"/>
                        <a14:backgroundMark x1="35811" y1="51462" x2="35811" y2="51462"/>
                        <a14:backgroundMark x1="34797" y1="77193" x2="34797" y2="77193"/>
                        <a14:backgroundMark x1="23649" y1="69591" x2="23649" y2="69591"/>
                        <a14:backgroundMark x1="44595" y1="66082" x2="44595" y2="66082"/>
                        <a14:backgroundMark x1="38851" y1="73099" x2="38851" y2="73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3" y="3752450"/>
            <a:ext cx="1534393" cy="88642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700433" y="1554405"/>
            <a:ext cx="3575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Raketalarni</a:t>
            </a:r>
            <a:r>
              <a:rPr lang="en-US" sz="16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o‘z</a:t>
            </a:r>
            <a:r>
              <a:rPr lang="en-US" sz="16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o‘rniga</a:t>
            </a:r>
            <a:r>
              <a:rPr lang="en-US" sz="16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borishiga</a:t>
            </a:r>
            <a:r>
              <a:rPr lang="en-US" sz="16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ko`maklashing</a:t>
            </a:r>
            <a:r>
              <a:rPr lang="en-US" sz="16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6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202020" y="2407602"/>
            <a:ext cx="1417834" cy="1520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6089004" y="2407602"/>
            <a:ext cx="1623317" cy="9060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6089003" y="2415953"/>
            <a:ext cx="1602770" cy="4124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6089003" y="2874546"/>
            <a:ext cx="1571949" cy="424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068455" y="3737958"/>
            <a:ext cx="1643866" cy="5390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6068455" y="3752450"/>
            <a:ext cx="1643866" cy="43258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6284" y1="35088" x2="46284" y2="35088"/>
                        <a14:backgroundMark x1="53378" y1="61404" x2="53378" y2="61404"/>
                        <a14:backgroundMark x1="74662" y1="29240" x2="74662" y2="29240"/>
                        <a14:backgroundMark x1="42568" y1="70175" x2="42568" y2="70175"/>
                        <a14:backgroundMark x1="35811" y1="51462" x2="35811" y2="51462"/>
                        <a14:backgroundMark x1="34797" y1="77193" x2="34797" y2="77193"/>
                        <a14:backgroundMark x1="23649" y1="69591" x2="23649" y2="69591"/>
                        <a14:backgroundMark x1="44595" y1="66082" x2="44595" y2="66082"/>
                        <a14:backgroundMark x1="38851" y1="73099" x2="38851" y2="73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67" y="1889727"/>
            <a:ext cx="1534393" cy="886423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6284" y1="35088" x2="46284" y2="35088"/>
                        <a14:backgroundMark x1="53378" y1="61404" x2="53378" y2="61404"/>
                        <a14:backgroundMark x1="74662" y1="29240" x2="74662" y2="29240"/>
                        <a14:backgroundMark x1="42568" y1="70175" x2="42568" y2="70175"/>
                        <a14:backgroundMark x1="35811" y1="51462" x2="35811" y2="51462"/>
                        <a14:backgroundMark x1="34797" y1="77193" x2="34797" y2="77193"/>
                        <a14:backgroundMark x1="23649" y1="69591" x2="23649" y2="69591"/>
                        <a14:backgroundMark x1="44595" y1="66082" x2="44595" y2="66082"/>
                        <a14:backgroundMark x1="38851" y1="73099" x2="38851" y2="73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18" y="2332938"/>
            <a:ext cx="1534393" cy="886423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6284" y1="35088" x2="46284" y2="35088"/>
                        <a14:backgroundMark x1="53378" y1="61404" x2="53378" y2="61404"/>
                        <a14:backgroundMark x1="74662" y1="29240" x2="74662" y2="29240"/>
                        <a14:backgroundMark x1="42568" y1="70175" x2="42568" y2="70175"/>
                        <a14:backgroundMark x1="35811" y1="51462" x2="35811" y2="51462"/>
                        <a14:backgroundMark x1="34797" y1="77193" x2="34797" y2="77193"/>
                        <a14:backgroundMark x1="23649" y1="69591" x2="23649" y2="69591"/>
                        <a14:backgroundMark x1="44595" y1="66082" x2="44595" y2="66082"/>
                        <a14:backgroundMark x1="38851" y1="73099" x2="38851" y2="73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18" y="2776149"/>
            <a:ext cx="1534393" cy="88642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6284" y1="35088" x2="46284" y2="35088"/>
                        <a14:backgroundMark x1="53378" y1="61404" x2="53378" y2="61404"/>
                        <a14:backgroundMark x1="74662" y1="29240" x2="74662" y2="29240"/>
                        <a14:backgroundMark x1="42568" y1="70175" x2="42568" y2="70175"/>
                        <a14:backgroundMark x1="35811" y1="51462" x2="35811" y2="51462"/>
                        <a14:backgroundMark x1="34797" y1="77193" x2="34797" y2="77193"/>
                        <a14:backgroundMark x1="23649" y1="69591" x2="23649" y2="69591"/>
                        <a14:backgroundMark x1="44595" y1="66082" x2="44595" y2="66082"/>
                        <a14:backgroundMark x1="38851" y1="73099" x2="38851" y2="73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67" y="3246620"/>
            <a:ext cx="1534393" cy="88642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6284" y1="35088" x2="46284" y2="35088"/>
                        <a14:backgroundMark x1="53378" y1="61404" x2="53378" y2="61404"/>
                        <a14:backgroundMark x1="74662" y1="29240" x2="74662" y2="29240"/>
                        <a14:backgroundMark x1="42568" y1="70175" x2="42568" y2="70175"/>
                        <a14:backgroundMark x1="35811" y1="51462" x2="35811" y2="51462"/>
                        <a14:backgroundMark x1="34797" y1="77193" x2="34797" y2="77193"/>
                        <a14:backgroundMark x1="23649" y1="69591" x2="23649" y2="69591"/>
                        <a14:backgroundMark x1="44595" y1="66082" x2="44595" y2="66082"/>
                        <a14:backgroundMark x1="38851" y1="73099" x2="38851" y2="73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67" y="3731417"/>
            <a:ext cx="1534393" cy="88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7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95062E-6 L 0.17188 0.37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1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3951E-6 L 0.17414 0.113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7284E-6 L 0.17414 -0.077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16962 0.020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16962 -0.337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-16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93827E-6 L 0.17136 0.2024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1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17587 -0.0620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-3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17032 -0.0719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95062E-6 L 0.16806 0.1172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46914E-7 L 0.16806 -0.0694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-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0144" y="223955"/>
            <a:ext cx="8486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Uch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xil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rangdan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ikkitasini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tanlashning</a:t>
            </a:r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nechta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yo‘li</a:t>
            </a:r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Chizmadagi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kesma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nimani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anglatadi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t="21804" r="67508"/>
          <a:stretch/>
        </p:blipFill>
        <p:spPr>
          <a:xfrm>
            <a:off x="719190" y="1874123"/>
            <a:ext cx="594644" cy="7508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634" y="1992862"/>
            <a:ext cx="4437860" cy="1999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68472" t="17632" r="-964" b="4172"/>
          <a:stretch/>
        </p:blipFill>
        <p:spPr>
          <a:xfrm>
            <a:off x="1378167" y="1873152"/>
            <a:ext cx="594644" cy="750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t="21804" r="67508"/>
          <a:stretch/>
        </p:blipFill>
        <p:spPr>
          <a:xfrm>
            <a:off x="1378167" y="3602624"/>
            <a:ext cx="594644" cy="7508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35643" t="7501" r="31865" b="14303"/>
          <a:stretch/>
        </p:blipFill>
        <p:spPr>
          <a:xfrm>
            <a:off x="1356047" y="2737888"/>
            <a:ext cx="594644" cy="7508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68472" t="17632" r="-964" b="4172"/>
          <a:stretch/>
        </p:blipFill>
        <p:spPr>
          <a:xfrm>
            <a:off x="719190" y="2740898"/>
            <a:ext cx="594644" cy="7508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35643" t="7501" r="31865" b="14303"/>
          <a:stretch/>
        </p:blipFill>
        <p:spPr>
          <a:xfrm>
            <a:off x="722680" y="3602624"/>
            <a:ext cx="594644" cy="7508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28161" y="1986945"/>
            <a:ext cx="390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28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99415" y="2730869"/>
            <a:ext cx="390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28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9375" y="2872769"/>
            <a:ext cx="390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sz="28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3917" y="4102561"/>
            <a:ext cx="7356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Javob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 ta </a:t>
            </a:r>
            <a:r>
              <a:rPr lang="en-US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</a:t>
            </a:r>
            <a:r>
              <a:rPr lang="en-US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bor. 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Chizmadagi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kesmalar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ranglarni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tanlashning</a:t>
            </a:r>
            <a:endParaRPr lang="en-US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nechta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</a:t>
            </a:r>
            <a:r>
              <a:rPr lang="en-US" sz="2000" b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borligini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anglatadi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7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51;p37"/>
          <p:cNvSpPr txBox="1">
            <a:spLocks/>
          </p:cNvSpPr>
          <p:nvPr/>
        </p:nvSpPr>
        <p:spPr>
          <a:xfrm>
            <a:off x="545163" y="261330"/>
            <a:ext cx="7883673" cy="1411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400" b="1" dirty="0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 – </a:t>
            </a:r>
            <a:r>
              <a:rPr lang="en-US" sz="3400" b="1" dirty="0" err="1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3400" b="1" dirty="0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400" b="1" dirty="0" err="1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Rasm</a:t>
            </a:r>
            <a:r>
              <a:rPr lang="en-US" sz="3400" b="1" dirty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asosida</a:t>
            </a:r>
            <a:r>
              <a:rPr lang="en-US" sz="3400" b="1" dirty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ifodalarning</a:t>
            </a:r>
            <a:r>
              <a:rPr lang="en-US" sz="3400" b="1" dirty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qiymatini</a:t>
            </a:r>
            <a:r>
              <a:rPr lang="en-US" sz="3400" b="1" dirty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topamiz</a:t>
            </a:r>
            <a:r>
              <a:rPr lang="en-US" sz="3400" b="1" dirty="0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400" b="1" dirty="0">
              <a:ln w="63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52" y="1673294"/>
            <a:ext cx="6934743" cy="13565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325" y="3182446"/>
            <a:ext cx="5154930" cy="136207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5095981" y="3440906"/>
            <a:ext cx="349323" cy="3595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900774" y="3244763"/>
            <a:ext cx="69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endParaRPr lang="ru-RU" sz="36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933289" y="4087237"/>
            <a:ext cx="349323" cy="3595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738082" y="3891094"/>
            <a:ext cx="69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ru-RU" sz="36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462439" y="4046140"/>
            <a:ext cx="349323" cy="3595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267232" y="3849997"/>
            <a:ext cx="69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ru-RU" sz="36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7" grpId="0" animBg="1"/>
      <p:bldP spid="28" grpId="0"/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51;p37">
            <a:extLst>
              <a:ext uri="{FF2B5EF4-FFF2-40B4-BE49-F238E27FC236}">
                <a16:creationId xmlns="" xmlns:a16="http://schemas.microsoft.com/office/drawing/2014/main" id="{C1194D87-8A91-424A-8243-367DEEFB96CD}"/>
              </a:ext>
            </a:extLst>
          </p:cNvPr>
          <p:cNvSpPr txBox="1">
            <a:spLocks/>
          </p:cNvSpPr>
          <p:nvPr/>
        </p:nvSpPr>
        <p:spPr>
          <a:xfrm>
            <a:off x="-144896" y="264229"/>
            <a:ext cx="9382990" cy="11741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Mustaqil</a:t>
            </a:r>
            <a:r>
              <a:rPr lang="en-US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(95- 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</a:t>
            </a:r>
            <a:r>
              <a:rPr lang="en-US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5 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b="1" dirty="0" smtClean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38770"/>
          <a:stretch/>
        </p:blipFill>
        <p:spPr>
          <a:xfrm>
            <a:off x="1769526" y="1907443"/>
            <a:ext cx="5670929" cy="1056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4328" t="-2153" r="132" b="2153"/>
          <a:stretch/>
        </p:blipFill>
        <p:spPr>
          <a:xfrm>
            <a:off x="2755845" y="3217878"/>
            <a:ext cx="3291591" cy="10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43"/>
          <p:cNvSpPr txBox="1">
            <a:spLocks noGrp="1"/>
          </p:cNvSpPr>
          <p:nvPr>
            <p:ph type="title"/>
          </p:nvPr>
        </p:nvSpPr>
        <p:spPr>
          <a:xfrm>
            <a:off x="618877" y="1740975"/>
            <a:ext cx="5446733" cy="103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n>
                  <a:solidFill>
                    <a:schemeClr val="tx1"/>
                  </a:solidFill>
                </a:ln>
              </a:rPr>
              <a:t>E’tiboringiz</a:t>
            </a:r>
            <a:r>
              <a:rPr lang="en-US" sz="48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</a:rPr>
              <a:t>uchun</a:t>
            </a:r>
            <a:r>
              <a:rPr lang="en-US" sz="48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</a:rPr>
              <a:t>rahmat</a:t>
            </a:r>
            <a:r>
              <a:rPr lang="en-US" sz="4800" dirty="0">
                <a:ln>
                  <a:solidFill>
                    <a:schemeClr val="tx1"/>
                  </a:solidFill>
                </a:ln>
              </a:rPr>
              <a:t>!</a:t>
            </a:r>
            <a:endParaRPr sz="48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853" name="Google Shape;1853;p43"/>
          <p:cNvPicPr preferRelativeResize="0"/>
          <p:nvPr/>
        </p:nvPicPr>
        <p:blipFill rotWithShape="1">
          <a:blip r:embed="rId3">
            <a:alphaModFix/>
          </a:blip>
          <a:srcRect l="-6923" t="-41631" r="-2104" b="6332"/>
          <a:stretch/>
        </p:blipFill>
        <p:spPr>
          <a:xfrm rot="5400000">
            <a:off x="5183625" y="-696900"/>
            <a:ext cx="6585600" cy="6537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 Games Classroom Kit by Slidesgo">
  <a:themeElements>
    <a:clrScheme name="Simple Light">
      <a:dk1>
        <a:srgbClr val="000000"/>
      </a:dk1>
      <a:lt1>
        <a:srgbClr val="FFFFFF"/>
      </a:lt1>
      <a:dk2>
        <a:srgbClr val="6D60BD"/>
      </a:dk2>
      <a:lt2>
        <a:srgbClr val="4B4095"/>
      </a:lt2>
      <a:accent1>
        <a:srgbClr val="ACA9F1"/>
      </a:accent1>
      <a:accent2>
        <a:srgbClr val="9393E5"/>
      </a:accent2>
      <a:accent3>
        <a:srgbClr val="FFD43F"/>
      </a:accent3>
      <a:accent4>
        <a:srgbClr val="FCA12D"/>
      </a:accent4>
      <a:accent5>
        <a:srgbClr val="F44336"/>
      </a:accent5>
      <a:accent6>
        <a:srgbClr val="674EA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121</Words>
  <Application>Microsoft Office PowerPoint</Application>
  <PresentationFormat>Экран (16:9)</PresentationFormat>
  <Paragraphs>34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Gloria Hallelujah</vt:lpstr>
      <vt:lpstr>Arial</vt:lpstr>
      <vt:lpstr>Montserrat Medium</vt:lpstr>
      <vt:lpstr>Montserrat ExtraBold</vt:lpstr>
      <vt:lpstr>Roboto</vt:lpstr>
      <vt:lpstr>Montserrat</vt:lpstr>
      <vt:lpstr>Calibri</vt:lpstr>
      <vt:lpstr>Fun Games Classroom Kit by Slidesgo</vt:lpstr>
      <vt:lpstr>Matematika 2-sinf</vt:lpstr>
      <vt:lpstr>Mavzu: Sonni 7 ga bo‘lish.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2-sinf</dc:title>
  <dc:creator>Zafar Sharipov</dc:creator>
  <cp:lastModifiedBy>Use</cp:lastModifiedBy>
  <cp:revision>64</cp:revision>
  <dcterms:modified xsi:type="dcterms:W3CDTF">2021-11-19T16:48:58Z</dcterms:modified>
</cp:coreProperties>
</file>