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  <p:sldMasterId id="2147483674" r:id="rId2"/>
  </p:sldMasterIdLst>
  <p:notesMasterIdLst>
    <p:notesMasterId r:id="rId12"/>
  </p:notesMasterIdLst>
  <p:sldIdLst>
    <p:sldId id="301" r:id="rId3"/>
    <p:sldId id="267" r:id="rId4"/>
    <p:sldId id="302" r:id="rId5"/>
    <p:sldId id="258" r:id="rId6"/>
    <p:sldId id="304" r:id="rId7"/>
    <p:sldId id="303" r:id="rId8"/>
    <p:sldId id="260" r:id="rId9"/>
    <p:sldId id="259" r:id="rId10"/>
    <p:sldId id="278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6A7B115-634A-4048-8B8B-AA423D084AC0}">
  <a:tblStyle styleId="{E6A7B115-634A-4048-8B8B-AA423D084AC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7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87883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ga71291a826_0_7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4" name="Google Shape;904;ga71291a826_0_7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5452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a71291a826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a71291a826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3307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a71291a826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a71291a826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7673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a71291a826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a71291a826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7208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g9fa85cf4fd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3" name="Google Shape;583;g9fa85cf4fd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4577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a745d1862b_0_8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a745d1862b_0_8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5887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g9fa85cf4fd_0_40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7" name="Google Shape;1257;g9fa85cf4fd_0_40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1737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3"/>
          <p:cNvGrpSpPr/>
          <p:nvPr/>
        </p:nvGrpSpPr>
        <p:grpSpPr>
          <a:xfrm>
            <a:off x="319043" y="283350"/>
            <a:ext cx="8505900" cy="4576800"/>
            <a:chOff x="319043" y="283350"/>
            <a:chExt cx="8505900" cy="4576800"/>
          </a:xfrm>
        </p:grpSpPr>
        <p:sp>
          <p:nvSpPr>
            <p:cNvPr id="101" name="Google Shape;101;p3"/>
            <p:cNvSpPr/>
            <p:nvPr/>
          </p:nvSpPr>
          <p:spPr>
            <a:xfrm flipH="1">
              <a:off x="319043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 rot="10800000" flipH="1">
              <a:off x="694692" y="580875"/>
              <a:ext cx="7754700" cy="39816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 flipH="1">
              <a:off x="1289186" y="298550"/>
              <a:ext cx="1611114" cy="120209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 flipH="1">
              <a:off x="2162181" y="298550"/>
              <a:ext cx="1348069" cy="995345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" name="Google Shape;105;p3"/>
          <p:cNvGrpSpPr/>
          <p:nvPr/>
        </p:nvGrpSpPr>
        <p:grpSpPr>
          <a:xfrm>
            <a:off x="4281415" y="375214"/>
            <a:ext cx="581170" cy="125403"/>
            <a:chOff x="4685288" y="186288"/>
            <a:chExt cx="419375" cy="90485"/>
          </a:xfrm>
        </p:grpSpPr>
        <p:sp>
          <p:nvSpPr>
            <p:cNvPr id="106" name="Google Shape;106;p3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7" name="Google Shape;107;p3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108" name="Google Shape;108;p3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rgbClr val="00004D"/>
              </a:solidFill>
              <a:ln w="9525" cap="flat" cmpd="sng">
                <a:solidFill>
                  <a:srgbClr val="0000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rgbClr val="0000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" name="Google Shape;110;p3"/>
          <p:cNvSpPr txBox="1">
            <a:spLocks noGrp="1"/>
          </p:cNvSpPr>
          <p:nvPr>
            <p:ph type="ctrTitle"/>
          </p:nvPr>
        </p:nvSpPr>
        <p:spPr>
          <a:xfrm>
            <a:off x="2492100" y="2123475"/>
            <a:ext cx="4159800" cy="1124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111" name="Google Shape;111;p3"/>
          <p:cNvSpPr txBox="1">
            <a:spLocks noGrp="1"/>
          </p:cNvSpPr>
          <p:nvPr>
            <p:ph type="subTitle" idx="1"/>
          </p:nvPr>
        </p:nvSpPr>
        <p:spPr>
          <a:xfrm>
            <a:off x="2492100" y="3323814"/>
            <a:ext cx="4159800" cy="33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2" name="Google Shape;112;p3"/>
          <p:cNvSpPr txBox="1">
            <a:spLocks noGrp="1"/>
          </p:cNvSpPr>
          <p:nvPr>
            <p:ph type="title" idx="2" hasCustomPrompt="1"/>
          </p:nvPr>
        </p:nvSpPr>
        <p:spPr>
          <a:xfrm>
            <a:off x="2492100" y="1483386"/>
            <a:ext cx="4159800" cy="70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06"/>
          <p:cNvSpPr/>
          <p:nvPr userDrawn="1"/>
        </p:nvSpPr>
        <p:spPr>
          <a:xfrm>
            <a:off x="1191" y="-8695"/>
            <a:ext cx="9144000" cy="2962186"/>
          </a:xfrm>
          <a:custGeom>
            <a:avLst/>
            <a:gdLst>
              <a:gd name="connsiteX0" fmla="*/ 0 w 12192000"/>
              <a:gd name="connsiteY0" fmla="*/ 0 h 3443452"/>
              <a:gd name="connsiteX1" fmla="*/ 12192000 w 12192000"/>
              <a:gd name="connsiteY1" fmla="*/ 0 h 3443452"/>
              <a:gd name="connsiteX2" fmla="*/ 12192000 w 12192000"/>
              <a:gd name="connsiteY2" fmla="*/ 3443452 h 3443452"/>
              <a:gd name="connsiteX3" fmla="*/ 0 w 12192000"/>
              <a:gd name="connsiteY3" fmla="*/ 3443452 h 3443452"/>
              <a:gd name="connsiteX4" fmla="*/ 0 w 12192000"/>
              <a:gd name="connsiteY4" fmla="*/ 0 h 3443452"/>
              <a:gd name="connsiteX0" fmla="*/ 0 w 12192000"/>
              <a:gd name="connsiteY0" fmla="*/ 0 h 3467177"/>
              <a:gd name="connsiteX1" fmla="*/ 12192000 w 12192000"/>
              <a:gd name="connsiteY1" fmla="*/ 0 h 3467177"/>
              <a:gd name="connsiteX2" fmla="*/ 12192000 w 12192000"/>
              <a:gd name="connsiteY2" fmla="*/ 3443452 h 3467177"/>
              <a:gd name="connsiteX3" fmla="*/ 6154663 w 12192000"/>
              <a:gd name="connsiteY3" fmla="*/ 3467177 h 3467177"/>
              <a:gd name="connsiteX4" fmla="*/ 0 w 12192000"/>
              <a:gd name="connsiteY4" fmla="*/ 3443452 h 3467177"/>
              <a:gd name="connsiteX5" fmla="*/ 0 w 12192000"/>
              <a:gd name="connsiteY5" fmla="*/ 0 h 3467177"/>
              <a:gd name="connsiteX0" fmla="*/ 0 w 12192000"/>
              <a:gd name="connsiteY0" fmla="*/ 0 h 3467177"/>
              <a:gd name="connsiteX1" fmla="*/ 12192000 w 12192000"/>
              <a:gd name="connsiteY1" fmla="*/ 0 h 3467177"/>
              <a:gd name="connsiteX2" fmla="*/ 12192000 w 12192000"/>
              <a:gd name="connsiteY2" fmla="*/ 3443452 h 3467177"/>
              <a:gd name="connsiteX3" fmla="*/ 6154663 w 12192000"/>
              <a:gd name="connsiteY3" fmla="*/ 3467177 h 3467177"/>
              <a:gd name="connsiteX4" fmla="*/ 0 w 12192000"/>
              <a:gd name="connsiteY4" fmla="*/ 3443452 h 3467177"/>
              <a:gd name="connsiteX5" fmla="*/ 0 w 12192000"/>
              <a:gd name="connsiteY5" fmla="*/ 0 h 3467177"/>
              <a:gd name="connsiteX0" fmla="*/ 0 w 12192000"/>
              <a:gd name="connsiteY0" fmla="*/ 0 h 3807419"/>
              <a:gd name="connsiteX1" fmla="*/ 12192000 w 12192000"/>
              <a:gd name="connsiteY1" fmla="*/ 0 h 3807419"/>
              <a:gd name="connsiteX2" fmla="*/ 12192000 w 12192000"/>
              <a:gd name="connsiteY2" fmla="*/ 3443452 h 3807419"/>
              <a:gd name="connsiteX3" fmla="*/ 6154663 w 12192000"/>
              <a:gd name="connsiteY3" fmla="*/ 3807419 h 3807419"/>
              <a:gd name="connsiteX4" fmla="*/ 0 w 12192000"/>
              <a:gd name="connsiteY4" fmla="*/ 3443452 h 3807419"/>
              <a:gd name="connsiteX5" fmla="*/ 0 w 12192000"/>
              <a:gd name="connsiteY5" fmla="*/ 0 h 3807419"/>
              <a:gd name="connsiteX0" fmla="*/ 0 w 12192000"/>
              <a:gd name="connsiteY0" fmla="*/ 0 h 3977540"/>
              <a:gd name="connsiteX1" fmla="*/ 12192000 w 12192000"/>
              <a:gd name="connsiteY1" fmla="*/ 0 h 3977540"/>
              <a:gd name="connsiteX2" fmla="*/ 12192000 w 12192000"/>
              <a:gd name="connsiteY2" fmla="*/ 3443452 h 3977540"/>
              <a:gd name="connsiteX3" fmla="*/ 6154663 w 12192000"/>
              <a:gd name="connsiteY3" fmla="*/ 3977540 h 3977540"/>
              <a:gd name="connsiteX4" fmla="*/ 0 w 12192000"/>
              <a:gd name="connsiteY4" fmla="*/ 3443452 h 3977540"/>
              <a:gd name="connsiteX5" fmla="*/ 0 w 12192000"/>
              <a:gd name="connsiteY5" fmla="*/ 0 h 3977540"/>
              <a:gd name="connsiteX0" fmla="*/ 0 w 12192000"/>
              <a:gd name="connsiteY0" fmla="*/ 0 h 4168926"/>
              <a:gd name="connsiteX1" fmla="*/ 12192000 w 12192000"/>
              <a:gd name="connsiteY1" fmla="*/ 0 h 4168926"/>
              <a:gd name="connsiteX2" fmla="*/ 12192000 w 12192000"/>
              <a:gd name="connsiteY2" fmla="*/ 3443452 h 4168926"/>
              <a:gd name="connsiteX3" fmla="*/ 6175928 w 12192000"/>
              <a:gd name="connsiteY3" fmla="*/ 4168926 h 4168926"/>
              <a:gd name="connsiteX4" fmla="*/ 0 w 12192000"/>
              <a:gd name="connsiteY4" fmla="*/ 3443452 h 4168926"/>
              <a:gd name="connsiteX5" fmla="*/ 0 w 12192000"/>
              <a:gd name="connsiteY5" fmla="*/ 0 h 4168926"/>
              <a:gd name="connsiteX0" fmla="*/ 0 w 12192000"/>
              <a:gd name="connsiteY0" fmla="*/ 0 h 4009437"/>
              <a:gd name="connsiteX1" fmla="*/ 12192000 w 12192000"/>
              <a:gd name="connsiteY1" fmla="*/ 0 h 4009437"/>
              <a:gd name="connsiteX2" fmla="*/ 12192000 w 12192000"/>
              <a:gd name="connsiteY2" fmla="*/ 3443452 h 4009437"/>
              <a:gd name="connsiteX3" fmla="*/ 6165296 w 12192000"/>
              <a:gd name="connsiteY3" fmla="*/ 4009437 h 4009437"/>
              <a:gd name="connsiteX4" fmla="*/ 0 w 12192000"/>
              <a:gd name="connsiteY4" fmla="*/ 3443452 h 4009437"/>
              <a:gd name="connsiteX5" fmla="*/ 0 w 12192000"/>
              <a:gd name="connsiteY5" fmla="*/ 0 h 4009437"/>
              <a:gd name="connsiteX0" fmla="*/ 0 w 12192000"/>
              <a:gd name="connsiteY0" fmla="*/ 0 h 4115763"/>
              <a:gd name="connsiteX1" fmla="*/ 12192000 w 12192000"/>
              <a:gd name="connsiteY1" fmla="*/ 0 h 4115763"/>
              <a:gd name="connsiteX2" fmla="*/ 12192000 w 12192000"/>
              <a:gd name="connsiteY2" fmla="*/ 3443452 h 4115763"/>
              <a:gd name="connsiteX3" fmla="*/ 6165296 w 12192000"/>
              <a:gd name="connsiteY3" fmla="*/ 4115763 h 4115763"/>
              <a:gd name="connsiteX4" fmla="*/ 0 w 12192000"/>
              <a:gd name="connsiteY4" fmla="*/ 3443452 h 4115763"/>
              <a:gd name="connsiteX5" fmla="*/ 0 w 12192000"/>
              <a:gd name="connsiteY5" fmla="*/ 0 h 4115763"/>
              <a:gd name="connsiteX0" fmla="*/ 0 w 12192000"/>
              <a:gd name="connsiteY0" fmla="*/ 0 h 3892479"/>
              <a:gd name="connsiteX1" fmla="*/ 12192000 w 12192000"/>
              <a:gd name="connsiteY1" fmla="*/ 0 h 3892479"/>
              <a:gd name="connsiteX2" fmla="*/ 12192000 w 12192000"/>
              <a:gd name="connsiteY2" fmla="*/ 3443452 h 3892479"/>
              <a:gd name="connsiteX3" fmla="*/ 6101500 w 12192000"/>
              <a:gd name="connsiteY3" fmla="*/ 3892479 h 3892479"/>
              <a:gd name="connsiteX4" fmla="*/ 0 w 12192000"/>
              <a:gd name="connsiteY4" fmla="*/ 3443452 h 3892479"/>
              <a:gd name="connsiteX5" fmla="*/ 0 w 12192000"/>
              <a:gd name="connsiteY5" fmla="*/ 0 h 3892479"/>
              <a:gd name="connsiteX0" fmla="*/ 0 w 12192000"/>
              <a:gd name="connsiteY0" fmla="*/ 0 h 3892479"/>
              <a:gd name="connsiteX1" fmla="*/ 12192000 w 12192000"/>
              <a:gd name="connsiteY1" fmla="*/ 0 h 3892479"/>
              <a:gd name="connsiteX2" fmla="*/ 12192000 w 12192000"/>
              <a:gd name="connsiteY2" fmla="*/ 3443452 h 3892479"/>
              <a:gd name="connsiteX3" fmla="*/ 6101500 w 12192000"/>
              <a:gd name="connsiteY3" fmla="*/ 3892479 h 3892479"/>
              <a:gd name="connsiteX4" fmla="*/ 0 w 12192000"/>
              <a:gd name="connsiteY4" fmla="*/ 3443452 h 3892479"/>
              <a:gd name="connsiteX5" fmla="*/ 0 w 12192000"/>
              <a:gd name="connsiteY5" fmla="*/ 0 h 3892479"/>
              <a:gd name="connsiteX0" fmla="*/ 0 w 12192000"/>
              <a:gd name="connsiteY0" fmla="*/ 0 h 3894949"/>
              <a:gd name="connsiteX1" fmla="*/ 12192000 w 12192000"/>
              <a:gd name="connsiteY1" fmla="*/ 0 h 3894949"/>
              <a:gd name="connsiteX2" fmla="*/ 12192000 w 12192000"/>
              <a:gd name="connsiteY2" fmla="*/ 3443452 h 3894949"/>
              <a:gd name="connsiteX3" fmla="*/ 6101500 w 12192000"/>
              <a:gd name="connsiteY3" fmla="*/ 3892479 h 3894949"/>
              <a:gd name="connsiteX4" fmla="*/ 3368933 w 12192000"/>
              <a:gd name="connsiteY4" fmla="*/ 3616033 h 3894949"/>
              <a:gd name="connsiteX5" fmla="*/ 0 w 12192000"/>
              <a:gd name="connsiteY5" fmla="*/ 3443452 h 3894949"/>
              <a:gd name="connsiteX6" fmla="*/ 0 w 12192000"/>
              <a:gd name="connsiteY6" fmla="*/ 0 h 3894949"/>
              <a:gd name="connsiteX0" fmla="*/ 0 w 12192000"/>
              <a:gd name="connsiteY0" fmla="*/ 0 h 3895743"/>
              <a:gd name="connsiteX1" fmla="*/ 12192000 w 12192000"/>
              <a:gd name="connsiteY1" fmla="*/ 0 h 3895743"/>
              <a:gd name="connsiteX2" fmla="*/ 12192000 w 12192000"/>
              <a:gd name="connsiteY2" fmla="*/ 3443452 h 3895743"/>
              <a:gd name="connsiteX3" fmla="*/ 6101500 w 12192000"/>
              <a:gd name="connsiteY3" fmla="*/ 3892479 h 3895743"/>
              <a:gd name="connsiteX4" fmla="*/ 3368933 w 12192000"/>
              <a:gd name="connsiteY4" fmla="*/ 3616033 h 3895743"/>
              <a:gd name="connsiteX5" fmla="*/ 0 w 12192000"/>
              <a:gd name="connsiteY5" fmla="*/ 3443452 h 3895743"/>
              <a:gd name="connsiteX6" fmla="*/ 0 w 12192000"/>
              <a:gd name="connsiteY6" fmla="*/ 0 h 3895743"/>
              <a:gd name="connsiteX0" fmla="*/ 0 w 12192000"/>
              <a:gd name="connsiteY0" fmla="*/ 0 h 3902566"/>
              <a:gd name="connsiteX1" fmla="*/ 12192000 w 12192000"/>
              <a:gd name="connsiteY1" fmla="*/ 0 h 3902566"/>
              <a:gd name="connsiteX2" fmla="*/ 12192000 w 12192000"/>
              <a:gd name="connsiteY2" fmla="*/ 3443452 h 3902566"/>
              <a:gd name="connsiteX3" fmla="*/ 6101500 w 12192000"/>
              <a:gd name="connsiteY3" fmla="*/ 3892479 h 3902566"/>
              <a:gd name="connsiteX4" fmla="*/ 3347668 w 12192000"/>
              <a:gd name="connsiteY4" fmla="*/ 3754256 h 3902566"/>
              <a:gd name="connsiteX5" fmla="*/ 0 w 12192000"/>
              <a:gd name="connsiteY5" fmla="*/ 3443452 h 3902566"/>
              <a:gd name="connsiteX6" fmla="*/ 0 w 12192000"/>
              <a:gd name="connsiteY6" fmla="*/ 0 h 3902566"/>
              <a:gd name="connsiteX0" fmla="*/ 0 w 12192000"/>
              <a:gd name="connsiteY0" fmla="*/ 0 h 3893536"/>
              <a:gd name="connsiteX1" fmla="*/ 12192000 w 12192000"/>
              <a:gd name="connsiteY1" fmla="*/ 0 h 3893536"/>
              <a:gd name="connsiteX2" fmla="*/ 12192000 w 12192000"/>
              <a:gd name="connsiteY2" fmla="*/ 3443452 h 3893536"/>
              <a:gd name="connsiteX3" fmla="*/ 6101500 w 12192000"/>
              <a:gd name="connsiteY3" fmla="*/ 3892479 h 3893536"/>
              <a:gd name="connsiteX4" fmla="*/ 3347668 w 12192000"/>
              <a:gd name="connsiteY4" fmla="*/ 3754256 h 3893536"/>
              <a:gd name="connsiteX5" fmla="*/ 0 w 12192000"/>
              <a:gd name="connsiteY5" fmla="*/ 3443452 h 3893536"/>
              <a:gd name="connsiteX6" fmla="*/ 0 w 12192000"/>
              <a:gd name="connsiteY6" fmla="*/ 0 h 3893536"/>
              <a:gd name="connsiteX0" fmla="*/ 0 w 12192000"/>
              <a:gd name="connsiteY0" fmla="*/ 0 h 3894693"/>
              <a:gd name="connsiteX1" fmla="*/ 12192000 w 12192000"/>
              <a:gd name="connsiteY1" fmla="*/ 0 h 3894693"/>
              <a:gd name="connsiteX2" fmla="*/ 12192000 w 12192000"/>
              <a:gd name="connsiteY2" fmla="*/ 3443452 h 3894693"/>
              <a:gd name="connsiteX3" fmla="*/ 6101500 w 12192000"/>
              <a:gd name="connsiteY3" fmla="*/ 3892479 h 3894693"/>
              <a:gd name="connsiteX4" fmla="*/ 3347668 w 12192000"/>
              <a:gd name="connsiteY4" fmla="*/ 3754256 h 3894693"/>
              <a:gd name="connsiteX5" fmla="*/ 0 w 12192000"/>
              <a:gd name="connsiteY5" fmla="*/ 3443452 h 3894693"/>
              <a:gd name="connsiteX6" fmla="*/ 0 w 12192000"/>
              <a:gd name="connsiteY6" fmla="*/ 0 h 3894693"/>
              <a:gd name="connsiteX0" fmla="*/ 0 w 12192000"/>
              <a:gd name="connsiteY0" fmla="*/ 0 h 3902390"/>
              <a:gd name="connsiteX1" fmla="*/ 12192000 w 12192000"/>
              <a:gd name="connsiteY1" fmla="*/ 0 h 3902390"/>
              <a:gd name="connsiteX2" fmla="*/ 12192000 w 12192000"/>
              <a:gd name="connsiteY2" fmla="*/ 3443452 h 3902390"/>
              <a:gd name="connsiteX3" fmla="*/ 6101500 w 12192000"/>
              <a:gd name="connsiteY3" fmla="*/ 3892479 h 3902390"/>
              <a:gd name="connsiteX4" fmla="*/ 4187640 w 12192000"/>
              <a:gd name="connsiteY4" fmla="*/ 3754255 h 3902390"/>
              <a:gd name="connsiteX5" fmla="*/ 3347668 w 12192000"/>
              <a:gd name="connsiteY5" fmla="*/ 3754256 h 3902390"/>
              <a:gd name="connsiteX6" fmla="*/ 0 w 12192000"/>
              <a:gd name="connsiteY6" fmla="*/ 3443452 h 3902390"/>
              <a:gd name="connsiteX7" fmla="*/ 0 w 12192000"/>
              <a:gd name="connsiteY7" fmla="*/ 0 h 3902390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1318 w 12192000"/>
              <a:gd name="connsiteY5" fmla="*/ 37161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976"/>
              <a:gd name="connsiteX1" fmla="*/ 12192000 w 12192000"/>
              <a:gd name="connsiteY1" fmla="*/ 0 h 3897976"/>
              <a:gd name="connsiteX2" fmla="*/ 12192000 w 12192000"/>
              <a:gd name="connsiteY2" fmla="*/ 3443452 h 3897976"/>
              <a:gd name="connsiteX3" fmla="*/ 6101500 w 12192000"/>
              <a:gd name="connsiteY3" fmla="*/ 3892479 h 3897976"/>
              <a:gd name="connsiteX4" fmla="*/ 4164455 w 12192000"/>
              <a:gd name="connsiteY4" fmla="*/ 3590484 h 3897976"/>
              <a:gd name="connsiteX5" fmla="*/ 3341318 w 12192000"/>
              <a:gd name="connsiteY5" fmla="*/ 3716156 h 3897976"/>
              <a:gd name="connsiteX6" fmla="*/ 0 w 12192000"/>
              <a:gd name="connsiteY6" fmla="*/ 3443452 h 3897976"/>
              <a:gd name="connsiteX7" fmla="*/ 0 w 12192000"/>
              <a:gd name="connsiteY7" fmla="*/ 0 h 3897976"/>
              <a:gd name="connsiteX0" fmla="*/ 0 w 12192000"/>
              <a:gd name="connsiteY0" fmla="*/ 0 h 3898612"/>
              <a:gd name="connsiteX1" fmla="*/ 12192000 w 12192000"/>
              <a:gd name="connsiteY1" fmla="*/ 0 h 3898612"/>
              <a:gd name="connsiteX2" fmla="*/ 12192000 w 12192000"/>
              <a:gd name="connsiteY2" fmla="*/ 3443452 h 3898612"/>
              <a:gd name="connsiteX3" fmla="*/ 6101500 w 12192000"/>
              <a:gd name="connsiteY3" fmla="*/ 3892479 h 3898612"/>
              <a:gd name="connsiteX4" fmla="*/ 4164455 w 12192000"/>
              <a:gd name="connsiteY4" fmla="*/ 3628584 h 3898612"/>
              <a:gd name="connsiteX5" fmla="*/ 3341318 w 12192000"/>
              <a:gd name="connsiteY5" fmla="*/ 3716156 h 3898612"/>
              <a:gd name="connsiteX6" fmla="*/ 0 w 12192000"/>
              <a:gd name="connsiteY6" fmla="*/ 3443452 h 3898612"/>
              <a:gd name="connsiteX7" fmla="*/ 0 w 12192000"/>
              <a:gd name="connsiteY7" fmla="*/ 0 h 3898612"/>
              <a:gd name="connsiteX0" fmla="*/ 0 w 12192000"/>
              <a:gd name="connsiteY0" fmla="*/ 0 h 3898612"/>
              <a:gd name="connsiteX1" fmla="*/ 12192000 w 12192000"/>
              <a:gd name="connsiteY1" fmla="*/ 0 h 3898612"/>
              <a:gd name="connsiteX2" fmla="*/ 12192000 w 12192000"/>
              <a:gd name="connsiteY2" fmla="*/ 3443452 h 3898612"/>
              <a:gd name="connsiteX3" fmla="*/ 8856662 w 12192000"/>
              <a:gd name="connsiteY3" fmla="*/ 3669194 h 3898612"/>
              <a:gd name="connsiteX4" fmla="*/ 6101500 w 12192000"/>
              <a:gd name="connsiteY4" fmla="*/ 3892479 h 3898612"/>
              <a:gd name="connsiteX5" fmla="*/ 4164455 w 12192000"/>
              <a:gd name="connsiteY5" fmla="*/ 3628584 h 3898612"/>
              <a:gd name="connsiteX6" fmla="*/ 3341318 w 12192000"/>
              <a:gd name="connsiteY6" fmla="*/ 3716156 h 3898612"/>
              <a:gd name="connsiteX7" fmla="*/ 0 w 12192000"/>
              <a:gd name="connsiteY7" fmla="*/ 3443452 h 3898612"/>
              <a:gd name="connsiteX8" fmla="*/ 0 w 12192000"/>
              <a:gd name="connsiteY8" fmla="*/ 0 h 3898612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47137 w 12192000"/>
              <a:gd name="connsiteY3" fmla="*/ 3926369 h 3926369"/>
              <a:gd name="connsiteX4" fmla="*/ 6101500 w 12192000"/>
              <a:gd name="connsiteY4" fmla="*/ 3892479 h 3926369"/>
              <a:gd name="connsiteX5" fmla="*/ 4164455 w 12192000"/>
              <a:gd name="connsiteY5" fmla="*/ 3628584 h 3926369"/>
              <a:gd name="connsiteX6" fmla="*/ 3341318 w 12192000"/>
              <a:gd name="connsiteY6" fmla="*/ 3716156 h 3926369"/>
              <a:gd name="connsiteX7" fmla="*/ 0 w 12192000"/>
              <a:gd name="connsiteY7" fmla="*/ 3443452 h 3926369"/>
              <a:gd name="connsiteX8" fmla="*/ 0 w 12192000"/>
              <a:gd name="connsiteY8" fmla="*/ 0 h 3926369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47137 w 12192000"/>
              <a:gd name="connsiteY3" fmla="*/ 3926369 h 3926369"/>
              <a:gd name="connsiteX4" fmla="*/ 7799387 w 12192000"/>
              <a:gd name="connsiteY4" fmla="*/ 3916844 h 3926369"/>
              <a:gd name="connsiteX5" fmla="*/ 6101500 w 12192000"/>
              <a:gd name="connsiteY5" fmla="*/ 3892479 h 3926369"/>
              <a:gd name="connsiteX6" fmla="*/ 4164455 w 12192000"/>
              <a:gd name="connsiteY6" fmla="*/ 3628584 h 3926369"/>
              <a:gd name="connsiteX7" fmla="*/ 3341318 w 12192000"/>
              <a:gd name="connsiteY7" fmla="*/ 3716156 h 3926369"/>
              <a:gd name="connsiteX8" fmla="*/ 0 w 12192000"/>
              <a:gd name="connsiteY8" fmla="*/ 3443452 h 3926369"/>
              <a:gd name="connsiteX9" fmla="*/ 0 w 12192000"/>
              <a:gd name="connsiteY9" fmla="*/ 0 h 3926369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47137 w 12192000"/>
              <a:gd name="connsiteY3" fmla="*/ 3926369 h 3926369"/>
              <a:gd name="connsiteX4" fmla="*/ 7980362 w 12192000"/>
              <a:gd name="connsiteY4" fmla="*/ 3745394 h 3926369"/>
              <a:gd name="connsiteX5" fmla="*/ 6101500 w 12192000"/>
              <a:gd name="connsiteY5" fmla="*/ 3892479 h 3926369"/>
              <a:gd name="connsiteX6" fmla="*/ 4164455 w 12192000"/>
              <a:gd name="connsiteY6" fmla="*/ 3628584 h 3926369"/>
              <a:gd name="connsiteX7" fmla="*/ 3341318 w 12192000"/>
              <a:gd name="connsiteY7" fmla="*/ 3716156 h 3926369"/>
              <a:gd name="connsiteX8" fmla="*/ 0 w 12192000"/>
              <a:gd name="connsiteY8" fmla="*/ 3443452 h 3926369"/>
              <a:gd name="connsiteX9" fmla="*/ 0 w 12192000"/>
              <a:gd name="connsiteY9" fmla="*/ 0 h 3926369"/>
              <a:gd name="connsiteX0" fmla="*/ 0 w 12192000"/>
              <a:gd name="connsiteY0" fmla="*/ 0 h 3928765"/>
              <a:gd name="connsiteX1" fmla="*/ 12192000 w 12192000"/>
              <a:gd name="connsiteY1" fmla="*/ 0 h 3928765"/>
              <a:gd name="connsiteX2" fmla="*/ 12192000 w 12192000"/>
              <a:gd name="connsiteY2" fmla="*/ 3443452 h 3928765"/>
              <a:gd name="connsiteX3" fmla="*/ 8847137 w 12192000"/>
              <a:gd name="connsiteY3" fmla="*/ 3926369 h 3928765"/>
              <a:gd name="connsiteX4" fmla="*/ 7980362 w 12192000"/>
              <a:gd name="connsiteY4" fmla="*/ 3745394 h 3928765"/>
              <a:gd name="connsiteX5" fmla="*/ 6101500 w 12192000"/>
              <a:gd name="connsiteY5" fmla="*/ 3892479 h 3928765"/>
              <a:gd name="connsiteX6" fmla="*/ 4164455 w 12192000"/>
              <a:gd name="connsiteY6" fmla="*/ 3628584 h 3928765"/>
              <a:gd name="connsiteX7" fmla="*/ 3341318 w 12192000"/>
              <a:gd name="connsiteY7" fmla="*/ 3716156 h 3928765"/>
              <a:gd name="connsiteX8" fmla="*/ 0 w 12192000"/>
              <a:gd name="connsiteY8" fmla="*/ 3443452 h 3928765"/>
              <a:gd name="connsiteX9" fmla="*/ 0 w 12192000"/>
              <a:gd name="connsiteY9" fmla="*/ 0 h 3928765"/>
              <a:gd name="connsiteX0" fmla="*/ 0 w 12192000"/>
              <a:gd name="connsiteY0" fmla="*/ 0 h 3928765"/>
              <a:gd name="connsiteX1" fmla="*/ 12192000 w 12192000"/>
              <a:gd name="connsiteY1" fmla="*/ 0 h 3928765"/>
              <a:gd name="connsiteX2" fmla="*/ 12192000 w 12192000"/>
              <a:gd name="connsiteY2" fmla="*/ 3443452 h 3928765"/>
              <a:gd name="connsiteX3" fmla="*/ 8802687 w 12192000"/>
              <a:gd name="connsiteY3" fmla="*/ 3926369 h 3928765"/>
              <a:gd name="connsiteX4" fmla="*/ 7980362 w 12192000"/>
              <a:gd name="connsiteY4" fmla="*/ 3745394 h 3928765"/>
              <a:gd name="connsiteX5" fmla="*/ 6101500 w 12192000"/>
              <a:gd name="connsiteY5" fmla="*/ 3892479 h 3928765"/>
              <a:gd name="connsiteX6" fmla="*/ 4164455 w 12192000"/>
              <a:gd name="connsiteY6" fmla="*/ 3628584 h 3928765"/>
              <a:gd name="connsiteX7" fmla="*/ 3341318 w 12192000"/>
              <a:gd name="connsiteY7" fmla="*/ 3716156 h 3928765"/>
              <a:gd name="connsiteX8" fmla="*/ 0 w 12192000"/>
              <a:gd name="connsiteY8" fmla="*/ 3443452 h 3928765"/>
              <a:gd name="connsiteX9" fmla="*/ 0 w 12192000"/>
              <a:gd name="connsiteY9" fmla="*/ 0 h 3928765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02687 w 12192000"/>
              <a:gd name="connsiteY3" fmla="*/ 3926369 h 3926369"/>
              <a:gd name="connsiteX4" fmla="*/ 7980362 w 12192000"/>
              <a:gd name="connsiteY4" fmla="*/ 3745394 h 3926369"/>
              <a:gd name="connsiteX5" fmla="*/ 6101500 w 12192000"/>
              <a:gd name="connsiteY5" fmla="*/ 3892479 h 3926369"/>
              <a:gd name="connsiteX6" fmla="*/ 4164455 w 12192000"/>
              <a:gd name="connsiteY6" fmla="*/ 3628584 h 3926369"/>
              <a:gd name="connsiteX7" fmla="*/ 3341318 w 12192000"/>
              <a:gd name="connsiteY7" fmla="*/ 3716156 h 3926369"/>
              <a:gd name="connsiteX8" fmla="*/ 0 w 12192000"/>
              <a:gd name="connsiteY8" fmla="*/ 3443452 h 3926369"/>
              <a:gd name="connsiteX9" fmla="*/ 0 w 12192000"/>
              <a:gd name="connsiteY9" fmla="*/ 0 h 3926369"/>
              <a:gd name="connsiteX0" fmla="*/ 0 w 12192000"/>
              <a:gd name="connsiteY0" fmla="*/ 0 h 3944048"/>
              <a:gd name="connsiteX1" fmla="*/ 12192000 w 12192000"/>
              <a:gd name="connsiteY1" fmla="*/ 0 h 3944048"/>
              <a:gd name="connsiteX2" fmla="*/ 12192000 w 12192000"/>
              <a:gd name="connsiteY2" fmla="*/ 3443452 h 3944048"/>
              <a:gd name="connsiteX3" fmla="*/ 8802687 w 12192000"/>
              <a:gd name="connsiteY3" fmla="*/ 3926369 h 3944048"/>
              <a:gd name="connsiteX4" fmla="*/ 7980362 w 12192000"/>
              <a:gd name="connsiteY4" fmla="*/ 3745394 h 3944048"/>
              <a:gd name="connsiteX5" fmla="*/ 6101500 w 12192000"/>
              <a:gd name="connsiteY5" fmla="*/ 3892479 h 3944048"/>
              <a:gd name="connsiteX6" fmla="*/ 4164455 w 12192000"/>
              <a:gd name="connsiteY6" fmla="*/ 3628584 h 3944048"/>
              <a:gd name="connsiteX7" fmla="*/ 3341318 w 12192000"/>
              <a:gd name="connsiteY7" fmla="*/ 3716156 h 3944048"/>
              <a:gd name="connsiteX8" fmla="*/ 0 w 12192000"/>
              <a:gd name="connsiteY8" fmla="*/ 3443452 h 3944048"/>
              <a:gd name="connsiteX9" fmla="*/ 0 w 12192000"/>
              <a:gd name="connsiteY9" fmla="*/ 0 h 3944048"/>
              <a:gd name="connsiteX0" fmla="*/ 0 w 12192000"/>
              <a:gd name="connsiteY0" fmla="*/ 0 h 3949581"/>
              <a:gd name="connsiteX1" fmla="*/ 12192000 w 12192000"/>
              <a:gd name="connsiteY1" fmla="*/ 0 h 3949581"/>
              <a:gd name="connsiteX2" fmla="*/ 12192000 w 12192000"/>
              <a:gd name="connsiteY2" fmla="*/ 3443452 h 3949581"/>
              <a:gd name="connsiteX3" fmla="*/ 8802687 w 12192000"/>
              <a:gd name="connsiteY3" fmla="*/ 3926369 h 3949581"/>
              <a:gd name="connsiteX4" fmla="*/ 7980362 w 12192000"/>
              <a:gd name="connsiteY4" fmla="*/ 3745394 h 3949581"/>
              <a:gd name="connsiteX5" fmla="*/ 6101500 w 12192000"/>
              <a:gd name="connsiteY5" fmla="*/ 3892479 h 3949581"/>
              <a:gd name="connsiteX6" fmla="*/ 4164455 w 12192000"/>
              <a:gd name="connsiteY6" fmla="*/ 3628584 h 3949581"/>
              <a:gd name="connsiteX7" fmla="*/ 3341318 w 12192000"/>
              <a:gd name="connsiteY7" fmla="*/ 3716156 h 3949581"/>
              <a:gd name="connsiteX8" fmla="*/ 0 w 12192000"/>
              <a:gd name="connsiteY8" fmla="*/ 3443452 h 3949581"/>
              <a:gd name="connsiteX9" fmla="*/ 0 w 12192000"/>
              <a:gd name="connsiteY9" fmla="*/ 0 h 394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3949581">
                <a:moveTo>
                  <a:pt x="0" y="0"/>
                </a:moveTo>
                <a:lnTo>
                  <a:pt x="12192000" y="0"/>
                </a:lnTo>
                <a:lnTo>
                  <a:pt x="12192000" y="3443452"/>
                </a:lnTo>
                <a:lnTo>
                  <a:pt x="8802687" y="3926369"/>
                </a:lnTo>
                <a:cubicBezTo>
                  <a:pt x="8653462" y="3789844"/>
                  <a:pt x="8329612" y="4161319"/>
                  <a:pt x="7980362" y="3745394"/>
                </a:cubicBezTo>
                <a:lnTo>
                  <a:pt x="6101500" y="3892479"/>
                </a:lnTo>
                <a:cubicBezTo>
                  <a:pt x="4767440" y="3944279"/>
                  <a:pt x="4623427" y="3651621"/>
                  <a:pt x="4164455" y="3628584"/>
                </a:cubicBezTo>
                <a:cubicBezTo>
                  <a:pt x="3939400" y="3988319"/>
                  <a:pt x="3518263" y="3640366"/>
                  <a:pt x="3341318" y="3716156"/>
                </a:cubicBezTo>
                <a:cubicBezTo>
                  <a:pt x="2324401" y="3641318"/>
                  <a:pt x="561489" y="4046124"/>
                  <a:pt x="0" y="344345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350" kern="12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6BC1-CE51-4D90-BAC0-3A14B22CD7B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8" name="Group 49"/>
          <p:cNvGrpSpPr>
            <a:grpSpLocks noChangeAspect="1"/>
          </p:cNvGrpSpPr>
          <p:nvPr userDrawn="1"/>
        </p:nvGrpSpPr>
        <p:grpSpPr bwMode="auto">
          <a:xfrm>
            <a:off x="-1010176" y="-500715"/>
            <a:ext cx="7972426" cy="2268141"/>
            <a:chOff x="-738" y="-95"/>
            <a:chExt cx="6696" cy="1905"/>
          </a:xfrm>
        </p:grpSpPr>
        <p:sp>
          <p:nvSpPr>
            <p:cNvPr id="9" name="AutoShape 48"/>
            <p:cNvSpPr>
              <a:spLocks noChangeAspect="1" noChangeArrowheads="1" noTextEdit="1"/>
            </p:cNvSpPr>
            <p:nvPr/>
          </p:nvSpPr>
          <p:spPr bwMode="auto">
            <a:xfrm>
              <a:off x="-735" y="-92"/>
              <a:ext cx="6690" cy="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50"/>
            <p:cNvSpPr>
              <a:spLocks/>
            </p:cNvSpPr>
            <p:nvPr/>
          </p:nvSpPr>
          <p:spPr bwMode="auto">
            <a:xfrm>
              <a:off x="2315" y="869"/>
              <a:ext cx="671" cy="288"/>
            </a:xfrm>
            <a:custGeom>
              <a:avLst/>
              <a:gdLst>
                <a:gd name="T0" fmla="*/ 199 w 199"/>
                <a:gd name="T1" fmla="*/ 70 h 85"/>
                <a:gd name="T2" fmla="*/ 4 w 199"/>
                <a:gd name="T3" fmla="*/ 55 h 85"/>
                <a:gd name="T4" fmla="*/ 1 w 199"/>
                <a:gd name="T5" fmla="*/ 49 h 85"/>
                <a:gd name="T6" fmla="*/ 7 w 199"/>
                <a:gd name="T7" fmla="*/ 24 h 85"/>
                <a:gd name="T8" fmla="*/ 199 w 199"/>
                <a:gd name="T9" fmla="*/ 7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85">
                  <a:moveTo>
                    <a:pt x="199" y="70"/>
                  </a:moveTo>
                  <a:cubicBezTo>
                    <a:pt x="199" y="70"/>
                    <a:pt x="92" y="85"/>
                    <a:pt x="4" y="55"/>
                  </a:cubicBezTo>
                  <a:cubicBezTo>
                    <a:pt x="2" y="54"/>
                    <a:pt x="0" y="51"/>
                    <a:pt x="1" y="49"/>
                  </a:cubicBezTo>
                  <a:cubicBezTo>
                    <a:pt x="3" y="44"/>
                    <a:pt x="5" y="35"/>
                    <a:pt x="7" y="24"/>
                  </a:cubicBezTo>
                  <a:cubicBezTo>
                    <a:pt x="13" y="0"/>
                    <a:pt x="199" y="70"/>
                    <a:pt x="199" y="70"/>
                  </a:cubicBezTo>
                </a:path>
              </a:pathLst>
            </a:custGeom>
            <a:solidFill>
              <a:srgbClr val="A9CB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Freeform 51"/>
            <p:cNvSpPr>
              <a:spLocks/>
            </p:cNvSpPr>
            <p:nvPr/>
          </p:nvSpPr>
          <p:spPr bwMode="auto">
            <a:xfrm>
              <a:off x="2325" y="869"/>
              <a:ext cx="661" cy="258"/>
            </a:xfrm>
            <a:custGeom>
              <a:avLst/>
              <a:gdLst>
                <a:gd name="T0" fmla="*/ 4 w 196"/>
                <a:gd name="T1" fmla="*/ 24 h 76"/>
                <a:gd name="T2" fmla="*/ 0 w 196"/>
                <a:gd name="T3" fmla="*/ 41 h 76"/>
                <a:gd name="T4" fmla="*/ 196 w 196"/>
                <a:gd name="T5" fmla="*/ 70 h 76"/>
                <a:gd name="T6" fmla="*/ 4 w 196"/>
                <a:gd name="T7" fmla="*/ 2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76">
                  <a:moveTo>
                    <a:pt x="4" y="24"/>
                  </a:moveTo>
                  <a:cubicBezTo>
                    <a:pt x="3" y="31"/>
                    <a:pt x="1" y="37"/>
                    <a:pt x="0" y="41"/>
                  </a:cubicBezTo>
                  <a:cubicBezTo>
                    <a:pt x="87" y="76"/>
                    <a:pt x="196" y="70"/>
                    <a:pt x="196" y="70"/>
                  </a:cubicBezTo>
                  <a:cubicBezTo>
                    <a:pt x="196" y="70"/>
                    <a:pt x="10" y="0"/>
                    <a:pt x="4" y="24"/>
                  </a:cubicBezTo>
                </a:path>
              </a:pathLst>
            </a:custGeom>
            <a:solidFill>
              <a:srgbClr val="8CB8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Freeform 52"/>
            <p:cNvSpPr>
              <a:spLocks/>
            </p:cNvSpPr>
            <p:nvPr/>
          </p:nvSpPr>
          <p:spPr bwMode="auto">
            <a:xfrm>
              <a:off x="2315" y="609"/>
              <a:ext cx="671" cy="504"/>
            </a:xfrm>
            <a:custGeom>
              <a:avLst/>
              <a:gdLst>
                <a:gd name="T0" fmla="*/ 25 w 199"/>
                <a:gd name="T1" fmla="*/ 0 h 149"/>
                <a:gd name="T2" fmla="*/ 13 w 199"/>
                <a:gd name="T3" fmla="*/ 71 h 149"/>
                <a:gd name="T4" fmla="*/ 199 w 199"/>
                <a:gd name="T5" fmla="*/ 147 h 149"/>
                <a:gd name="T6" fmla="*/ 106 w 199"/>
                <a:gd name="T7" fmla="*/ 55 h 149"/>
                <a:gd name="T8" fmla="*/ 25 w 199"/>
                <a:gd name="T9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49">
                  <a:moveTo>
                    <a:pt x="25" y="0"/>
                  </a:moveTo>
                  <a:cubicBezTo>
                    <a:pt x="25" y="0"/>
                    <a:pt x="26" y="47"/>
                    <a:pt x="13" y="71"/>
                  </a:cubicBezTo>
                  <a:cubicBezTo>
                    <a:pt x="0" y="95"/>
                    <a:pt x="155" y="149"/>
                    <a:pt x="199" y="147"/>
                  </a:cubicBezTo>
                  <a:cubicBezTo>
                    <a:pt x="199" y="147"/>
                    <a:pt x="139" y="96"/>
                    <a:pt x="106" y="55"/>
                  </a:cubicBezTo>
                  <a:cubicBezTo>
                    <a:pt x="73" y="14"/>
                    <a:pt x="25" y="0"/>
                    <a:pt x="25" y="0"/>
                  </a:cubicBezTo>
                </a:path>
              </a:pathLst>
            </a:custGeom>
            <a:solidFill>
              <a:srgbClr val="CC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reeform 53"/>
            <p:cNvSpPr>
              <a:spLocks/>
            </p:cNvSpPr>
            <p:nvPr/>
          </p:nvSpPr>
          <p:spPr bwMode="auto">
            <a:xfrm>
              <a:off x="2355" y="609"/>
              <a:ext cx="631" cy="497"/>
            </a:xfrm>
            <a:custGeom>
              <a:avLst/>
              <a:gdLst>
                <a:gd name="T0" fmla="*/ 13 w 187"/>
                <a:gd name="T1" fmla="*/ 0 h 147"/>
                <a:gd name="T2" fmla="*/ 13 w 187"/>
                <a:gd name="T3" fmla="*/ 1 h 147"/>
                <a:gd name="T4" fmla="*/ 1 w 187"/>
                <a:gd name="T5" fmla="*/ 71 h 147"/>
                <a:gd name="T6" fmla="*/ 0 w 187"/>
                <a:gd name="T7" fmla="*/ 74 h 147"/>
                <a:gd name="T8" fmla="*/ 184 w 187"/>
                <a:gd name="T9" fmla="*/ 147 h 147"/>
                <a:gd name="T10" fmla="*/ 187 w 187"/>
                <a:gd name="T11" fmla="*/ 147 h 147"/>
                <a:gd name="T12" fmla="*/ 187 w 187"/>
                <a:gd name="T13" fmla="*/ 147 h 147"/>
                <a:gd name="T14" fmla="*/ 21 w 187"/>
                <a:gd name="T15" fmla="*/ 44 h 147"/>
                <a:gd name="T16" fmla="*/ 13 w 187"/>
                <a:gd name="T17" fmla="*/ 0 h 147"/>
                <a:gd name="T18" fmla="*/ 13 w 187"/>
                <a:gd name="T19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147">
                  <a:moveTo>
                    <a:pt x="13" y="0"/>
                  </a:moveTo>
                  <a:cubicBezTo>
                    <a:pt x="13" y="0"/>
                    <a:pt x="13" y="0"/>
                    <a:pt x="13" y="1"/>
                  </a:cubicBezTo>
                  <a:cubicBezTo>
                    <a:pt x="13" y="10"/>
                    <a:pt x="13" y="49"/>
                    <a:pt x="1" y="71"/>
                  </a:cubicBezTo>
                  <a:cubicBezTo>
                    <a:pt x="1" y="72"/>
                    <a:pt x="0" y="73"/>
                    <a:pt x="0" y="74"/>
                  </a:cubicBezTo>
                  <a:cubicBezTo>
                    <a:pt x="0" y="99"/>
                    <a:pt x="139" y="147"/>
                    <a:pt x="184" y="147"/>
                  </a:cubicBezTo>
                  <a:cubicBezTo>
                    <a:pt x="185" y="147"/>
                    <a:pt x="187" y="147"/>
                    <a:pt x="187" y="147"/>
                  </a:cubicBezTo>
                  <a:cubicBezTo>
                    <a:pt x="187" y="147"/>
                    <a:pt x="187" y="147"/>
                    <a:pt x="187" y="147"/>
                  </a:cubicBezTo>
                  <a:cubicBezTo>
                    <a:pt x="117" y="124"/>
                    <a:pt x="21" y="44"/>
                    <a:pt x="21" y="44"/>
                  </a:cubicBezTo>
                  <a:cubicBezTo>
                    <a:pt x="20" y="20"/>
                    <a:pt x="13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</a:path>
              </a:pathLst>
            </a:custGeom>
            <a:solidFill>
              <a:srgbClr val="BAD7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54"/>
            <p:cNvSpPr>
              <a:spLocks/>
            </p:cNvSpPr>
            <p:nvPr/>
          </p:nvSpPr>
          <p:spPr bwMode="auto">
            <a:xfrm>
              <a:off x="1870" y="643"/>
              <a:ext cx="1116" cy="470"/>
            </a:xfrm>
            <a:custGeom>
              <a:avLst/>
              <a:gdLst>
                <a:gd name="T0" fmla="*/ 110 w 331"/>
                <a:gd name="T1" fmla="*/ 3 h 139"/>
                <a:gd name="T2" fmla="*/ 62 w 331"/>
                <a:gd name="T3" fmla="*/ 9 h 139"/>
                <a:gd name="T4" fmla="*/ 4 w 331"/>
                <a:gd name="T5" fmla="*/ 15 h 139"/>
                <a:gd name="T6" fmla="*/ 134 w 331"/>
                <a:gd name="T7" fmla="*/ 102 h 139"/>
                <a:gd name="T8" fmla="*/ 331 w 331"/>
                <a:gd name="T9" fmla="*/ 137 h 139"/>
                <a:gd name="T10" fmla="*/ 208 w 331"/>
                <a:gd name="T11" fmla="*/ 78 h 139"/>
                <a:gd name="T12" fmla="*/ 110 w 331"/>
                <a:gd name="T13" fmla="*/ 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1" h="139">
                  <a:moveTo>
                    <a:pt x="110" y="3"/>
                  </a:moveTo>
                  <a:cubicBezTo>
                    <a:pt x="105" y="4"/>
                    <a:pt x="84" y="7"/>
                    <a:pt x="62" y="9"/>
                  </a:cubicBezTo>
                  <a:cubicBezTo>
                    <a:pt x="29" y="12"/>
                    <a:pt x="0" y="6"/>
                    <a:pt x="4" y="15"/>
                  </a:cubicBezTo>
                  <a:cubicBezTo>
                    <a:pt x="8" y="23"/>
                    <a:pt x="59" y="74"/>
                    <a:pt x="134" y="102"/>
                  </a:cubicBezTo>
                  <a:cubicBezTo>
                    <a:pt x="208" y="130"/>
                    <a:pt x="301" y="139"/>
                    <a:pt x="331" y="137"/>
                  </a:cubicBezTo>
                  <a:cubicBezTo>
                    <a:pt x="331" y="137"/>
                    <a:pt x="270" y="115"/>
                    <a:pt x="208" y="78"/>
                  </a:cubicBezTo>
                  <a:cubicBezTo>
                    <a:pt x="147" y="40"/>
                    <a:pt x="123" y="0"/>
                    <a:pt x="110" y="3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55"/>
            <p:cNvSpPr>
              <a:spLocks/>
            </p:cNvSpPr>
            <p:nvPr/>
          </p:nvSpPr>
          <p:spPr bwMode="auto">
            <a:xfrm>
              <a:off x="2399" y="423"/>
              <a:ext cx="587" cy="683"/>
            </a:xfrm>
            <a:custGeom>
              <a:avLst/>
              <a:gdLst>
                <a:gd name="T0" fmla="*/ 174 w 174"/>
                <a:gd name="T1" fmla="*/ 202 h 202"/>
                <a:gd name="T2" fmla="*/ 110 w 174"/>
                <a:gd name="T3" fmla="*/ 114 h 202"/>
                <a:gd name="T4" fmla="*/ 69 w 174"/>
                <a:gd name="T5" fmla="*/ 4 h 202"/>
                <a:gd name="T6" fmla="*/ 30 w 174"/>
                <a:gd name="T7" fmla="*/ 27 h 202"/>
                <a:gd name="T8" fmla="*/ 0 w 174"/>
                <a:gd name="T9" fmla="*/ 55 h 202"/>
                <a:gd name="T10" fmla="*/ 174 w 174"/>
                <a:gd name="T11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202">
                  <a:moveTo>
                    <a:pt x="174" y="202"/>
                  </a:moveTo>
                  <a:cubicBezTo>
                    <a:pt x="174" y="202"/>
                    <a:pt x="134" y="160"/>
                    <a:pt x="110" y="114"/>
                  </a:cubicBezTo>
                  <a:cubicBezTo>
                    <a:pt x="79" y="54"/>
                    <a:pt x="72" y="8"/>
                    <a:pt x="69" y="4"/>
                  </a:cubicBezTo>
                  <a:cubicBezTo>
                    <a:pt x="65" y="0"/>
                    <a:pt x="52" y="10"/>
                    <a:pt x="30" y="27"/>
                  </a:cubicBezTo>
                  <a:cubicBezTo>
                    <a:pt x="14" y="39"/>
                    <a:pt x="0" y="55"/>
                    <a:pt x="0" y="55"/>
                  </a:cubicBezTo>
                  <a:cubicBezTo>
                    <a:pt x="0" y="55"/>
                    <a:pt x="105" y="178"/>
                    <a:pt x="174" y="202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56"/>
            <p:cNvSpPr>
              <a:spLocks/>
            </p:cNvSpPr>
            <p:nvPr/>
          </p:nvSpPr>
          <p:spPr bwMode="auto">
            <a:xfrm>
              <a:off x="1917" y="683"/>
              <a:ext cx="877" cy="390"/>
            </a:xfrm>
            <a:custGeom>
              <a:avLst/>
              <a:gdLst>
                <a:gd name="T0" fmla="*/ 79 w 260"/>
                <a:gd name="T1" fmla="*/ 0 h 115"/>
                <a:gd name="T2" fmla="*/ 10 w 260"/>
                <a:gd name="T3" fmla="*/ 14 h 115"/>
                <a:gd name="T4" fmla="*/ 260 w 260"/>
                <a:gd name="T5" fmla="*/ 115 h 115"/>
                <a:gd name="T6" fmla="*/ 82 w 260"/>
                <a:gd name="T7" fmla="*/ 51 h 115"/>
                <a:gd name="T8" fmla="*/ 52 w 260"/>
                <a:gd name="T9" fmla="*/ 10 h 115"/>
                <a:gd name="T10" fmla="*/ 79 w 260"/>
                <a:gd name="T11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0" h="115">
                  <a:moveTo>
                    <a:pt x="79" y="0"/>
                  </a:moveTo>
                  <a:cubicBezTo>
                    <a:pt x="43" y="9"/>
                    <a:pt x="0" y="2"/>
                    <a:pt x="10" y="14"/>
                  </a:cubicBezTo>
                  <a:cubicBezTo>
                    <a:pt x="20" y="26"/>
                    <a:pt x="119" y="103"/>
                    <a:pt x="260" y="115"/>
                  </a:cubicBezTo>
                  <a:cubicBezTo>
                    <a:pt x="260" y="115"/>
                    <a:pt x="137" y="85"/>
                    <a:pt x="82" y="51"/>
                  </a:cubicBezTo>
                  <a:cubicBezTo>
                    <a:pt x="18" y="12"/>
                    <a:pt x="42" y="13"/>
                    <a:pt x="52" y="10"/>
                  </a:cubicBezTo>
                  <a:cubicBezTo>
                    <a:pt x="71" y="6"/>
                    <a:pt x="79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57"/>
            <p:cNvSpPr>
              <a:spLocks/>
            </p:cNvSpPr>
            <p:nvPr/>
          </p:nvSpPr>
          <p:spPr bwMode="auto">
            <a:xfrm>
              <a:off x="2436" y="480"/>
              <a:ext cx="483" cy="579"/>
            </a:xfrm>
            <a:custGeom>
              <a:avLst/>
              <a:gdLst>
                <a:gd name="T0" fmla="*/ 143 w 143"/>
                <a:gd name="T1" fmla="*/ 171 h 171"/>
                <a:gd name="T2" fmla="*/ 0 w 143"/>
                <a:gd name="T3" fmla="*/ 40 h 171"/>
                <a:gd name="T4" fmla="*/ 44 w 143"/>
                <a:gd name="T5" fmla="*/ 0 h 171"/>
                <a:gd name="T6" fmla="*/ 17 w 143"/>
                <a:gd name="T7" fmla="*/ 31 h 171"/>
                <a:gd name="T8" fmla="*/ 30 w 143"/>
                <a:gd name="T9" fmla="*/ 60 h 171"/>
                <a:gd name="T10" fmla="*/ 143 w 143"/>
                <a:gd name="T11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171">
                  <a:moveTo>
                    <a:pt x="143" y="171"/>
                  </a:moveTo>
                  <a:cubicBezTo>
                    <a:pt x="143" y="171"/>
                    <a:pt x="47" y="97"/>
                    <a:pt x="0" y="40"/>
                  </a:cubicBezTo>
                  <a:cubicBezTo>
                    <a:pt x="0" y="40"/>
                    <a:pt x="19" y="13"/>
                    <a:pt x="44" y="0"/>
                  </a:cubicBezTo>
                  <a:cubicBezTo>
                    <a:pt x="44" y="0"/>
                    <a:pt x="24" y="19"/>
                    <a:pt x="17" y="31"/>
                  </a:cubicBezTo>
                  <a:cubicBezTo>
                    <a:pt x="15" y="36"/>
                    <a:pt x="20" y="48"/>
                    <a:pt x="30" y="60"/>
                  </a:cubicBezTo>
                  <a:cubicBezTo>
                    <a:pt x="52" y="89"/>
                    <a:pt x="143" y="171"/>
                    <a:pt x="143" y="1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58"/>
            <p:cNvSpPr>
              <a:spLocks/>
            </p:cNvSpPr>
            <p:nvPr/>
          </p:nvSpPr>
          <p:spPr bwMode="auto">
            <a:xfrm>
              <a:off x="5422" y="1645"/>
              <a:ext cx="536" cy="165"/>
            </a:xfrm>
            <a:custGeom>
              <a:avLst/>
              <a:gdLst>
                <a:gd name="T0" fmla="*/ 159 w 159"/>
                <a:gd name="T1" fmla="*/ 15 h 49"/>
                <a:gd name="T2" fmla="*/ 4 w 159"/>
                <a:gd name="T3" fmla="*/ 43 h 49"/>
                <a:gd name="T4" fmla="*/ 0 w 159"/>
                <a:gd name="T5" fmla="*/ 39 h 49"/>
                <a:gd name="T6" fmla="*/ 0 w 159"/>
                <a:gd name="T7" fmla="*/ 19 h 49"/>
                <a:gd name="T8" fmla="*/ 159 w 159"/>
                <a:gd name="T9" fmla="*/ 15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49">
                  <a:moveTo>
                    <a:pt x="159" y="15"/>
                  </a:moveTo>
                  <a:cubicBezTo>
                    <a:pt x="159" y="15"/>
                    <a:pt x="78" y="49"/>
                    <a:pt x="4" y="43"/>
                  </a:cubicBezTo>
                  <a:cubicBezTo>
                    <a:pt x="2" y="43"/>
                    <a:pt x="0" y="41"/>
                    <a:pt x="0" y="39"/>
                  </a:cubicBezTo>
                  <a:cubicBezTo>
                    <a:pt x="1" y="35"/>
                    <a:pt x="1" y="28"/>
                    <a:pt x="0" y="19"/>
                  </a:cubicBezTo>
                  <a:cubicBezTo>
                    <a:pt x="0" y="0"/>
                    <a:pt x="159" y="15"/>
                    <a:pt x="159" y="15"/>
                  </a:cubicBezTo>
                </a:path>
              </a:pathLst>
            </a:custGeom>
            <a:solidFill>
              <a:srgbClr val="A9CB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59"/>
            <p:cNvSpPr>
              <a:spLocks/>
            </p:cNvSpPr>
            <p:nvPr/>
          </p:nvSpPr>
          <p:spPr bwMode="auto">
            <a:xfrm>
              <a:off x="5422" y="1645"/>
              <a:ext cx="536" cy="142"/>
            </a:xfrm>
            <a:custGeom>
              <a:avLst/>
              <a:gdLst>
                <a:gd name="T0" fmla="*/ 0 w 159"/>
                <a:gd name="T1" fmla="*/ 19 h 42"/>
                <a:gd name="T2" fmla="*/ 1 w 159"/>
                <a:gd name="T3" fmla="*/ 33 h 42"/>
                <a:gd name="T4" fmla="*/ 159 w 159"/>
                <a:gd name="T5" fmla="*/ 15 h 42"/>
                <a:gd name="T6" fmla="*/ 0 w 159"/>
                <a:gd name="T7" fmla="*/ 1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" h="42">
                  <a:moveTo>
                    <a:pt x="0" y="19"/>
                  </a:moveTo>
                  <a:cubicBezTo>
                    <a:pt x="1" y="25"/>
                    <a:pt x="1" y="29"/>
                    <a:pt x="1" y="33"/>
                  </a:cubicBezTo>
                  <a:cubicBezTo>
                    <a:pt x="75" y="42"/>
                    <a:pt x="159" y="15"/>
                    <a:pt x="159" y="15"/>
                  </a:cubicBezTo>
                  <a:cubicBezTo>
                    <a:pt x="159" y="15"/>
                    <a:pt x="0" y="0"/>
                    <a:pt x="0" y="19"/>
                  </a:cubicBezTo>
                </a:path>
              </a:pathLst>
            </a:custGeom>
            <a:solidFill>
              <a:srgbClr val="8CB8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Freeform 60"/>
            <p:cNvSpPr>
              <a:spLocks/>
            </p:cNvSpPr>
            <p:nvPr/>
          </p:nvSpPr>
          <p:spPr bwMode="auto">
            <a:xfrm>
              <a:off x="5398" y="1431"/>
              <a:ext cx="560" cy="302"/>
            </a:xfrm>
            <a:custGeom>
              <a:avLst/>
              <a:gdLst>
                <a:gd name="T0" fmla="*/ 0 w 166"/>
                <a:gd name="T1" fmla="*/ 0 h 89"/>
                <a:gd name="T2" fmla="*/ 6 w 166"/>
                <a:gd name="T3" fmla="*/ 58 h 89"/>
                <a:gd name="T4" fmla="*/ 166 w 166"/>
                <a:gd name="T5" fmla="*/ 78 h 89"/>
                <a:gd name="T6" fmla="*/ 74 w 166"/>
                <a:gd name="T7" fmla="*/ 26 h 89"/>
                <a:gd name="T8" fmla="*/ 0 w 166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" h="89">
                  <a:moveTo>
                    <a:pt x="0" y="0"/>
                  </a:moveTo>
                  <a:cubicBezTo>
                    <a:pt x="0" y="0"/>
                    <a:pt x="11" y="36"/>
                    <a:pt x="6" y="58"/>
                  </a:cubicBezTo>
                  <a:cubicBezTo>
                    <a:pt x="1" y="79"/>
                    <a:pt x="132" y="89"/>
                    <a:pt x="166" y="78"/>
                  </a:cubicBezTo>
                  <a:cubicBezTo>
                    <a:pt x="166" y="78"/>
                    <a:pt x="108" y="51"/>
                    <a:pt x="74" y="26"/>
                  </a:cubicBezTo>
                  <a:cubicBezTo>
                    <a:pt x="40" y="1"/>
                    <a:pt x="0" y="0"/>
                    <a:pt x="0" y="0"/>
                  </a:cubicBezTo>
                </a:path>
              </a:pathLst>
            </a:custGeom>
            <a:solidFill>
              <a:srgbClr val="CC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Freeform 61"/>
            <p:cNvSpPr>
              <a:spLocks/>
            </p:cNvSpPr>
            <p:nvPr/>
          </p:nvSpPr>
          <p:spPr bwMode="auto">
            <a:xfrm>
              <a:off x="5398" y="1431"/>
              <a:ext cx="560" cy="278"/>
            </a:xfrm>
            <a:custGeom>
              <a:avLst/>
              <a:gdLst>
                <a:gd name="T0" fmla="*/ 0 w 166"/>
                <a:gd name="T1" fmla="*/ 0 h 82"/>
                <a:gd name="T2" fmla="*/ 7 w 166"/>
                <a:gd name="T3" fmla="*/ 44 h 82"/>
                <a:gd name="T4" fmla="*/ 6 w 166"/>
                <a:gd name="T5" fmla="*/ 58 h 82"/>
                <a:gd name="T6" fmla="*/ 5 w 166"/>
                <a:gd name="T7" fmla="*/ 59 h 82"/>
                <a:gd name="T8" fmla="*/ 119 w 166"/>
                <a:gd name="T9" fmla="*/ 82 h 82"/>
                <a:gd name="T10" fmla="*/ 166 w 166"/>
                <a:gd name="T11" fmla="*/ 78 h 82"/>
                <a:gd name="T12" fmla="*/ 166 w 166"/>
                <a:gd name="T13" fmla="*/ 78 h 82"/>
                <a:gd name="T14" fmla="*/ 15 w 166"/>
                <a:gd name="T15" fmla="*/ 33 h 82"/>
                <a:gd name="T16" fmla="*/ 0 w 166"/>
                <a:gd name="T17" fmla="*/ 0 h 82"/>
                <a:gd name="T18" fmla="*/ 0 w 166"/>
                <a:gd name="T1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82">
                  <a:moveTo>
                    <a:pt x="0" y="0"/>
                  </a:moveTo>
                  <a:cubicBezTo>
                    <a:pt x="0" y="0"/>
                    <a:pt x="7" y="23"/>
                    <a:pt x="7" y="44"/>
                  </a:cubicBezTo>
                  <a:cubicBezTo>
                    <a:pt x="7" y="49"/>
                    <a:pt x="7" y="53"/>
                    <a:pt x="6" y="58"/>
                  </a:cubicBezTo>
                  <a:cubicBezTo>
                    <a:pt x="5" y="58"/>
                    <a:pt x="5" y="58"/>
                    <a:pt x="5" y="59"/>
                  </a:cubicBezTo>
                  <a:cubicBezTo>
                    <a:pt x="5" y="73"/>
                    <a:pt x="70" y="82"/>
                    <a:pt x="119" y="82"/>
                  </a:cubicBezTo>
                  <a:cubicBezTo>
                    <a:pt x="139" y="82"/>
                    <a:pt x="156" y="81"/>
                    <a:pt x="166" y="78"/>
                  </a:cubicBezTo>
                  <a:cubicBezTo>
                    <a:pt x="166" y="78"/>
                    <a:pt x="166" y="78"/>
                    <a:pt x="166" y="78"/>
                  </a:cubicBezTo>
                  <a:cubicBezTo>
                    <a:pt x="106" y="75"/>
                    <a:pt x="15" y="33"/>
                    <a:pt x="15" y="33"/>
                  </a:cubicBezTo>
                  <a:cubicBezTo>
                    <a:pt x="10" y="14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AD7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62"/>
            <p:cNvSpPr>
              <a:spLocks/>
            </p:cNvSpPr>
            <p:nvPr/>
          </p:nvSpPr>
          <p:spPr bwMode="auto">
            <a:xfrm>
              <a:off x="5000" y="1482"/>
              <a:ext cx="958" cy="281"/>
            </a:xfrm>
            <a:custGeom>
              <a:avLst/>
              <a:gdLst>
                <a:gd name="T0" fmla="*/ 84 w 284"/>
                <a:gd name="T1" fmla="*/ 5 h 83"/>
                <a:gd name="T2" fmla="*/ 49 w 284"/>
                <a:gd name="T3" fmla="*/ 19 h 83"/>
                <a:gd name="T4" fmla="*/ 5 w 284"/>
                <a:gd name="T5" fmla="*/ 36 h 83"/>
                <a:gd name="T6" fmla="*/ 123 w 284"/>
                <a:gd name="T7" fmla="*/ 77 h 83"/>
                <a:gd name="T8" fmla="*/ 284 w 284"/>
                <a:gd name="T9" fmla="*/ 63 h 83"/>
                <a:gd name="T10" fmla="*/ 176 w 284"/>
                <a:gd name="T11" fmla="*/ 42 h 83"/>
                <a:gd name="T12" fmla="*/ 84 w 284"/>
                <a:gd name="T13" fmla="*/ 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83">
                  <a:moveTo>
                    <a:pt x="84" y="5"/>
                  </a:moveTo>
                  <a:cubicBezTo>
                    <a:pt x="81" y="6"/>
                    <a:pt x="65" y="13"/>
                    <a:pt x="49" y="19"/>
                  </a:cubicBezTo>
                  <a:cubicBezTo>
                    <a:pt x="23" y="28"/>
                    <a:pt x="0" y="30"/>
                    <a:pt x="5" y="36"/>
                  </a:cubicBezTo>
                  <a:cubicBezTo>
                    <a:pt x="9" y="41"/>
                    <a:pt x="60" y="70"/>
                    <a:pt x="123" y="77"/>
                  </a:cubicBezTo>
                  <a:cubicBezTo>
                    <a:pt x="187" y="83"/>
                    <a:pt x="261" y="71"/>
                    <a:pt x="284" y="63"/>
                  </a:cubicBezTo>
                  <a:cubicBezTo>
                    <a:pt x="284" y="63"/>
                    <a:pt x="231" y="59"/>
                    <a:pt x="176" y="42"/>
                  </a:cubicBezTo>
                  <a:cubicBezTo>
                    <a:pt x="120" y="26"/>
                    <a:pt x="94" y="0"/>
                    <a:pt x="84" y="5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63"/>
            <p:cNvSpPr>
              <a:spLocks/>
            </p:cNvSpPr>
            <p:nvPr/>
          </p:nvSpPr>
          <p:spPr bwMode="auto">
            <a:xfrm>
              <a:off x="5398" y="1242"/>
              <a:ext cx="560" cy="453"/>
            </a:xfrm>
            <a:custGeom>
              <a:avLst/>
              <a:gdLst>
                <a:gd name="T0" fmla="*/ 166 w 166"/>
                <a:gd name="T1" fmla="*/ 134 h 134"/>
                <a:gd name="T2" fmla="*/ 98 w 166"/>
                <a:gd name="T3" fmla="*/ 79 h 134"/>
                <a:gd name="T4" fmla="*/ 43 w 166"/>
                <a:gd name="T5" fmla="*/ 2 h 134"/>
                <a:gd name="T6" fmla="*/ 17 w 166"/>
                <a:gd name="T7" fmla="*/ 28 h 134"/>
                <a:gd name="T8" fmla="*/ 0 w 166"/>
                <a:gd name="T9" fmla="*/ 56 h 134"/>
                <a:gd name="T10" fmla="*/ 166 w 166"/>
                <a:gd name="T11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6" h="134">
                  <a:moveTo>
                    <a:pt x="166" y="134"/>
                  </a:moveTo>
                  <a:cubicBezTo>
                    <a:pt x="166" y="134"/>
                    <a:pt x="125" y="110"/>
                    <a:pt x="98" y="79"/>
                  </a:cubicBezTo>
                  <a:cubicBezTo>
                    <a:pt x="61" y="39"/>
                    <a:pt x="46" y="5"/>
                    <a:pt x="43" y="2"/>
                  </a:cubicBezTo>
                  <a:cubicBezTo>
                    <a:pt x="39" y="0"/>
                    <a:pt x="31" y="11"/>
                    <a:pt x="17" y="28"/>
                  </a:cubicBezTo>
                  <a:cubicBezTo>
                    <a:pt x="8" y="41"/>
                    <a:pt x="0" y="56"/>
                    <a:pt x="0" y="56"/>
                  </a:cubicBezTo>
                  <a:cubicBezTo>
                    <a:pt x="0" y="56"/>
                    <a:pt x="107" y="129"/>
                    <a:pt x="166" y="134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Freeform 64"/>
            <p:cNvSpPr>
              <a:spLocks/>
            </p:cNvSpPr>
            <p:nvPr/>
          </p:nvSpPr>
          <p:spPr bwMode="auto">
            <a:xfrm>
              <a:off x="5041" y="1533"/>
              <a:ext cx="759" cy="244"/>
            </a:xfrm>
            <a:custGeom>
              <a:avLst/>
              <a:gdLst>
                <a:gd name="T0" fmla="*/ 61 w 225"/>
                <a:gd name="T1" fmla="*/ 0 h 72"/>
                <a:gd name="T2" fmla="*/ 10 w 225"/>
                <a:gd name="T3" fmla="*/ 25 h 72"/>
                <a:gd name="T4" fmla="*/ 225 w 225"/>
                <a:gd name="T5" fmla="*/ 52 h 72"/>
                <a:gd name="T6" fmla="*/ 74 w 225"/>
                <a:gd name="T7" fmla="*/ 39 h 72"/>
                <a:gd name="T8" fmla="*/ 42 w 225"/>
                <a:gd name="T9" fmla="*/ 14 h 72"/>
                <a:gd name="T10" fmla="*/ 61 w 225"/>
                <a:gd name="T11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72">
                  <a:moveTo>
                    <a:pt x="61" y="0"/>
                  </a:moveTo>
                  <a:cubicBezTo>
                    <a:pt x="35" y="15"/>
                    <a:pt x="0" y="18"/>
                    <a:pt x="10" y="25"/>
                  </a:cubicBezTo>
                  <a:cubicBezTo>
                    <a:pt x="21" y="33"/>
                    <a:pt x="113" y="72"/>
                    <a:pt x="225" y="52"/>
                  </a:cubicBezTo>
                  <a:cubicBezTo>
                    <a:pt x="225" y="52"/>
                    <a:pt x="123" y="54"/>
                    <a:pt x="74" y="39"/>
                  </a:cubicBezTo>
                  <a:cubicBezTo>
                    <a:pt x="16" y="22"/>
                    <a:pt x="35" y="18"/>
                    <a:pt x="42" y="14"/>
                  </a:cubicBezTo>
                  <a:cubicBezTo>
                    <a:pt x="56" y="7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Freeform 65"/>
            <p:cNvSpPr>
              <a:spLocks/>
            </p:cNvSpPr>
            <p:nvPr/>
          </p:nvSpPr>
          <p:spPr bwMode="auto">
            <a:xfrm>
              <a:off x="5429" y="1293"/>
              <a:ext cx="465" cy="382"/>
            </a:xfrm>
            <a:custGeom>
              <a:avLst/>
              <a:gdLst>
                <a:gd name="T0" fmla="*/ 138 w 138"/>
                <a:gd name="T1" fmla="*/ 113 h 113"/>
                <a:gd name="T2" fmla="*/ 0 w 138"/>
                <a:gd name="T3" fmla="*/ 40 h 113"/>
                <a:gd name="T4" fmla="*/ 26 w 138"/>
                <a:gd name="T5" fmla="*/ 0 h 113"/>
                <a:gd name="T6" fmla="*/ 12 w 138"/>
                <a:gd name="T7" fmla="*/ 29 h 113"/>
                <a:gd name="T8" fmla="*/ 27 w 138"/>
                <a:gd name="T9" fmla="*/ 50 h 113"/>
                <a:gd name="T10" fmla="*/ 138 w 138"/>
                <a:gd name="T11" fmla="*/ 113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8" h="113">
                  <a:moveTo>
                    <a:pt x="138" y="113"/>
                  </a:moveTo>
                  <a:cubicBezTo>
                    <a:pt x="138" y="113"/>
                    <a:pt x="48" y="75"/>
                    <a:pt x="0" y="40"/>
                  </a:cubicBezTo>
                  <a:cubicBezTo>
                    <a:pt x="0" y="40"/>
                    <a:pt x="9" y="16"/>
                    <a:pt x="26" y="0"/>
                  </a:cubicBezTo>
                  <a:cubicBezTo>
                    <a:pt x="26" y="0"/>
                    <a:pt x="14" y="19"/>
                    <a:pt x="12" y="29"/>
                  </a:cubicBezTo>
                  <a:cubicBezTo>
                    <a:pt x="11" y="34"/>
                    <a:pt x="17" y="42"/>
                    <a:pt x="27" y="50"/>
                  </a:cubicBezTo>
                  <a:cubicBezTo>
                    <a:pt x="51" y="68"/>
                    <a:pt x="138" y="113"/>
                    <a:pt x="138" y="1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Oval 67"/>
            <p:cNvSpPr>
              <a:spLocks noChangeArrowheads="1"/>
            </p:cNvSpPr>
            <p:nvPr/>
          </p:nvSpPr>
          <p:spPr bwMode="auto">
            <a:xfrm>
              <a:off x="-452" y="-68"/>
              <a:ext cx="58" cy="54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Oval 68"/>
            <p:cNvSpPr>
              <a:spLocks noChangeArrowheads="1"/>
            </p:cNvSpPr>
            <p:nvPr/>
          </p:nvSpPr>
          <p:spPr bwMode="auto">
            <a:xfrm>
              <a:off x="682" y="1001"/>
              <a:ext cx="54" cy="55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Oval 69"/>
            <p:cNvSpPr>
              <a:spLocks noChangeArrowheads="1"/>
            </p:cNvSpPr>
            <p:nvPr/>
          </p:nvSpPr>
          <p:spPr bwMode="auto">
            <a:xfrm>
              <a:off x="5344" y="785"/>
              <a:ext cx="54" cy="57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Oval 70"/>
            <p:cNvSpPr>
              <a:spLocks noChangeArrowheads="1"/>
            </p:cNvSpPr>
            <p:nvPr/>
          </p:nvSpPr>
          <p:spPr bwMode="auto">
            <a:xfrm>
              <a:off x="3486" y="-38"/>
              <a:ext cx="54" cy="58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Oval 71"/>
            <p:cNvSpPr>
              <a:spLocks noChangeArrowheads="1"/>
            </p:cNvSpPr>
            <p:nvPr/>
          </p:nvSpPr>
          <p:spPr bwMode="auto">
            <a:xfrm>
              <a:off x="3371" y="680"/>
              <a:ext cx="54" cy="54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Oval 72"/>
            <p:cNvSpPr>
              <a:spLocks noChangeArrowheads="1"/>
            </p:cNvSpPr>
            <p:nvPr/>
          </p:nvSpPr>
          <p:spPr bwMode="auto">
            <a:xfrm>
              <a:off x="5041" y="-95"/>
              <a:ext cx="57" cy="54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Oval 73"/>
            <p:cNvSpPr>
              <a:spLocks noChangeArrowheads="1"/>
            </p:cNvSpPr>
            <p:nvPr/>
          </p:nvSpPr>
          <p:spPr bwMode="auto">
            <a:xfrm>
              <a:off x="1920" y="148"/>
              <a:ext cx="54" cy="58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Oval 74"/>
            <p:cNvSpPr>
              <a:spLocks noChangeArrowheads="1"/>
            </p:cNvSpPr>
            <p:nvPr/>
          </p:nvSpPr>
          <p:spPr bwMode="auto">
            <a:xfrm>
              <a:off x="-738" y="484"/>
              <a:ext cx="57" cy="57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buClrTx/>
                <a:buFontTx/>
                <a:buNone/>
              </a:pPr>
              <a:endParaRPr lang="en-US" sz="1350" kern="120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781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16719"/>
            <a:ext cx="7886700" cy="9941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7886700" cy="2880122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19C06-7688-4616-BA2F-D6C8F89F88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235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2F819-158C-4969-9D4B-1533C6CAF08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849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6CA3-17AA-4BCE-BF76-D083BBC09E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714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7351-B670-444D-BE7A-8EBBC63675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132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4772-1E81-4B99-B6C2-32B587A3F49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68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113-ED94-4EA5-B103-41161012A4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581838" y="1435652"/>
            <a:ext cx="1483519" cy="137982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928983" y="1435652"/>
            <a:ext cx="1483519" cy="137982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581838" y="3258955"/>
            <a:ext cx="1483519" cy="137982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28983" y="3258955"/>
            <a:ext cx="1483519" cy="137982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54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279" y="413658"/>
            <a:ext cx="3355522" cy="2198915"/>
          </a:xfrm>
        </p:spPr>
        <p:txBody>
          <a:bodyPr/>
          <a:lstStyle>
            <a:lvl1pPr algn="l">
              <a:defRPr sz="495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12829-9E1D-440B-9FC2-FAC74EC3581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391157" y="-297005"/>
            <a:ext cx="5738564" cy="6525786"/>
          </a:xfrm>
          <a:custGeom>
            <a:avLst/>
            <a:gdLst>
              <a:gd name="connsiteX0" fmla="*/ 1690667 w 7651418"/>
              <a:gd name="connsiteY0" fmla="*/ 417 h 8701048"/>
              <a:gd name="connsiteX1" fmla="*/ 2050216 w 7651418"/>
              <a:gd name="connsiteY1" fmla="*/ 14248 h 8701048"/>
              <a:gd name="connsiteX2" fmla="*/ 2052600 w 7651418"/>
              <a:gd name="connsiteY2" fmla="*/ 396006 h 8701048"/>
              <a:gd name="connsiteX3" fmla="*/ 7651418 w 7651418"/>
              <a:gd name="connsiteY3" fmla="*/ 396006 h 8701048"/>
              <a:gd name="connsiteX4" fmla="*/ 7651418 w 7651418"/>
              <a:gd name="connsiteY4" fmla="*/ 7254006 h 8701048"/>
              <a:gd name="connsiteX5" fmla="*/ 2095432 w 7651418"/>
              <a:gd name="connsiteY5" fmla="*/ 7254006 h 8701048"/>
              <a:gd name="connsiteX6" fmla="*/ 2104469 w 7651418"/>
              <a:gd name="connsiteY6" fmla="*/ 8701048 h 8701048"/>
              <a:gd name="connsiteX7" fmla="*/ 1399162 w 7651418"/>
              <a:gd name="connsiteY7" fmla="*/ 6967941 h 8701048"/>
              <a:gd name="connsiteX8" fmla="*/ 404496 w 7651418"/>
              <a:gd name="connsiteY8" fmla="*/ 4001458 h 8701048"/>
              <a:gd name="connsiteX9" fmla="*/ 892786 w 7651418"/>
              <a:gd name="connsiteY9" fmla="*/ 2278983 h 8701048"/>
              <a:gd name="connsiteX10" fmla="*/ 24715 w 7651418"/>
              <a:gd name="connsiteY10" fmla="*/ 450183 h 8701048"/>
              <a:gd name="connsiteX11" fmla="*/ 1690667 w 7651418"/>
              <a:gd name="connsiteY11" fmla="*/ 417 h 870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51418" h="8701048">
                <a:moveTo>
                  <a:pt x="1690667" y="417"/>
                </a:moveTo>
                <a:cubicBezTo>
                  <a:pt x="1830584" y="-1514"/>
                  <a:pt x="1954705" y="3283"/>
                  <a:pt x="2050216" y="14248"/>
                </a:cubicBezTo>
                <a:lnTo>
                  <a:pt x="2052600" y="396006"/>
                </a:lnTo>
                <a:lnTo>
                  <a:pt x="7651418" y="396006"/>
                </a:lnTo>
                <a:lnTo>
                  <a:pt x="7651418" y="7254006"/>
                </a:lnTo>
                <a:lnTo>
                  <a:pt x="2095432" y="7254006"/>
                </a:lnTo>
                <a:lnTo>
                  <a:pt x="2104469" y="8701048"/>
                </a:lnTo>
                <a:cubicBezTo>
                  <a:pt x="1869367" y="8123346"/>
                  <a:pt x="1682492" y="7751206"/>
                  <a:pt x="1399162" y="6967941"/>
                </a:cubicBezTo>
                <a:cubicBezTo>
                  <a:pt x="1115833" y="6184676"/>
                  <a:pt x="488893" y="4782951"/>
                  <a:pt x="404496" y="4001458"/>
                </a:cubicBezTo>
                <a:cubicBezTo>
                  <a:pt x="320100" y="3219965"/>
                  <a:pt x="956083" y="2870862"/>
                  <a:pt x="892786" y="2278983"/>
                </a:cubicBezTo>
                <a:cubicBezTo>
                  <a:pt x="829489" y="1687104"/>
                  <a:pt x="-168190" y="827639"/>
                  <a:pt x="24715" y="450183"/>
                </a:cubicBezTo>
                <a:cubicBezTo>
                  <a:pt x="181450" y="143500"/>
                  <a:pt x="1084361" y="8786"/>
                  <a:pt x="1690667" y="417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26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3095-44D6-4A33-A789-F6F1401FA7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699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91175" y="847725"/>
            <a:ext cx="1676400" cy="3448050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D51E-2405-463E-9BB7-92FD0B4B2C4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76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2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"/>
          <p:cNvSpPr txBox="1">
            <a:spLocks noGrp="1"/>
          </p:cNvSpPr>
          <p:nvPr>
            <p:ph type="title"/>
          </p:nvPr>
        </p:nvSpPr>
        <p:spPr>
          <a:xfrm>
            <a:off x="992071" y="1521350"/>
            <a:ext cx="264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7"/>
          <p:cNvSpPr txBox="1">
            <a:spLocks noGrp="1"/>
          </p:cNvSpPr>
          <p:nvPr>
            <p:ph type="subTitle" idx="1"/>
          </p:nvPr>
        </p:nvSpPr>
        <p:spPr>
          <a:xfrm>
            <a:off x="949496" y="22150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05B-8011-4389-AE70-8C78549996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442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0BE0-3AC1-4387-B550-C3D56222FA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957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48241-9C30-48F1-988E-9E07422FB97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719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28FD-1DC1-40CE-9C3C-227EEABDB9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78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oogle Shape;195;p9"/>
          <p:cNvGrpSpPr/>
          <p:nvPr/>
        </p:nvGrpSpPr>
        <p:grpSpPr>
          <a:xfrm>
            <a:off x="-9513" y="-6"/>
            <a:ext cx="9177947" cy="5143519"/>
            <a:chOff x="-9513" y="-6"/>
            <a:chExt cx="9177947" cy="5143519"/>
          </a:xfrm>
        </p:grpSpPr>
        <p:sp>
          <p:nvSpPr>
            <p:cNvPr id="196" name="Google Shape;196;p9"/>
            <p:cNvSpPr/>
            <p:nvPr/>
          </p:nvSpPr>
          <p:spPr>
            <a:xfrm>
              <a:off x="319050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9"/>
            <p:cNvSpPr/>
            <p:nvPr/>
          </p:nvSpPr>
          <p:spPr>
            <a:xfrm>
              <a:off x="7132742" y="2"/>
              <a:ext cx="1612254" cy="1208486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>
              <a:off x="6426313" y="-6"/>
              <a:ext cx="1250789" cy="93763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>
              <a:off x="743298" y="3878776"/>
              <a:ext cx="1664900" cy="1264737"/>
            </a:xfrm>
            <a:custGeom>
              <a:avLst/>
              <a:gdLst/>
              <a:ahLst/>
              <a:cxnLst/>
              <a:rect l="l" t="t" r="r" b="b"/>
              <a:pathLst>
                <a:path w="24157" h="19743" extrusionOk="0">
                  <a:moveTo>
                    <a:pt x="1676" y="0"/>
                  </a:moveTo>
                  <a:cubicBezTo>
                    <a:pt x="1185" y="0"/>
                    <a:pt x="818" y="164"/>
                    <a:pt x="491" y="532"/>
                  </a:cubicBezTo>
                  <a:cubicBezTo>
                    <a:pt x="0" y="1022"/>
                    <a:pt x="0" y="2044"/>
                    <a:pt x="654" y="2575"/>
                  </a:cubicBezTo>
                  <a:lnTo>
                    <a:pt x="19742" y="19743"/>
                  </a:lnTo>
                  <a:lnTo>
                    <a:pt x="24157" y="19743"/>
                  </a:lnTo>
                  <a:lnTo>
                    <a:pt x="2534" y="327"/>
                  </a:lnTo>
                  <a:cubicBezTo>
                    <a:pt x="2371" y="0"/>
                    <a:pt x="2044" y="0"/>
                    <a:pt x="1676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9"/>
            <p:cNvSpPr/>
            <p:nvPr/>
          </p:nvSpPr>
          <p:spPr>
            <a:xfrm rot="10800000">
              <a:off x="-9513" y="3652041"/>
              <a:ext cx="1143784" cy="1085055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9"/>
            <p:cNvSpPr/>
            <p:nvPr/>
          </p:nvSpPr>
          <p:spPr>
            <a:xfrm rot="10800000">
              <a:off x="-9513" y="2774418"/>
              <a:ext cx="1143784" cy="1085055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9"/>
            <p:cNvSpPr/>
            <p:nvPr/>
          </p:nvSpPr>
          <p:spPr>
            <a:xfrm>
              <a:off x="7972352" y="1381124"/>
              <a:ext cx="1196082" cy="1134709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3" name="Google Shape;203;p9"/>
          <p:cNvSpPr txBox="1">
            <a:spLocks noGrp="1"/>
          </p:cNvSpPr>
          <p:nvPr>
            <p:ph type="ctrTitle"/>
          </p:nvPr>
        </p:nvSpPr>
        <p:spPr>
          <a:xfrm>
            <a:off x="4969070" y="1686150"/>
            <a:ext cx="3441000" cy="42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rgbClr val="0000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grpSp>
        <p:nvGrpSpPr>
          <p:cNvPr id="204" name="Google Shape;204;p9"/>
          <p:cNvGrpSpPr/>
          <p:nvPr/>
        </p:nvGrpSpPr>
        <p:grpSpPr>
          <a:xfrm>
            <a:off x="4281415" y="75177"/>
            <a:ext cx="581170" cy="125403"/>
            <a:chOff x="4685288" y="186288"/>
            <a:chExt cx="419375" cy="90485"/>
          </a:xfrm>
        </p:grpSpPr>
        <p:sp>
          <p:nvSpPr>
            <p:cNvPr id="205" name="Google Shape;205;p9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6" name="Google Shape;206;p9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207" name="Google Shape;207;p9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rgbClr val="0000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9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09" name="Google Shape;209;p9"/>
          <p:cNvSpPr txBox="1">
            <a:spLocks noGrp="1"/>
          </p:cNvSpPr>
          <p:nvPr>
            <p:ph type="subTitle" idx="1"/>
          </p:nvPr>
        </p:nvSpPr>
        <p:spPr>
          <a:xfrm>
            <a:off x="4876800" y="2313025"/>
            <a:ext cx="3029100" cy="122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Google Shape;229;p13"/>
          <p:cNvGrpSpPr/>
          <p:nvPr/>
        </p:nvGrpSpPr>
        <p:grpSpPr>
          <a:xfrm>
            <a:off x="-9513" y="-6"/>
            <a:ext cx="9177947" cy="5143519"/>
            <a:chOff x="-9513" y="-6"/>
            <a:chExt cx="9177947" cy="5143519"/>
          </a:xfrm>
        </p:grpSpPr>
        <p:sp>
          <p:nvSpPr>
            <p:cNvPr id="230" name="Google Shape;230;p13"/>
            <p:cNvSpPr/>
            <p:nvPr/>
          </p:nvSpPr>
          <p:spPr>
            <a:xfrm>
              <a:off x="319050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3"/>
            <p:cNvSpPr/>
            <p:nvPr/>
          </p:nvSpPr>
          <p:spPr>
            <a:xfrm flipH="1">
              <a:off x="109125" y="2"/>
              <a:ext cx="1612254" cy="1208486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3"/>
            <p:cNvSpPr/>
            <p:nvPr/>
          </p:nvSpPr>
          <p:spPr>
            <a:xfrm flipH="1">
              <a:off x="1100819" y="-6"/>
              <a:ext cx="1250789" cy="93763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 flipH="1">
              <a:off x="6750722" y="3878776"/>
              <a:ext cx="1664900" cy="1264737"/>
            </a:xfrm>
            <a:custGeom>
              <a:avLst/>
              <a:gdLst/>
              <a:ahLst/>
              <a:cxnLst/>
              <a:rect l="l" t="t" r="r" b="b"/>
              <a:pathLst>
                <a:path w="24157" h="19743" extrusionOk="0">
                  <a:moveTo>
                    <a:pt x="1676" y="0"/>
                  </a:moveTo>
                  <a:cubicBezTo>
                    <a:pt x="1185" y="0"/>
                    <a:pt x="818" y="164"/>
                    <a:pt x="491" y="532"/>
                  </a:cubicBezTo>
                  <a:cubicBezTo>
                    <a:pt x="0" y="1022"/>
                    <a:pt x="0" y="2044"/>
                    <a:pt x="654" y="2575"/>
                  </a:cubicBezTo>
                  <a:lnTo>
                    <a:pt x="19742" y="19743"/>
                  </a:lnTo>
                  <a:lnTo>
                    <a:pt x="24157" y="19743"/>
                  </a:lnTo>
                  <a:lnTo>
                    <a:pt x="2534" y="327"/>
                  </a:lnTo>
                  <a:cubicBezTo>
                    <a:pt x="2371" y="0"/>
                    <a:pt x="2044" y="0"/>
                    <a:pt x="1676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3"/>
            <p:cNvSpPr/>
            <p:nvPr/>
          </p:nvSpPr>
          <p:spPr>
            <a:xfrm rot="10800000" flipH="1">
              <a:off x="8024650" y="2432841"/>
              <a:ext cx="1143784" cy="1085055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3"/>
            <p:cNvSpPr/>
            <p:nvPr/>
          </p:nvSpPr>
          <p:spPr>
            <a:xfrm rot="10800000" flipH="1">
              <a:off x="8024650" y="259818"/>
              <a:ext cx="1143784" cy="1085055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3"/>
            <p:cNvSpPr/>
            <p:nvPr/>
          </p:nvSpPr>
          <p:spPr>
            <a:xfrm flipH="1">
              <a:off x="-9513" y="2600324"/>
              <a:ext cx="1196082" cy="1134709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" name="Google Shape;237;p13"/>
          <p:cNvGrpSpPr/>
          <p:nvPr/>
        </p:nvGrpSpPr>
        <p:grpSpPr>
          <a:xfrm>
            <a:off x="4281415" y="75177"/>
            <a:ext cx="581170" cy="125403"/>
            <a:chOff x="4685288" y="186288"/>
            <a:chExt cx="419375" cy="90485"/>
          </a:xfrm>
        </p:grpSpPr>
        <p:sp>
          <p:nvSpPr>
            <p:cNvPr id="238" name="Google Shape;238;p13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9" name="Google Shape;239;p13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240" name="Google Shape;240;p13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3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2" name="Google Shape;242;p13"/>
          <p:cNvSpPr txBox="1">
            <a:spLocks noGrp="1"/>
          </p:cNvSpPr>
          <p:nvPr>
            <p:ph type="subTitle" idx="1"/>
          </p:nvPr>
        </p:nvSpPr>
        <p:spPr>
          <a:xfrm>
            <a:off x="1454213" y="2117745"/>
            <a:ext cx="2367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43" name="Google Shape;243;p13"/>
          <p:cNvSpPr txBox="1">
            <a:spLocks noGrp="1"/>
          </p:cNvSpPr>
          <p:nvPr>
            <p:ph type="subTitle" idx="2"/>
          </p:nvPr>
        </p:nvSpPr>
        <p:spPr>
          <a:xfrm>
            <a:off x="5322225" y="2127834"/>
            <a:ext cx="2367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44" name="Google Shape;244;p13"/>
          <p:cNvSpPr txBox="1">
            <a:spLocks noGrp="1"/>
          </p:cNvSpPr>
          <p:nvPr>
            <p:ph type="title" hasCustomPrompt="1"/>
          </p:nvPr>
        </p:nvSpPr>
        <p:spPr>
          <a:xfrm>
            <a:off x="2270363" y="1392503"/>
            <a:ext cx="735300" cy="38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5" name="Google Shape;245;p13"/>
          <p:cNvSpPr txBox="1">
            <a:spLocks noGrp="1"/>
          </p:cNvSpPr>
          <p:nvPr>
            <p:ph type="title" idx="3" hasCustomPrompt="1"/>
          </p:nvPr>
        </p:nvSpPr>
        <p:spPr>
          <a:xfrm>
            <a:off x="6130262" y="1393328"/>
            <a:ext cx="735300" cy="38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6" name="Google Shape;246;p13"/>
          <p:cNvSpPr txBox="1">
            <a:spLocks noGrp="1"/>
          </p:cNvSpPr>
          <p:nvPr>
            <p:ph type="subTitle" idx="4"/>
          </p:nvPr>
        </p:nvSpPr>
        <p:spPr>
          <a:xfrm>
            <a:off x="1009425" y="1809973"/>
            <a:ext cx="32571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247" name="Google Shape;247;p13"/>
          <p:cNvSpPr txBox="1">
            <a:spLocks noGrp="1"/>
          </p:cNvSpPr>
          <p:nvPr>
            <p:ph type="subTitle" idx="5"/>
          </p:nvPr>
        </p:nvSpPr>
        <p:spPr>
          <a:xfrm>
            <a:off x="4877475" y="1820073"/>
            <a:ext cx="32571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248" name="Google Shape;248;p13"/>
          <p:cNvSpPr txBox="1">
            <a:spLocks noGrp="1"/>
          </p:cNvSpPr>
          <p:nvPr>
            <p:ph type="title" idx="6"/>
          </p:nvPr>
        </p:nvSpPr>
        <p:spPr>
          <a:xfrm>
            <a:off x="722375" y="530750"/>
            <a:ext cx="7699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9" name="Google Shape;249;p13"/>
          <p:cNvSpPr txBox="1">
            <a:spLocks noGrp="1"/>
          </p:cNvSpPr>
          <p:nvPr>
            <p:ph type="subTitle" idx="7"/>
          </p:nvPr>
        </p:nvSpPr>
        <p:spPr>
          <a:xfrm>
            <a:off x="1454213" y="3738095"/>
            <a:ext cx="2367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13"/>
          <p:cNvSpPr txBox="1">
            <a:spLocks noGrp="1"/>
          </p:cNvSpPr>
          <p:nvPr>
            <p:ph type="subTitle" idx="8"/>
          </p:nvPr>
        </p:nvSpPr>
        <p:spPr>
          <a:xfrm>
            <a:off x="5322225" y="3748184"/>
            <a:ext cx="2367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51" name="Google Shape;251;p13"/>
          <p:cNvSpPr txBox="1">
            <a:spLocks noGrp="1"/>
          </p:cNvSpPr>
          <p:nvPr>
            <p:ph type="title" idx="9" hasCustomPrompt="1"/>
          </p:nvPr>
        </p:nvSpPr>
        <p:spPr>
          <a:xfrm>
            <a:off x="2270363" y="3012853"/>
            <a:ext cx="735300" cy="38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2" name="Google Shape;252;p13"/>
          <p:cNvSpPr txBox="1">
            <a:spLocks noGrp="1"/>
          </p:cNvSpPr>
          <p:nvPr>
            <p:ph type="title" idx="13" hasCustomPrompt="1"/>
          </p:nvPr>
        </p:nvSpPr>
        <p:spPr>
          <a:xfrm>
            <a:off x="6130262" y="3013678"/>
            <a:ext cx="735300" cy="38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3" name="Google Shape;253;p13"/>
          <p:cNvSpPr txBox="1">
            <a:spLocks noGrp="1"/>
          </p:cNvSpPr>
          <p:nvPr>
            <p:ph type="subTitle" idx="14"/>
          </p:nvPr>
        </p:nvSpPr>
        <p:spPr>
          <a:xfrm>
            <a:off x="1009425" y="3430323"/>
            <a:ext cx="32571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  <p:sp>
        <p:nvSpPr>
          <p:cNvPr id="254" name="Google Shape;254;p13"/>
          <p:cNvSpPr txBox="1">
            <a:spLocks noGrp="1"/>
          </p:cNvSpPr>
          <p:nvPr>
            <p:ph type="subTitle" idx="15"/>
          </p:nvPr>
        </p:nvSpPr>
        <p:spPr>
          <a:xfrm>
            <a:off x="4877475" y="3440423"/>
            <a:ext cx="32571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">
    <p:bg>
      <p:bgPr>
        <a:solidFill>
          <a:schemeClr val="accent2"/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1"/>
          <p:cNvSpPr txBox="1">
            <a:spLocks noGrp="1"/>
          </p:cNvSpPr>
          <p:nvPr>
            <p:ph type="ctrTitle"/>
          </p:nvPr>
        </p:nvSpPr>
        <p:spPr>
          <a:xfrm>
            <a:off x="722350" y="685800"/>
            <a:ext cx="3702600" cy="100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500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31" name="Google Shape;431;p21"/>
          <p:cNvSpPr txBox="1">
            <a:spLocks noGrp="1"/>
          </p:cNvSpPr>
          <p:nvPr>
            <p:ph type="subTitle" idx="1"/>
          </p:nvPr>
        </p:nvSpPr>
        <p:spPr>
          <a:xfrm>
            <a:off x="722350" y="1653025"/>
            <a:ext cx="3702600" cy="13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32" name="Google Shape;432;p21"/>
          <p:cNvSpPr txBox="1"/>
          <p:nvPr/>
        </p:nvSpPr>
        <p:spPr>
          <a:xfrm>
            <a:off x="722350" y="2991025"/>
            <a:ext cx="3148500" cy="9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CREDITS: This presentation template was created by </a:t>
            </a:r>
            <a:r>
              <a:rPr lang="en" sz="1200" b="1">
                <a:solidFill>
                  <a:schemeClr val="accent5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rPr>
              <a:t>, including icons by </a:t>
            </a:r>
            <a:r>
              <a:rPr lang="en" sz="1200" b="1">
                <a:solidFill>
                  <a:schemeClr val="accent5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rPr>
              <a:t>, infographics &amp; images by </a:t>
            </a:r>
            <a:r>
              <a:rPr lang="en" sz="1200" b="1">
                <a:solidFill>
                  <a:schemeClr val="accent5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rPr>
              <a:t> </a:t>
            </a:r>
            <a:endParaRPr sz="1200" b="1">
              <a:solidFill>
                <a:schemeClr val="accent5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bg>
      <p:bgPr>
        <a:solidFill>
          <a:schemeClr val="accent2"/>
        </a:solidFill>
        <a:effectLst/>
      </p:bgPr>
    </p:bg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4" name="Google Shape;434;p22"/>
          <p:cNvCxnSpPr/>
          <p:nvPr/>
        </p:nvCxnSpPr>
        <p:spPr>
          <a:xfrm rot="10800000">
            <a:off x="447750" y="4895850"/>
            <a:ext cx="11334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35" name="Google Shape;435;p22"/>
          <p:cNvGrpSpPr/>
          <p:nvPr/>
        </p:nvGrpSpPr>
        <p:grpSpPr>
          <a:xfrm flipH="1">
            <a:off x="-47478" y="2136847"/>
            <a:ext cx="1179753" cy="2854241"/>
            <a:chOff x="7907551" y="-114309"/>
            <a:chExt cx="1908059" cy="4616272"/>
          </a:xfrm>
        </p:grpSpPr>
        <p:sp>
          <p:nvSpPr>
            <p:cNvPr id="436" name="Google Shape;436;p22"/>
            <p:cNvSpPr/>
            <p:nvPr/>
          </p:nvSpPr>
          <p:spPr>
            <a:xfrm>
              <a:off x="8606186" y="3608365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8566430" y="3568608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3" y="0"/>
                  </a:moveTo>
                  <a:cubicBezTo>
                    <a:pt x="369" y="0"/>
                    <a:pt x="1" y="327"/>
                    <a:pt x="1" y="1022"/>
                  </a:cubicBezTo>
                  <a:lnTo>
                    <a:pt x="1" y="13448"/>
                  </a:lnTo>
                  <a:cubicBezTo>
                    <a:pt x="1" y="13979"/>
                    <a:pt x="369" y="14470"/>
                    <a:pt x="1023" y="14470"/>
                  </a:cubicBezTo>
                  <a:cubicBezTo>
                    <a:pt x="1554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27"/>
                    <a:pt x="1554" y="0"/>
                    <a:pt x="1023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8798589" y="3873900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0" y="0"/>
                  </a:moveTo>
                  <a:lnTo>
                    <a:pt x="0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8758832" y="3834144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2" y="0"/>
                  </a:moveTo>
                  <a:cubicBezTo>
                    <a:pt x="532" y="0"/>
                    <a:pt x="0" y="491"/>
                    <a:pt x="0" y="1022"/>
                  </a:cubicBezTo>
                  <a:lnTo>
                    <a:pt x="0" y="13448"/>
                  </a:lnTo>
                  <a:cubicBezTo>
                    <a:pt x="0" y="14102"/>
                    <a:pt x="532" y="14470"/>
                    <a:pt x="1022" y="14470"/>
                  </a:cubicBezTo>
                  <a:cubicBezTo>
                    <a:pt x="1554" y="14470"/>
                    <a:pt x="2044" y="14102"/>
                    <a:pt x="2044" y="13448"/>
                  </a:cubicBezTo>
                  <a:lnTo>
                    <a:pt x="2044" y="1022"/>
                  </a:lnTo>
                  <a:cubicBezTo>
                    <a:pt x="2044" y="491"/>
                    <a:pt x="1554" y="0"/>
                    <a:pt x="1022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2"/>
            <p:cNvSpPr/>
            <p:nvPr/>
          </p:nvSpPr>
          <p:spPr>
            <a:xfrm>
              <a:off x="7907551" y="-114309"/>
              <a:ext cx="1238654" cy="3139619"/>
            </a:xfrm>
            <a:custGeom>
              <a:avLst/>
              <a:gdLst/>
              <a:ahLst/>
              <a:cxnLst/>
              <a:rect l="l" t="t" r="r" b="b"/>
              <a:pathLst>
                <a:path w="31842" h="80710" extrusionOk="0">
                  <a:moveTo>
                    <a:pt x="3210" y="0"/>
                  </a:moveTo>
                  <a:cubicBezTo>
                    <a:pt x="2252" y="0"/>
                    <a:pt x="1348" y="293"/>
                    <a:pt x="818" y="992"/>
                  </a:cubicBezTo>
                  <a:cubicBezTo>
                    <a:pt x="164" y="1851"/>
                    <a:pt x="1" y="2873"/>
                    <a:pt x="1" y="3894"/>
                  </a:cubicBezTo>
                  <a:cubicBezTo>
                    <a:pt x="1" y="8677"/>
                    <a:pt x="4088" y="12928"/>
                    <a:pt x="3557" y="17710"/>
                  </a:cubicBezTo>
                  <a:cubicBezTo>
                    <a:pt x="3393" y="20408"/>
                    <a:pt x="1513" y="22983"/>
                    <a:pt x="1513" y="25680"/>
                  </a:cubicBezTo>
                  <a:cubicBezTo>
                    <a:pt x="1513" y="29768"/>
                    <a:pt x="5437" y="33038"/>
                    <a:pt x="6295" y="36921"/>
                  </a:cubicBezTo>
                  <a:cubicBezTo>
                    <a:pt x="7481" y="43420"/>
                    <a:pt x="655" y="50736"/>
                    <a:pt x="4579" y="56009"/>
                  </a:cubicBezTo>
                  <a:cubicBezTo>
                    <a:pt x="6295" y="58584"/>
                    <a:pt x="10219" y="59933"/>
                    <a:pt x="10383" y="62998"/>
                  </a:cubicBezTo>
                  <a:cubicBezTo>
                    <a:pt x="10546" y="65369"/>
                    <a:pt x="7971" y="67086"/>
                    <a:pt x="6786" y="69293"/>
                  </a:cubicBezTo>
                  <a:cubicBezTo>
                    <a:pt x="5273" y="71663"/>
                    <a:pt x="5437" y="74729"/>
                    <a:pt x="6786" y="77141"/>
                  </a:cubicBezTo>
                  <a:cubicBezTo>
                    <a:pt x="8254" y="79382"/>
                    <a:pt x="10929" y="80710"/>
                    <a:pt x="13496" y="80710"/>
                  </a:cubicBezTo>
                  <a:cubicBezTo>
                    <a:pt x="13644" y="80710"/>
                    <a:pt x="13792" y="80706"/>
                    <a:pt x="13939" y="80697"/>
                  </a:cubicBezTo>
                  <a:lnTo>
                    <a:pt x="22645" y="79838"/>
                  </a:lnTo>
                  <a:cubicBezTo>
                    <a:pt x="28245" y="79511"/>
                    <a:pt x="31842" y="71663"/>
                    <a:pt x="28245" y="67249"/>
                  </a:cubicBezTo>
                  <a:cubicBezTo>
                    <a:pt x="26569" y="65042"/>
                    <a:pt x="23503" y="63489"/>
                    <a:pt x="22645" y="60791"/>
                  </a:cubicBezTo>
                  <a:cubicBezTo>
                    <a:pt x="21623" y="56540"/>
                    <a:pt x="26732" y="52248"/>
                    <a:pt x="25016" y="48161"/>
                  </a:cubicBezTo>
                  <a:cubicBezTo>
                    <a:pt x="24321" y="46322"/>
                    <a:pt x="22277" y="45300"/>
                    <a:pt x="21092" y="43583"/>
                  </a:cubicBezTo>
                  <a:cubicBezTo>
                    <a:pt x="17863" y="39169"/>
                    <a:pt x="21787" y="32670"/>
                    <a:pt x="20601" y="27397"/>
                  </a:cubicBezTo>
                  <a:cubicBezTo>
                    <a:pt x="19743" y="22615"/>
                    <a:pt x="15124" y="19549"/>
                    <a:pt x="12917" y="15298"/>
                  </a:cubicBezTo>
                  <a:cubicBezTo>
                    <a:pt x="10383" y="10353"/>
                    <a:pt x="10546" y="3404"/>
                    <a:pt x="5764" y="665"/>
                  </a:cubicBezTo>
                  <a:cubicBezTo>
                    <a:pt x="5036" y="252"/>
                    <a:pt x="4100" y="0"/>
                    <a:pt x="3210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8119015" y="89647"/>
              <a:ext cx="596298" cy="2776176"/>
            </a:xfrm>
            <a:custGeom>
              <a:avLst/>
              <a:gdLst/>
              <a:ahLst/>
              <a:cxnLst/>
              <a:rect l="l" t="t" r="r" b="b"/>
              <a:pathLst>
                <a:path w="15329" h="71367" extrusionOk="0">
                  <a:moveTo>
                    <a:pt x="328" y="0"/>
                  </a:moveTo>
                  <a:cubicBezTo>
                    <a:pt x="164" y="0"/>
                    <a:pt x="1" y="205"/>
                    <a:pt x="1" y="368"/>
                  </a:cubicBezTo>
                  <a:cubicBezTo>
                    <a:pt x="164" y="695"/>
                    <a:pt x="5805" y="23339"/>
                    <a:pt x="10219" y="43776"/>
                  </a:cubicBezTo>
                  <a:lnTo>
                    <a:pt x="10219" y="43776"/>
                  </a:lnTo>
                  <a:lnTo>
                    <a:pt x="4252" y="39525"/>
                  </a:lnTo>
                  <a:cubicBezTo>
                    <a:pt x="4252" y="39362"/>
                    <a:pt x="4088" y="39362"/>
                    <a:pt x="4088" y="39362"/>
                  </a:cubicBezTo>
                  <a:cubicBezTo>
                    <a:pt x="3925" y="39362"/>
                    <a:pt x="3925" y="39362"/>
                    <a:pt x="3925" y="39525"/>
                  </a:cubicBezTo>
                  <a:cubicBezTo>
                    <a:pt x="3761" y="39689"/>
                    <a:pt x="3761" y="39852"/>
                    <a:pt x="3925" y="40057"/>
                  </a:cubicBezTo>
                  <a:lnTo>
                    <a:pt x="10056" y="44471"/>
                  </a:lnTo>
                  <a:lnTo>
                    <a:pt x="10219" y="44635"/>
                  </a:lnTo>
                  <a:lnTo>
                    <a:pt x="10383" y="44635"/>
                  </a:lnTo>
                  <a:cubicBezTo>
                    <a:pt x="11568" y="50929"/>
                    <a:pt x="12754" y="57060"/>
                    <a:pt x="13612" y="62170"/>
                  </a:cubicBezTo>
                  <a:lnTo>
                    <a:pt x="8666" y="57060"/>
                  </a:lnTo>
                  <a:cubicBezTo>
                    <a:pt x="8666" y="56897"/>
                    <a:pt x="8503" y="56897"/>
                    <a:pt x="8503" y="56897"/>
                  </a:cubicBezTo>
                  <a:cubicBezTo>
                    <a:pt x="8339" y="56897"/>
                    <a:pt x="8339" y="56897"/>
                    <a:pt x="8176" y="57060"/>
                  </a:cubicBezTo>
                  <a:lnTo>
                    <a:pt x="8176" y="57428"/>
                  </a:lnTo>
                  <a:lnTo>
                    <a:pt x="13775" y="63355"/>
                  </a:lnTo>
                  <a:cubicBezTo>
                    <a:pt x="14307" y="66420"/>
                    <a:pt x="14634" y="69159"/>
                    <a:pt x="14797" y="71366"/>
                  </a:cubicBezTo>
                  <a:lnTo>
                    <a:pt x="15329" y="71366"/>
                  </a:lnTo>
                  <a:cubicBezTo>
                    <a:pt x="15329" y="69322"/>
                    <a:pt x="15002" y="66788"/>
                    <a:pt x="14470" y="64050"/>
                  </a:cubicBezTo>
                  <a:lnTo>
                    <a:pt x="14634" y="64050"/>
                  </a:lnTo>
                  <a:cubicBezTo>
                    <a:pt x="14634" y="64050"/>
                    <a:pt x="14797" y="64050"/>
                    <a:pt x="14797" y="63886"/>
                  </a:cubicBezTo>
                  <a:cubicBezTo>
                    <a:pt x="15002" y="63886"/>
                    <a:pt x="15002" y="63559"/>
                    <a:pt x="14797" y="63559"/>
                  </a:cubicBezTo>
                  <a:lnTo>
                    <a:pt x="14470" y="63028"/>
                  </a:lnTo>
                  <a:cubicBezTo>
                    <a:pt x="11078" y="41406"/>
                    <a:pt x="859" y="695"/>
                    <a:pt x="696" y="205"/>
                  </a:cubicBezTo>
                  <a:cubicBezTo>
                    <a:pt x="696" y="0"/>
                    <a:pt x="491" y="0"/>
                    <a:pt x="328" y="0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2"/>
            <p:cNvSpPr/>
            <p:nvPr/>
          </p:nvSpPr>
          <p:spPr>
            <a:xfrm>
              <a:off x="8424307" y="938692"/>
              <a:ext cx="111332" cy="318046"/>
            </a:xfrm>
            <a:custGeom>
              <a:avLst/>
              <a:gdLst/>
              <a:ahLst/>
              <a:cxnLst/>
              <a:rect l="l" t="t" r="r" b="b"/>
              <a:pathLst>
                <a:path w="2862" h="8176" extrusionOk="0">
                  <a:moveTo>
                    <a:pt x="2535" y="1"/>
                  </a:moveTo>
                  <a:cubicBezTo>
                    <a:pt x="2371" y="1"/>
                    <a:pt x="2208" y="164"/>
                    <a:pt x="2208" y="328"/>
                  </a:cubicBezTo>
                  <a:lnTo>
                    <a:pt x="1" y="7808"/>
                  </a:lnTo>
                  <a:cubicBezTo>
                    <a:pt x="1" y="8012"/>
                    <a:pt x="1" y="8176"/>
                    <a:pt x="164" y="8176"/>
                  </a:cubicBezTo>
                  <a:lnTo>
                    <a:pt x="328" y="8176"/>
                  </a:lnTo>
                  <a:cubicBezTo>
                    <a:pt x="491" y="8176"/>
                    <a:pt x="491" y="8176"/>
                    <a:pt x="655" y="8012"/>
                  </a:cubicBezTo>
                  <a:lnTo>
                    <a:pt x="2862" y="491"/>
                  </a:lnTo>
                  <a:cubicBezTo>
                    <a:pt x="2862" y="328"/>
                    <a:pt x="2698" y="164"/>
                    <a:pt x="2535" y="1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8788417" y="298310"/>
              <a:ext cx="1027193" cy="2682583"/>
            </a:xfrm>
            <a:custGeom>
              <a:avLst/>
              <a:gdLst/>
              <a:ahLst/>
              <a:cxnLst/>
              <a:rect l="l" t="t" r="r" b="b"/>
              <a:pathLst>
                <a:path w="26406" h="68961" extrusionOk="0">
                  <a:moveTo>
                    <a:pt x="18871" y="0"/>
                  </a:moveTo>
                  <a:cubicBezTo>
                    <a:pt x="18467" y="0"/>
                    <a:pt x="18069" y="86"/>
                    <a:pt x="17699" y="277"/>
                  </a:cubicBezTo>
                  <a:cubicBezTo>
                    <a:pt x="17004" y="604"/>
                    <a:pt x="16514" y="1462"/>
                    <a:pt x="16187" y="2321"/>
                  </a:cubicBezTo>
                  <a:cubicBezTo>
                    <a:pt x="14961" y="6081"/>
                    <a:pt x="16841" y="10495"/>
                    <a:pt x="15165" y="14256"/>
                  </a:cubicBezTo>
                  <a:cubicBezTo>
                    <a:pt x="14143" y="16299"/>
                    <a:pt x="12100" y="17648"/>
                    <a:pt x="11241" y="19856"/>
                  </a:cubicBezTo>
                  <a:cubicBezTo>
                    <a:pt x="10056" y="23085"/>
                    <a:pt x="12263" y="26845"/>
                    <a:pt x="11568" y="30237"/>
                  </a:cubicBezTo>
                  <a:cubicBezTo>
                    <a:pt x="10710" y="35715"/>
                    <a:pt x="3230" y="39434"/>
                    <a:pt x="4742" y="44707"/>
                  </a:cubicBezTo>
                  <a:cubicBezTo>
                    <a:pt x="5437" y="47282"/>
                    <a:pt x="8176" y="49326"/>
                    <a:pt x="7317" y="51696"/>
                  </a:cubicBezTo>
                  <a:cubicBezTo>
                    <a:pt x="6786" y="53740"/>
                    <a:pt x="4415" y="54435"/>
                    <a:pt x="2699" y="55784"/>
                  </a:cubicBezTo>
                  <a:cubicBezTo>
                    <a:pt x="859" y="57173"/>
                    <a:pt x="1" y="59708"/>
                    <a:pt x="491" y="62078"/>
                  </a:cubicBezTo>
                  <a:cubicBezTo>
                    <a:pt x="1023" y="64326"/>
                    <a:pt x="2903" y="66166"/>
                    <a:pt x="5110" y="66861"/>
                  </a:cubicBezTo>
                  <a:lnTo>
                    <a:pt x="12263" y="68741"/>
                  </a:lnTo>
                  <a:cubicBezTo>
                    <a:pt x="12754" y="68891"/>
                    <a:pt x="13251" y="68961"/>
                    <a:pt x="13745" y="68961"/>
                  </a:cubicBezTo>
                  <a:cubicBezTo>
                    <a:pt x="17699" y="68961"/>
                    <a:pt x="21473" y="64472"/>
                    <a:pt x="20274" y="60402"/>
                  </a:cubicBezTo>
                  <a:cubicBezTo>
                    <a:pt x="19580" y="58195"/>
                    <a:pt x="17536" y="56152"/>
                    <a:pt x="17699" y="53577"/>
                  </a:cubicBezTo>
                  <a:cubicBezTo>
                    <a:pt x="18026" y="50020"/>
                    <a:pt x="23340" y="48140"/>
                    <a:pt x="23136" y="44380"/>
                  </a:cubicBezTo>
                  <a:cubicBezTo>
                    <a:pt x="23136" y="42663"/>
                    <a:pt x="21787" y="41314"/>
                    <a:pt x="21460" y="39598"/>
                  </a:cubicBezTo>
                  <a:cubicBezTo>
                    <a:pt x="20070" y="35183"/>
                    <a:pt x="25016" y="31259"/>
                    <a:pt x="25711" y="26681"/>
                  </a:cubicBezTo>
                  <a:cubicBezTo>
                    <a:pt x="26406" y="22758"/>
                    <a:pt x="23667" y="18997"/>
                    <a:pt x="23340" y="14910"/>
                  </a:cubicBezTo>
                  <a:cubicBezTo>
                    <a:pt x="22645" y="10332"/>
                    <a:pt x="24852" y="4855"/>
                    <a:pt x="21787" y="1462"/>
                  </a:cubicBezTo>
                  <a:cubicBezTo>
                    <a:pt x="21045" y="602"/>
                    <a:pt x="19938" y="0"/>
                    <a:pt x="18871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2"/>
            <p:cNvSpPr/>
            <p:nvPr/>
          </p:nvSpPr>
          <p:spPr>
            <a:xfrm>
              <a:off x="9179562" y="495109"/>
              <a:ext cx="410278" cy="2370722"/>
            </a:xfrm>
            <a:custGeom>
              <a:avLst/>
              <a:gdLst/>
              <a:ahLst/>
              <a:cxnLst/>
              <a:rect l="l" t="t" r="r" b="b"/>
              <a:pathLst>
                <a:path w="10547" h="60944" extrusionOk="0">
                  <a:moveTo>
                    <a:pt x="10383" y="0"/>
                  </a:moveTo>
                  <a:cubicBezTo>
                    <a:pt x="10219" y="0"/>
                    <a:pt x="10015" y="0"/>
                    <a:pt x="10015" y="164"/>
                  </a:cubicBezTo>
                  <a:cubicBezTo>
                    <a:pt x="10015" y="491"/>
                    <a:pt x="7971" y="19906"/>
                    <a:pt x="5437" y="37277"/>
                  </a:cubicBezTo>
                  <a:lnTo>
                    <a:pt x="2045" y="32168"/>
                  </a:lnTo>
                  <a:cubicBezTo>
                    <a:pt x="2045" y="32168"/>
                    <a:pt x="2045" y="32004"/>
                    <a:pt x="1840" y="32004"/>
                  </a:cubicBezTo>
                  <a:lnTo>
                    <a:pt x="1677" y="32168"/>
                  </a:lnTo>
                  <a:cubicBezTo>
                    <a:pt x="1677" y="32168"/>
                    <a:pt x="1513" y="32331"/>
                    <a:pt x="1677" y="32495"/>
                  </a:cubicBezTo>
                  <a:lnTo>
                    <a:pt x="5274" y="37972"/>
                  </a:lnTo>
                  <a:lnTo>
                    <a:pt x="5437" y="37972"/>
                  </a:lnTo>
                  <a:cubicBezTo>
                    <a:pt x="4579" y="43408"/>
                    <a:pt x="3720" y="48518"/>
                    <a:pt x="2862" y="52768"/>
                  </a:cubicBezTo>
                  <a:lnTo>
                    <a:pt x="491" y="47332"/>
                  </a:lnTo>
                  <a:cubicBezTo>
                    <a:pt x="491" y="47169"/>
                    <a:pt x="328" y="47169"/>
                    <a:pt x="328" y="47169"/>
                  </a:cubicBezTo>
                  <a:lnTo>
                    <a:pt x="164" y="47169"/>
                  </a:lnTo>
                  <a:cubicBezTo>
                    <a:pt x="1" y="47169"/>
                    <a:pt x="1" y="47332"/>
                    <a:pt x="1" y="47496"/>
                  </a:cubicBezTo>
                  <a:lnTo>
                    <a:pt x="2699" y="53790"/>
                  </a:lnTo>
                  <a:cubicBezTo>
                    <a:pt x="2208" y="56692"/>
                    <a:pt x="1513" y="59063"/>
                    <a:pt x="1023" y="60943"/>
                  </a:cubicBezTo>
                  <a:lnTo>
                    <a:pt x="1513" y="60943"/>
                  </a:lnTo>
                  <a:cubicBezTo>
                    <a:pt x="2045" y="59267"/>
                    <a:pt x="2535" y="57019"/>
                    <a:pt x="3066" y="54485"/>
                  </a:cubicBezTo>
                  <a:lnTo>
                    <a:pt x="3393" y="54485"/>
                  </a:lnTo>
                  <a:cubicBezTo>
                    <a:pt x="3393" y="54485"/>
                    <a:pt x="3557" y="54322"/>
                    <a:pt x="3393" y="54158"/>
                  </a:cubicBezTo>
                  <a:lnTo>
                    <a:pt x="3230" y="53627"/>
                  </a:lnTo>
                  <a:cubicBezTo>
                    <a:pt x="6786" y="35560"/>
                    <a:pt x="10546" y="654"/>
                    <a:pt x="10546" y="164"/>
                  </a:cubicBezTo>
                  <a:cubicBezTo>
                    <a:pt x="10546" y="164"/>
                    <a:pt x="10546" y="0"/>
                    <a:pt x="10383" y="0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9476919" y="1275805"/>
              <a:ext cx="179718" cy="225815"/>
            </a:xfrm>
            <a:custGeom>
              <a:avLst/>
              <a:gdLst/>
              <a:ahLst/>
              <a:cxnLst/>
              <a:rect l="l" t="t" r="r" b="b"/>
              <a:pathLst>
                <a:path w="4620" h="5805" extrusionOk="0">
                  <a:moveTo>
                    <a:pt x="4251" y="0"/>
                  </a:moveTo>
                  <a:cubicBezTo>
                    <a:pt x="4088" y="0"/>
                    <a:pt x="4088" y="0"/>
                    <a:pt x="4088" y="164"/>
                  </a:cubicBezTo>
                  <a:lnTo>
                    <a:pt x="0" y="5477"/>
                  </a:lnTo>
                  <a:cubicBezTo>
                    <a:pt x="0" y="5477"/>
                    <a:pt x="0" y="5641"/>
                    <a:pt x="164" y="5804"/>
                  </a:cubicBezTo>
                  <a:lnTo>
                    <a:pt x="532" y="5804"/>
                  </a:lnTo>
                  <a:lnTo>
                    <a:pt x="4415" y="368"/>
                  </a:lnTo>
                  <a:cubicBezTo>
                    <a:pt x="4619" y="368"/>
                    <a:pt x="4415" y="164"/>
                    <a:pt x="4415" y="0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8106294" y="2865830"/>
              <a:ext cx="1510565" cy="1636134"/>
            </a:xfrm>
            <a:custGeom>
              <a:avLst/>
              <a:gdLst/>
              <a:ahLst/>
              <a:cxnLst/>
              <a:rect l="l" t="t" r="r" b="b"/>
              <a:pathLst>
                <a:path w="38832" h="42060" extrusionOk="0">
                  <a:moveTo>
                    <a:pt x="1" y="0"/>
                  </a:moveTo>
                  <a:lnTo>
                    <a:pt x="5437" y="42059"/>
                  </a:lnTo>
                  <a:lnTo>
                    <a:pt x="34744" y="42059"/>
                  </a:lnTo>
                  <a:lnTo>
                    <a:pt x="38831" y="0"/>
                  </a:ln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8522881" y="3144086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8483163" y="3104329"/>
              <a:ext cx="79512" cy="562883"/>
            </a:xfrm>
            <a:custGeom>
              <a:avLst/>
              <a:gdLst/>
              <a:ahLst/>
              <a:cxnLst/>
              <a:rect l="l" t="t" r="r" b="b"/>
              <a:pathLst>
                <a:path w="2044" h="14470" extrusionOk="0">
                  <a:moveTo>
                    <a:pt x="1022" y="0"/>
                  </a:moveTo>
                  <a:cubicBezTo>
                    <a:pt x="327" y="0"/>
                    <a:pt x="0" y="368"/>
                    <a:pt x="0" y="1022"/>
                  </a:cubicBezTo>
                  <a:lnTo>
                    <a:pt x="0" y="13448"/>
                  </a:lnTo>
                  <a:cubicBezTo>
                    <a:pt x="0" y="13979"/>
                    <a:pt x="327" y="14470"/>
                    <a:pt x="1022" y="14470"/>
                  </a:cubicBezTo>
                  <a:cubicBezTo>
                    <a:pt x="1553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68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9139845" y="3031196"/>
              <a:ext cx="79512" cy="564478"/>
            </a:xfrm>
            <a:custGeom>
              <a:avLst/>
              <a:gdLst/>
              <a:ahLst/>
              <a:cxnLst/>
              <a:rect l="l" t="t" r="r" b="b"/>
              <a:pathLst>
                <a:path w="2044" h="14511" extrusionOk="0">
                  <a:moveTo>
                    <a:pt x="1022" y="0"/>
                  </a:moveTo>
                  <a:cubicBezTo>
                    <a:pt x="491" y="0"/>
                    <a:pt x="0" y="368"/>
                    <a:pt x="0" y="1022"/>
                  </a:cubicBezTo>
                  <a:lnTo>
                    <a:pt x="0" y="13488"/>
                  </a:lnTo>
                  <a:cubicBezTo>
                    <a:pt x="0" y="13979"/>
                    <a:pt x="491" y="14510"/>
                    <a:pt x="1022" y="14510"/>
                  </a:cubicBezTo>
                  <a:cubicBezTo>
                    <a:pt x="1512" y="14510"/>
                    <a:pt x="2044" y="13979"/>
                    <a:pt x="2044" y="13488"/>
                  </a:cubicBezTo>
                  <a:lnTo>
                    <a:pt x="2044" y="1022"/>
                  </a:lnTo>
                  <a:cubicBezTo>
                    <a:pt x="2044" y="368"/>
                    <a:pt x="1512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8993540" y="3323729"/>
              <a:ext cx="79551" cy="562922"/>
            </a:xfrm>
            <a:custGeom>
              <a:avLst/>
              <a:gdLst/>
              <a:ahLst/>
              <a:cxnLst/>
              <a:rect l="l" t="t" r="r" b="b"/>
              <a:pathLst>
                <a:path w="2045" h="14471" extrusionOk="0">
                  <a:moveTo>
                    <a:pt x="1022" y="1"/>
                  </a:moveTo>
                  <a:cubicBezTo>
                    <a:pt x="491" y="1"/>
                    <a:pt x="1" y="328"/>
                    <a:pt x="1" y="1023"/>
                  </a:cubicBezTo>
                  <a:lnTo>
                    <a:pt x="1" y="13448"/>
                  </a:lnTo>
                  <a:cubicBezTo>
                    <a:pt x="1" y="14143"/>
                    <a:pt x="491" y="14470"/>
                    <a:pt x="1022" y="14470"/>
                  </a:cubicBezTo>
                  <a:cubicBezTo>
                    <a:pt x="1513" y="14470"/>
                    <a:pt x="2044" y="14143"/>
                    <a:pt x="2044" y="13448"/>
                  </a:cubicBezTo>
                  <a:lnTo>
                    <a:pt x="2044" y="1023"/>
                  </a:lnTo>
                  <a:cubicBezTo>
                    <a:pt x="2044" y="328"/>
                    <a:pt x="1513" y="1"/>
                    <a:pt x="10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9165286" y="3733975"/>
              <a:ext cx="79512" cy="569263"/>
            </a:xfrm>
            <a:custGeom>
              <a:avLst/>
              <a:gdLst/>
              <a:ahLst/>
              <a:cxnLst/>
              <a:rect l="l" t="t" r="r" b="b"/>
              <a:pathLst>
                <a:path w="2044" h="14634" extrusionOk="0">
                  <a:moveTo>
                    <a:pt x="1022" y="0"/>
                  </a:moveTo>
                  <a:cubicBezTo>
                    <a:pt x="368" y="0"/>
                    <a:pt x="0" y="532"/>
                    <a:pt x="0" y="1022"/>
                  </a:cubicBezTo>
                  <a:lnTo>
                    <a:pt x="0" y="13611"/>
                  </a:lnTo>
                  <a:cubicBezTo>
                    <a:pt x="0" y="14143"/>
                    <a:pt x="368" y="14633"/>
                    <a:pt x="1022" y="14633"/>
                  </a:cubicBezTo>
                  <a:cubicBezTo>
                    <a:pt x="1553" y="14633"/>
                    <a:pt x="2044" y="14143"/>
                    <a:pt x="2044" y="13611"/>
                  </a:cubicBezTo>
                  <a:lnTo>
                    <a:pt x="2044" y="1022"/>
                  </a:lnTo>
                  <a:cubicBezTo>
                    <a:pt x="2044" y="532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22"/>
          <p:cNvSpPr/>
          <p:nvPr/>
        </p:nvSpPr>
        <p:spPr>
          <a:xfrm flipH="1">
            <a:off x="6758010" y="4675051"/>
            <a:ext cx="1832405" cy="244805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" name="Google Shape;453;p22"/>
          <p:cNvGrpSpPr/>
          <p:nvPr/>
        </p:nvGrpSpPr>
        <p:grpSpPr>
          <a:xfrm flipH="1">
            <a:off x="8058686" y="457200"/>
            <a:ext cx="1385931" cy="2705253"/>
            <a:chOff x="409722" y="228600"/>
            <a:chExt cx="1385931" cy="2705253"/>
          </a:xfrm>
        </p:grpSpPr>
        <p:grpSp>
          <p:nvGrpSpPr>
            <p:cNvPr id="454" name="Google Shape;454;p22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455" name="Google Shape;455;p22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2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rgbClr val="FF952B"/>
              </a:solidFill>
              <a:ln w="19050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57" name="Google Shape;457;p22"/>
            <p:cNvSpPr/>
            <p:nvPr/>
          </p:nvSpPr>
          <p:spPr>
            <a:xfrm>
              <a:off x="1419225" y="228600"/>
              <a:ext cx="142800" cy="1428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_1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23"/>
          <p:cNvGrpSpPr/>
          <p:nvPr/>
        </p:nvGrpSpPr>
        <p:grpSpPr>
          <a:xfrm flipH="1">
            <a:off x="-24431" y="-6"/>
            <a:ext cx="9169628" cy="5143518"/>
            <a:chOff x="-1204" y="-6"/>
            <a:chExt cx="9169628" cy="5143518"/>
          </a:xfrm>
        </p:grpSpPr>
        <p:sp>
          <p:nvSpPr>
            <p:cNvPr id="460" name="Google Shape;460;p23"/>
            <p:cNvSpPr/>
            <p:nvPr/>
          </p:nvSpPr>
          <p:spPr>
            <a:xfrm>
              <a:off x="319050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3"/>
            <p:cNvSpPr/>
            <p:nvPr/>
          </p:nvSpPr>
          <p:spPr>
            <a:xfrm>
              <a:off x="7144668" y="0"/>
              <a:ext cx="1600279" cy="1208486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6578703" y="-6"/>
              <a:ext cx="1250846" cy="93763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3"/>
            <p:cNvSpPr/>
            <p:nvPr/>
          </p:nvSpPr>
          <p:spPr>
            <a:xfrm>
              <a:off x="743289" y="3878776"/>
              <a:ext cx="1664900" cy="1264737"/>
            </a:xfrm>
            <a:custGeom>
              <a:avLst/>
              <a:gdLst/>
              <a:ahLst/>
              <a:cxnLst/>
              <a:rect l="l" t="t" r="r" b="b"/>
              <a:pathLst>
                <a:path w="24157" h="19743" extrusionOk="0">
                  <a:moveTo>
                    <a:pt x="1676" y="0"/>
                  </a:moveTo>
                  <a:cubicBezTo>
                    <a:pt x="1185" y="0"/>
                    <a:pt x="818" y="164"/>
                    <a:pt x="491" y="532"/>
                  </a:cubicBezTo>
                  <a:cubicBezTo>
                    <a:pt x="0" y="1022"/>
                    <a:pt x="0" y="2044"/>
                    <a:pt x="654" y="2575"/>
                  </a:cubicBezTo>
                  <a:lnTo>
                    <a:pt x="19742" y="19743"/>
                  </a:lnTo>
                  <a:lnTo>
                    <a:pt x="24157" y="19743"/>
                  </a:lnTo>
                  <a:lnTo>
                    <a:pt x="2534" y="327"/>
                  </a:lnTo>
                  <a:cubicBezTo>
                    <a:pt x="2371" y="0"/>
                    <a:pt x="2044" y="0"/>
                    <a:pt x="1676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3"/>
            <p:cNvSpPr/>
            <p:nvPr/>
          </p:nvSpPr>
          <p:spPr>
            <a:xfrm rot="10800000">
              <a:off x="-1204" y="3670093"/>
              <a:ext cx="1135497" cy="1067007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3"/>
            <p:cNvSpPr/>
            <p:nvPr/>
          </p:nvSpPr>
          <p:spPr>
            <a:xfrm>
              <a:off x="7972342" y="1228724"/>
              <a:ext cx="1196082" cy="1134709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E9F3FF">
                <a:alpha val="502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6" name="Google Shape;466;p23"/>
          <p:cNvGrpSpPr/>
          <p:nvPr/>
        </p:nvGrpSpPr>
        <p:grpSpPr>
          <a:xfrm>
            <a:off x="4281415" y="75177"/>
            <a:ext cx="581170" cy="125403"/>
            <a:chOff x="4685288" y="186288"/>
            <a:chExt cx="419375" cy="90485"/>
          </a:xfrm>
        </p:grpSpPr>
        <p:sp>
          <p:nvSpPr>
            <p:cNvPr id="467" name="Google Shape;467;p23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8" name="Google Shape;468;p23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469" name="Google Shape;469;p23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rgbClr val="00004D"/>
              </a:solidFill>
              <a:ln w="9525" cap="flat" cmpd="sng">
                <a:solidFill>
                  <a:srgbClr val="0000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1" name="Google Shape;471;p23"/>
          <p:cNvGrpSpPr/>
          <p:nvPr/>
        </p:nvGrpSpPr>
        <p:grpSpPr>
          <a:xfrm rot="-1102275">
            <a:off x="239301" y="2899434"/>
            <a:ext cx="541146" cy="2225370"/>
            <a:chOff x="871338" y="1945155"/>
            <a:chExt cx="247109" cy="1016148"/>
          </a:xfrm>
        </p:grpSpPr>
        <p:sp>
          <p:nvSpPr>
            <p:cNvPr id="472" name="Google Shape;472;p23"/>
            <p:cNvSpPr/>
            <p:nvPr/>
          </p:nvSpPr>
          <p:spPr>
            <a:xfrm>
              <a:off x="1017893" y="2858365"/>
              <a:ext cx="100554" cy="102938"/>
            </a:xfrm>
            <a:custGeom>
              <a:avLst/>
              <a:gdLst/>
              <a:ahLst/>
              <a:cxnLst/>
              <a:rect l="l" t="t" r="r" b="b"/>
              <a:pathLst>
                <a:path w="5314" h="5440" extrusionOk="0">
                  <a:moveTo>
                    <a:pt x="2707" y="0"/>
                  </a:moveTo>
                  <a:cubicBezTo>
                    <a:pt x="1253" y="0"/>
                    <a:pt x="0" y="1254"/>
                    <a:pt x="0" y="2707"/>
                  </a:cubicBezTo>
                  <a:cubicBezTo>
                    <a:pt x="0" y="4186"/>
                    <a:pt x="1253" y="5439"/>
                    <a:pt x="2707" y="5439"/>
                  </a:cubicBezTo>
                  <a:cubicBezTo>
                    <a:pt x="4161" y="5439"/>
                    <a:pt x="5314" y="4186"/>
                    <a:pt x="5314" y="2707"/>
                  </a:cubicBezTo>
                  <a:cubicBezTo>
                    <a:pt x="5314" y="1254"/>
                    <a:pt x="4161" y="0"/>
                    <a:pt x="27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3"/>
            <p:cNvSpPr/>
            <p:nvPr/>
          </p:nvSpPr>
          <p:spPr>
            <a:xfrm>
              <a:off x="871338" y="2075844"/>
              <a:ext cx="215338" cy="853670"/>
            </a:xfrm>
            <a:custGeom>
              <a:avLst/>
              <a:gdLst/>
              <a:ahLst/>
              <a:cxnLst/>
              <a:rect l="l" t="t" r="r" b="b"/>
              <a:pathLst>
                <a:path w="11380" h="45114" extrusionOk="0">
                  <a:moveTo>
                    <a:pt x="6066" y="1"/>
                  </a:moveTo>
                  <a:cubicBezTo>
                    <a:pt x="2206" y="5640"/>
                    <a:pt x="1" y="12332"/>
                    <a:pt x="1" y="19625"/>
                  </a:cubicBezTo>
                  <a:cubicBezTo>
                    <a:pt x="1" y="29650"/>
                    <a:pt x="4287" y="38748"/>
                    <a:pt x="11079" y="45114"/>
                  </a:cubicBezTo>
                  <a:lnTo>
                    <a:pt x="11379" y="44813"/>
                  </a:lnTo>
                  <a:cubicBezTo>
                    <a:pt x="4612" y="38547"/>
                    <a:pt x="427" y="29550"/>
                    <a:pt x="427" y="19625"/>
                  </a:cubicBezTo>
                  <a:cubicBezTo>
                    <a:pt x="427" y="12432"/>
                    <a:pt x="2607" y="5740"/>
                    <a:pt x="6367" y="201"/>
                  </a:cubicBezTo>
                  <a:lnTo>
                    <a:pt x="606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3"/>
            <p:cNvSpPr/>
            <p:nvPr/>
          </p:nvSpPr>
          <p:spPr>
            <a:xfrm>
              <a:off x="1051083" y="1945155"/>
              <a:ext cx="67364" cy="51242"/>
            </a:xfrm>
            <a:custGeom>
              <a:avLst/>
              <a:gdLst/>
              <a:ahLst/>
              <a:cxnLst/>
              <a:rect l="l" t="t" r="r" b="b"/>
              <a:pathLst>
                <a:path w="3560" h="2708" extrusionOk="0">
                  <a:moveTo>
                    <a:pt x="1780" y="1"/>
                  </a:moveTo>
                  <a:cubicBezTo>
                    <a:pt x="1" y="1"/>
                    <a:pt x="1" y="2708"/>
                    <a:pt x="1780" y="2708"/>
                  </a:cubicBezTo>
                  <a:cubicBezTo>
                    <a:pt x="3459" y="2708"/>
                    <a:pt x="3560" y="1"/>
                    <a:pt x="178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5" name="Google Shape;475;p23"/>
          <p:cNvSpPr/>
          <p:nvPr/>
        </p:nvSpPr>
        <p:spPr>
          <a:xfrm>
            <a:off x="7683774" y="926546"/>
            <a:ext cx="1629891" cy="217696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MAIN_POINT_1">
    <p:bg>
      <p:bgPr>
        <a:solidFill>
          <a:schemeClr val="accent2"/>
        </a:solidFill>
        <a:effectLst/>
      </p:bgPr>
    </p:bg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24"/>
          <p:cNvGrpSpPr/>
          <p:nvPr/>
        </p:nvGrpSpPr>
        <p:grpSpPr>
          <a:xfrm>
            <a:off x="319043" y="283350"/>
            <a:ext cx="8505900" cy="4576800"/>
            <a:chOff x="319043" y="283350"/>
            <a:chExt cx="8505900" cy="4576800"/>
          </a:xfrm>
        </p:grpSpPr>
        <p:sp>
          <p:nvSpPr>
            <p:cNvPr id="478" name="Google Shape;478;p24"/>
            <p:cNvSpPr/>
            <p:nvPr/>
          </p:nvSpPr>
          <p:spPr>
            <a:xfrm flipH="1">
              <a:off x="319043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4"/>
            <p:cNvSpPr/>
            <p:nvPr/>
          </p:nvSpPr>
          <p:spPr>
            <a:xfrm rot="10800000" flipH="1">
              <a:off x="694692" y="580875"/>
              <a:ext cx="7754700" cy="39816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4"/>
            <p:cNvSpPr/>
            <p:nvPr/>
          </p:nvSpPr>
          <p:spPr>
            <a:xfrm flipH="1">
              <a:off x="1289186" y="298550"/>
              <a:ext cx="1611114" cy="120209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4"/>
            <p:cNvSpPr/>
            <p:nvPr/>
          </p:nvSpPr>
          <p:spPr>
            <a:xfrm flipH="1">
              <a:off x="2162181" y="298550"/>
              <a:ext cx="1348069" cy="995345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4"/>
            <p:cNvSpPr/>
            <p:nvPr/>
          </p:nvSpPr>
          <p:spPr>
            <a:xfrm rot="10800000">
              <a:off x="5767286" y="3636168"/>
              <a:ext cx="1611114" cy="1209957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4"/>
            <p:cNvSpPr/>
            <p:nvPr/>
          </p:nvSpPr>
          <p:spPr>
            <a:xfrm rot="10800000">
              <a:off x="6640281" y="3842942"/>
              <a:ext cx="1348069" cy="1004358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4" name="Google Shape;484;p24"/>
          <p:cNvGrpSpPr/>
          <p:nvPr/>
        </p:nvGrpSpPr>
        <p:grpSpPr>
          <a:xfrm>
            <a:off x="4281415" y="375214"/>
            <a:ext cx="581170" cy="125403"/>
            <a:chOff x="4685288" y="186288"/>
            <a:chExt cx="419375" cy="90485"/>
          </a:xfrm>
        </p:grpSpPr>
        <p:sp>
          <p:nvSpPr>
            <p:cNvPr id="485" name="Google Shape;485;p24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6" name="Google Shape;486;p24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487" name="Google Shape;487;p24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rgbClr val="00004D"/>
              </a:solidFill>
              <a:ln w="9525" cap="flat" cmpd="sng">
                <a:solidFill>
                  <a:srgbClr val="0000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24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rgbClr val="0000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004D"/>
              </a:buClr>
              <a:buSzPts val="2800"/>
              <a:buFont typeface="Aldrich"/>
              <a:buNone/>
              <a:defRPr sz="2800">
                <a:solidFill>
                  <a:srgbClr val="00004D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Didact Gothic"/>
              <a:buChar char="●"/>
              <a:defRPr sz="1800"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○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■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●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○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■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●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○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Didact Gothic"/>
              <a:buChar char="■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8" r:id="rId4"/>
    <p:sldLayoutId id="2147483659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350" kern="1200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 userDrawn="1"/>
        </p:nvSpPr>
        <p:spPr>
          <a:xfrm>
            <a:off x="-108831" y="-808454"/>
            <a:ext cx="927956" cy="6525786"/>
          </a:xfrm>
          <a:custGeom>
            <a:avLst/>
            <a:gdLst>
              <a:gd name="connsiteX0" fmla="*/ 0 w 1237274"/>
              <a:gd name="connsiteY0" fmla="*/ 0 h 8701048"/>
              <a:gd name="connsiteX1" fmla="*/ 414669 w 1237274"/>
              <a:gd name="connsiteY1" fmla="*/ 1733107 h 8701048"/>
              <a:gd name="connsiteX2" fmla="*/ 999460 w 1237274"/>
              <a:gd name="connsiteY2" fmla="*/ 4699590 h 8701048"/>
              <a:gd name="connsiteX3" fmla="*/ 712381 w 1237274"/>
              <a:gd name="connsiteY3" fmla="*/ 6422065 h 8701048"/>
              <a:gd name="connsiteX4" fmla="*/ 1222744 w 1237274"/>
              <a:gd name="connsiteY4" fmla="*/ 8250865 h 8701048"/>
              <a:gd name="connsiteX5" fmla="*/ 31897 w 1237274"/>
              <a:gd name="connsiteY5" fmla="*/ 8686800 h 870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7274" h="8701048">
                <a:moveTo>
                  <a:pt x="0" y="0"/>
                </a:moveTo>
                <a:cubicBezTo>
                  <a:pt x="138223" y="577702"/>
                  <a:pt x="248092" y="949842"/>
                  <a:pt x="414669" y="1733107"/>
                </a:cubicBezTo>
                <a:cubicBezTo>
                  <a:pt x="581246" y="2516372"/>
                  <a:pt x="949841" y="3918097"/>
                  <a:pt x="999460" y="4699590"/>
                </a:cubicBezTo>
                <a:cubicBezTo>
                  <a:pt x="1049079" y="5481083"/>
                  <a:pt x="675167" y="5830186"/>
                  <a:pt x="712381" y="6422065"/>
                </a:cubicBezTo>
                <a:cubicBezTo>
                  <a:pt x="749595" y="7013944"/>
                  <a:pt x="1336158" y="7873409"/>
                  <a:pt x="1222744" y="8250865"/>
                </a:cubicBezTo>
                <a:cubicBezTo>
                  <a:pt x="1109330" y="8628321"/>
                  <a:pt x="331381" y="8745279"/>
                  <a:pt x="31897" y="86868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350" kern="1200">
              <a:solidFill>
                <a:prstClr val="white"/>
              </a:solidFill>
            </a:endParaRPr>
          </a:p>
        </p:txBody>
      </p:sp>
      <p:sp>
        <p:nvSpPr>
          <p:cNvPr id="9" name="Freeform 8"/>
          <p:cNvSpPr/>
          <p:nvPr userDrawn="1"/>
        </p:nvSpPr>
        <p:spPr>
          <a:xfrm rot="10800000">
            <a:off x="8040500" y="-691143"/>
            <a:ext cx="1578351" cy="6525786"/>
          </a:xfrm>
          <a:custGeom>
            <a:avLst/>
            <a:gdLst>
              <a:gd name="connsiteX0" fmla="*/ 0 w 1237274"/>
              <a:gd name="connsiteY0" fmla="*/ 0 h 8701048"/>
              <a:gd name="connsiteX1" fmla="*/ 414669 w 1237274"/>
              <a:gd name="connsiteY1" fmla="*/ 1733107 h 8701048"/>
              <a:gd name="connsiteX2" fmla="*/ 999460 w 1237274"/>
              <a:gd name="connsiteY2" fmla="*/ 4699590 h 8701048"/>
              <a:gd name="connsiteX3" fmla="*/ 712381 w 1237274"/>
              <a:gd name="connsiteY3" fmla="*/ 6422065 h 8701048"/>
              <a:gd name="connsiteX4" fmla="*/ 1222744 w 1237274"/>
              <a:gd name="connsiteY4" fmla="*/ 8250865 h 8701048"/>
              <a:gd name="connsiteX5" fmla="*/ 31897 w 1237274"/>
              <a:gd name="connsiteY5" fmla="*/ 8686800 h 870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7274" h="8701048">
                <a:moveTo>
                  <a:pt x="0" y="0"/>
                </a:moveTo>
                <a:cubicBezTo>
                  <a:pt x="138223" y="577702"/>
                  <a:pt x="248092" y="949842"/>
                  <a:pt x="414669" y="1733107"/>
                </a:cubicBezTo>
                <a:cubicBezTo>
                  <a:pt x="581246" y="2516372"/>
                  <a:pt x="949841" y="3918097"/>
                  <a:pt x="999460" y="4699590"/>
                </a:cubicBezTo>
                <a:cubicBezTo>
                  <a:pt x="1049079" y="5481083"/>
                  <a:pt x="675167" y="5830186"/>
                  <a:pt x="712381" y="6422065"/>
                </a:cubicBezTo>
                <a:cubicBezTo>
                  <a:pt x="749595" y="7013944"/>
                  <a:pt x="1336158" y="7873409"/>
                  <a:pt x="1222744" y="8250865"/>
                </a:cubicBezTo>
                <a:cubicBezTo>
                  <a:pt x="1109330" y="8628321"/>
                  <a:pt x="331381" y="8745279"/>
                  <a:pt x="31897" y="86868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350" kern="12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D1D6387B-B072-4F7A-9DE4-AB77EAB520F9}" type="datetime1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  <a:buFontTx/>
                <a:buNone/>
              </a:pPr>
              <a:t>11/25/2021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96075" y="4767263"/>
            <a:ext cx="18192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r>
              <a:rPr lang="en-US" kern="1200" dirty="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t>presentationstemplate.com</a:t>
            </a:r>
            <a:endParaRPr lang="en-US" kern="1200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330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DCD1C4EC-560A-4EE1-9661-E897930DF8A9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  <a:buFontTx/>
                <a:buNone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760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sldNum="0"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6000" b="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 rot="11026391">
            <a:off x="3107990" y="6079475"/>
            <a:ext cx="3917264" cy="1217206"/>
            <a:chOff x="3302436" y="3151444"/>
            <a:chExt cx="5223018" cy="1622941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406234">
              <a:off x="3775563" y="2762402"/>
              <a:ext cx="1538856" cy="2485109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7945085" flipH="1">
              <a:off x="6513472" y="2678317"/>
              <a:ext cx="1538856" cy="2485109"/>
            </a:xfrm>
            <a:prstGeom prst="rect">
              <a:avLst/>
            </a:prstGeom>
          </p:spPr>
        </p:pic>
      </p:grp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377" y="3496726"/>
            <a:ext cx="942326" cy="131213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6215" y="3517527"/>
            <a:ext cx="1116862" cy="1270536"/>
          </a:xfrm>
          <a:prstGeom prst="rect">
            <a:avLst/>
          </a:prstGeom>
        </p:spPr>
      </p:pic>
      <p:sp>
        <p:nvSpPr>
          <p:cNvPr id="92" name="Freeform 66"/>
          <p:cNvSpPr>
            <a:spLocks/>
          </p:cNvSpPr>
          <p:nvPr/>
        </p:nvSpPr>
        <p:spPr bwMode="auto">
          <a:xfrm>
            <a:off x="240318" y="436252"/>
            <a:ext cx="1040141" cy="471443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buClrTx/>
              <a:buFontTx/>
              <a:buNone/>
            </a:pPr>
            <a:endParaRPr lang="en-US" sz="1350" kern="120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3" name="Freeform 66"/>
          <p:cNvSpPr>
            <a:spLocks/>
          </p:cNvSpPr>
          <p:nvPr/>
        </p:nvSpPr>
        <p:spPr bwMode="auto">
          <a:xfrm>
            <a:off x="7450243" y="358258"/>
            <a:ext cx="1502569" cy="681038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buClrTx/>
              <a:buFontTx/>
              <a:buNone/>
            </a:pPr>
            <a:endParaRPr lang="en-US" sz="1350" kern="120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040" name="Picture 1039"/>
          <p:cNvPicPr>
            <a:picLocks noChangeAspect="1"/>
          </p:cNvPicPr>
          <p:nvPr/>
        </p:nvPicPr>
        <p:blipFill rotWithShape="1">
          <a:blip r:embed="rId5"/>
          <a:srcRect l="58053"/>
          <a:stretch/>
        </p:blipFill>
        <p:spPr>
          <a:xfrm>
            <a:off x="1005993" y="2680445"/>
            <a:ext cx="1782444" cy="2287929"/>
          </a:xfrm>
          <a:prstGeom prst="rect">
            <a:avLst/>
          </a:prstGeom>
        </p:spPr>
      </p:pic>
      <p:sp>
        <p:nvSpPr>
          <p:cNvPr id="103" name="Freeform 66"/>
          <p:cNvSpPr>
            <a:spLocks/>
          </p:cNvSpPr>
          <p:nvPr/>
        </p:nvSpPr>
        <p:spPr bwMode="auto">
          <a:xfrm>
            <a:off x="875763" y="2013415"/>
            <a:ext cx="1414254" cy="641010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buClrTx/>
              <a:buFontTx/>
              <a:buNone/>
            </a:pPr>
            <a:endParaRPr lang="en-US" sz="1350" kern="120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04" name="Freeform 66"/>
          <p:cNvSpPr>
            <a:spLocks/>
          </p:cNvSpPr>
          <p:nvPr/>
        </p:nvSpPr>
        <p:spPr bwMode="auto">
          <a:xfrm>
            <a:off x="6934669" y="2160530"/>
            <a:ext cx="1040141" cy="471443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buClrTx/>
              <a:buFontTx/>
              <a:buNone/>
            </a:pPr>
            <a:endParaRPr lang="en-US" sz="1350" kern="120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06" name="Picture 105"/>
          <p:cNvPicPr>
            <a:picLocks noChangeAspect="1"/>
          </p:cNvPicPr>
          <p:nvPr/>
        </p:nvPicPr>
        <p:blipFill rotWithShape="1">
          <a:blip r:embed="rId5"/>
          <a:srcRect l="-5941" r="63994"/>
          <a:stretch/>
        </p:blipFill>
        <p:spPr>
          <a:xfrm>
            <a:off x="6890937" y="2609242"/>
            <a:ext cx="1782444" cy="2287929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presentationstemplate.com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Google Shape;498;p27"/>
          <p:cNvSpPr txBox="1">
            <a:spLocks noGrp="1"/>
          </p:cNvSpPr>
          <p:nvPr>
            <p:ph type="ctrTitle"/>
          </p:nvPr>
        </p:nvSpPr>
        <p:spPr>
          <a:xfrm>
            <a:off x="1837016" y="2160530"/>
            <a:ext cx="5351400" cy="137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Matematika</a:t>
            </a:r>
            <a:br>
              <a:rPr lang="en" sz="66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" sz="6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2-sinf</a:t>
            </a:r>
            <a:endParaRPr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4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52451" y="837221"/>
            <a:ext cx="8134349" cy="357285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37" name="Google Shape;937;p38"/>
          <p:cNvGrpSpPr/>
          <p:nvPr/>
        </p:nvGrpSpPr>
        <p:grpSpPr>
          <a:xfrm rot="1305467">
            <a:off x="191772" y="239326"/>
            <a:ext cx="1385992" cy="2705372"/>
            <a:chOff x="409722" y="228600"/>
            <a:chExt cx="1385931" cy="2705253"/>
          </a:xfrm>
        </p:grpSpPr>
        <p:grpSp>
          <p:nvGrpSpPr>
            <p:cNvPr id="938" name="Google Shape;938;p38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939" name="Google Shape;939;p38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38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rgbClr val="FF952B"/>
              </a:solidFill>
              <a:ln w="19050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41" name="Google Shape;941;p38"/>
            <p:cNvSpPr/>
            <p:nvPr/>
          </p:nvSpPr>
          <p:spPr>
            <a:xfrm>
              <a:off x="1419225" y="228600"/>
              <a:ext cx="142800" cy="1428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866775" y="1938461"/>
            <a:ext cx="73300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/>
              <a:t>Mavzu</a:t>
            </a:r>
            <a:r>
              <a:rPr lang="en-US" sz="3600" b="1" dirty="0" smtClean="0"/>
              <a:t>: </a:t>
            </a:r>
            <a:r>
              <a:rPr lang="ru-RU" sz="3600" b="1" dirty="0" err="1" smtClean="0"/>
              <a:t>Ko‘paytirish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va</a:t>
            </a:r>
            <a:r>
              <a:rPr lang="en-US" sz="3600" b="1" dirty="0" smtClean="0"/>
              <a:t> </a:t>
            </a:r>
            <a:r>
              <a:rPr lang="ru-RU" sz="3600" b="1" dirty="0" err="1" smtClean="0"/>
              <a:t>bo‘lishga</a:t>
            </a:r>
            <a:r>
              <a:rPr lang="ru-RU" sz="3600" b="1" dirty="0" smtClean="0"/>
              <a:t> </a:t>
            </a:r>
            <a:endParaRPr lang="ru-RU" sz="3600" b="1" dirty="0"/>
          </a:p>
          <a:p>
            <a:pPr algn="ctr"/>
            <a:r>
              <a:rPr lang="ru-RU" sz="3600" b="1" dirty="0" err="1"/>
              <a:t>doir</a:t>
            </a:r>
            <a:r>
              <a:rPr lang="ru-RU" sz="3600" b="1" dirty="0"/>
              <a:t> </a:t>
            </a:r>
            <a:r>
              <a:rPr lang="ru-RU" sz="3600" b="1" dirty="0" err="1" smtClean="0"/>
              <a:t>masalalar</a:t>
            </a:r>
            <a:r>
              <a:rPr lang="en-US" sz="3600" b="1" dirty="0" smtClean="0"/>
              <a:t>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247112" y="381987"/>
            <a:ext cx="466666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Mustaqil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topshiriq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(107-bet). </a:t>
            </a:r>
          </a:p>
          <a:p>
            <a:pPr algn="ctr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5-topshiriq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Taqqoslaymiz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/>
          <a:srcRect l="3031" b="12649"/>
          <a:stretch/>
        </p:blipFill>
        <p:spPr>
          <a:xfrm>
            <a:off x="465092" y="1979390"/>
            <a:ext cx="4001203" cy="1688008"/>
          </a:xfrm>
          <a:prstGeom prst="roundRect">
            <a:avLst>
              <a:gd name="adj" fmla="val 2169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392" y="2009603"/>
            <a:ext cx="3914639" cy="1654343"/>
          </a:xfrm>
          <a:prstGeom prst="roundRect">
            <a:avLst>
              <a:gd name="adj" fmla="val 15571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2198642" y="1979390"/>
            <a:ext cx="70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98642" y="2513608"/>
            <a:ext cx="70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17692" y="3071006"/>
            <a:ext cx="70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03942" y="1867277"/>
            <a:ext cx="70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03942" y="2500228"/>
            <a:ext cx="70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22992" y="3023558"/>
            <a:ext cx="70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6303" y="1506168"/>
            <a:ext cx="349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ru-RU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2471" y="1506168"/>
            <a:ext cx="349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ru-RU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04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862147" y="431766"/>
            <a:ext cx="73255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1-topshiriq. </a:t>
            </a:r>
            <a:r>
              <a:rPr lang="ru-RU" sz="2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Rasm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asosida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bo‘sh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kataklarni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to‘ldiramiz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517" y="1541495"/>
            <a:ext cx="2899383" cy="199456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9218" y="1643085"/>
            <a:ext cx="5208682" cy="17913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85951" y="2266404"/>
            <a:ext cx="396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7148" y="2666996"/>
            <a:ext cx="396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2414" y="3050170"/>
            <a:ext cx="396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10404" y="1643085"/>
            <a:ext cx="63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09731" y="2059102"/>
            <a:ext cx="63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0304" y="2496415"/>
            <a:ext cx="63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0304" y="2933728"/>
            <a:ext cx="63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662435" y="465237"/>
            <a:ext cx="3894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2-topshiriq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Hisoblaymiz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r="76496"/>
          <a:stretch/>
        </p:blipFill>
        <p:spPr>
          <a:xfrm>
            <a:off x="585786" y="1304923"/>
            <a:ext cx="2258938" cy="14564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37754" t="-814" r="38742" b="814"/>
          <a:stretch/>
        </p:blipFill>
        <p:spPr>
          <a:xfrm>
            <a:off x="3359186" y="2662101"/>
            <a:ext cx="2258938" cy="14564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/>
          <a:srcRect l="75755" t="-1628" r="741" b="1628"/>
          <a:stretch/>
        </p:blipFill>
        <p:spPr>
          <a:xfrm>
            <a:off x="6132587" y="1304922"/>
            <a:ext cx="2258938" cy="14564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287664" y="1790878"/>
            <a:ext cx="354664" cy="3514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252831" y="1573163"/>
            <a:ext cx="70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ru-RU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39573" y="3158124"/>
            <a:ext cx="354664" cy="3514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891525" y="2983951"/>
            <a:ext cx="1021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35025" y="1809488"/>
            <a:ext cx="354664" cy="3514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730522" y="1602375"/>
            <a:ext cx="502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ru-RU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74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269075" y="406405"/>
            <a:ext cx="7080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3-topshiriq.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12 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uzunlikda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kesma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chizamiz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Uni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biri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uzunlikdagi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bo‘laklarga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bo‘lamiz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Nechta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kesma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hosil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qildik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Natijani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yozamiz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944701" y="1955793"/>
            <a:ext cx="2421335" cy="344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944701" y="1876271"/>
            <a:ext cx="0" cy="1659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8237466" y="1876271"/>
            <a:ext cx="0" cy="1659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366036" y="1903946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162754" y="1893410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1561114" y="1893410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767752" y="1893410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4602220" y="1906011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4000579" y="1906011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5207218" y="1906010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6389012" y="1906011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5787372" y="1906011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6994010" y="1906010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848814" y="2048634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75" name="TextBox 74"/>
          <p:cNvSpPr txBox="1"/>
          <p:nvPr/>
        </p:nvSpPr>
        <p:spPr>
          <a:xfrm>
            <a:off x="1465227" y="2048634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2066868" y="2050595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2668509" y="2039339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3270150" y="2042198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3904693" y="2042198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4514391" y="2039339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5116032" y="2039339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5691485" y="2033487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ru-RU" dirty="0"/>
          </a:p>
        </p:txBody>
      </p:sp>
      <p:sp>
        <p:nvSpPr>
          <p:cNvPr id="83" name="TextBox 82"/>
          <p:cNvSpPr txBox="1"/>
          <p:nvPr/>
        </p:nvSpPr>
        <p:spPr>
          <a:xfrm>
            <a:off x="6290306" y="2037825"/>
            <a:ext cx="191773" cy="2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6714910" y="2037825"/>
            <a:ext cx="526742" cy="338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ru-RU" dirty="0"/>
          </a:p>
        </p:txBody>
      </p:sp>
      <p:sp>
        <p:nvSpPr>
          <p:cNvPr id="85" name="TextBox 84"/>
          <p:cNvSpPr txBox="1"/>
          <p:nvPr/>
        </p:nvSpPr>
        <p:spPr>
          <a:xfrm>
            <a:off x="7385576" y="2032761"/>
            <a:ext cx="494242" cy="338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ru-RU" dirty="0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7654337" y="1899127"/>
            <a:ext cx="0" cy="1133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8030157" y="2032761"/>
            <a:ext cx="445188" cy="338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ru-RU" dirty="0"/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>
            <a:off x="3378078" y="1958571"/>
            <a:ext cx="2421335" cy="344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795792" y="1966092"/>
            <a:ext cx="2421335" cy="344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1" name="Левая фигурная скобка 90"/>
          <p:cNvSpPr/>
          <p:nvPr/>
        </p:nvSpPr>
        <p:spPr>
          <a:xfrm rot="16200000">
            <a:off x="1964280" y="1303646"/>
            <a:ext cx="383541" cy="2419971"/>
          </a:xfrm>
          <a:prstGeom prst="leftBrace">
            <a:avLst>
              <a:gd name="adj1" fmla="val 126608"/>
              <a:gd name="adj2" fmla="val 49687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1136876" y="2732328"/>
            <a:ext cx="2036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 </a:t>
            </a:r>
            <a:r>
              <a:rPr lang="en-US" dirty="0" smtClean="0"/>
              <a:t>cm</a:t>
            </a:r>
            <a:endParaRPr lang="ru-RU" dirty="0"/>
          </a:p>
        </p:txBody>
      </p:sp>
      <p:sp>
        <p:nvSpPr>
          <p:cNvPr id="93" name="Левая фигурная скобка 92"/>
          <p:cNvSpPr/>
          <p:nvPr/>
        </p:nvSpPr>
        <p:spPr>
          <a:xfrm rot="16200000">
            <a:off x="4395209" y="1303646"/>
            <a:ext cx="383541" cy="2419971"/>
          </a:xfrm>
          <a:prstGeom prst="leftBrace">
            <a:avLst>
              <a:gd name="adj1" fmla="val 126608"/>
              <a:gd name="adj2" fmla="val 49687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TextBox 93"/>
          <p:cNvSpPr txBox="1"/>
          <p:nvPr/>
        </p:nvSpPr>
        <p:spPr>
          <a:xfrm>
            <a:off x="3583045" y="2732328"/>
            <a:ext cx="2036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 </a:t>
            </a:r>
            <a:r>
              <a:rPr lang="en-US" dirty="0" smtClean="0"/>
              <a:t>cm</a:t>
            </a:r>
            <a:endParaRPr lang="ru-RU" dirty="0"/>
          </a:p>
        </p:txBody>
      </p:sp>
      <p:sp>
        <p:nvSpPr>
          <p:cNvPr id="95" name="Левая фигурная скобка 94"/>
          <p:cNvSpPr/>
          <p:nvPr/>
        </p:nvSpPr>
        <p:spPr>
          <a:xfrm rot="16200000">
            <a:off x="6818928" y="1318081"/>
            <a:ext cx="383541" cy="2419971"/>
          </a:xfrm>
          <a:prstGeom prst="leftBrace">
            <a:avLst>
              <a:gd name="adj1" fmla="val 126608"/>
              <a:gd name="adj2" fmla="val 49687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95"/>
          <p:cNvSpPr txBox="1"/>
          <p:nvPr/>
        </p:nvSpPr>
        <p:spPr>
          <a:xfrm>
            <a:off x="5991524" y="2746763"/>
            <a:ext cx="2036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 </a:t>
            </a:r>
            <a:r>
              <a:rPr lang="en-US" dirty="0" smtClean="0"/>
              <a:t>cm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941750" y="4360049"/>
            <a:ext cx="7830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Javob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4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cmlik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 ta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kesma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hosil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qildik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0" name="Группа 109"/>
          <p:cNvGrpSpPr/>
          <p:nvPr/>
        </p:nvGrpSpPr>
        <p:grpSpPr>
          <a:xfrm>
            <a:off x="-2785135" y="3250707"/>
            <a:ext cx="2421335" cy="165927"/>
            <a:chOff x="-3093899" y="3043770"/>
            <a:chExt cx="2421335" cy="165927"/>
          </a:xfrm>
        </p:grpSpPr>
        <p:cxnSp>
          <p:nvCxnSpPr>
            <p:cNvPr id="100" name="Прямая соединительная линия 99"/>
            <p:cNvCxnSpPr/>
            <p:nvPr/>
          </p:nvCxnSpPr>
          <p:spPr>
            <a:xfrm>
              <a:off x="-3093899" y="3123292"/>
              <a:ext cx="2421335" cy="3441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>
              <a:off x="-3093899" y="3043770"/>
              <a:ext cx="0" cy="165927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>
              <a:off x="-672564" y="3071445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>
              <a:off x="-1875846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>
              <a:off x="-2477486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/>
            <p:nvPr/>
          </p:nvCxnSpPr>
          <p:spPr>
            <a:xfrm>
              <a:off x="-1270848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1" name="Группа 110"/>
          <p:cNvGrpSpPr/>
          <p:nvPr/>
        </p:nvGrpSpPr>
        <p:grpSpPr>
          <a:xfrm>
            <a:off x="-2792520" y="3879820"/>
            <a:ext cx="2421335" cy="165927"/>
            <a:chOff x="-3093899" y="3043770"/>
            <a:chExt cx="2421335" cy="165927"/>
          </a:xfrm>
        </p:grpSpPr>
        <p:cxnSp>
          <p:nvCxnSpPr>
            <p:cNvPr id="112" name="Прямая соединительная линия 111"/>
            <p:cNvCxnSpPr/>
            <p:nvPr/>
          </p:nvCxnSpPr>
          <p:spPr>
            <a:xfrm>
              <a:off x="-3093899" y="3123292"/>
              <a:ext cx="2421335" cy="3441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>
              <a:off x="-3093899" y="3043770"/>
              <a:ext cx="0" cy="165927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>
              <a:off x="-672564" y="3071445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>
              <a:off x="-1875846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>
              <a:off x="-2477486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/>
            <p:cNvCxnSpPr/>
            <p:nvPr/>
          </p:nvCxnSpPr>
          <p:spPr>
            <a:xfrm>
              <a:off x="-1270848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8" name="Группа 117"/>
          <p:cNvGrpSpPr/>
          <p:nvPr/>
        </p:nvGrpSpPr>
        <p:grpSpPr>
          <a:xfrm>
            <a:off x="-2990153" y="2506614"/>
            <a:ext cx="2421335" cy="165927"/>
            <a:chOff x="-3093899" y="3043770"/>
            <a:chExt cx="2421335" cy="165927"/>
          </a:xfrm>
        </p:grpSpPr>
        <p:cxnSp>
          <p:nvCxnSpPr>
            <p:cNvPr id="119" name="Прямая соединительная линия 118"/>
            <p:cNvCxnSpPr/>
            <p:nvPr/>
          </p:nvCxnSpPr>
          <p:spPr>
            <a:xfrm>
              <a:off x="-3093899" y="3123292"/>
              <a:ext cx="2421335" cy="3441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>
              <a:off x="-3093899" y="3043770"/>
              <a:ext cx="0" cy="165927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>
              <a:off x="-672564" y="3071445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>
              <a:off x="-1875846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Прямая соединительная линия 122"/>
            <p:cNvCxnSpPr/>
            <p:nvPr/>
          </p:nvCxnSpPr>
          <p:spPr>
            <a:xfrm>
              <a:off x="-2477486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Прямая соединительная линия 123"/>
            <p:cNvCxnSpPr/>
            <p:nvPr/>
          </p:nvCxnSpPr>
          <p:spPr>
            <a:xfrm>
              <a:off x="-1270848" y="3060909"/>
              <a:ext cx="0" cy="11333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686061" y="3115301"/>
            <a:ext cx="7830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12cm : 4 cm = 3</a:t>
            </a:r>
            <a:endParaRPr lang="ru-RU" sz="32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L 0.67587 0.14352 " pathEditMode="relative" rAng="0" ptsTypes="AA">
                                      <p:cBhvr>
                                        <p:cTn id="194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85" y="7160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96372 -0.02253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177" y="-1142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93827E-6 L 0.41476 0.24537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12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7" grpId="0"/>
      <p:bldP spid="91" grpId="0" animBg="1"/>
      <p:bldP spid="92" grpId="0"/>
      <p:bldP spid="93" grpId="0" animBg="1"/>
      <p:bldP spid="94" grpId="0"/>
      <p:bldP spid="95" grpId="0" animBg="1"/>
      <p:bldP spid="96" grpId="0"/>
      <p:bldP spid="99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64D8"/>
        </a:solidFill>
        <a:effectLst/>
      </p:bgPr>
    </p:bg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8200" y="285750"/>
            <a:ext cx="77819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3-topshiriq. </a:t>
            </a:r>
            <a:r>
              <a:rPr lang="ru-RU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Siniq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chiziq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uzunligi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kesma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uzunligidan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necha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marta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katta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?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Kesma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uzunligi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siniq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chiziq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uzunligidan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necha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marta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kichik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963" y="1547039"/>
            <a:ext cx="7981162" cy="14704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8280" y="2187118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ru-RU" sz="16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026920" y="1987063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ru-RU" sz="16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584297" y="2185361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ru-RU" sz="1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3064357" y="1903450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ru-RU" sz="1600" dirty="0"/>
          </a:p>
        </p:txBody>
      </p:sp>
      <p:sp>
        <p:nvSpPr>
          <p:cNvPr id="106" name="TextBox 105"/>
          <p:cNvSpPr txBox="1"/>
          <p:nvPr/>
        </p:nvSpPr>
        <p:spPr>
          <a:xfrm>
            <a:off x="3690314" y="2185361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ru-RU" sz="1600" dirty="0"/>
          </a:p>
        </p:txBody>
      </p:sp>
      <p:sp>
        <p:nvSpPr>
          <p:cNvPr id="107" name="TextBox 106"/>
          <p:cNvSpPr txBox="1"/>
          <p:nvPr/>
        </p:nvSpPr>
        <p:spPr>
          <a:xfrm>
            <a:off x="4182921" y="1880590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</a:t>
            </a:r>
            <a:endParaRPr lang="ru-RU" sz="1600" dirty="0"/>
          </a:p>
        </p:txBody>
      </p:sp>
      <p:sp>
        <p:nvSpPr>
          <p:cNvPr id="108" name="TextBox 107"/>
          <p:cNvSpPr txBox="1"/>
          <p:nvPr/>
        </p:nvSpPr>
        <p:spPr>
          <a:xfrm>
            <a:off x="4760530" y="2117195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</a:t>
            </a:r>
            <a:endParaRPr lang="ru-RU" sz="1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5246699" y="1871805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ru-RU" sz="16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821221" y="2176191"/>
            <a:ext cx="26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9</a:t>
            </a:r>
            <a:endParaRPr lang="ru-RU" sz="1600" dirty="0"/>
          </a:p>
        </p:txBody>
      </p:sp>
      <p:sp>
        <p:nvSpPr>
          <p:cNvPr id="111" name="TextBox 110"/>
          <p:cNvSpPr txBox="1"/>
          <p:nvPr/>
        </p:nvSpPr>
        <p:spPr>
          <a:xfrm>
            <a:off x="6270671" y="1871805"/>
            <a:ext cx="604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</a:t>
            </a:r>
            <a:endParaRPr lang="ru-RU" sz="1600" dirty="0"/>
          </a:p>
        </p:txBody>
      </p:sp>
      <p:sp>
        <p:nvSpPr>
          <p:cNvPr id="112" name="TextBox 111"/>
          <p:cNvSpPr txBox="1"/>
          <p:nvPr/>
        </p:nvSpPr>
        <p:spPr>
          <a:xfrm>
            <a:off x="1478280" y="3138332"/>
            <a:ext cx="284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10   10=100</a:t>
            </a:r>
            <a:endParaRPr lang="ru-RU" sz="32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5380049" y="3121157"/>
            <a:ext cx="284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100 : 10=10</a:t>
            </a:r>
            <a:endParaRPr lang="ru-RU" sz="32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962090" y="3705932"/>
            <a:ext cx="366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err="1" smtClean="0"/>
              <a:t>Javob</a:t>
            </a:r>
            <a:r>
              <a:rPr lang="en-US" sz="1800" b="1" dirty="0" smtClean="0"/>
              <a:t>: </a:t>
            </a:r>
            <a:r>
              <a:rPr lang="en-US" sz="1800" b="1" dirty="0" err="1" smtClean="0"/>
              <a:t>Siniq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chiziq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uzunligi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kesma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uzunligidan</a:t>
            </a:r>
            <a:r>
              <a:rPr lang="en-US" sz="1800" b="1" dirty="0" smtClean="0"/>
              <a:t> 10 </a:t>
            </a:r>
            <a:r>
              <a:rPr lang="en-US" sz="1800" b="1" dirty="0" err="1" smtClean="0"/>
              <a:t>marta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katta</a:t>
            </a:r>
            <a:r>
              <a:rPr lang="en-US" sz="1800" b="1" dirty="0" smtClean="0"/>
              <a:t>. </a:t>
            </a:r>
            <a:endParaRPr lang="ru-RU" sz="18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029052" y="3646672"/>
            <a:ext cx="35442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err="1" smtClean="0"/>
              <a:t>Javob</a:t>
            </a:r>
            <a:r>
              <a:rPr lang="en-US" sz="1800" b="1" dirty="0" smtClean="0"/>
              <a:t>: </a:t>
            </a:r>
            <a:r>
              <a:rPr lang="en-US" sz="1800" b="1" dirty="0" err="1" smtClean="0"/>
              <a:t>Kesma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uzunligi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siniq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chiziq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uzunligidan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kesma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uzunligidan</a:t>
            </a:r>
            <a:r>
              <a:rPr lang="en-US" sz="1800" b="1" dirty="0" smtClean="0"/>
              <a:t> 10 </a:t>
            </a:r>
            <a:r>
              <a:rPr lang="en-US" sz="1800" b="1" dirty="0" err="1" smtClean="0"/>
              <a:t>marta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kichik</a:t>
            </a:r>
            <a:r>
              <a:rPr lang="en-US" sz="1800" b="1" dirty="0" smtClean="0"/>
              <a:t>. </a:t>
            </a:r>
            <a:endParaRPr lang="ru-RU" sz="1800" b="1" dirty="0"/>
          </a:p>
        </p:txBody>
      </p:sp>
      <p:pic>
        <p:nvPicPr>
          <p:cNvPr id="117" name="Рисунок 116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5573" b="82314" l="9208" r="11428"/>
                    </a14:imgEffect>
                  </a14:imgLayer>
                </a14:imgProps>
              </a:ext>
            </a:extLst>
          </a:blip>
          <a:srcRect l="8931" t="63480" r="88294" b="15593"/>
          <a:stretch/>
        </p:blipFill>
        <p:spPr>
          <a:xfrm>
            <a:off x="2082435" y="3261145"/>
            <a:ext cx="266701" cy="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3" grpId="0" build="p"/>
      <p:bldP spid="104" grpId="0" build="p"/>
      <p:bldP spid="105" grpId="0" build="p"/>
      <p:bldP spid="106" grpId="0" build="p"/>
      <p:bldP spid="107" grpId="0" build="p"/>
      <p:bldP spid="108" grpId="0" build="p"/>
      <p:bldP spid="109" grpId="0" build="p"/>
      <p:bldP spid="110" grpId="0" build="p"/>
      <p:bldP spid="111" grpId="0" build="p"/>
      <p:bldP spid="112" grpId="0"/>
      <p:bldP spid="114" grpId="0"/>
      <p:bldP spid="115" grpId="0"/>
      <p:bldP spid="1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0"/>
          <p:cNvSpPr txBox="1">
            <a:spLocks noGrp="1"/>
          </p:cNvSpPr>
          <p:nvPr>
            <p:ph type="subTitle" idx="1"/>
          </p:nvPr>
        </p:nvSpPr>
        <p:spPr>
          <a:xfrm>
            <a:off x="1172148" y="667886"/>
            <a:ext cx="6799703" cy="36094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/>
            <a:r>
              <a:rPr lang="en-US" sz="2800" b="1" smtClean="0">
                <a:latin typeface="Calibri" panose="020F0502020204030204" pitchFamily="34" charset="0"/>
                <a:cs typeface="Calibri" panose="020F0502020204030204" pitchFamily="34" charset="0"/>
              </a:rPr>
              <a:t>Mustaqil topshiriq. (108-bet) Rasm asosida hisoblaymiz. </a:t>
            </a:r>
            <a:endParaRPr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0" name="Google Shape;570;p30"/>
          <p:cNvSpPr/>
          <p:nvPr/>
        </p:nvSpPr>
        <p:spPr>
          <a:xfrm>
            <a:off x="3655800" y="3866701"/>
            <a:ext cx="1832405" cy="244805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1" name="Google Shape;571;p30"/>
          <p:cNvGrpSpPr/>
          <p:nvPr/>
        </p:nvGrpSpPr>
        <p:grpSpPr>
          <a:xfrm rot="10667963">
            <a:off x="7458206" y="1380526"/>
            <a:ext cx="1385983" cy="2705355"/>
            <a:chOff x="409722" y="228600"/>
            <a:chExt cx="1385931" cy="2705253"/>
          </a:xfrm>
        </p:grpSpPr>
        <p:grpSp>
          <p:nvGrpSpPr>
            <p:cNvPr id="572" name="Google Shape;572;p30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573" name="Google Shape;573;p30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30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rgbClr val="FF95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5" name="Google Shape;575;p30"/>
            <p:cNvSpPr/>
            <p:nvPr/>
          </p:nvSpPr>
          <p:spPr>
            <a:xfrm>
              <a:off x="1419225" y="228600"/>
              <a:ext cx="142800" cy="14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0"/>
          <p:cNvGrpSpPr/>
          <p:nvPr/>
        </p:nvGrpSpPr>
        <p:grpSpPr>
          <a:xfrm rot="-230834">
            <a:off x="262018" y="1063686"/>
            <a:ext cx="1386005" cy="2705399"/>
            <a:chOff x="409722" y="228600"/>
            <a:chExt cx="1385931" cy="2705253"/>
          </a:xfrm>
        </p:grpSpPr>
        <p:grpSp>
          <p:nvGrpSpPr>
            <p:cNvPr id="577" name="Google Shape;577;p30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578" name="Google Shape;578;p30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30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rgbClr val="FF95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0" name="Google Shape;580;p30"/>
            <p:cNvSpPr/>
            <p:nvPr/>
          </p:nvSpPr>
          <p:spPr>
            <a:xfrm>
              <a:off x="1419225" y="228600"/>
              <a:ext cx="142800" cy="14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327" y="1681768"/>
            <a:ext cx="6125770" cy="1867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Google Shape;1260;p49"/>
          <p:cNvSpPr txBox="1">
            <a:spLocks noGrp="1"/>
          </p:cNvSpPr>
          <p:nvPr>
            <p:ph type="ctrTitle"/>
          </p:nvPr>
        </p:nvSpPr>
        <p:spPr>
          <a:xfrm>
            <a:off x="150655" y="1339915"/>
            <a:ext cx="5274235" cy="15433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E’tiboringiz uchun rahmat!</a:t>
            </a:r>
            <a:endParaRPr dirty="0"/>
          </a:p>
        </p:txBody>
      </p:sp>
      <p:sp>
        <p:nvSpPr>
          <p:cNvPr id="1261" name="Google Shape;1261;p49"/>
          <p:cNvSpPr/>
          <p:nvPr/>
        </p:nvSpPr>
        <p:spPr>
          <a:xfrm>
            <a:off x="3737471" y="3592044"/>
            <a:ext cx="8933" cy="3970"/>
          </a:xfrm>
          <a:custGeom>
            <a:avLst/>
            <a:gdLst/>
            <a:ahLst/>
            <a:cxnLst/>
            <a:rect l="l" t="t" r="r" b="b"/>
            <a:pathLst>
              <a:path w="369" h="164" extrusionOk="0">
                <a:moveTo>
                  <a:pt x="1" y="0"/>
                </a:moveTo>
                <a:cubicBezTo>
                  <a:pt x="164" y="0"/>
                  <a:pt x="164" y="0"/>
                  <a:pt x="369" y="164"/>
                </a:cubicBezTo>
                <a:lnTo>
                  <a:pt x="369" y="0"/>
                </a:lnTo>
                <a:close/>
              </a:path>
            </a:pathLst>
          </a:custGeom>
          <a:solidFill>
            <a:srgbClr val="BBDE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2" name="Google Shape;1262;p49"/>
          <p:cNvSpPr/>
          <p:nvPr/>
        </p:nvSpPr>
        <p:spPr>
          <a:xfrm>
            <a:off x="4071957" y="3717705"/>
            <a:ext cx="3970" cy="7941"/>
          </a:xfrm>
          <a:custGeom>
            <a:avLst/>
            <a:gdLst/>
            <a:ahLst/>
            <a:cxnLst/>
            <a:rect l="l" t="t" r="r" b="b"/>
            <a:pathLst>
              <a:path w="164" h="328" extrusionOk="0">
                <a:moveTo>
                  <a:pt x="164" y="1"/>
                </a:moveTo>
                <a:cubicBezTo>
                  <a:pt x="164" y="164"/>
                  <a:pt x="164" y="328"/>
                  <a:pt x="0" y="328"/>
                </a:cubicBezTo>
                <a:lnTo>
                  <a:pt x="0" y="328"/>
                </a:lnTo>
                <a:cubicBezTo>
                  <a:pt x="164" y="328"/>
                  <a:pt x="164" y="164"/>
                  <a:pt x="164" y="1"/>
                </a:cubicBezTo>
                <a:close/>
              </a:path>
            </a:pathLst>
          </a:custGeom>
          <a:solidFill>
            <a:srgbClr val="6095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4" name="Google Shape;1274;p49"/>
          <p:cNvSpPr/>
          <p:nvPr/>
        </p:nvSpPr>
        <p:spPr>
          <a:xfrm>
            <a:off x="8374101" y="2829563"/>
            <a:ext cx="16689" cy="109795"/>
          </a:xfrm>
          <a:custGeom>
            <a:avLst/>
            <a:gdLst/>
            <a:ahLst/>
            <a:cxnLst/>
            <a:rect l="l" t="t" r="r" b="b"/>
            <a:pathLst>
              <a:path w="696" h="4579" extrusionOk="0">
                <a:moveTo>
                  <a:pt x="0" y="0"/>
                </a:moveTo>
                <a:lnTo>
                  <a:pt x="0" y="4088"/>
                </a:lnTo>
                <a:lnTo>
                  <a:pt x="695" y="4578"/>
                </a:lnTo>
                <a:lnTo>
                  <a:pt x="695" y="695"/>
                </a:lnTo>
                <a:lnTo>
                  <a:pt x="0" y="0"/>
                </a:lnTo>
                <a:close/>
              </a:path>
            </a:pathLst>
          </a:custGeom>
          <a:solidFill>
            <a:srgbClr val="0652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5" name="Google Shape;1275;p49"/>
          <p:cNvSpPr/>
          <p:nvPr/>
        </p:nvSpPr>
        <p:spPr>
          <a:xfrm>
            <a:off x="8190811" y="3404875"/>
            <a:ext cx="3956" cy="86273"/>
          </a:xfrm>
          <a:custGeom>
            <a:avLst/>
            <a:gdLst/>
            <a:ahLst/>
            <a:cxnLst/>
            <a:rect l="l" t="t" r="r" b="b"/>
            <a:pathLst>
              <a:path w="165" h="3598" extrusionOk="0">
                <a:moveTo>
                  <a:pt x="164" y="0"/>
                </a:moveTo>
                <a:lnTo>
                  <a:pt x="1" y="3597"/>
                </a:lnTo>
                <a:lnTo>
                  <a:pt x="1" y="3597"/>
                </a:lnTo>
                <a:lnTo>
                  <a:pt x="164" y="0"/>
                </a:lnTo>
                <a:lnTo>
                  <a:pt x="164" y="0"/>
                </a:lnTo>
                <a:close/>
                <a:moveTo>
                  <a:pt x="164" y="0"/>
                </a:moveTo>
                <a:lnTo>
                  <a:pt x="164" y="0"/>
                </a:lnTo>
                <a:lnTo>
                  <a:pt x="164" y="0"/>
                </a:lnTo>
                <a:close/>
              </a:path>
            </a:pathLst>
          </a:custGeom>
          <a:solidFill>
            <a:srgbClr val="F7EA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6" name="Google Shape;1276;p49"/>
          <p:cNvSpPr/>
          <p:nvPr/>
        </p:nvSpPr>
        <p:spPr>
          <a:xfrm>
            <a:off x="8292743" y="2997148"/>
            <a:ext cx="24" cy="2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DCDA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7" name="Google Shape;1277;p49"/>
          <p:cNvSpPr/>
          <p:nvPr/>
        </p:nvSpPr>
        <p:spPr>
          <a:xfrm>
            <a:off x="8153573" y="2993239"/>
            <a:ext cx="143124" cy="109795"/>
          </a:xfrm>
          <a:custGeom>
            <a:avLst/>
            <a:gdLst/>
            <a:ahLst/>
            <a:cxnLst/>
            <a:rect l="l" t="t" r="r" b="b"/>
            <a:pathLst>
              <a:path w="5969" h="4579" extrusionOk="0">
                <a:moveTo>
                  <a:pt x="4783" y="0"/>
                </a:moveTo>
                <a:cubicBezTo>
                  <a:pt x="3066" y="1186"/>
                  <a:pt x="1554" y="2535"/>
                  <a:pt x="1" y="3720"/>
                </a:cubicBezTo>
                <a:cubicBezTo>
                  <a:pt x="328" y="4088"/>
                  <a:pt x="859" y="4251"/>
                  <a:pt x="1186" y="4578"/>
                </a:cubicBezTo>
                <a:cubicBezTo>
                  <a:pt x="2739" y="3393"/>
                  <a:pt x="4415" y="2044"/>
                  <a:pt x="5968" y="818"/>
                </a:cubicBezTo>
                <a:cubicBezTo>
                  <a:pt x="5968" y="491"/>
                  <a:pt x="5968" y="327"/>
                  <a:pt x="5805" y="164"/>
                </a:cubicBezTo>
                <a:cubicBezTo>
                  <a:pt x="5641" y="0"/>
                  <a:pt x="5437" y="0"/>
                  <a:pt x="5273" y="0"/>
                </a:cubicBezTo>
                <a:close/>
              </a:path>
            </a:pathLst>
          </a:custGeom>
          <a:solidFill>
            <a:srgbClr val="B8D8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8" name="Google Shape;1278;p49"/>
          <p:cNvSpPr/>
          <p:nvPr/>
        </p:nvSpPr>
        <p:spPr>
          <a:xfrm>
            <a:off x="7884056" y="3291194"/>
            <a:ext cx="12756" cy="45103"/>
          </a:xfrm>
          <a:custGeom>
            <a:avLst/>
            <a:gdLst/>
            <a:ahLst/>
            <a:cxnLst/>
            <a:rect l="l" t="t" r="r" b="b"/>
            <a:pathLst>
              <a:path w="532" h="1881" extrusionOk="0">
                <a:moveTo>
                  <a:pt x="327" y="164"/>
                </a:moveTo>
                <a:cubicBezTo>
                  <a:pt x="532" y="491"/>
                  <a:pt x="164" y="1185"/>
                  <a:pt x="0" y="1880"/>
                </a:cubicBezTo>
                <a:lnTo>
                  <a:pt x="0" y="1880"/>
                </a:lnTo>
                <a:cubicBezTo>
                  <a:pt x="164" y="1185"/>
                  <a:pt x="532" y="491"/>
                  <a:pt x="327" y="164"/>
                </a:cubicBezTo>
                <a:close/>
                <a:moveTo>
                  <a:pt x="327" y="0"/>
                </a:moveTo>
                <a:lnTo>
                  <a:pt x="327" y="164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9" name="Google Shape;1279;p49"/>
          <p:cNvSpPr/>
          <p:nvPr/>
        </p:nvSpPr>
        <p:spPr>
          <a:xfrm>
            <a:off x="7884056" y="3274529"/>
            <a:ext cx="41170" cy="61767"/>
          </a:xfrm>
          <a:custGeom>
            <a:avLst/>
            <a:gdLst/>
            <a:ahLst/>
            <a:cxnLst/>
            <a:rect l="l" t="t" r="r" b="b"/>
            <a:pathLst>
              <a:path w="1717" h="2576" extrusionOk="0">
                <a:moveTo>
                  <a:pt x="1186" y="0"/>
                </a:moveTo>
                <a:cubicBezTo>
                  <a:pt x="859" y="164"/>
                  <a:pt x="532" y="327"/>
                  <a:pt x="327" y="695"/>
                </a:cubicBezTo>
                <a:lnTo>
                  <a:pt x="327" y="859"/>
                </a:lnTo>
                <a:cubicBezTo>
                  <a:pt x="532" y="1186"/>
                  <a:pt x="164" y="1880"/>
                  <a:pt x="0" y="2575"/>
                </a:cubicBezTo>
                <a:cubicBezTo>
                  <a:pt x="532" y="2044"/>
                  <a:pt x="1022" y="1717"/>
                  <a:pt x="1717" y="1186"/>
                </a:cubicBezTo>
                <a:cubicBezTo>
                  <a:pt x="1349" y="859"/>
                  <a:pt x="1186" y="327"/>
                  <a:pt x="1186" y="0"/>
                </a:cubicBezTo>
                <a:close/>
              </a:path>
            </a:pathLst>
          </a:custGeom>
          <a:solidFill>
            <a:srgbClr val="B8D8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0" name="Google Shape;1280;p49"/>
          <p:cNvSpPr/>
          <p:nvPr/>
        </p:nvSpPr>
        <p:spPr>
          <a:xfrm>
            <a:off x="8259413" y="3148091"/>
            <a:ext cx="24529" cy="16689"/>
          </a:xfrm>
          <a:custGeom>
            <a:avLst/>
            <a:gdLst/>
            <a:ahLst/>
            <a:cxnLst/>
            <a:rect l="l" t="t" r="r" b="b"/>
            <a:pathLst>
              <a:path w="1023" h="696" extrusionOk="0">
                <a:moveTo>
                  <a:pt x="1" y="0"/>
                </a:moveTo>
                <a:lnTo>
                  <a:pt x="1" y="0"/>
                </a:lnTo>
                <a:cubicBezTo>
                  <a:pt x="205" y="327"/>
                  <a:pt x="532" y="491"/>
                  <a:pt x="1023" y="695"/>
                </a:cubicBezTo>
                <a:lnTo>
                  <a:pt x="1023" y="491"/>
                </a:lnTo>
                <a:cubicBezTo>
                  <a:pt x="532" y="491"/>
                  <a:pt x="369" y="327"/>
                  <a:pt x="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1" name="Google Shape;1281;p49"/>
          <p:cNvSpPr/>
          <p:nvPr/>
        </p:nvSpPr>
        <p:spPr>
          <a:xfrm>
            <a:off x="7945800" y="3397035"/>
            <a:ext cx="32370" cy="12756"/>
          </a:xfrm>
          <a:custGeom>
            <a:avLst/>
            <a:gdLst/>
            <a:ahLst/>
            <a:cxnLst/>
            <a:rect l="l" t="t" r="r" b="b"/>
            <a:pathLst>
              <a:path w="1350" h="532" extrusionOk="0">
                <a:moveTo>
                  <a:pt x="1349" y="0"/>
                </a:moveTo>
                <a:cubicBezTo>
                  <a:pt x="1022" y="0"/>
                  <a:pt x="491" y="164"/>
                  <a:pt x="0" y="532"/>
                </a:cubicBezTo>
                <a:lnTo>
                  <a:pt x="0" y="532"/>
                </a:lnTo>
                <a:cubicBezTo>
                  <a:pt x="491" y="164"/>
                  <a:pt x="1022" y="0"/>
                  <a:pt x="134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2" name="Google Shape;1282;p49"/>
          <p:cNvSpPr/>
          <p:nvPr/>
        </p:nvSpPr>
        <p:spPr>
          <a:xfrm>
            <a:off x="7978147" y="3397035"/>
            <a:ext cx="24" cy="2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E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3" name="Google Shape;1283;p49"/>
          <p:cNvSpPr/>
          <p:nvPr/>
        </p:nvSpPr>
        <p:spPr>
          <a:xfrm>
            <a:off x="7978147" y="3393102"/>
            <a:ext cx="20597" cy="3956"/>
          </a:xfrm>
          <a:custGeom>
            <a:avLst/>
            <a:gdLst/>
            <a:ahLst/>
            <a:cxnLst/>
            <a:rect l="l" t="t" r="r" b="b"/>
            <a:pathLst>
              <a:path w="859" h="165" extrusionOk="0">
                <a:moveTo>
                  <a:pt x="858" y="164"/>
                </a:moveTo>
                <a:lnTo>
                  <a:pt x="858" y="164"/>
                </a:lnTo>
                <a:lnTo>
                  <a:pt x="858" y="164"/>
                </a:lnTo>
                <a:lnTo>
                  <a:pt x="858" y="164"/>
                </a:lnTo>
                <a:close/>
                <a:moveTo>
                  <a:pt x="491" y="1"/>
                </a:moveTo>
                <a:cubicBezTo>
                  <a:pt x="327" y="1"/>
                  <a:pt x="164" y="164"/>
                  <a:pt x="0" y="164"/>
                </a:cubicBezTo>
                <a:lnTo>
                  <a:pt x="0" y="164"/>
                </a:lnTo>
                <a:cubicBezTo>
                  <a:pt x="164" y="164"/>
                  <a:pt x="327" y="1"/>
                  <a:pt x="491" y="1"/>
                </a:cubicBezTo>
                <a:cubicBezTo>
                  <a:pt x="491" y="1"/>
                  <a:pt x="695" y="164"/>
                  <a:pt x="858" y="164"/>
                </a:cubicBezTo>
                <a:cubicBezTo>
                  <a:pt x="695" y="164"/>
                  <a:pt x="491" y="1"/>
                  <a:pt x="491" y="1"/>
                </a:cubicBezTo>
                <a:close/>
              </a:path>
            </a:pathLst>
          </a:custGeom>
          <a:solidFill>
            <a:srgbClr val="FAE4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p49"/>
          <p:cNvSpPr/>
          <p:nvPr/>
        </p:nvSpPr>
        <p:spPr>
          <a:xfrm>
            <a:off x="7945800" y="3372529"/>
            <a:ext cx="68625" cy="37262"/>
          </a:xfrm>
          <a:custGeom>
            <a:avLst/>
            <a:gdLst/>
            <a:ahLst/>
            <a:cxnLst/>
            <a:rect l="l" t="t" r="r" b="b"/>
            <a:pathLst>
              <a:path w="2862" h="1554" extrusionOk="0">
                <a:moveTo>
                  <a:pt x="1676" y="1"/>
                </a:moveTo>
                <a:cubicBezTo>
                  <a:pt x="1186" y="532"/>
                  <a:pt x="491" y="1022"/>
                  <a:pt x="0" y="1554"/>
                </a:cubicBezTo>
                <a:cubicBezTo>
                  <a:pt x="491" y="1186"/>
                  <a:pt x="1022" y="1022"/>
                  <a:pt x="1349" y="1022"/>
                </a:cubicBezTo>
                <a:cubicBezTo>
                  <a:pt x="1513" y="1022"/>
                  <a:pt x="1676" y="859"/>
                  <a:pt x="1840" y="859"/>
                </a:cubicBezTo>
                <a:cubicBezTo>
                  <a:pt x="1840" y="859"/>
                  <a:pt x="2044" y="1022"/>
                  <a:pt x="2207" y="1022"/>
                </a:cubicBezTo>
                <a:cubicBezTo>
                  <a:pt x="2534" y="859"/>
                  <a:pt x="2698" y="695"/>
                  <a:pt x="2861" y="532"/>
                </a:cubicBezTo>
                <a:cubicBezTo>
                  <a:pt x="2371" y="328"/>
                  <a:pt x="2044" y="164"/>
                  <a:pt x="1676" y="1"/>
                </a:cubicBezTo>
                <a:close/>
              </a:path>
            </a:pathLst>
          </a:custGeom>
          <a:solidFill>
            <a:srgbClr val="B8D8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5" name="Google Shape;1285;p49"/>
          <p:cNvSpPr/>
          <p:nvPr/>
        </p:nvSpPr>
        <p:spPr>
          <a:xfrm>
            <a:off x="8072238" y="3523472"/>
            <a:ext cx="7865" cy="3932"/>
          </a:xfrm>
          <a:custGeom>
            <a:avLst/>
            <a:gdLst/>
            <a:ahLst/>
            <a:cxnLst/>
            <a:rect l="l" t="t" r="r" b="b"/>
            <a:pathLst>
              <a:path w="328" h="164" extrusionOk="0"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0" y="164"/>
                </a:moveTo>
                <a:lnTo>
                  <a:pt x="0" y="164"/>
                </a:lnTo>
                <a:lnTo>
                  <a:pt x="0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164"/>
                </a:moveTo>
                <a:lnTo>
                  <a:pt x="164" y="164"/>
                </a:lnTo>
                <a:lnTo>
                  <a:pt x="164" y="164"/>
                </a:lnTo>
                <a:close/>
                <a:moveTo>
                  <a:pt x="164" y="0"/>
                </a:moveTo>
                <a:lnTo>
                  <a:pt x="164" y="0"/>
                </a:lnTo>
                <a:lnTo>
                  <a:pt x="164" y="0"/>
                </a:lnTo>
                <a:close/>
                <a:moveTo>
                  <a:pt x="164" y="0"/>
                </a:moveTo>
                <a:lnTo>
                  <a:pt x="164" y="0"/>
                </a:lnTo>
                <a:lnTo>
                  <a:pt x="164" y="0"/>
                </a:lnTo>
                <a:close/>
                <a:moveTo>
                  <a:pt x="164" y="0"/>
                </a:moveTo>
                <a:lnTo>
                  <a:pt x="164" y="0"/>
                </a:lnTo>
                <a:lnTo>
                  <a:pt x="164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lnTo>
                  <a:pt x="327" y="0"/>
                </a:lnTo>
                <a:close/>
                <a:moveTo>
                  <a:pt x="327" y="0"/>
                </a:moveTo>
                <a:lnTo>
                  <a:pt x="327" y="0"/>
                </a:lnTo>
                <a:close/>
              </a:path>
            </a:pathLst>
          </a:custGeom>
          <a:solidFill>
            <a:srgbClr val="FAE4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6" name="Google Shape;1286;p49"/>
          <p:cNvSpPr/>
          <p:nvPr/>
        </p:nvSpPr>
        <p:spPr>
          <a:xfrm>
            <a:off x="8194743" y="3404875"/>
            <a:ext cx="24" cy="2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AF3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7" name="Google Shape;1287;p49"/>
          <p:cNvSpPr/>
          <p:nvPr/>
        </p:nvSpPr>
        <p:spPr>
          <a:xfrm>
            <a:off x="8194743" y="3404875"/>
            <a:ext cx="24" cy="2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AE4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8" name="Google Shape;1288;p49"/>
          <p:cNvGrpSpPr/>
          <p:nvPr/>
        </p:nvGrpSpPr>
        <p:grpSpPr>
          <a:xfrm>
            <a:off x="3524229" y="4307540"/>
            <a:ext cx="6289257" cy="539081"/>
            <a:chOff x="3457434" y="4469778"/>
            <a:chExt cx="6350017" cy="544289"/>
          </a:xfrm>
        </p:grpSpPr>
        <p:sp>
          <p:nvSpPr>
            <p:cNvPr id="1289" name="Google Shape;1289;p49"/>
            <p:cNvSpPr/>
            <p:nvPr/>
          </p:nvSpPr>
          <p:spPr>
            <a:xfrm>
              <a:off x="3457434" y="4667694"/>
              <a:ext cx="1467538" cy="346372"/>
            </a:xfrm>
            <a:custGeom>
              <a:avLst/>
              <a:gdLst/>
              <a:ahLst/>
              <a:cxnLst/>
              <a:rect l="l" t="t" r="r" b="b"/>
              <a:pathLst>
                <a:path w="60617" h="14307" extrusionOk="0">
                  <a:moveTo>
                    <a:pt x="7848" y="0"/>
                  </a:moveTo>
                  <a:cubicBezTo>
                    <a:pt x="3393" y="0"/>
                    <a:pt x="1" y="3229"/>
                    <a:pt x="1" y="7153"/>
                  </a:cubicBezTo>
                  <a:cubicBezTo>
                    <a:pt x="1" y="11077"/>
                    <a:pt x="3393" y="14306"/>
                    <a:pt x="7848" y="14306"/>
                  </a:cubicBezTo>
                  <a:lnTo>
                    <a:pt x="60617" y="14306"/>
                  </a:lnTo>
                  <a:lnTo>
                    <a:pt x="60617" y="0"/>
                  </a:ln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9"/>
            <p:cNvSpPr/>
            <p:nvPr/>
          </p:nvSpPr>
          <p:spPr>
            <a:xfrm>
              <a:off x="3531662" y="4713209"/>
              <a:ext cx="1393310" cy="255319"/>
            </a:xfrm>
            <a:custGeom>
              <a:avLst/>
              <a:gdLst/>
              <a:ahLst/>
              <a:cxnLst/>
              <a:rect l="l" t="t" r="r" b="b"/>
              <a:pathLst>
                <a:path w="57551" h="10546" extrusionOk="0">
                  <a:moveTo>
                    <a:pt x="7480" y="0"/>
                  </a:moveTo>
                  <a:cubicBezTo>
                    <a:pt x="3393" y="0"/>
                    <a:pt x="0" y="2371"/>
                    <a:pt x="0" y="5273"/>
                  </a:cubicBezTo>
                  <a:cubicBezTo>
                    <a:pt x="0" y="8175"/>
                    <a:pt x="3393" y="10546"/>
                    <a:pt x="7480" y="10546"/>
                  </a:cubicBezTo>
                  <a:lnTo>
                    <a:pt x="57551" y="10546"/>
                  </a:lnTo>
                  <a:lnTo>
                    <a:pt x="575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9"/>
            <p:cNvSpPr/>
            <p:nvPr/>
          </p:nvSpPr>
          <p:spPr>
            <a:xfrm>
              <a:off x="3531662" y="4750807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9"/>
            <p:cNvSpPr/>
            <p:nvPr/>
          </p:nvSpPr>
          <p:spPr>
            <a:xfrm>
              <a:off x="3598337" y="4741898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1"/>
                  </a:moveTo>
                  <a:lnTo>
                    <a:pt x="0" y="696"/>
                  </a:lnTo>
                  <a:lnTo>
                    <a:pt x="58736" y="696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9"/>
            <p:cNvSpPr/>
            <p:nvPr/>
          </p:nvSpPr>
          <p:spPr>
            <a:xfrm>
              <a:off x="3531662" y="4812156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9"/>
            <p:cNvSpPr/>
            <p:nvPr/>
          </p:nvSpPr>
          <p:spPr>
            <a:xfrm>
              <a:off x="3531662" y="4804239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49"/>
            <p:cNvSpPr/>
            <p:nvPr/>
          </p:nvSpPr>
          <p:spPr>
            <a:xfrm>
              <a:off x="3531662" y="4869557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49"/>
            <p:cNvSpPr/>
            <p:nvPr/>
          </p:nvSpPr>
          <p:spPr>
            <a:xfrm>
              <a:off x="3531662" y="4861641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0"/>
                  </a:moveTo>
                  <a:lnTo>
                    <a:pt x="0" y="695"/>
                  </a:lnTo>
                  <a:lnTo>
                    <a:pt x="58736" y="695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49"/>
            <p:cNvSpPr/>
            <p:nvPr/>
          </p:nvSpPr>
          <p:spPr>
            <a:xfrm>
              <a:off x="3531662" y="4931898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49"/>
            <p:cNvSpPr/>
            <p:nvPr/>
          </p:nvSpPr>
          <p:spPr>
            <a:xfrm>
              <a:off x="3607862" y="4923982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0"/>
                  </a:moveTo>
                  <a:lnTo>
                    <a:pt x="0" y="654"/>
                  </a:lnTo>
                  <a:lnTo>
                    <a:pt x="58736" y="654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49"/>
            <p:cNvSpPr/>
            <p:nvPr/>
          </p:nvSpPr>
          <p:spPr>
            <a:xfrm>
              <a:off x="3457434" y="4469778"/>
              <a:ext cx="1467538" cy="197941"/>
            </a:xfrm>
            <a:custGeom>
              <a:avLst/>
              <a:gdLst/>
              <a:ahLst/>
              <a:cxnLst/>
              <a:rect l="l" t="t" r="r" b="b"/>
              <a:pathLst>
                <a:path w="60617" h="8176" extrusionOk="0">
                  <a:moveTo>
                    <a:pt x="7848" y="0"/>
                  </a:moveTo>
                  <a:cubicBezTo>
                    <a:pt x="3393" y="0"/>
                    <a:pt x="1" y="1881"/>
                    <a:pt x="1" y="4088"/>
                  </a:cubicBezTo>
                  <a:cubicBezTo>
                    <a:pt x="1" y="6295"/>
                    <a:pt x="3393" y="8175"/>
                    <a:pt x="7848" y="8175"/>
                  </a:cubicBezTo>
                  <a:lnTo>
                    <a:pt x="60617" y="8175"/>
                  </a:lnTo>
                  <a:lnTo>
                    <a:pt x="60617" y="0"/>
                  </a:ln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49"/>
            <p:cNvSpPr/>
            <p:nvPr/>
          </p:nvSpPr>
          <p:spPr>
            <a:xfrm>
              <a:off x="3531662" y="4494520"/>
              <a:ext cx="1393310" cy="144485"/>
            </a:xfrm>
            <a:custGeom>
              <a:avLst/>
              <a:gdLst/>
              <a:ahLst/>
              <a:cxnLst/>
              <a:rect l="l" t="t" r="r" b="b"/>
              <a:pathLst>
                <a:path w="57551" h="5968" extrusionOk="0">
                  <a:moveTo>
                    <a:pt x="7480" y="0"/>
                  </a:moveTo>
                  <a:cubicBezTo>
                    <a:pt x="3393" y="0"/>
                    <a:pt x="0" y="1390"/>
                    <a:pt x="0" y="3066"/>
                  </a:cubicBezTo>
                  <a:cubicBezTo>
                    <a:pt x="0" y="4782"/>
                    <a:pt x="3393" y="5968"/>
                    <a:pt x="7480" y="5968"/>
                  </a:cubicBezTo>
                  <a:lnTo>
                    <a:pt x="57551" y="5968"/>
                  </a:lnTo>
                  <a:lnTo>
                    <a:pt x="575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49"/>
            <p:cNvSpPr/>
            <p:nvPr/>
          </p:nvSpPr>
          <p:spPr>
            <a:xfrm>
              <a:off x="3531662" y="4515293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49"/>
            <p:cNvSpPr/>
            <p:nvPr/>
          </p:nvSpPr>
          <p:spPr>
            <a:xfrm>
              <a:off x="3607862" y="4507376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49"/>
            <p:cNvSpPr/>
            <p:nvPr/>
          </p:nvSpPr>
          <p:spPr>
            <a:xfrm>
              <a:off x="3531662" y="4552891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49"/>
            <p:cNvSpPr/>
            <p:nvPr/>
          </p:nvSpPr>
          <p:spPr>
            <a:xfrm>
              <a:off x="3541187" y="4543981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1"/>
                  </a:moveTo>
                  <a:lnTo>
                    <a:pt x="0" y="696"/>
                  </a:lnTo>
                  <a:lnTo>
                    <a:pt x="58736" y="696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49"/>
            <p:cNvSpPr/>
            <p:nvPr/>
          </p:nvSpPr>
          <p:spPr>
            <a:xfrm>
              <a:off x="3531662" y="4585550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49"/>
            <p:cNvSpPr/>
            <p:nvPr/>
          </p:nvSpPr>
          <p:spPr>
            <a:xfrm>
              <a:off x="3531662" y="4618209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rgbClr val="AFD2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49"/>
            <p:cNvSpPr/>
            <p:nvPr/>
          </p:nvSpPr>
          <p:spPr>
            <a:xfrm>
              <a:off x="3607862" y="4610293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0"/>
                  </a:moveTo>
                  <a:lnTo>
                    <a:pt x="0" y="695"/>
                  </a:lnTo>
                  <a:lnTo>
                    <a:pt x="58736" y="695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49"/>
            <p:cNvSpPr/>
            <p:nvPr/>
          </p:nvSpPr>
          <p:spPr>
            <a:xfrm>
              <a:off x="3541187" y="4577633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49"/>
            <p:cNvSpPr/>
            <p:nvPr/>
          </p:nvSpPr>
          <p:spPr>
            <a:xfrm>
              <a:off x="3494040" y="4494520"/>
              <a:ext cx="6313411" cy="12880"/>
            </a:xfrm>
            <a:custGeom>
              <a:avLst/>
              <a:gdLst/>
              <a:ahLst/>
              <a:cxnLst/>
              <a:rect l="l" t="t" r="r" b="b"/>
              <a:pathLst>
                <a:path w="260777" h="532" extrusionOk="0">
                  <a:moveTo>
                    <a:pt x="1" y="0"/>
                  </a:moveTo>
                  <a:lnTo>
                    <a:pt x="1" y="532"/>
                  </a:lnTo>
                  <a:cubicBezTo>
                    <a:pt x="369" y="368"/>
                    <a:pt x="696" y="164"/>
                    <a:pt x="1227" y="0"/>
                  </a:cubicBezTo>
                  <a:close/>
                  <a:moveTo>
                    <a:pt x="217491" y="0"/>
                  </a:moveTo>
                  <a:lnTo>
                    <a:pt x="218350" y="532"/>
                  </a:lnTo>
                  <a:lnTo>
                    <a:pt x="224317" y="532"/>
                  </a:lnTo>
                  <a:lnTo>
                    <a:pt x="224154" y="0"/>
                  </a:lnTo>
                  <a:close/>
                  <a:moveTo>
                    <a:pt x="255463" y="0"/>
                  </a:moveTo>
                  <a:lnTo>
                    <a:pt x="255463" y="532"/>
                  </a:lnTo>
                  <a:lnTo>
                    <a:pt x="260777" y="532"/>
                  </a:lnTo>
                  <a:lnTo>
                    <a:pt x="260777" y="0"/>
                  </a:lnTo>
                  <a:close/>
                </a:path>
              </a:pathLst>
            </a:custGeom>
            <a:solidFill>
              <a:srgbClr val="000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0" name="Google Shape;1310;p49"/>
          <p:cNvSpPr/>
          <p:nvPr/>
        </p:nvSpPr>
        <p:spPr>
          <a:xfrm>
            <a:off x="4124124" y="1940852"/>
            <a:ext cx="5114140" cy="3032321"/>
          </a:xfrm>
          <a:custGeom>
            <a:avLst/>
            <a:gdLst/>
            <a:ahLst/>
            <a:cxnLst/>
            <a:rect l="l" t="t" r="r" b="b"/>
            <a:pathLst>
              <a:path w="225135" h="134190" extrusionOk="0">
                <a:moveTo>
                  <a:pt x="41896" y="1"/>
                </a:moveTo>
                <a:cubicBezTo>
                  <a:pt x="37114" y="1"/>
                  <a:pt x="33190" y="3924"/>
                  <a:pt x="33190" y="8707"/>
                </a:cubicBezTo>
                <a:lnTo>
                  <a:pt x="33190" y="102349"/>
                </a:lnTo>
                <a:lnTo>
                  <a:pt x="1676" y="125197"/>
                </a:lnTo>
                <a:lnTo>
                  <a:pt x="2044" y="125197"/>
                </a:lnTo>
                <a:cubicBezTo>
                  <a:pt x="859" y="126015"/>
                  <a:pt x="0" y="127568"/>
                  <a:pt x="0" y="129081"/>
                </a:cubicBezTo>
                <a:cubicBezTo>
                  <a:pt x="0" y="131819"/>
                  <a:pt x="2371" y="134190"/>
                  <a:pt x="5109" y="134190"/>
                </a:cubicBezTo>
                <a:lnTo>
                  <a:pt x="220188" y="134190"/>
                </a:lnTo>
                <a:cubicBezTo>
                  <a:pt x="222927" y="134190"/>
                  <a:pt x="225134" y="131819"/>
                  <a:pt x="225134" y="129081"/>
                </a:cubicBezTo>
                <a:cubicBezTo>
                  <a:pt x="225134" y="127732"/>
                  <a:pt x="224644" y="126383"/>
                  <a:pt x="223622" y="125524"/>
                </a:cubicBezTo>
                <a:lnTo>
                  <a:pt x="223785" y="125524"/>
                </a:lnTo>
                <a:lnTo>
                  <a:pt x="192762" y="102349"/>
                </a:lnTo>
                <a:lnTo>
                  <a:pt x="192762" y="8707"/>
                </a:lnTo>
                <a:cubicBezTo>
                  <a:pt x="192762" y="3924"/>
                  <a:pt x="188879" y="1"/>
                  <a:pt x="1840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11" name="Google Shape;1311;p49"/>
          <p:cNvGrpSpPr/>
          <p:nvPr/>
        </p:nvGrpSpPr>
        <p:grpSpPr>
          <a:xfrm>
            <a:off x="8710866" y="1686515"/>
            <a:ext cx="1176128" cy="2845470"/>
            <a:chOff x="7907551" y="-114309"/>
            <a:chExt cx="1908059" cy="4616272"/>
          </a:xfrm>
        </p:grpSpPr>
        <p:sp>
          <p:nvSpPr>
            <p:cNvPr id="1312" name="Google Shape;1312;p49"/>
            <p:cNvSpPr/>
            <p:nvPr/>
          </p:nvSpPr>
          <p:spPr>
            <a:xfrm>
              <a:off x="8606186" y="3608365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49"/>
            <p:cNvSpPr/>
            <p:nvPr/>
          </p:nvSpPr>
          <p:spPr>
            <a:xfrm>
              <a:off x="8566430" y="3568608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3" y="0"/>
                  </a:moveTo>
                  <a:cubicBezTo>
                    <a:pt x="369" y="0"/>
                    <a:pt x="1" y="327"/>
                    <a:pt x="1" y="1022"/>
                  </a:cubicBezTo>
                  <a:lnTo>
                    <a:pt x="1" y="13448"/>
                  </a:lnTo>
                  <a:cubicBezTo>
                    <a:pt x="1" y="13979"/>
                    <a:pt x="369" y="14470"/>
                    <a:pt x="1023" y="14470"/>
                  </a:cubicBezTo>
                  <a:cubicBezTo>
                    <a:pt x="1554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27"/>
                    <a:pt x="1554" y="0"/>
                    <a:pt x="1023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49"/>
            <p:cNvSpPr/>
            <p:nvPr/>
          </p:nvSpPr>
          <p:spPr>
            <a:xfrm>
              <a:off x="8798589" y="3873900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0" y="0"/>
                  </a:moveTo>
                  <a:lnTo>
                    <a:pt x="0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9"/>
            <p:cNvSpPr/>
            <p:nvPr/>
          </p:nvSpPr>
          <p:spPr>
            <a:xfrm>
              <a:off x="8758832" y="3834144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2" y="0"/>
                  </a:moveTo>
                  <a:cubicBezTo>
                    <a:pt x="532" y="0"/>
                    <a:pt x="0" y="491"/>
                    <a:pt x="0" y="1022"/>
                  </a:cubicBezTo>
                  <a:lnTo>
                    <a:pt x="0" y="13448"/>
                  </a:lnTo>
                  <a:cubicBezTo>
                    <a:pt x="0" y="14102"/>
                    <a:pt x="532" y="14470"/>
                    <a:pt x="1022" y="14470"/>
                  </a:cubicBezTo>
                  <a:cubicBezTo>
                    <a:pt x="1554" y="14470"/>
                    <a:pt x="2044" y="14102"/>
                    <a:pt x="2044" y="13448"/>
                  </a:cubicBezTo>
                  <a:lnTo>
                    <a:pt x="2044" y="1022"/>
                  </a:lnTo>
                  <a:cubicBezTo>
                    <a:pt x="2044" y="491"/>
                    <a:pt x="1554" y="0"/>
                    <a:pt x="1022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49"/>
            <p:cNvSpPr/>
            <p:nvPr/>
          </p:nvSpPr>
          <p:spPr>
            <a:xfrm>
              <a:off x="7907551" y="-114309"/>
              <a:ext cx="1238654" cy="3139619"/>
            </a:xfrm>
            <a:custGeom>
              <a:avLst/>
              <a:gdLst/>
              <a:ahLst/>
              <a:cxnLst/>
              <a:rect l="l" t="t" r="r" b="b"/>
              <a:pathLst>
                <a:path w="31842" h="80710" extrusionOk="0">
                  <a:moveTo>
                    <a:pt x="3210" y="0"/>
                  </a:moveTo>
                  <a:cubicBezTo>
                    <a:pt x="2252" y="0"/>
                    <a:pt x="1348" y="293"/>
                    <a:pt x="818" y="992"/>
                  </a:cubicBezTo>
                  <a:cubicBezTo>
                    <a:pt x="164" y="1851"/>
                    <a:pt x="1" y="2873"/>
                    <a:pt x="1" y="3894"/>
                  </a:cubicBezTo>
                  <a:cubicBezTo>
                    <a:pt x="1" y="8677"/>
                    <a:pt x="4088" y="12928"/>
                    <a:pt x="3557" y="17710"/>
                  </a:cubicBezTo>
                  <a:cubicBezTo>
                    <a:pt x="3393" y="20408"/>
                    <a:pt x="1513" y="22983"/>
                    <a:pt x="1513" y="25680"/>
                  </a:cubicBezTo>
                  <a:cubicBezTo>
                    <a:pt x="1513" y="29768"/>
                    <a:pt x="5437" y="33038"/>
                    <a:pt x="6295" y="36921"/>
                  </a:cubicBezTo>
                  <a:cubicBezTo>
                    <a:pt x="7481" y="43420"/>
                    <a:pt x="655" y="50736"/>
                    <a:pt x="4579" y="56009"/>
                  </a:cubicBezTo>
                  <a:cubicBezTo>
                    <a:pt x="6295" y="58584"/>
                    <a:pt x="10219" y="59933"/>
                    <a:pt x="10383" y="62998"/>
                  </a:cubicBezTo>
                  <a:cubicBezTo>
                    <a:pt x="10546" y="65369"/>
                    <a:pt x="7971" y="67086"/>
                    <a:pt x="6786" y="69293"/>
                  </a:cubicBezTo>
                  <a:cubicBezTo>
                    <a:pt x="5273" y="71663"/>
                    <a:pt x="5437" y="74729"/>
                    <a:pt x="6786" y="77141"/>
                  </a:cubicBezTo>
                  <a:cubicBezTo>
                    <a:pt x="8254" y="79382"/>
                    <a:pt x="10929" y="80710"/>
                    <a:pt x="13496" y="80710"/>
                  </a:cubicBezTo>
                  <a:cubicBezTo>
                    <a:pt x="13644" y="80710"/>
                    <a:pt x="13792" y="80706"/>
                    <a:pt x="13939" y="80697"/>
                  </a:cubicBezTo>
                  <a:lnTo>
                    <a:pt x="22645" y="79838"/>
                  </a:lnTo>
                  <a:cubicBezTo>
                    <a:pt x="28245" y="79511"/>
                    <a:pt x="31842" y="71663"/>
                    <a:pt x="28245" y="67249"/>
                  </a:cubicBezTo>
                  <a:cubicBezTo>
                    <a:pt x="26569" y="65042"/>
                    <a:pt x="23503" y="63489"/>
                    <a:pt x="22645" y="60791"/>
                  </a:cubicBezTo>
                  <a:cubicBezTo>
                    <a:pt x="21623" y="56540"/>
                    <a:pt x="26732" y="52248"/>
                    <a:pt x="25016" y="48161"/>
                  </a:cubicBezTo>
                  <a:cubicBezTo>
                    <a:pt x="24321" y="46322"/>
                    <a:pt x="22277" y="45300"/>
                    <a:pt x="21092" y="43583"/>
                  </a:cubicBezTo>
                  <a:cubicBezTo>
                    <a:pt x="17863" y="39169"/>
                    <a:pt x="21787" y="32670"/>
                    <a:pt x="20601" y="27397"/>
                  </a:cubicBezTo>
                  <a:cubicBezTo>
                    <a:pt x="19743" y="22615"/>
                    <a:pt x="15124" y="19549"/>
                    <a:pt x="12917" y="15298"/>
                  </a:cubicBezTo>
                  <a:cubicBezTo>
                    <a:pt x="10383" y="10353"/>
                    <a:pt x="10546" y="3404"/>
                    <a:pt x="5764" y="665"/>
                  </a:cubicBezTo>
                  <a:cubicBezTo>
                    <a:pt x="5036" y="252"/>
                    <a:pt x="4100" y="0"/>
                    <a:pt x="3210" y="0"/>
                  </a:cubicBezTo>
                  <a:close/>
                </a:path>
              </a:pathLst>
            </a:custGeom>
            <a:solidFill>
              <a:schemeClr val="accent6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49"/>
            <p:cNvSpPr/>
            <p:nvPr/>
          </p:nvSpPr>
          <p:spPr>
            <a:xfrm>
              <a:off x="8119015" y="89647"/>
              <a:ext cx="596298" cy="2776176"/>
            </a:xfrm>
            <a:custGeom>
              <a:avLst/>
              <a:gdLst/>
              <a:ahLst/>
              <a:cxnLst/>
              <a:rect l="l" t="t" r="r" b="b"/>
              <a:pathLst>
                <a:path w="15329" h="71367" extrusionOk="0">
                  <a:moveTo>
                    <a:pt x="328" y="0"/>
                  </a:moveTo>
                  <a:cubicBezTo>
                    <a:pt x="164" y="0"/>
                    <a:pt x="1" y="205"/>
                    <a:pt x="1" y="368"/>
                  </a:cubicBezTo>
                  <a:cubicBezTo>
                    <a:pt x="164" y="695"/>
                    <a:pt x="5805" y="23339"/>
                    <a:pt x="10219" y="43776"/>
                  </a:cubicBezTo>
                  <a:lnTo>
                    <a:pt x="10219" y="43776"/>
                  </a:lnTo>
                  <a:lnTo>
                    <a:pt x="4252" y="39525"/>
                  </a:lnTo>
                  <a:cubicBezTo>
                    <a:pt x="4252" y="39362"/>
                    <a:pt x="4088" y="39362"/>
                    <a:pt x="4088" y="39362"/>
                  </a:cubicBezTo>
                  <a:cubicBezTo>
                    <a:pt x="3925" y="39362"/>
                    <a:pt x="3925" y="39362"/>
                    <a:pt x="3925" y="39525"/>
                  </a:cubicBezTo>
                  <a:cubicBezTo>
                    <a:pt x="3761" y="39689"/>
                    <a:pt x="3761" y="39852"/>
                    <a:pt x="3925" y="40057"/>
                  </a:cubicBezTo>
                  <a:lnTo>
                    <a:pt x="10056" y="44471"/>
                  </a:lnTo>
                  <a:lnTo>
                    <a:pt x="10219" y="44635"/>
                  </a:lnTo>
                  <a:lnTo>
                    <a:pt x="10383" y="44635"/>
                  </a:lnTo>
                  <a:cubicBezTo>
                    <a:pt x="11568" y="50929"/>
                    <a:pt x="12754" y="57060"/>
                    <a:pt x="13612" y="62170"/>
                  </a:cubicBezTo>
                  <a:lnTo>
                    <a:pt x="8666" y="57060"/>
                  </a:lnTo>
                  <a:cubicBezTo>
                    <a:pt x="8666" y="56897"/>
                    <a:pt x="8503" y="56897"/>
                    <a:pt x="8503" y="56897"/>
                  </a:cubicBezTo>
                  <a:cubicBezTo>
                    <a:pt x="8339" y="56897"/>
                    <a:pt x="8339" y="56897"/>
                    <a:pt x="8176" y="57060"/>
                  </a:cubicBezTo>
                  <a:lnTo>
                    <a:pt x="8176" y="57428"/>
                  </a:lnTo>
                  <a:lnTo>
                    <a:pt x="13775" y="63355"/>
                  </a:lnTo>
                  <a:cubicBezTo>
                    <a:pt x="14307" y="66420"/>
                    <a:pt x="14634" y="69159"/>
                    <a:pt x="14797" y="71366"/>
                  </a:cubicBezTo>
                  <a:lnTo>
                    <a:pt x="15329" y="71366"/>
                  </a:lnTo>
                  <a:cubicBezTo>
                    <a:pt x="15329" y="69322"/>
                    <a:pt x="15002" y="66788"/>
                    <a:pt x="14470" y="64050"/>
                  </a:cubicBezTo>
                  <a:lnTo>
                    <a:pt x="14634" y="64050"/>
                  </a:lnTo>
                  <a:cubicBezTo>
                    <a:pt x="14634" y="64050"/>
                    <a:pt x="14797" y="64050"/>
                    <a:pt x="14797" y="63886"/>
                  </a:cubicBezTo>
                  <a:cubicBezTo>
                    <a:pt x="15002" y="63886"/>
                    <a:pt x="15002" y="63559"/>
                    <a:pt x="14797" y="63559"/>
                  </a:cubicBezTo>
                  <a:lnTo>
                    <a:pt x="14470" y="63028"/>
                  </a:lnTo>
                  <a:cubicBezTo>
                    <a:pt x="11078" y="41406"/>
                    <a:pt x="859" y="695"/>
                    <a:pt x="696" y="205"/>
                  </a:cubicBezTo>
                  <a:cubicBezTo>
                    <a:pt x="696" y="0"/>
                    <a:pt x="491" y="0"/>
                    <a:pt x="328" y="0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49"/>
            <p:cNvSpPr/>
            <p:nvPr/>
          </p:nvSpPr>
          <p:spPr>
            <a:xfrm>
              <a:off x="8424307" y="938692"/>
              <a:ext cx="111332" cy="318046"/>
            </a:xfrm>
            <a:custGeom>
              <a:avLst/>
              <a:gdLst/>
              <a:ahLst/>
              <a:cxnLst/>
              <a:rect l="l" t="t" r="r" b="b"/>
              <a:pathLst>
                <a:path w="2862" h="8176" extrusionOk="0">
                  <a:moveTo>
                    <a:pt x="2535" y="1"/>
                  </a:moveTo>
                  <a:cubicBezTo>
                    <a:pt x="2371" y="1"/>
                    <a:pt x="2208" y="164"/>
                    <a:pt x="2208" y="328"/>
                  </a:cubicBezTo>
                  <a:lnTo>
                    <a:pt x="1" y="7808"/>
                  </a:lnTo>
                  <a:cubicBezTo>
                    <a:pt x="1" y="8012"/>
                    <a:pt x="1" y="8176"/>
                    <a:pt x="164" y="8176"/>
                  </a:cubicBezTo>
                  <a:lnTo>
                    <a:pt x="328" y="8176"/>
                  </a:lnTo>
                  <a:cubicBezTo>
                    <a:pt x="491" y="8176"/>
                    <a:pt x="491" y="8176"/>
                    <a:pt x="655" y="8012"/>
                  </a:cubicBezTo>
                  <a:lnTo>
                    <a:pt x="2862" y="491"/>
                  </a:lnTo>
                  <a:cubicBezTo>
                    <a:pt x="2862" y="328"/>
                    <a:pt x="2698" y="164"/>
                    <a:pt x="2535" y="1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49"/>
            <p:cNvSpPr/>
            <p:nvPr/>
          </p:nvSpPr>
          <p:spPr>
            <a:xfrm>
              <a:off x="8788417" y="298310"/>
              <a:ext cx="1027193" cy="2682583"/>
            </a:xfrm>
            <a:custGeom>
              <a:avLst/>
              <a:gdLst/>
              <a:ahLst/>
              <a:cxnLst/>
              <a:rect l="l" t="t" r="r" b="b"/>
              <a:pathLst>
                <a:path w="26406" h="68961" extrusionOk="0">
                  <a:moveTo>
                    <a:pt x="18871" y="0"/>
                  </a:moveTo>
                  <a:cubicBezTo>
                    <a:pt x="18467" y="0"/>
                    <a:pt x="18069" y="86"/>
                    <a:pt x="17699" y="277"/>
                  </a:cubicBezTo>
                  <a:cubicBezTo>
                    <a:pt x="17004" y="604"/>
                    <a:pt x="16514" y="1462"/>
                    <a:pt x="16187" y="2321"/>
                  </a:cubicBezTo>
                  <a:cubicBezTo>
                    <a:pt x="14961" y="6081"/>
                    <a:pt x="16841" y="10495"/>
                    <a:pt x="15165" y="14256"/>
                  </a:cubicBezTo>
                  <a:cubicBezTo>
                    <a:pt x="14143" y="16299"/>
                    <a:pt x="12100" y="17648"/>
                    <a:pt x="11241" y="19856"/>
                  </a:cubicBezTo>
                  <a:cubicBezTo>
                    <a:pt x="10056" y="23085"/>
                    <a:pt x="12263" y="26845"/>
                    <a:pt x="11568" y="30237"/>
                  </a:cubicBezTo>
                  <a:cubicBezTo>
                    <a:pt x="10710" y="35715"/>
                    <a:pt x="3230" y="39434"/>
                    <a:pt x="4742" y="44707"/>
                  </a:cubicBezTo>
                  <a:cubicBezTo>
                    <a:pt x="5437" y="47282"/>
                    <a:pt x="8176" y="49326"/>
                    <a:pt x="7317" y="51696"/>
                  </a:cubicBezTo>
                  <a:cubicBezTo>
                    <a:pt x="6786" y="53740"/>
                    <a:pt x="4415" y="54435"/>
                    <a:pt x="2699" y="55784"/>
                  </a:cubicBezTo>
                  <a:cubicBezTo>
                    <a:pt x="859" y="57173"/>
                    <a:pt x="1" y="59708"/>
                    <a:pt x="491" y="62078"/>
                  </a:cubicBezTo>
                  <a:cubicBezTo>
                    <a:pt x="1023" y="64326"/>
                    <a:pt x="2903" y="66166"/>
                    <a:pt x="5110" y="66861"/>
                  </a:cubicBezTo>
                  <a:lnTo>
                    <a:pt x="12263" y="68741"/>
                  </a:lnTo>
                  <a:cubicBezTo>
                    <a:pt x="12754" y="68891"/>
                    <a:pt x="13251" y="68961"/>
                    <a:pt x="13745" y="68961"/>
                  </a:cubicBezTo>
                  <a:cubicBezTo>
                    <a:pt x="17699" y="68961"/>
                    <a:pt x="21473" y="64472"/>
                    <a:pt x="20274" y="60402"/>
                  </a:cubicBezTo>
                  <a:cubicBezTo>
                    <a:pt x="19580" y="58195"/>
                    <a:pt x="17536" y="56152"/>
                    <a:pt x="17699" y="53577"/>
                  </a:cubicBezTo>
                  <a:cubicBezTo>
                    <a:pt x="18026" y="50020"/>
                    <a:pt x="23340" y="48140"/>
                    <a:pt x="23136" y="44380"/>
                  </a:cubicBezTo>
                  <a:cubicBezTo>
                    <a:pt x="23136" y="42663"/>
                    <a:pt x="21787" y="41314"/>
                    <a:pt x="21460" y="39598"/>
                  </a:cubicBezTo>
                  <a:cubicBezTo>
                    <a:pt x="20070" y="35183"/>
                    <a:pt x="25016" y="31259"/>
                    <a:pt x="25711" y="26681"/>
                  </a:cubicBezTo>
                  <a:cubicBezTo>
                    <a:pt x="26406" y="22758"/>
                    <a:pt x="23667" y="18997"/>
                    <a:pt x="23340" y="14910"/>
                  </a:cubicBezTo>
                  <a:cubicBezTo>
                    <a:pt x="22645" y="10332"/>
                    <a:pt x="24852" y="4855"/>
                    <a:pt x="21787" y="1462"/>
                  </a:cubicBezTo>
                  <a:cubicBezTo>
                    <a:pt x="21045" y="602"/>
                    <a:pt x="19938" y="0"/>
                    <a:pt x="18871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49"/>
            <p:cNvSpPr/>
            <p:nvPr/>
          </p:nvSpPr>
          <p:spPr>
            <a:xfrm>
              <a:off x="9179562" y="495109"/>
              <a:ext cx="410278" cy="2370722"/>
            </a:xfrm>
            <a:custGeom>
              <a:avLst/>
              <a:gdLst/>
              <a:ahLst/>
              <a:cxnLst/>
              <a:rect l="l" t="t" r="r" b="b"/>
              <a:pathLst>
                <a:path w="10547" h="60944" extrusionOk="0">
                  <a:moveTo>
                    <a:pt x="10383" y="0"/>
                  </a:moveTo>
                  <a:cubicBezTo>
                    <a:pt x="10219" y="0"/>
                    <a:pt x="10015" y="0"/>
                    <a:pt x="10015" y="164"/>
                  </a:cubicBezTo>
                  <a:cubicBezTo>
                    <a:pt x="10015" y="491"/>
                    <a:pt x="7971" y="19906"/>
                    <a:pt x="5437" y="37277"/>
                  </a:cubicBezTo>
                  <a:lnTo>
                    <a:pt x="2045" y="32168"/>
                  </a:lnTo>
                  <a:cubicBezTo>
                    <a:pt x="2045" y="32168"/>
                    <a:pt x="2045" y="32004"/>
                    <a:pt x="1840" y="32004"/>
                  </a:cubicBezTo>
                  <a:lnTo>
                    <a:pt x="1677" y="32168"/>
                  </a:lnTo>
                  <a:cubicBezTo>
                    <a:pt x="1677" y="32168"/>
                    <a:pt x="1513" y="32331"/>
                    <a:pt x="1677" y="32495"/>
                  </a:cubicBezTo>
                  <a:lnTo>
                    <a:pt x="5274" y="37972"/>
                  </a:lnTo>
                  <a:lnTo>
                    <a:pt x="5437" y="37972"/>
                  </a:lnTo>
                  <a:cubicBezTo>
                    <a:pt x="4579" y="43408"/>
                    <a:pt x="3720" y="48518"/>
                    <a:pt x="2862" y="52768"/>
                  </a:cubicBezTo>
                  <a:lnTo>
                    <a:pt x="491" y="47332"/>
                  </a:lnTo>
                  <a:cubicBezTo>
                    <a:pt x="491" y="47169"/>
                    <a:pt x="328" y="47169"/>
                    <a:pt x="328" y="47169"/>
                  </a:cubicBezTo>
                  <a:lnTo>
                    <a:pt x="164" y="47169"/>
                  </a:lnTo>
                  <a:cubicBezTo>
                    <a:pt x="1" y="47169"/>
                    <a:pt x="1" y="47332"/>
                    <a:pt x="1" y="47496"/>
                  </a:cubicBezTo>
                  <a:lnTo>
                    <a:pt x="2699" y="53790"/>
                  </a:lnTo>
                  <a:cubicBezTo>
                    <a:pt x="2208" y="56692"/>
                    <a:pt x="1513" y="59063"/>
                    <a:pt x="1023" y="60943"/>
                  </a:cubicBezTo>
                  <a:lnTo>
                    <a:pt x="1513" y="60943"/>
                  </a:lnTo>
                  <a:cubicBezTo>
                    <a:pt x="2045" y="59267"/>
                    <a:pt x="2535" y="57019"/>
                    <a:pt x="3066" y="54485"/>
                  </a:cubicBezTo>
                  <a:lnTo>
                    <a:pt x="3393" y="54485"/>
                  </a:lnTo>
                  <a:cubicBezTo>
                    <a:pt x="3393" y="54485"/>
                    <a:pt x="3557" y="54322"/>
                    <a:pt x="3393" y="54158"/>
                  </a:cubicBezTo>
                  <a:lnTo>
                    <a:pt x="3230" y="53627"/>
                  </a:lnTo>
                  <a:cubicBezTo>
                    <a:pt x="6786" y="35560"/>
                    <a:pt x="10546" y="654"/>
                    <a:pt x="10546" y="164"/>
                  </a:cubicBezTo>
                  <a:cubicBezTo>
                    <a:pt x="10546" y="164"/>
                    <a:pt x="10546" y="0"/>
                    <a:pt x="10383" y="0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49"/>
            <p:cNvSpPr/>
            <p:nvPr/>
          </p:nvSpPr>
          <p:spPr>
            <a:xfrm>
              <a:off x="9476919" y="1275805"/>
              <a:ext cx="179718" cy="225815"/>
            </a:xfrm>
            <a:custGeom>
              <a:avLst/>
              <a:gdLst/>
              <a:ahLst/>
              <a:cxnLst/>
              <a:rect l="l" t="t" r="r" b="b"/>
              <a:pathLst>
                <a:path w="4620" h="5805" extrusionOk="0">
                  <a:moveTo>
                    <a:pt x="4251" y="0"/>
                  </a:moveTo>
                  <a:cubicBezTo>
                    <a:pt x="4088" y="0"/>
                    <a:pt x="4088" y="0"/>
                    <a:pt x="4088" y="164"/>
                  </a:cubicBezTo>
                  <a:lnTo>
                    <a:pt x="0" y="5477"/>
                  </a:lnTo>
                  <a:cubicBezTo>
                    <a:pt x="0" y="5477"/>
                    <a:pt x="0" y="5641"/>
                    <a:pt x="164" y="5804"/>
                  </a:cubicBezTo>
                  <a:lnTo>
                    <a:pt x="532" y="5804"/>
                  </a:lnTo>
                  <a:lnTo>
                    <a:pt x="4415" y="368"/>
                  </a:lnTo>
                  <a:cubicBezTo>
                    <a:pt x="4619" y="368"/>
                    <a:pt x="4415" y="164"/>
                    <a:pt x="4415" y="0"/>
                  </a:cubicBezTo>
                  <a:close/>
                </a:path>
              </a:pathLst>
            </a:custGeom>
            <a:solidFill>
              <a:srgbClr val="00004D"/>
            </a:solidFill>
            <a:ln w="952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49"/>
            <p:cNvSpPr/>
            <p:nvPr/>
          </p:nvSpPr>
          <p:spPr>
            <a:xfrm>
              <a:off x="8106294" y="2865830"/>
              <a:ext cx="1510565" cy="1636134"/>
            </a:xfrm>
            <a:custGeom>
              <a:avLst/>
              <a:gdLst/>
              <a:ahLst/>
              <a:cxnLst/>
              <a:rect l="l" t="t" r="r" b="b"/>
              <a:pathLst>
                <a:path w="38832" h="42060" extrusionOk="0">
                  <a:moveTo>
                    <a:pt x="1" y="0"/>
                  </a:moveTo>
                  <a:lnTo>
                    <a:pt x="5437" y="42059"/>
                  </a:lnTo>
                  <a:lnTo>
                    <a:pt x="34744" y="42059"/>
                  </a:lnTo>
                  <a:lnTo>
                    <a:pt x="38831" y="0"/>
                  </a:ln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rgbClr val="0000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49"/>
            <p:cNvSpPr/>
            <p:nvPr/>
          </p:nvSpPr>
          <p:spPr>
            <a:xfrm>
              <a:off x="8522881" y="3144086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49"/>
            <p:cNvSpPr/>
            <p:nvPr/>
          </p:nvSpPr>
          <p:spPr>
            <a:xfrm>
              <a:off x="8483163" y="3104329"/>
              <a:ext cx="79512" cy="562883"/>
            </a:xfrm>
            <a:custGeom>
              <a:avLst/>
              <a:gdLst/>
              <a:ahLst/>
              <a:cxnLst/>
              <a:rect l="l" t="t" r="r" b="b"/>
              <a:pathLst>
                <a:path w="2044" h="14470" extrusionOk="0">
                  <a:moveTo>
                    <a:pt x="1022" y="0"/>
                  </a:moveTo>
                  <a:cubicBezTo>
                    <a:pt x="327" y="0"/>
                    <a:pt x="0" y="368"/>
                    <a:pt x="0" y="1022"/>
                  </a:cubicBezTo>
                  <a:lnTo>
                    <a:pt x="0" y="13448"/>
                  </a:lnTo>
                  <a:cubicBezTo>
                    <a:pt x="0" y="13979"/>
                    <a:pt x="327" y="14470"/>
                    <a:pt x="1022" y="14470"/>
                  </a:cubicBezTo>
                  <a:cubicBezTo>
                    <a:pt x="1553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68"/>
                    <a:pt x="1553" y="0"/>
                    <a:pt x="1022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49"/>
            <p:cNvSpPr/>
            <p:nvPr/>
          </p:nvSpPr>
          <p:spPr>
            <a:xfrm>
              <a:off x="9139845" y="3031196"/>
              <a:ext cx="79512" cy="564478"/>
            </a:xfrm>
            <a:custGeom>
              <a:avLst/>
              <a:gdLst/>
              <a:ahLst/>
              <a:cxnLst/>
              <a:rect l="l" t="t" r="r" b="b"/>
              <a:pathLst>
                <a:path w="2044" h="14511" extrusionOk="0">
                  <a:moveTo>
                    <a:pt x="1022" y="0"/>
                  </a:moveTo>
                  <a:cubicBezTo>
                    <a:pt x="491" y="0"/>
                    <a:pt x="0" y="368"/>
                    <a:pt x="0" y="1022"/>
                  </a:cubicBezTo>
                  <a:lnTo>
                    <a:pt x="0" y="13488"/>
                  </a:lnTo>
                  <a:cubicBezTo>
                    <a:pt x="0" y="13979"/>
                    <a:pt x="491" y="14510"/>
                    <a:pt x="1022" y="14510"/>
                  </a:cubicBezTo>
                  <a:cubicBezTo>
                    <a:pt x="1512" y="14510"/>
                    <a:pt x="2044" y="13979"/>
                    <a:pt x="2044" y="13488"/>
                  </a:cubicBezTo>
                  <a:lnTo>
                    <a:pt x="2044" y="1022"/>
                  </a:lnTo>
                  <a:cubicBezTo>
                    <a:pt x="2044" y="368"/>
                    <a:pt x="1512" y="0"/>
                    <a:pt x="1022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49"/>
            <p:cNvSpPr/>
            <p:nvPr/>
          </p:nvSpPr>
          <p:spPr>
            <a:xfrm>
              <a:off x="8993540" y="3323729"/>
              <a:ext cx="79551" cy="562922"/>
            </a:xfrm>
            <a:custGeom>
              <a:avLst/>
              <a:gdLst/>
              <a:ahLst/>
              <a:cxnLst/>
              <a:rect l="l" t="t" r="r" b="b"/>
              <a:pathLst>
                <a:path w="2045" h="14471" extrusionOk="0">
                  <a:moveTo>
                    <a:pt x="1022" y="1"/>
                  </a:moveTo>
                  <a:cubicBezTo>
                    <a:pt x="491" y="1"/>
                    <a:pt x="1" y="328"/>
                    <a:pt x="1" y="1023"/>
                  </a:cubicBezTo>
                  <a:lnTo>
                    <a:pt x="1" y="13448"/>
                  </a:lnTo>
                  <a:cubicBezTo>
                    <a:pt x="1" y="14143"/>
                    <a:pt x="491" y="14470"/>
                    <a:pt x="1022" y="14470"/>
                  </a:cubicBezTo>
                  <a:cubicBezTo>
                    <a:pt x="1513" y="14470"/>
                    <a:pt x="2044" y="14143"/>
                    <a:pt x="2044" y="13448"/>
                  </a:cubicBezTo>
                  <a:lnTo>
                    <a:pt x="2044" y="1023"/>
                  </a:lnTo>
                  <a:cubicBezTo>
                    <a:pt x="2044" y="328"/>
                    <a:pt x="1513" y="1"/>
                    <a:pt x="1022" y="1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49"/>
            <p:cNvSpPr/>
            <p:nvPr/>
          </p:nvSpPr>
          <p:spPr>
            <a:xfrm>
              <a:off x="9165286" y="3733975"/>
              <a:ext cx="79512" cy="569263"/>
            </a:xfrm>
            <a:custGeom>
              <a:avLst/>
              <a:gdLst/>
              <a:ahLst/>
              <a:cxnLst/>
              <a:rect l="l" t="t" r="r" b="b"/>
              <a:pathLst>
                <a:path w="2044" h="14634" extrusionOk="0">
                  <a:moveTo>
                    <a:pt x="1022" y="0"/>
                  </a:moveTo>
                  <a:cubicBezTo>
                    <a:pt x="368" y="0"/>
                    <a:pt x="0" y="532"/>
                    <a:pt x="0" y="1022"/>
                  </a:cubicBezTo>
                  <a:lnTo>
                    <a:pt x="0" y="13611"/>
                  </a:lnTo>
                  <a:cubicBezTo>
                    <a:pt x="0" y="14143"/>
                    <a:pt x="368" y="14633"/>
                    <a:pt x="1022" y="14633"/>
                  </a:cubicBezTo>
                  <a:cubicBezTo>
                    <a:pt x="1553" y="14633"/>
                    <a:pt x="2044" y="14143"/>
                    <a:pt x="2044" y="13611"/>
                  </a:cubicBezTo>
                  <a:lnTo>
                    <a:pt x="2044" y="1022"/>
                  </a:lnTo>
                  <a:cubicBezTo>
                    <a:pt x="2044" y="532"/>
                    <a:pt x="1553" y="0"/>
                    <a:pt x="1022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8" name="Google Shape;1328;p49"/>
          <p:cNvSpPr/>
          <p:nvPr/>
        </p:nvSpPr>
        <p:spPr>
          <a:xfrm>
            <a:off x="4108715" y="1945809"/>
            <a:ext cx="5145459" cy="3032302"/>
          </a:xfrm>
          <a:custGeom>
            <a:avLst/>
            <a:gdLst/>
            <a:ahLst/>
            <a:cxnLst/>
            <a:rect l="l" t="t" r="r" b="b"/>
            <a:pathLst>
              <a:path w="225626" h="134722" extrusionOk="0">
                <a:moveTo>
                  <a:pt x="184261" y="491"/>
                </a:moveTo>
                <a:cubicBezTo>
                  <a:pt x="186468" y="491"/>
                  <a:pt x="188675" y="1513"/>
                  <a:pt x="190228" y="3066"/>
                </a:cubicBezTo>
                <a:cubicBezTo>
                  <a:pt x="191577" y="4578"/>
                  <a:pt x="192599" y="6622"/>
                  <a:pt x="192599" y="9034"/>
                </a:cubicBezTo>
                <a:lnTo>
                  <a:pt x="192599" y="102839"/>
                </a:lnTo>
                <a:lnTo>
                  <a:pt x="223381" y="125714"/>
                </a:lnTo>
                <a:lnTo>
                  <a:pt x="223581" y="126015"/>
                </a:lnTo>
                <a:cubicBezTo>
                  <a:pt x="224440" y="126873"/>
                  <a:pt x="225135" y="128059"/>
                  <a:pt x="225135" y="129408"/>
                </a:cubicBezTo>
                <a:cubicBezTo>
                  <a:pt x="225135" y="130797"/>
                  <a:pt x="224603" y="131983"/>
                  <a:pt x="223581" y="132841"/>
                </a:cubicBezTo>
                <a:cubicBezTo>
                  <a:pt x="222764" y="133699"/>
                  <a:pt x="221538" y="134190"/>
                  <a:pt x="220352" y="134190"/>
                </a:cubicBezTo>
                <a:lnTo>
                  <a:pt x="5273" y="134190"/>
                </a:lnTo>
                <a:cubicBezTo>
                  <a:pt x="3884" y="134190"/>
                  <a:pt x="2698" y="133699"/>
                  <a:pt x="1840" y="132841"/>
                </a:cubicBezTo>
                <a:cubicBezTo>
                  <a:pt x="1023" y="131983"/>
                  <a:pt x="491" y="130797"/>
                  <a:pt x="491" y="129408"/>
                </a:cubicBezTo>
                <a:cubicBezTo>
                  <a:pt x="491" y="127895"/>
                  <a:pt x="1186" y="126546"/>
                  <a:pt x="2371" y="125688"/>
                </a:cubicBezTo>
                <a:lnTo>
                  <a:pt x="2862" y="125157"/>
                </a:lnTo>
                <a:lnTo>
                  <a:pt x="2698" y="125157"/>
                </a:lnTo>
                <a:lnTo>
                  <a:pt x="33722" y="102839"/>
                </a:lnTo>
                <a:lnTo>
                  <a:pt x="33722" y="9034"/>
                </a:lnTo>
                <a:cubicBezTo>
                  <a:pt x="33722" y="6622"/>
                  <a:pt x="34539" y="4578"/>
                  <a:pt x="36092" y="3066"/>
                </a:cubicBezTo>
                <a:cubicBezTo>
                  <a:pt x="37605" y="1513"/>
                  <a:pt x="39853" y="491"/>
                  <a:pt x="42060" y="491"/>
                </a:cubicBezTo>
                <a:close/>
                <a:moveTo>
                  <a:pt x="42060" y="1"/>
                </a:moveTo>
                <a:cubicBezTo>
                  <a:pt x="37114" y="1"/>
                  <a:pt x="33190" y="4088"/>
                  <a:pt x="33190" y="9034"/>
                </a:cubicBezTo>
                <a:lnTo>
                  <a:pt x="33190" y="102676"/>
                </a:lnTo>
                <a:lnTo>
                  <a:pt x="1023" y="125688"/>
                </a:lnTo>
                <a:lnTo>
                  <a:pt x="1589" y="125688"/>
                </a:lnTo>
                <a:cubicBezTo>
                  <a:pt x="620" y="126584"/>
                  <a:pt x="1" y="127949"/>
                  <a:pt x="1" y="129408"/>
                </a:cubicBezTo>
                <a:cubicBezTo>
                  <a:pt x="1" y="132310"/>
                  <a:pt x="2371" y="134721"/>
                  <a:pt x="5273" y="134721"/>
                </a:cubicBezTo>
                <a:lnTo>
                  <a:pt x="220352" y="134721"/>
                </a:lnTo>
                <a:cubicBezTo>
                  <a:pt x="223254" y="134721"/>
                  <a:pt x="225625" y="132310"/>
                  <a:pt x="225625" y="129408"/>
                </a:cubicBezTo>
                <a:cubicBezTo>
                  <a:pt x="225625" y="128054"/>
                  <a:pt x="225101" y="126962"/>
                  <a:pt x="224258" y="126015"/>
                </a:cubicBezTo>
                <a:lnTo>
                  <a:pt x="224603" y="126015"/>
                </a:lnTo>
                <a:lnTo>
                  <a:pt x="223949" y="125530"/>
                </a:lnTo>
                <a:lnTo>
                  <a:pt x="223949" y="125530"/>
                </a:lnTo>
                <a:lnTo>
                  <a:pt x="223949" y="125524"/>
                </a:lnTo>
                <a:lnTo>
                  <a:pt x="223942" y="125524"/>
                </a:lnTo>
                <a:lnTo>
                  <a:pt x="193130" y="102676"/>
                </a:lnTo>
                <a:lnTo>
                  <a:pt x="193130" y="9034"/>
                </a:lnTo>
                <a:cubicBezTo>
                  <a:pt x="193130" y="4088"/>
                  <a:pt x="189043" y="1"/>
                  <a:pt x="184261" y="1"/>
                </a:cubicBezTo>
                <a:close/>
              </a:path>
            </a:pathLst>
          </a:custGeom>
          <a:solidFill>
            <a:srgbClr val="006FE6"/>
          </a:solidFill>
          <a:ln w="19050" cap="flat" cmpd="sng">
            <a:solidFill>
              <a:srgbClr val="0000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49"/>
          <p:cNvSpPr/>
          <p:nvPr/>
        </p:nvSpPr>
        <p:spPr>
          <a:xfrm>
            <a:off x="4195225" y="4784947"/>
            <a:ext cx="5013245" cy="10622"/>
          </a:xfrm>
          <a:custGeom>
            <a:avLst/>
            <a:gdLst/>
            <a:ahLst/>
            <a:cxnLst/>
            <a:rect l="l" t="t" r="r" b="b"/>
            <a:pathLst>
              <a:path w="219044" h="696" extrusionOk="0">
                <a:moveTo>
                  <a:pt x="0" y="1"/>
                </a:moveTo>
                <a:lnTo>
                  <a:pt x="0" y="695"/>
                </a:lnTo>
                <a:lnTo>
                  <a:pt x="219044" y="695"/>
                </a:lnTo>
                <a:lnTo>
                  <a:pt x="219044" y="1"/>
                </a:lnTo>
                <a:close/>
              </a:path>
            </a:pathLst>
          </a:custGeom>
          <a:solidFill>
            <a:srgbClr val="00004D"/>
          </a:solidFill>
          <a:ln w="9525" cap="flat" cmpd="sng">
            <a:solidFill>
              <a:srgbClr val="0000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49"/>
          <p:cNvSpPr/>
          <p:nvPr/>
        </p:nvSpPr>
        <p:spPr>
          <a:xfrm>
            <a:off x="4496502" y="4310732"/>
            <a:ext cx="4422199" cy="367558"/>
          </a:xfrm>
          <a:custGeom>
            <a:avLst/>
            <a:gdLst/>
            <a:ahLst/>
            <a:cxnLst/>
            <a:rect l="l" t="t" r="r" b="b"/>
            <a:pathLst>
              <a:path w="192313" h="15329" extrusionOk="0">
                <a:moveTo>
                  <a:pt x="20806" y="164"/>
                </a:moveTo>
                <a:lnTo>
                  <a:pt x="44043" y="327"/>
                </a:lnTo>
                <a:lnTo>
                  <a:pt x="43777" y="327"/>
                </a:lnTo>
                <a:lnTo>
                  <a:pt x="42428" y="1840"/>
                </a:lnTo>
                <a:lnTo>
                  <a:pt x="30329" y="1676"/>
                </a:lnTo>
                <a:lnTo>
                  <a:pt x="32046" y="327"/>
                </a:lnTo>
                <a:lnTo>
                  <a:pt x="31188" y="327"/>
                </a:lnTo>
                <a:lnTo>
                  <a:pt x="29471" y="1676"/>
                </a:lnTo>
                <a:lnTo>
                  <a:pt x="18925" y="1676"/>
                </a:lnTo>
                <a:lnTo>
                  <a:pt x="20806" y="164"/>
                </a:lnTo>
                <a:close/>
                <a:moveTo>
                  <a:pt x="44632" y="332"/>
                </a:moveTo>
                <a:lnTo>
                  <a:pt x="67279" y="491"/>
                </a:lnTo>
                <a:lnTo>
                  <a:pt x="66625" y="2044"/>
                </a:lnTo>
                <a:lnTo>
                  <a:pt x="55876" y="2044"/>
                </a:lnTo>
                <a:lnTo>
                  <a:pt x="56897" y="491"/>
                </a:lnTo>
                <a:lnTo>
                  <a:pt x="56039" y="491"/>
                </a:lnTo>
                <a:lnTo>
                  <a:pt x="55017" y="1840"/>
                </a:lnTo>
                <a:lnTo>
                  <a:pt x="43286" y="1840"/>
                </a:lnTo>
                <a:lnTo>
                  <a:pt x="44632" y="332"/>
                </a:lnTo>
                <a:close/>
                <a:moveTo>
                  <a:pt x="68138" y="491"/>
                </a:moveTo>
                <a:lnTo>
                  <a:pt x="80073" y="654"/>
                </a:lnTo>
                <a:lnTo>
                  <a:pt x="79542" y="2208"/>
                </a:lnTo>
                <a:lnTo>
                  <a:pt x="67443" y="2044"/>
                </a:lnTo>
                <a:lnTo>
                  <a:pt x="68138" y="491"/>
                </a:lnTo>
                <a:close/>
                <a:moveTo>
                  <a:pt x="80727" y="654"/>
                </a:moveTo>
                <a:lnTo>
                  <a:pt x="92335" y="818"/>
                </a:lnTo>
                <a:lnTo>
                  <a:pt x="92335" y="2208"/>
                </a:lnTo>
                <a:lnTo>
                  <a:pt x="80400" y="2208"/>
                </a:lnTo>
                <a:lnTo>
                  <a:pt x="80727" y="654"/>
                </a:lnTo>
                <a:close/>
                <a:moveTo>
                  <a:pt x="104597" y="818"/>
                </a:moveTo>
                <a:lnTo>
                  <a:pt x="104761" y="2371"/>
                </a:lnTo>
                <a:lnTo>
                  <a:pt x="93194" y="2208"/>
                </a:lnTo>
                <a:lnTo>
                  <a:pt x="93194" y="818"/>
                </a:lnTo>
                <a:close/>
                <a:moveTo>
                  <a:pt x="105456" y="818"/>
                </a:moveTo>
                <a:lnTo>
                  <a:pt x="116492" y="1022"/>
                </a:lnTo>
                <a:lnTo>
                  <a:pt x="116860" y="2371"/>
                </a:lnTo>
                <a:lnTo>
                  <a:pt x="105619" y="2371"/>
                </a:lnTo>
                <a:lnTo>
                  <a:pt x="105456" y="818"/>
                </a:lnTo>
                <a:close/>
                <a:moveTo>
                  <a:pt x="128100" y="1022"/>
                </a:moveTo>
                <a:lnTo>
                  <a:pt x="128754" y="2535"/>
                </a:lnTo>
                <a:lnTo>
                  <a:pt x="117718" y="2371"/>
                </a:lnTo>
                <a:lnTo>
                  <a:pt x="117187" y="1022"/>
                </a:lnTo>
                <a:close/>
                <a:moveTo>
                  <a:pt x="128958" y="1022"/>
                </a:moveTo>
                <a:lnTo>
                  <a:pt x="139504" y="1186"/>
                </a:lnTo>
                <a:lnTo>
                  <a:pt x="140526" y="2535"/>
                </a:lnTo>
                <a:lnTo>
                  <a:pt x="129612" y="2535"/>
                </a:lnTo>
                <a:lnTo>
                  <a:pt x="128958" y="1022"/>
                </a:lnTo>
                <a:close/>
                <a:moveTo>
                  <a:pt x="150744" y="1186"/>
                </a:moveTo>
                <a:lnTo>
                  <a:pt x="151929" y="2698"/>
                </a:lnTo>
                <a:lnTo>
                  <a:pt x="141220" y="2535"/>
                </a:lnTo>
                <a:lnTo>
                  <a:pt x="140362" y="1186"/>
                </a:lnTo>
                <a:close/>
                <a:moveTo>
                  <a:pt x="151439" y="1186"/>
                </a:moveTo>
                <a:lnTo>
                  <a:pt x="162843" y="1349"/>
                </a:lnTo>
                <a:lnTo>
                  <a:pt x="164355" y="2698"/>
                </a:lnTo>
                <a:lnTo>
                  <a:pt x="152624" y="2698"/>
                </a:lnTo>
                <a:lnTo>
                  <a:pt x="151439" y="1186"/>
                </a:lnTo>
                <a:close/>
                <a:moveTo>
                  <a:pt x="163701" y="1349"/>
                </a:moveTo>
                <a:lnTo>
                  <a:pt x="174574" y="1513"/>
                </a:lnTo>
                <a:lnTo>
                  <a:pt x="176290" y="2862"/>
                </a:lnTo>
                <a:lnTo>
                  <a:pt x="165050" y="2698"/>
                </a:lnTo>
                <a:lnTo>
                  <a:pt x="163701" y="1349"/>
                </a:lnTo>
                <a:close/>
                <a:moveTo>
                  <a:pt x="18598" y="1840"/>
                </a:moveTo>
                <a:lnTo>
                  <a:pt x="29307" y="2044"/>
                </a:lnTo>
                <a:lnTo>
                  <a:pt x="27427" y="3556"/>
                </a:lnTo>
                <a:lnTo>
                  <a:pt x="16350" y="3556"/>
                </a:lnTo>
                <a:lnTo>
                  <a:pt x="18598" y="1840"/>
                </a:lnTo>
                <a:close/>
                <a:moveTo>
                  <a:pt x="42265" y="2044"/>
                </a:moveTo>
                <a:lnTo>
                  <a:pt x="40711" y="3720"/>
                </a:lnTo>
                <a:lnTo>
                  <a:pt x="28286" y="3556"/>
                </a:lnTo>
                <a:lnTo>
                  <a:pt x="30166" y="2044"/>
                </a:lnTo>
                <a:close/>
                <a:moveTo>
                  <a:pt x="43123" y="2044"/>
                </a:moveTo>
                <a:lnTo>
                  <a:pt x="54854" y="2208"/>
                </a:lnTo>
                <a:lnTo>
                  <a:pt x="53832" y="3720"/>
                </a:lnTo>
                <a:lnTo>
                  <a:pt x="41733" y="3720"/>
                </a:lnTo>
                <a:lnTo>
                  <a:pt x="43123" y="2044"/>
                </a:lnTo>
                <a:close/>
                <a:moveTo>
                  <a:pt x="66421" y="2208"/>
                </a:moveTo>
                <a:lnTo>
                  <a:pt x="65604" y="3883"/>
                </a:lnTo>
                <a:lnTo>
                  <a:pt x="54690" y="3720"/>
                </a:lnTo>
                <a:lnTo>
                  <a:pt x="55876" y="2208"/>
                </a:lnTo>
                <a:close/>
                <a:moveTo>
                  <a:pt x="67279" y="2208"/>
                </a:moveTo>
                <a:lnTo>
                  <a:pt x="79542" y="2371"/>
                </a:lnTo>
                <a:lnTo>
                  <a:pt x="79051" y="3883"/>
                </a:lnTo>
                <a:lnTo>
                  <a:pt x="66625" y="3883"/>
                </a:lnTo>
                <a:lnTo>
                  <a:pt x="67279" y="2208"/>
                </a:lnTo>
                <a:close/>
                <a:moveTo>
                  <a:pt x="92335" y="2371"/>
                </a:moveTo>
                <a:lnTo>
                  <a:pt x="92172" y="4088"/>
                </a:lnTo>
                <a:lnTo>
                  <a:pt x="79909" y="3883"/>
                </a:lnTo>
                <a:lnTo>
                  <a:pt x="80400" y="2371"/>
                </a:lnTo>
                <a:close/>
                <a:moveTo>
                  <a:pt x="93194" y="2371"/>
                </a:moveTo>
                <a:lnTo>
                  <a:pt x="104761" y="2535"/>
                </a:lnTo>
                <a:lnTo>
                  <a:pt x="104924" y="4088"/>
                </a:lnTo>
                <a:lnTo>
                  <a:pt x="92989" y="4088"/>
                </a:lnTo>
                <a:lnTo>
                  <a:pt x="93194" y="2371"/>
                </a:lnTo>
                <a:close/>
                <a:moveTo>
                  <a:pt x="117023" y="2535"/>
                </a:moveTo>
                <a:lnTo>
                  <a:pt x="117514" y="4088"/>
                </a:lnTo>
                <a:lnTo>
                  <a:pt x="105783" y="4088"/>
                </a:lnTo>
                <a:lnTo>
                  <a:pt x="105619" y="2535"/>
                </a:lnTo>
                <a:close/>
                <a:moveTo>
                  <a:pt x="117718" y="2535"/>
                </a:moveTo>
                <a:lnTo>
                  <a:pt x="128958" y="2698"/>
                </a:lnTo>
                <a:lnTo>
                  <a:pt x="129776" y="4251"/>
                </a:lnTo>
                <a:lnTo>
                  <a:pt x="118372" y="4088"/>
                </a:lnTo>
                <a:lnTo>
                  <a:pt x="117718" y="2535"/>
                </a:lnTo>
                <a:close/>
                <a:moveTo>
                  <a:pt x="140689" y="2698"/>
                </a:moveTo>
                <a:lnTo>
                  <a:pt x="141711" y="4251"/>
                </a:lnTo>
                <a:lnTo>
                  <a:pt x="130471" y="4251"/>
                </a:lnTo>
                <a:lnTo>
                  <a:pt x="129776" y="2698"/>
                </a:lnTo>
                <a:close/>
                <a:moveTo>
                  <a:pt x="141384" y="2698"/>
                </a:moveTo>
                <a:lnTo>
                  <a:pt x="152093" y="2862"/>
                </a:lnTo>
                <a:lnTo>
                  <a:pt x="153483" y="4415"/>
                </a:lnTo>
                <a:lnTo>
                  <a:pt x="153483" y="4415"/>
                </a:lnTo>
                <a:lnTo>
                  <a:pt x="142569" y="4251"/>
                </a:lnTo>
                <a:lnTo>
                  <a:pt x="141384" y="2698"/>
                </a:lnTo>
                <a:close/>
                <a:moveTo>
                  <a:pt x="164519" y="2862"/>
                </a:moveTo>
                <a:lnTo>
                  <a:pt x="166235" y="4415"/>
                </a:lnTo>
                <a:lnTo>
                  <a:pt x="154137" y="4415"/>
                </a:lnTo>
                <a:lnTo>
                  <a:pt x="152788" y="2862"/>
                </a:lnTo>
                <a:close/>
                <a:moveTo>
                  <a:pt x="165377" y="2862"/>
                </a:moveTo>
                <a:lnTo>
                  <a:pt x="176617" y="3066"/>
                </a:lnTo>
                <a:lnTo>
                  <a:pt x="178498" y="4415"/>
                </a:lnTo>
                <a:lnTo>
                  <a:pt x="166930" y="4415"/>
                </a:lnTo>
                <a:lnTo>
                  <a:pt x="165377" y="2862"/>
                </a:lnTo>
                <a:close/>
                <a:moveTo>
                  <a:pt x="16187" y="3720"/>
                </a:moveTo>
                <a:lnTo>
                  <a:pt x="27100" y="3883"/>
                </a:lnTo>
                <a:lnTo>
                  <a:pt x="25220" y="5600"/>
                </a:lnTo>
                <a:lnTo>
                  <a:pt x="13816" y="5600"/>
                </a:lnTo>
                <a:lnTo>
                  <a:pt x="16187" y="3720"/>
                </a:lnTo>
                <a:close/>
                <a:moveTo>
                  <a:pt x="40548" y="3883"/>
                </a:moveTo>
                <a:lnTo>
                  <a:pt x="39035" y="5600"/>
                </a:lnTo>
                <a:lnTo>
                  <a:pt x="26242" y="5600"/>
                </a:lnTo>
                <a:lnTo>
                  <a:pt x="28122" y="3883"/>
                </a:lnTo>
                <a:close/>
                <a:moveTo>
                  <a:pt x="53668" y="3883"/>
                </a:moveTo>
                <a:lnTo>
                  <a:pt x="52483" y="5764"/>
                </a:lnTo>
                <a:lnTo>
                  <a:pt x="40057" y="5600"/>
                </a:lnTo>
                <a:lnTo>
                  <a:pt x="41570" y="3883"/>
                </a:lnTo>
                <a:close/>
                <a:moveTo>
                  <a:pt x="54527" y="3883"/>
                </a:moveTo>
                <a:lnTo>
                  <a:pt x="65604" y="4088"/>
                </a:lnTo>
                <a:lnTo>
                  <a:pt x="64745" y="5764"/>
                </a:lnTo>
                <a:lnTo>
                  <a:pt x="53341" y="5764"/>
                </a:lnTo>
                <a:lnTo>
                  <a:pt x="54527" y="3883"/>
                </a:lnTo>
                <a:close/>
                <a:moveTo>
                  <a:pt x="79051" y="4088"/>
                </a:moveTo>
                <a:lnTo>
                  <a:pt x="78520" y="5764"/>
                </a:lnTo>
                <a:lnTo>
                  <a:pt x="65604" y="5764"/>
                </a:lnTo>
                <a:lnTo>
                  <a:pt x="66421" y="4088"/>
                </a:lnTo>
                <a:close/>
                <a:moveTo>
                  <a:pt x="79909" y="4088"/>
                </a:moveTo>
                <a:lnTo>
                  <a:pt x="92172" y="4251"/>
                </a:lnTo>
                <a:lnTo>
                  <a:pt x="91967" y="5927"/>
                </a:lnTo>
                <a:lnTo>
                  <a:pt x="79378" y="5764"/>
                </a:lnTo>
                <a:lnTo>
                  <a:pt x="79909" y="4088"/>
                </a:lnTo>
                <a:close/>
                <a:moveTo>
                  <a:pt x="104924" y="4251"/>
                </a:moveTo>
                <a:lnTo>
                  <a:pt x="105088" y="5927"/>
                </a:lnTo>
                <a:lnTo>
                  <a:pt x="92826" y="5927"/>
                </a:lnTo>
                <a:lnTo>
                  <a:pt x="92989" y="4251"/>
                </a:lnTo>
                <a:close/>
                <a:moveTo>
                  <a:pt x="105783" y="4251"/>
                </a:moveTo>
                <a:lnTo>
                  <a:pt x="117514" y="4415"/>
                </a:lnTo>
                <a:lnTo>
                  <a:pt x="118045" y="5927"/>
                </a:lnTo>
                <a:lnTo>
                  <a:pt x="106110" y="5927"/>
                </a:lnTo>
                <a:lnTo>
                  <a:pt x="105783" y="4251"/>
                </a:lnTo>
                <a:close/>
                <a:moveTo>
                  <a:pt x="129776" y="4415"/>
                </a:moveTo>
                <a:lnTo>
                  <a:pt x="130634" y="5927"/>
                </a:lnTo>
                <a:lnTo>
                  <a:pt x="118903" y="5927"/>
                </a:lnTo>
                <a:lnTo>
                  <a:pt x="118372" y="4415"/>
                </a:lnTo>
                <a:close/>
                <a:moveTo>
                  <a:pt x="141874" y="4415"/>
                </a:moveTo>
                <a:lnTo>
                  <a:pt x="142896" y="6131"/>
                </a:lnTo>
                <a:lnTo>
                  <a:pt x="131492" y="6131"/>
                </a:lnTo>
                <a:lnTo>
                  <a:pt x="130634" y="4415"/>
                </a:lnTo>
                <a:close/>
                <a:moveTo>
                  <a:pt x="142569" y="4415"/>
                </a:moveTo>
                <a:lnTo>
                  <a:pt x="153646" y="4578"/>
                </a:lnTo>
                <a:lnTo>
                  <a:pt x="154995" y="6131"/>
                </a:lnTo>
                <a:lnTo>
                  <a:pt x="143755" y="6131"/>
                </a:lnTo>
                <a:lnTo>
                  <a:pt x="142569" y="4415"/>
                </a:lnTo>
                <a:close/>
                <a:moveTo>
                  <a:pt x="166399" y="4578"/>
                </a:moveTo>
                <a:lnTo>
                  <a:pt x="168116" y="6131"/>
                </a:lnTo>
                <a:lnTo>
                  <a:pt x="155853" y="6131"/>
                </a:lnTo>
                <a:lnTo>
                  <a:pt x="154300" y="4578"/>
                </a:lnTo>
                <a:close/>
                <a:moveTo>
                  <a:pt x="167094" y="4578"/>
                </a:moveTo>
                <a:lnTo>
                  <a:pt x="178661" y="4742"/>
                </a:lnTo>
                <a:lnTo>
                  <a:pt x="180705" y="6295"/>
                </a:lnTo>
                <a:lnTo>
                  <a:pt x="168974" y="6131"/>
                </a:lnTo>
                <a:lnTo>
                  <a:pt x="167094" y="4578"/>
                </a:lnTo>
                <a:close/>
                <a:moveTo>
                  <a:pt x="24893" y="5764"/>
                </a:moveTo>
                <a:lnTo>
                  <a:pt x="22849" y="7644"/>
                </a:lnTo>
                <a:lnTo>
                  <a:pt x="11078" y="7644"/>
                </a:lnTo>
                <a:lnTo>
                  <a:pt x="13653" y="5764"/>
                </a:lnTo>
                <a:close/>
                <a:moveTo>
                  <a:pt x="25915" y="5764"/>
                </a:moveTo>
                <a:lnTo>
                  <a:pt x="38831" y="5927"/>
                </a:lnTo>
                <a:lnTo>
                  <a:pt x="37155" y="7807"/>
                </a:lnTo>
                <a:lnTo>
                  <a:pt x="23871" y="7644"/>
                </a:lnTo>
                <a:lnTo>
                  <a:pt x="25915" y="5764"/>
                </a:lnTo>
                <a:close/>
                <a:moveTo>
                  <a:pt x="52320" y="5927"/>
                </a:moveTo>
                <a:lnTo>
                  <a:pt x="51093" y="7807"/>
                </a:lnTo>
                <a:lnTo>
                  <a:pt x="38177" y="7807"/>
                </a:lnTo>
                <a:lnTo>
                  <a:pt x="39689" y="5927"/>
                </a:lnTo>
                <a:close/>
                <a:moveTo>
                  <a:pt x="64582" y="5927"/>
                </a:moveTo>
                <a:lnTo>
                  <a:pt x="63723" y="7807"/>
                </a:lnTo>
                <a:lnTo>
                  <a:pt x="51952" y="7807"/>
                </a:lnTo>
                <a:lnTo>
                  <a:pt x="53341" y="5927"/>
                </a:lnTo>
                <a:close/>
                <a:moveTo>
                  <a:pt x="65604" y="5927"/>
                </a:moveTo>
                <a:lnTo>
                  <a:pt x="78356" y="6131"/>
                </a:lnTo>
                <a:lnTo>
                  <a:pt x="77866" y="7807"/>
                </a:lnTo>
                <a:lnTo>
                  <a:pt x="64582" y="7807"/>
                </a:lnTo>
                <a:lnTo>
                  <a:pt x="65604" y="5927"/>
                </a:lnTo>
                <a:close/>
                <a:moveTo>
                  <a:pt x="91967" y="6131"/>
                </a:moveTo>
                <a:lnTo>
                  <a:pt x="91804" y="7807"/>
                </a:lnTo>
                <a:lnTo>
                  <a:pt x="78888" y="7807"/>
                </a:lnTo>
                <a:lnTo>
                  <a:pt x="79378" y="6131"/>
                </a:lnTo>
                <a:close/>
                <a:moveTo>
                  <a:pt x="105251" y="6131"/>
                </a:moveTo>
                <a:lnTo>
                  <a:pt x="105456" y="7971"/>
                </a:lnTo>
                <a:lnTo>
                  <a:pt x="105456" y="7971"/>
                </a:lnTo>
                <a:lnTo>
                  <a:pt x="92826" y="7807"/>
                </a:lnTo>
                <a:lnTo>
                  <a:pt x="92826" y="6131"/>
                </a:lnTo>
                <a:close/>
                <a:moveTo>
                  <a:pt x="118208" y="6131"/>
                </a:moveTo>
                <a:lnTo>
                  <a:pt x="118740" y="7971"/>
                </a:lnTo>
                <a:lnTo>
                  <a:pt x="106273" y="7971"/>
                </a:lnTo>
                <a:lnTo>
                  <a:pt x="106110" y="6131"/>
                </a:lnTo>
                <a:close/>
                <a:moveTo>
                  <a:pt x="119067" y="6131"/>
                </a:moveTo>
                <a:lnTo>
                  <a:pt x="130798" y="6295"/>
                </a:lnTo>
                <a:lnTo>
                  <a:pt x="131656" y="7971"/>
                </a:lnTo>
                <a:lnTo>
                  <a:pt x="119557" y="7971"/>
                </a:lnTo>
                <a:lnTo>
                  <a:pt x="119067" y="6131"/>
                </a:lnTo>
                <a:close/>
                <a:moveTo>
                  <a:pt x="143060" y="6295"/>
                </a:moveTo>
                <a:lnTo>
                  <a:pt x="144286" y="7971"/>
                </a:lnTo>
                <a:lnTo>
                  <a:pt x="132514" y="7971"/>
                </a:lnTo>
                <a:lnTo>
                  <a:pt x="131656" y="6295"/>
                </a:lnTo>
                <a:close/>
                <a:moveTo>
                  <a:pt x="155158" y="6295"/>
                </a:moveTo>
                <a:lnTo>
                  <a:pt x="156712" y="7971"/>
                </a:lnTo>
                <a:lnTo>
                  <a:pt x="145103" y="7971"/>
                </a:lnTo>
                <a:lnTo>
                  <a:pt x="143918" y="6295"/>
                </a:lnTo>
                <a:close/>
                <a:moveTo>
                  <a:pt x="156017" y="6295"/>
                </a:moveTo>
                <a:lnTo>
                  <a:pt x="168279" y="6458"/>
                </a:lnTo>
                <a:lnTo>
                  <a:pt x="170159" y="7971"/>
                </a:lnTo>
                <a:lnTo>
                  <a:pt x="157570" y="7971"/>
                </a:lnTo>
                <a:lnTo>
                  <a:pt x="156017" y="6295"/>
                </a:lnTo>
                <a:close/>
                <a:moveTo>
                  <a:pt x="180868" y="6458"/>
                </a:moveTo>
                <a:lnTo>
                  <a:pt x="183116" y="8175"/>
                </a:lnTo>
                <a:lnTo>
                  <a:pt x="171018" y="7971"/>
                </a:lnTo>
                <a:lnTo>
                  <a:pt x="169137" y="6458"/>
                </a:lnTo>
                <a:close/>
                <a:moveTo>
                  <a:pt x="22686" y="7971"/>
                </a:moveTo>
                <a:lnTo>
                  <a:pt x="20274" y="10014"/>
                </a:lnTo>
                <a:lnTo>
                  <a:pt x="8176" y="10014"/>
                </a:lnTo>
                <a:lnTo>
                  <a:pt x="10751" y="7971"/>
                </a:lnTo>
                <a:close/>
                <a:moveTo>
                  <a:pt x="36992" y="7971"/>
                </a:moveTo>
                <a:lnTo>
                  <a:pt x="35112" y="10014"/>
                </a:lnTo>
                <a:lnTo>
                  <a:pt x="21460" y="10014"/>
                </a:lnTo>
                <a:lnTo>
                  <a:pt x="23708" y="7971"/>
                </a:lnTo>
                <a:close/>
                <a:moveTo>
                  <a:pt x="50930" y="7971"/>
                </a:moveTo>
                <a:lnTo>
                  <a:pt x="49581" y="10014"/>
                </a:lnTo>
                <a:lnTo>
                  <a:pt x="36133" y="10014"/>
                </a:lnTo>
                <a:lnTo>
                  <a:pt x="37809" y="7971"/>
                </a:lnTo>
                <a:close/>
                <a:moveTo>
                  <a:pt x="63560" y="7971"/>
                </a:moveTo>
                <a:lnTo>
                  <a:pt x="62538" y="10014"/>
                </a:lnTo>
                <a:lnTo>
                  <a:pt x="50603" y="10014"/>
                </a:lnTo>
                <a:lnTo>
                  <a:pt x="51788" y="7971"/>
                </a:lnTo>
                <a:close/>
                <a:moveTo>
                  <a:pt x="64582" y="7971"/>
                </a:moveTo>
                <a:lnTo>
                  <a:pt x="77866" y="8175"/>
                </a:lnTo>
                <a:lnTo>
                  <a:pt x="77334" y="10014"/>
                </a:lnTo>
                <a:lnTo>
                  <a:pt x="63560" y="10014"/>
                </a:lnTo>
                <a:lnTo>
                  <a:pt x="64582" y="7971"/>
                </a:lnTo>
                <a:close/>
                <a:moveTo>
                  <a:pt x="91804" y="8175"/>
                </a:moveTo>
                <a:lnTo>
                  <a:pt x="91640" y="10014"/>
                </a:lnTo>
                <a:lnTo>
                  <a:pt x="78356" y="10014"/>
                </a:lnTo>
                <a:lnTo>
                  <a:pt x="78888" y="8175"/>
                </a:lnTo>
                <a:close/>
                <a:moveTo>
                  <a:pt x="105456" y="8175"/>
                </a:moveTo>
                <a:lnTo>
                  <a:pt x="105619" y="10014"/>
                </a:lnTo>
                <a:lnTo>
                  <a:pt x="92662" y="10014"/>
                </a:lnTo>
                <a:lnTo>
                  <a:pt x="92662" y="8175"/>
                </a:lnTo>
                <a:close/>
                <a:moveTo>
                  <a:pt x="118740" y="8175"/>
                </a:moveTo>
                <a:lnTo>
                  <a:pt x="119394" y="10014"/>
                </a:lnTo>
                <a:lnTo>
                  <a:pt x="106641" y="10014"/>
                </a:lnTo>
                <a:lnTo>
                  <a:pt x="106273" y="8175"/>
                </a:lnTo>
                <a:close/>
                <a:moveTo>
                  <a:pt x="131819" y="8175"/>
                </a:moveTo>
                <a:lnTo>
                  <a:pt x="132678" y="10014"/>
                </a:lnTo>
                <a:lnTo>
                  <a:pt x="120252" y="10014"/>
                </a:lnTo>
                <a:lnTo>
                  <a:pt x="119557" y="8175"/>
                </a:lnTo>
                <a:close/>
                <a:moveTo>
                  <a:pt x="144449" y="8175"/>
                </a:moveTo>
                <a:lnTo>
                  <a:pt x="145798" y="10014"/>
                </a:lnTo>
                <a:lnTo>
                  <a:pt x="133536" y="10014"/>
                </a:lnTo>
                <a:lnTo>
                  <a:pt x="132678" y="8175"/>
                </a:lnTo>
                <a:close/>
                <a:moveTo>
                  <a:pt x="156875" y="8175"/>
                </a:moveTo>
                <a:lnTo>
                  <a:pt x="158388" y="10014"/>
                </a:lnTo>
                <a:lnTo>
                  <a:pt x="146657" y="10014"/>
                </a:lnTo>
                <a:lnTo>
                  <a:pt x="145308" y="8175"/>
                </a:lnTo>
                <a:close/>
                <a:moveTo>
                  <a:pt x="157734" y="8175"/>
                </a:moveTo>
                <a:lnTo>
                  <a:pt x="170323" y="8339"/>
                </a:lnTo>
                <a:lnTo>
                  <a:pt x="172366" y="10014"/>
                </a:lnTo>
                <a:lnTo>
                  <a:pt x="159246" y="10014"/>
                </a:lnTo>
                <a:lnTo>
                  <a:pt x="157734" y="8175"/>
                </a:lnTo>
                <a:close/>
                <a:moveTo>
                  <a:pt x="183280" y="8339"/>
                </a:moveTo>
                <a:lnTo>
                  <a:pt x="185487" y="10014"/>
                </a:lnTo>
                <a:lnTo>
                  <a:pt x="173061" y="10014"/>
                </a:lnTo>
                <a:lnTo>
                  <a:pt x="171181" y="8339"/>
                </a:lnTo>
                <a:close/>
                <a:moveTo>
                  <a:pt x="172530" y="10219"/>
                </a:moveTo>
                <a:lnTo>
                  <a:pt x="174574" y="12058"/>
                </a:lnTo>
                <a:lnTo>
                  <a:pt x="161126" y="12058"/>
                </a:lnTo>
                <a:lnTo>
                  <a:pt x="159409" y="10219"/>
                </a:lnTo>
                <a:close/>
                <a:moveTo>
                  <a:pt x="185814" y="10219"/>
                </a:moveTo>
                <a:lnTo>
                  <a:pt x="188226" y="12058"/>
                </a:lnTo>
                <a:lnTo>
                  <a:pt x="175432" y="12058"/>
                </a:lnTo>
                <a:lnTo>
                  <a:pt x="173388" y="10219"/>
                </a:lnTo>
                <a:close/>
                <a:moveTo>
                  <a:pt x="77171" y="10219"/>
                </a:moveTo>
                <a:lnTo>
                  <a:pt x="76640" y="12263"/>
                </a:lnTo>
                <a:lnTo>
                  <a:pt x="62538" y="12263"/>
                </a:lnTo>
                <a:lnTo>
                  <a:pt x="63355" y="10219"/>
                </a:lnTo>
                <a:close/>
                <a:moveTo>
                  <a:pt x="91640" y="10219"/>
                </a:moveTo>
                <a:lnTo>
                  <a:pt x="91477" y="12263"/>
                </a:lnTo>
                <a:lnTo>
                  <a:pt x="77661" y="12263"/>
                </a:lnTo>
                <a:lnTo>
                  <a:pt x="78193" y="10219"/>
                </a:lnTo>
                <a:close/>
                <a:moveTo>
                  <a:pt x="105783" y="10219"/>
                </a:moveTo>
                <a:lnTo>
                  <a:pt x="105946" y="12263"/>
                </a:lnTo>
                <a:lnTo>
                  <a:pt x="92499" y="12263"/>
                </a:lnTo>
                <a:lnTo>
                  <a:pt x="92662" y="10219"/>
                </a:lnTo>
                <a:close/>
                <a:moveTo>
                  <a:pt x="119394" y="10219"/>
                </a:moveTo>
                <a:lnTo>
                  <a:pt x="120089" y="12263"/>
                </a:lnTo>
                <a:lnTo>
                  <a:pt x="106968" y="12263"/>
                </a:lnTo>
                <a:lnTo>
                  <a:pt x="106641" y="10219"/>
                </a:lnTo>
                <a:close/>
                <a:moveTo>
                  <a:pt x="132841" y="10219"/>
                </a:moveTo>
                <a:lnTo>
                  <a:pt x="133863" y="12263"/>
                </a:lnTo>
                <a:lnTo>
                  <a:pt x="120947" y="12263"/>
                </a:lnTo>
                <a:lnTo>
                  <a:pt x="120252" y="10219"/>
                </a:lnTo>
                <a:close/>
                <a:moveTo>
                  <a:pt x="145962" y="10219"/>
                </a:moveTo>
                <a:lnTo>
                  <a:pt x="147147" y="12263"/>
                </a:lnTo>
                <a:lnTo>
                  <a:pt x="134721" y="12263"/>
                </a:lnTo>
                <a:lnTo>
                  <a:pt x="133700" y="10219"/>
                </a:lnTo>
                <a:close/>
                <a:moveTo>
                  <a:pt x="158755" y="10219"/>
                </a:moveTo>
                <a:lnTo>
                  <a:pt x="160268" y="12058"/>
                </a:lnTo>
                <a:lnTo>
                  <a:pt x="148169" y="12263"/>
                </a:lnTo>
                <a:lnTo>
                  <a:pt x="146820" y="10219"/>
                </a:lnTo>
                <a:close/>
                <a:moveTo>
                  <a:pt x="20111" y="10219"/>
                </a:moveTo>
                <a:lnTo>
                  <a:pt x="17740" y="12426"/>
                </a:lnTo>
                <a:lnTo>
                  <a:pt x="5110" y="12426"/>
                </a:lnTo>
                <a:lnTo>
                  <a:pt x="7849" y="10219"/>
                </a:lnTo>
                <a:close/>
                <a:moveTo>
                  <a:pt x="34948" y="10219"/>
                </a:moveTo>
                <a:lnTo>
                  <a:pt x="33068" y="12426"/>
                </a:lnTo>
                <a:lnTo>
                  <a:pt x="18762" y="12426"/>
                </a:lnTo>
                <a:lnTo>
                  <a:pt x="21133" y="10219"/>
                </a:lnTo>
                <a:close/>
                <a:moveTo>
                  <a:pt x="49417" y="10219"/>
                </a:moveTo>
                <a:lnTo>
                  <a:pt x="47864" y="12426"/>
                </a:lnTo>
                <a:lnTo>
                  <a:pt x="34090" y="12426"/>
                </a:lnTo>
                <a:lnTo>
                  <a:pt x="35970" y="10219"/>
                </a:lnTo>
                <a:close/>
                <a:moveTo>
                  <a:pt x="62538" y="10219"/>
                </a:moveTo>
                <a:lnTo>
                  <a:pt x="61516" y="12263"/>
                </a:lnTo>
                <a:lnTo>
                  <a:pt x="48886" y="12426"/>
                </a:lnTo>
                <a:lnTo>
                  <a:pt x="50439" y="10219"/>
                </a:lnTo>
                <a:close/>
                <a:moveTo>
                  <a:pt x="174737" y="12426"/>
                </a:moveTo>
                <a:lnTo>
                  <a:pt x="177149" y="14470"/>
                </a:lnTo>
                <a:lnTo>
                  <a:pt x="163333" y="14470"/>
                </a:lnTo>
                <a:lnTo>
                  <a:pt x="161453" y="12426"/>
                </a:lnTo>
                <a:close/>
                <a:moveTo>
                  <a:pt x="188553" y="12426"/>
                </a:moveTo>
                <a:lnTo>
                  <a:pt x="191087" y="14470"/>
                </a:lnTo>
                <a:lnTo>
                  <a:pt x="178007" y="14470"/>
                </a:lnTo>
                <a:lnTo>
                  <a:pt x="175595" y="12426"/>
                </a:lnTo>
                <a:close/>
                <a:moveTo>
                  <a:pt x="32700" y="12590"/>
                </a:moveTo>
                <a:lnTo>
                  <a:pt x="30656" y="14960"/>
                </a:lnTo>
                <a:lnTo>
                  <a:pt x="15860" y="14960"/>
                </a:lnTo>
                <a:lnTo>
                  <a:pt x="18394" y="12590"/>
                </a:lnTo>
                <a:close/>
                <a:moveTo>
                  <a:pt x="47701" y="12590"/>
                </a:moveTo>
                <a:lnTo>
                  <a:pt x="46188" y="14960"/>
                </a:lnTo>
                <a:lnTo>
                  <a:pt x="31678" y="14960"/>
                </a:lnTo>
                <a:lnTo>
                  <a:pt x="33722" y="12590"/>
                </a:lnTo>
                <a:close/>
                <a:moveTo>
                  <a:pt x="160636" y="12426"/>
                </a:moveTo>
                <a:lnTo>
                  <a:pt x="162311" y="14470"/>
                </a:lnTo>
                <a:lnTo>
                  <a:pt x="47210" y="14960"/>
                </a:lnTo>
                <a:lnTo>
                  <a:pt x="48723" y="12590"/>
                </a:lnTo>
                <a:lnTo>
                  <a:pt x="106968" y="12590"/>
                </a:lnTo>
                <a:lnTo>
                  <a:pt x="106968" y="12426"/>
                </a:lnTo>
                <a:lnTo>
                  <a:pt x="120089" y="12426"/>
                </a:lnTo>
                <a:lnTo>
                  <a:pt x="120089" y="12590"/>
                </a:lnTo>
                <a:lnTo>
                  <a:pt x="121110" y="12590"/>
                </a:lnTo>
                <a:lnTo>
                  <a:pt x="121110" y="12426"/>
                </a:lnTo>
                <a:lnTo>
                  <a:pt x="133863" y="12426"/>
                </a:lnTo>
                <a:lnTo>
                  <a:pt x="134067" y="12590"/>
                </a:lnTo>
                <a:lnTo>
                  <a:pt x="134885" y="12590"/>
                </a:lnTo>
                <a:lnTo>
                  <a:pt x="134885" y="12426"/>
                </a:lnTo>
                <a:lnTo>
                  <a:pt x="147352" y="12426"/>
                </a:lnTo>
                <a:lnTo>
                  <a:pt x="147515" y="12590"/>
                </a:lnTo>
                <a:lnTo>
                  <a:pt x="148373" y="12590"/>
                </a:lnTo>
                <a:lnTo>
                  <a:pt x="148373" y="12426"/>
                </a:lnTo>
                <a:close/>
                <a:moveTo>
                  <a:pt x="17372" y="12590"/>
                </a:moveTo>
                <a:lnTo>
                  <a:pt x="14675" y="14960"/>
                </a:lnTo>
                <a:lnTo>
                  <a:pt x="1554" y="15124"/>
                </a:lnTo>
                <a:lnTo>
                  <a:pt x="4783" y="12753"/>
                </a:lnTo>
                <a:lnTo>
                  <a:pt x="17372" y="12590"/>
                </a:lnTo>
                <a:close/>
                <a:moveTo>
                  <a:pt x="20111" y="0"/>
                </a:moveTo>
                <a:lnTo>
                  <a:pt x="1" y="15328"/>
                </a:lnTo>
                <a:lnTo>
                  <a:pt x="31515" y="15328"/>
                </a:lnTo>
                <a:lnTo>
                  <a:pt x="45984" y="15124"/>
                </a:lnTo>
                <a:lnTo>
                  <a:pt x="45821" y="15328"/>
                </a:lnTo>
                <a:lnTo>
                  <a:pt x="47006" y="15328"/>
                </a:lnTo>
                <a:lnTo>
                  <a:pt x="47006" y="15124"/>
                </a:lnTo>
                <a:lnTo>
                  <a:pt x="192313" y="14633"/>
                </a:lnTo>
                <a:lnTo>
                  <a:pt x="175105" y="1349"/>
                </a:lnTo>
                <a:lnTo>
                  <a:pt x="163333" y="1186"/>
                </a:lnTo>
                <a:lnTo>
                  <a:pt x="162679" y="1186"/>
                </a:lnTo>
                <a:lnTo>
                  <a:pt x="151235" y="1022"/>
                </a:lnTo>
                <a:lnTo>
                  <a:pt x="139340" y="1022"/>
                </a:lnTo>
                <a:lnTo>
                  <a:pt x="128754" y="818"/>
                </a:lnTo>
                <a:lnTo>
                  <a:pt x="116328" y="818"/>
                </a:lnTo>
                <a:lnTo>
                  <a:pt x="105251" y="654"/>
                </a:lnTo>
                <a:lnTo>
                  <a:pt x="104597" y="654"/>
                </a:lnTo>
                <a:lnTo>
                  <a:pt x="93194" y="491"/>
                </a:lnTo>
                <a:lnTo>
                  <a:pt x="80073" y="491"/>
                </a:lnTo>
                <a:lnTo>
                  <a:pt x="68301" y="327"/>
                </a:lnTo>
                <a:lnTo>
                  <a:pt x="67443" y="327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49"/>
          <p:cNvSpPr/>
          <p:nvPr/>
        </p:nvSpPr>
        <p:spPr>
          <a:xfrm>
            <a:off x="4375927" y="4850506"/>
            <a:ext cx="49035" cy="53926"/>
          </a:xfrm>
          <a:custGeom>
            <a:avLst/>
            <a:gdLst/>
            <a:ahLst/>
            <a:cxnLst/>
            <a:rect l="l" t="t" r="r" b="b"/>
            <a:pathLst>
              <a:path w="2045" h="2249" extrusionOk="0">
                <a:moveTo>
                  <a:pt x="1023" y="1"/>
                </a:moveTo>
                <a:cubicBezTo>
                  <a:pt x="328" y="1"/>
                  <a:pt x="1" y="532"/>
                  <a:pt x="1" y="1022"/>
                </a:cubicBezTo>
                <a:cubicBezTo>
                  <a:pt x="1" y="1717"/>
                  <a:pt x="328" y="2249"/>
                  <a:pt x="1023" y="2249"/>
                </a:cubicBezTo>
                <a:cubicBezTo>
                  <a:pt x="1513" y="2249"/>
                  <a:pt x="2044" y="1717"/>
                  <a:pt x="2044" y="1022"/>
                </a:cubicBezTo>
                <a:cubicBezTo>
                  <a:pt x="2044" y="532"/>
                  <a:pt x="1513" y="1"/>
                  <a:pt x="1023" y="1"/>
                </a:cubicBezTo>
                <a:close/>
              </a:path>
            </a:pathLst>
          </a:custGeom>
          <a:solidFill>
            <a:srgbClr val="AFD2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49"/>
          <p:cNvSpPr/>
          <p:nvPr/>
        </p:nvSpPr>
        <p:spPr>
          <a:xfrm>
            <a:off x="4483610" y="4850506"/>
            <a:ext cx="49035" cy="53926"/>
          </a:xfrm>
          <a:custGeom>
            <a:avLst/>
            <a:gdLst/>
            <a:ahLst/>
            <a:cxnLst/>
            <a:rect l="l" t="t" r="r" b="b"/>
            <a:pathLst>
              <a:path w="2045" h="2249" extrusionOk="0">
                <a:moveTo>
                  <a:pt x="1023" y="1"/>
                </a:moveTo>
                <a:cubicBezTo>
                  <a:pt x="491" y="1"/>
                  <a:pt x="1" y="532"/>
                  <a:pt x="1" y="1022"/>
                </a:cubicBezTo>
                <a:cubicBezTo>
                  <a:pt x="1" y="1717"/>
                  <a:pt x="491" y="2249"/>
                  <a:pt x="1023" y="2249"/>
                </a:cubicBezTo>
                <a:cubicBezTo>
                  <a:pt x="1718" y="2249"/>
                  <a:pt x="2045" y="1717"/>
                  <a:pt x="2045" y="1022"/>
                </a:cubicBezTo>
                <a:cubicBezTo>
                  <a:pt x="2045" y="532"/>
                  <a:pt x="1718" y="1"/>
                  <a:pt x="1023" y="1"/>
                </a:cubicBezTo>
                <a:close/>
              </a:path>
            </a:pathLst>
          </a:custGeom>
          <a:solidFill>
            <a:srgbClr val="AFD2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49"/>
          <p:cNvSpPr/>
          <p:nvPr/>
        </p:nvSpPr>
        <p:spPr>
          <a:xfrm>
            <a:off x="4610161" y="4850506"/>
            <a:ext cx="52967" cy="53926"/>
          </a:xfrm>
          <a:custGeom>
            <a:avLst/>
            <a:gdLst/>
            <a:ahLst/>
            <a:cxnLst/>
            <a:rect l="l" t="t" r="r" b="b"/>
            <a:pathLst>
              <a:path w="2209" h="2249" extrusionOk="0">
                <a:moveTo>
                  <a:pt x="1023" y="1"/>
                </a:moveTo>
                <a:cubicBezTo>
                  <a:pt x="532" y="1"/>
                  <a:pt x="1" y="532"/>
                  <a:pt x="1" y="1022"/>
                </a:cubicBezTo>
                <a:cubicBezTo>
                  <a:pt x="1" y="1717"/>
                  <a:pt x="532" y="2249"/>
                  <a:pt x="1023" y="2249"/>
                </a:cubicBezTo>
                <a:cubicBezTo>
                  <a:pt x="1718" y="2249"/>
                  <a:pt x="2208" y="1717"/>
                  <a:pt x="2208" y="1022"/>
                </a:cubicBezTo>
                <a:cubicBezTo>
                  <a:pt x="2208" y="532"/>
                  <a:pt x="1718" y="1"/>
                  <a:pt x="1023" y="1"/>
                </a:cubicBezTo>
                <a:close/>
              </a:path>
            </a:pathLst>
          </a:custGeom>
          <a:solidFill>
            <a:srgbClr val="AFD2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34" name="Google Shape;1334;p49"/>
          <p:cNvGrpSpPr/>
          <p:nvPr/>
        </p:nvGrpSpPr>
        <p:grpSpPr>
          <a:xfrm>
            <a:off x="5022792" y="2137626"/>
            <a:ext cx="3345063" cy="2009264"/>
            <a:chOff x="4894275" y="1974100"/>
            <a:chExt cx="3377379" cy="2028675"/>
          </a:xfrm>
        </p:grpSpPr>
        <p:sp>
          <p:nvSpPr>
            <p:cNvPr id="1335" name="Google Shape;1335;p49"/>
            <p:cNvSpPr/>
            <p:nvPr/>
          </p:nvSpPr>
          <p:spPr>
            <a:xfrm>
              <a:off x="4894275" y="1974100"/>
              <a:ext cx="3377276" cy="2028675"/>
            </a:xfrm>
            <a:custGeom>
              <a:avLst/>
              <a:gdLst/>
              <a:ahLst/>
              <a:cxnLst/>
              <a:rect l="l" t="t" r="r" b="b"/>
              <a:pathLst>
                <a:path w="145635" h="87717" extrusionOk="0">
                  <a:moveTo>
                    <a:pt x="8543" y="1"/>
                  </a:moveTo>
                  <a:cubicBezTo>
                    <a:pt x="3761" y="1"/>
                    <a:pt x="0" y="3924"/>
                    <a:pt x="0" y="8666"/>
                  </a:cubicBezTo>
                  <a:lnTo>
                    <a:pt x="0" y="79010"/>
                  </a:lnTo>
                  <a:cubicBezTo>
                    <a:pt x="0" y="83792"/>
                    <a:pt x="3761" y="87716"/>
                    <a:pt x="8543" y="87716"/>
                  </a:cubicBezTo>
                  <a:lnTo>
                    <a:pt x="137133" y="87716"/>
                  </a:lnTo>
                  <a:cubicBezTo>
                    <a:pt x="141874" y="87716"/>
                    <a:pt x="145634" y="83792"/>
                    <a:pt x="145634" y="79010"/>
                  </a:cubicBezTo>
                  <a:lnTo>
                    <a:pt x="145634" y="8666"/>
                  </a:lnTo>
                  <a:cubicBezTo>
                    <a:pt x="145634" y="3924"/>
                    <a:pt x="141874" y="1"/>
                    <a:pt x="137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49"/>
            <p:cNvSpPr/>
            <p:nvPr/>
          </p:nvSpPr>
          <p:spPr>
            <a:xfrm>
              <a:off x="5010071" y="2039400"/>
              <a:ext cx="3141877" cy="1887989"/>
            </a:xfrm>
            <a:custGeom>
              <a:avLst/>
              <a:gdLst/>
              <a:ahLst/>
              <a:cxnLst/>
              <a:rect l="l" t="t" r="r" b="b"/>
              <a:pathLst>
                <a:path w="129776" h="77171" extrusionOk="0">
                  <a:moveTo>
                    <a:pt x="121232" y="696"/>
                  </a:moveTo>
                  <a:cubicBezTo>
                    <a:pt x="123480" y="696"/>
                    <a:pt x="125320" y="1554"/>
                    <a:pt x="126873" y="3066"/>
                  </a:cubicBezTo>
                  <a:cubicBezTo>
                    <a:pt x="128222" y="4456"/>
                    <a:pt x="129080" y="6500"/>
                    <a:pt x="129080" y="8543"/>
                  </a:cubicBezTo>
                  <a:lnTo>
                    <a:pt x="129080" y="68465"/>
                  </a:lnTo>
                  <a:cubicBezTo>
                    <a:pt x="129080" y="70672"/>
                    <a:pt x="128222" y="72716"/>
                    <a:pt x="126873" y="74105"/>
                  </a:cubicBezTo>
                  <a:cubicBezTo>
                    <a:pt x="125320" y="75454"/>
                    <a:pt x="123480" y="76476"/>
                    <a:pt x="121232" y="76476"/>
                  </a:cubicBezTo>
                  <a:lnTo>
                    <a:pt x="8665" y="76476"/>
                  </a:lnTo>
                  <a:cubicBezTo>
                    <a:pt x="6458" y="76476"/>
                    <a:pt x="4415" y="75454"/>
                    <a:pt x="3066" y="74105"/>
                  </a:cubicBezTo>
                  <a:cubicBezTo>
                    <a:pt x="1676" y="72716"/>
                    <a:pt x="654" y="70672"/>
                    <a:pt x="654" y="68465"/>
                  </a:cubicBezTo>
                  <a:lnTo>
                    <a:pt x="654" y="8543"/>
                  </a:lnTo>
                  <a:cubicBezTo>
                    <a:pt x="654" y="6500"/>
                    <a:pt x="1676" y="4456"/>
                    <a:pt x="3066" y="3066"/>
                  </a:cubicBezTo>
                  <a:cubicBezTo>
                    <a:pt x="4415" y="1554"/>
                    <a:pt x="6458" y="696"/>
                    <a:pt x="8665" y="696"/>
                  </a:cubicBezTo>
                  <a:close/>
                  <a:moveTo>
                    <a:pt x="8665" y="1"/>
                  </a:moveTo>
                  <a:cubicBezTo>
                    <a:pt x="3924" y="1"/>
                    <a:pt x="0" y="3925"/>
                    <a:pt x="0" y="8543"/>
                  </a:cubicBezTo>
                  <a:lnTo>
                    <a:pt x="0" y="68465"/>
                  </a:lnTo>
                  <a:cubicBezTo>
                    <a:pt x="0" y="73247"/>
                    <a:pt x="3924" y="77171"/>
                    <a:pt x="8665" y="77171"/>
                  </a:cubicBezTo>
                  <a:lnTo>
                    <a:pt x="121232" y="77171"/>
                  </a:lnTo>
                  <a:cubicBezTo>
                    <a:pt x="126015" y="77171"/>
                    <a:pt x="129775" y="73247"/>
                    <a:pt x="129775" y="68465"/>
                  </a:cubicBezTo>
                  <a:lnTo>
                    <a:pt x="129775" y="8543"/>
                  </a:lnTo>
                  <a:cubicBezTo>
                    <a:pt x="129775" y="3925"/>
                    <a:pt x="126015" y="1"/>
                    <a:pt x="121232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49"/>
            <p:cNvSpPr/>
            <p:nvPr/>
          </p:nvSpPr>
          <p:spPr>
            <a:xfrm>
              <a:off x="4894275" y="2927384"/>
              <a:ext cx="593774" cy="650011"/>
            </a:xfrm>
            <a:custGeom>
              <a:avLst/>
              <a:gdLst/>
              <a:ahLst/>
              <a:cxnLst/>
              <a:rect l="l" t="t" r="r" b="b"/>
              <a:pathLst>
                <a:path w="24526" h="26569" extrusionOk="0">
                  <a:moveTo>
                    <a:pt x="1" y="1"/>
                  </a:moveTo>
                  <a:lnTo>
                    <a:pt x="1" y="4252"/>
                  </a:lnTo>
                  <a:lnTo>
                    <a:pt x="4783" y="9034"/>
                  </a:lnTo>
                  <a:lnTo>
                    <a:pt x="4783" y="4947"/>
                  </a:lnTo>
                  <a:lnTo>
                    <a:pt x="1" y="1"/>
                  </a:lnTo>
                  <a:close/>
                  <a:moveTo>
                    <a:pt x="5437" y="5601"/>
                  </a:moveTo>
                  <a:lnTo>
                    <a:pt x="5437" y="9688"/>
                  </a:lnTo>
                  <a:lnTo>
                    <a:pt x="21787" y="26038"/>
                  </a:lnTo>
                  <a:cubicBezTo>
                    <a:pt x="22155" y="26405"/>
                    <a:pt x="22482" y="26569"/>
                    <a:pt x="22809" y="26569"/>
                  </a:cubicBezTo>
                  <a:cubicBezTo>
                    <a:pt x="23340" y="26569"/>
                    <a:pt x="23667" y="26405"/>
                    <a:pt x="24035" y="26038"/>
                  </a:cubicBezTo>
                  <a:cubicBezTo>
                    <a:pt x="24525" y="25547"/>
                    <a:pt x="24525" y="24525"/>
                    <a:pt x="24035" y="23994"/>
                  </a:cubicBezTo>
                  <a:lnTo>
                    <a:pt x="5437" y="5601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49"/>
            <p:cNvSpPr/>
            <p:nvPr/>
          </p:nvSpPr>
          <p:spPr>
            <a:xfrm>
              <a:off x="4894275" y="2748398"/>
              <a:ext cx="412684" cy="466009"/>
            </a:xfrm>
            <a:custGeom>
              <a:avLst/>
              <a:gdLst/>
              <a:ahLst/>
              <a:cxnLst/>
              <a:rect l="l" t="t" r="r" b="b"/>
              <a:pathLst>
                <a:path w="17046" h="19048" extrusionOk="0">
                  <a:moveTo>
                    <a:pt x="1" y="0"/>
                  </a:moveTo>
                  <a:lnTo>
                    <a:pt x="1" y="4088"/>
                  </a:lnTo>
                  <a:lnTo>
                    <a:pt x="4783" y="8993"/>
                  </a:lnTo>
                  <a:lnTo>
                    <a:pt x="4783" y="4742"/>
                  </a:lnTo>
                  <a:lnTo>
                    <a:pt x="1" y="0"/>
                  </a:lnTo>
                  <a:close/>
                  <a:moveTo>
                    <a:pt x="5437" y="5437"/>
                  </a:moveTo>
                  <a:lnTo>
                    <a:pt x="5437" y="9688"/>
                  </a:lnTo>
                  <a:lnTo>
                    <a:pt x="14470" y="18557"/>
                  </a:lnTo>
                  <a:cubicBezTo>
                    <a:pt x="14634" y="18884"/>
                    <a:pt x="15165" y="19048"/>
                    <a:pt x="15492" y="19048"/>
                  </a:cubicBezTo>
                  <a:cubicBezTo>
                    <a:pt x="15860" y="19048"/>
                    <a:pt x="16187" y="18884"/>
                    <a:pt x="16514" y="18557"/>
                  </a:cubicBezTo>
                  <a:cubicBezTo>
                    <a:pt x="17045" y="18026"/>
                    <a:pt x="17045" y="17004"/>
                    <a:pt x="16514" y="16514"/>
                  </a:cubicBezTo>
                  <a:lnTo>
                    <a:pt x="5437" y="5437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49"/>
            <p:cNvSpPr/>
            <p:nvPr/>
          </p:nvSpPr>
          <p:spPr>
            <a:xfrm>
              <a:off x="7166298" y="1974105"/>
              <a:ext cx="481948" cy="382978"/>
            </a:xfrm>
            <a:custGeom>
              <a:avLst/>
              <a:gdLst/>
              <a:ahLst/>
              <a:cxnLst/>
              <a:rect l="l" t="t" r="r" b="b"/>
              <a:pathLst>
                <a:path w="19907" h="15819" extrusionOk="0">
                  <a:moveTo>
                    <a:pt x="1" y="0"/>
                  </a:moveTo>
                  <a:lnTo>
                    <a:pt x="3066" y="2698"/>
                  </a:lnTo>
                  <a:lnTo>
                    <a:pt x="7481" y="2698"/>
                  </a:lnTo>
                  <a:lnTo>
                    <a:pt x="4415" y="0"/>
                  </a:lnTo>
                  <a:close/>
                  <a:moveTo>
                    <a:pt x="3924" y="3393"/>
                  </a:moveTo>
                  <a:lnTo>
                    <a:pt x="17209" y="15491"/>
                  </a:lnTo>
                  <a:cubicBezTo>
                    <a:pt x="17536" y="15655"/>
                    <a:pt x="17863" y="15818"/>
                    <a:pt x="18230" y="15818"/>
                  </a:cubicBezTo>
                  <a:cubicBezTo>
                    <a:pt x="18557" y="15818"/>
                    <a:pt x="19089" y="15655"/>
                    <a:pt x="19252" y="15328"/>
                  </a:cubicBezTo>
                  <a:cubicBezTo>
                    <a:pt x="19906" y="14633"/>
                    <a:pt x="19743" y="13775"/>
                    <a:pt x="19252" y="13284"/>
                  </a:cubicBezTo>
                  <a:lnTo>
                    <a:pt x="8339" y="3393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49"/>
            <p:cNvSpPr/>
            <p:nvPr/>
          </p:nvSpPr>
          <p:spPr>
            <a:xfrm>
              <a:off x="5554307" y="3643378"/>
              <a:ext cx="436434" cy="350021"/>
            </a:xfrm>
            <a:custGeom>
              <a:avLst/>
              <a:gdLst/>
              <a:ahLst/>
              <a:cxnLst/>
              <a:rect l="l" t="t" r="r" b="b"/>
              <a:pathLst>
                <a:path w="18027" h="14307" extrusionOk="0">
                  <a:moveTo>
                    <a:pt x="1677" y="1"/>
                  </a:moveTo>
                  <a:cubicBezTo>
                    <a:pt x="1186" y="1"/>
                    <a:pt x="859" y="205"/>
                    <a:pt x="491" y="532"/>
                  </a:cubicBezTo>
                  <a:cubicBezTo>
                    <a:pt x="1" y="1227"/>
                    <a:pt x="1" y="2044"/>
                    <a:pt x="655" y="2576"/>
                  </a:cubicBezTo>
                  <a:lnTo>
                    <a:pt x="9688" y="10914"/>
                  </a:lnTo>
                  <a:lnTo>
                    <a:pt x="14143" y="10914"/>
                  </a:lnTo>
                  <a:lnTo>
                    <a:pt x="2535" y="368"/>
                  </a:lnTo>
                  <a:cubicBezTo>
                    <a:pt x="2372" y="205"/>
                    <a:pt x="2045" y="1"/>
                    <a:pt x="1677" y="1"/>
                  </a:cubicBezTo>
                  <a:close/>
                  <a:moveTo>
                    <a:pt x="10546" y="11609"/>
                  </a:moveTo>
                  <a:lnTo>
                    <a:pt x="13612" y="14307"/>
                  </a:lnTo>
                  <a:lnTo>
                    <a:pt x="18026" y="14307"/>
                  </a:lnTo>
                  <a:lnTo>
                    <a:pt x="14961" y="11609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49"/>
            <p:cNvSpPr/>
            <p:nvPr/>
          </p:nvSpPr>
          <p:spPr>
            <a:xfrm>
              <a:off x="5805654" y="3698376"/>
              <a:ext cx="375086" cy="295023"/>
            </a:xfrm>
            <a:custGeom>
              <a:avLst/>
              <a:gdLst/>
              <a:ahLst/>
              <a:cxnLst/>
              <a:rect l="l" t="t" r="r" b="b"/>
              <a:pathLst>
                <a:path w="15493" h="12059" extrusionOk="0">
                  <a:moveTo>
                    <a:pt x="1718" y="1"/>
                  </a:moveTo>
                  <a:cubicBezTo>
                    <a:pt x="1186" y="1"/>
                    <a:pt x="859" y="164"/>
                    <a:pt x="491" y="491"/>
                  </a:cubicBezTo>
                  <a:cubicBezTo>
                    <a:pt x="1" y="1186"/>
                    <a:pt x="1" y="2044"/>
                    <a:pt x="696" y="2535"/>
                  </a:cubicBezTo>
                  <a:lnTo>
                    <a:pt x="7317" y="8666"/>
                  </a:lnTo>
                  <a:lnTo>
                    <a:pt x="11732" y="8666"/>
                  </a:lnTo>
                  <a:lnTo>
                    <a:pt x="2535" y="328"/>
                  </a:lnTo>
                  <a:cubicBezTo>
                    <a:pt x="2372" y="164"/>
                    <a:pt x="2045" y="1"/>
                    <a:pt x="1718" y="1"/>
                  </a:cubicBezTo>
                  <a:close/>
                  <a:moveTo>
                    <a:pt x="8012" y="9361"/>
                  </a:moveTo>
                  <a:lnTo>
                    <a:pt x="11078" y="12059"/>
                  </a:lnTo>
                  <a:lnTo>
                    <a:pt x="15492" y="12059"/>
                  </a:lnTo>
                  <a:lnTo>
                    <a:pt x="12427" y="9361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49"/>
            <p:cNvSpPr/>
            <p:nvPr/>
          </p:nvSpPr>
          <p:spPr>
            <a:xfrm>
              <a:off x="6980269" y="1974105"/>
              <a:ext cx="380000" cy="291924"/>
            </a:xfrm>
            <a:custGeom>
              <a:avLst/>
              <a:gdLst/>
              <a:ahLst/>
              <a:cxnLst/>
              <a:rect l="l" t="t" r="r" b="b"/>
              <a:pathLst>
                <a:path w="15696" h="12058" extrusionOk="0">
                  <a:moveTo>
                    <a:pt x="0" y="0"/>
                  </a:moveTo>
                  <a:lnTo>
                    <a:pt x="3066" y="2698"/>
                  </a:lnTo>
                  <a:lnTo>
                    <a:pt x="7521" y="2698"/>
                  </a:lnTo>
                  <a:lnTo>
                    <a:pt x="4456" y="0"/>
                  </a:lnTo>
                  <a:close/>
                  <a:moveTo>
                    <a:pt x="3761" y="3393"/>
                  </a:moveTo>
                  <a:lnTo>
                    <a:pt x="12957" y="11731"/>
                  </a:lnTo>
                  <a:cubicBezTo>
                    <a:pt x="13284" y="11894"/>
                    <a:pt x="13652" y="12058"/>
                    <a:pt x="13979" y="12058"/>
                  </a:cubicBezTo>
                  <a:cubicBezTo>
                    <a:pt x="14511" y="12058"/>
                    <a:pt x="14838" y="11894"/>
                    <a:pt x="15165" y="11567"/>
                  </a:cubicBezTo>
                  <a:cubicBezTo>
                    <a:pt x="15696" y="11036"/>
                    <a:pt x="15696" y="10014"/>
                    <a:pt x="15001" y="9524"/>
                  </a:cubicBezTo>
                  <a:lnTo>
                    <a:pt x="8175" y="3393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49"/>
            <p:cNvSpPr/>
            <p:nvPr/>
          </p:nvSpPr>
          <p:spPr>
            <a:xfrm>
              <a:off x="7672965" y="2381801"/>
              <a:ext cx="598689" cy="585834"/>
            </a:xfrm>
            <a:custGeom>
              <a:avLst/>
              <a:gdLst/>
              <a:ahLst/>
              <a:cxnLst/>
              <a:rect l="l" t="t" r="r" b="b"/>
              <a:pathLst>
                <a:path w="24729" h="24198" extrusionOk="0">
                  <a:moveTo>
                    <a:pt x="1553" y="0"/>
                  </a:moveTo>
                  <a:cubicBezTo>
                    <a:pt x="1226" y="0"/>
                    <a:pt x="858" y="164"/>
                    <a:pt x="531" y="532"/>
                  </a:cubicBezTo>
                  <a:cubicBezTo>
                    <a:pt x="0" y="1022"/>
                    <a:pt x="0" y="2044"/>
                    <a:pt x="695" y="2575"/>
                  </a:cubicBezTo>
                  <a:lnTo>
                    <a:pt x="19088" y="19252"/>
                  </a:lnTo>
                  <a:lnTo>
                    <a:pt x="19088" y="15164"/>
                  </a:lnTo>
                  <a:lnTo>
                    <a:pt x="2575" y="327"/>
                  </a:lnTo>
                  <a:cubicBezTo>
                    <a:pt x="2412" y="0"/>
                    <a:pt x="1880" y="0"/>
                    <a:pt x="1553" y="0"/>
                  </a:cubicBezTo>
                  <a:close/>
                  <a:moveTo>
                    <a:pt x="19783" y="15859"/>
                  </a:moveTo>
                  <a:lnTo>
                    <a:pt x="19783" y="19742"/>
                  </a:lnTo>
                  <a:lnTo>
                    <a:pt x="24729" y="24198"/>
                  </a:lnTo>
                  <a:lnTo>
                    <a:pt x="24729" y="20274"/>
                  </a:lnTo>
                  <a:lnTo>
                    <a:pt x="19783" y="15859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49"/>
            <p:cNvSpPr/>
            <p:nvPr/>
          </p:nvSpPr>
          <p:spPr>
            <a:xfrm>
              <a:off x="7508676" y="1974105"/>
              <a:ext cx="552206" cy="445319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49"/>
            <p:cNvSpPr/>
            <p:nvPr/>
          </p:nvSpPr>
          <p:spPr>
            <a:xfrm>
              <a:off x="7887684" y="2092855"/>
              <a:ext cx="383971" cy="391887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49"/>
            <p:cNvSpPr/>
            <p:nvPr/>
          </p:nvSpPr>
          <p:spPr>
            <a:xfrm>
              <a:off x="4894275" y="3443377"/>
              <a:ext cx="383995" cy="396015"/>
            </a:xfrm>
            <a:custGeom>
              <a:avLst/>
              <a:gdLst/>
              <a:ahLst/>
              <a:cxnLst/>
              <a:rect l="l" t="t" r="r" b="b"/>
              <a:pathLst>
                <a:path w="15861" h="16187" extrusionOk="0">
                  <a:moveTo>
                    <a:pt x="1" y="1"/>
                  </a:moveTo>
                  <a:lnTo>
                    <a:pt x="1" y="3925"/>
                  </a:lnTo>
                  <a:lnTo>
                    <a:pt x="13121" y="15860"/>
                  </a:lnTo>
                  <a:cubicBezTo>
                    <a:pt x="13448" y="16023"/>
                    <a:pt x="13816" y="16187"/>
                    <a:pt x="14143" y="16187"/>
                  </a:cubicBezTo>
                  <a:cubicBezTo>
                    <a:pt x="14470" y="16187"/>
                    <a:pt x="15002" y="16023"/>
                    <a:pt x="15165" y="15696"/>
                  </a:cubicBezTo>
                  <a:cubicBezTo>
                    <a:pt x="15860" y="15165"/>
                    <a:pt x="15656" y="14143"/>
                    <a:pt x="15165" y="1365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49"/>
            <p:cNvSpPr/>
            <p:nvPr/>
          </p:nvSpPr>
          <p:spPr>
            <a:xfrm>
              <a:off x="5105070" y="3510386"/>
              <a:ext cx="584841" cy="483012"/>
            </a:xfrm>
            <a:custGeom>
              <a:avLst/>
              <a:gdLst/>
              <a:ahLst/>
              <a:cxnLst/>
              <a:rect l="l" t="t" r="r" b="b"/>
              <a:pathLst>
                <a:path w="24157" h="19743" extrusionOk="0">
                  <a:moveTo>
                    <a:pt x="1676" y="0"/>
                  </a:moveTo>
                  <a:cubicBezTo>
                    <a:pt x="1185" y="0"/>
                    <a:pt x="818" y="164"/>
                    <a:pt x="491" y="532"/>
                  </a:cubicBezTo>
                  <a:cubicBezTo>
                    <a:pt x="0" y="1022"/>
                    <a:pt x="0" y="2044"/>
                    <a:pt x="654" y="2575"/>
                  </a:cubicBezTo>
                  <a:lnTo>
                    <a:pt x="19742" y="19743"/>
                  </a:lnTo>
                  <a:lnTo>
                    <a:pt x="24157" y="19743"/>
                  </a:lnTo>
                  <a:lnTo>
                    <a:pt x="2534" y="327"/>
                  </a:lnTo>
                  <a:cubicBezTo>
                    <a:pt x="2371" y="0"/>
                    <a:pt x="2044" y="0"/>
                    <a:pt x="1676" y="0"/>
                  </a:cubicBezTo>
                  <a:close/>
                </a:path>
              </a:pathLst>
            </a:custGeom>
            <a:solidFill>
              <a:srgbClr val="4C64D8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8" name="Google Shape;1348;p49"/>
          <p:cNvSpPr/>
          <p:nvPr/>
        </p:nvSpPr>
        <p:spPr>
          <a:xfrm>
            <a:off x="8758262" y="4834824"/>
            <a:ext cx="310730" cy="85290"/>
          </a:xfrm>
          <a:custGeom>
            <a:avLst/>
            <a:gdLst/>
            <a:ahLst/>
            <a:cxnLst/>
            <a:rect l="l" t="t" r="r" b="b"/>
            <a:pathLst>
              <a:path w="12959" h="3557" extrusionOk="0">
                <a:moveTo>
                  <a:pt x="1718" y="1"/>
                </a:moveTo>
                <a:cubicBezTo>
                  <a:pt x="859" y="1"/>
                  <a:pt x="1" y="859"/>
                  <a:pt x="1" y="1676"/>
                </a:cubicBezTo>
                <a:cubicBezTo>
                  <a:pt x="1" y="2698"/>
                  <a:pt x="859" y="3557"/>
                  <a:pt x="1718" y="3557"/>
                </a:cubicBezTo>
                <a:lnTo>
                  <a:pt x="11078" y="3557"/>
                </a:lnTo>
                <a:cubicBezTo>
                  <a:pt x="12100" y="3557"/>
                  <a:pt x="12958" y="2698"/>
                  <a:pt x="12958" y="1676"/>
                </a:cubicBezTo>
                <a:cubicBezTo>
                  <a:pt x="12958" y="859"/>
                  <a:pt x="12100" y="1"/>
                  <a:pt x="110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9" name="Google Shape;1349;p49"/>
          <p:cNvSpPr/>
          <p:nvPr/>
        </p:nvSpPr>
        <p:spPr>
          <a:xfrm>
            <a:off x="6435759" y="2001336"/>
            <a:ext cx="410892" cy="8136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19050" cap="flat" cmpd="sng">
            <a:solidFill>
              <a:srgbClr val="0000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0" name="Google Shape;1350;p49"/>
          <p:cNvSpPr/>
          <p:nvPr/>
        </p:nvSpPr>
        <p:spPr>
          <a:xfrm>
            <a:off x="6506895" y="2017983"/>
            <a:ext cx="51526" cy="51573"/>
          </a:xfrm>
          <a:custGeom>
            <a:avLst/>
            <a:gdLst/>
            <a:ahLst/>
            <a:cxnLst/>
            <a:rect l="l" t="t" r="r" b="b"/>
            <a:pathLst>
              <a:path w="1096" h="1097" extrusionOk="0">
                <a:moveTo>
                  <a:pt x="548" y="144"/>
                </a:moveTo>
                <a:cubicBezTo>
                  <a:pt x="774" y="144"/>
                  <a:pt x="953" y="322"/>
                  <a:pt x="953" y="549"/>
                </a:cubicBezTo>
                <a:cubicBezTo>
                  <a:pt x="953" y="763"/>
                  <a:pt x="774" y="941"/>
                  <a:pt x="548" y="941"/>
                </a:cubicBezTo>
                <a:cubicBezTo>
                  <a:pt x="333" y="941"/>
                  <a:pt x="155" y="763"/>
                  <a:pt x="155" y="549"/>
                </a:cubicBezTo>
                <a:cubicBezTo>
                  <a:pt x="155" y="322"/>
                  <a:pt x="333" y="144"/>
                  <a:pt x="548" y="144"/>
                </a:cubicBezTo>
                <a:close/>
                <a:moveTo>
                  <a:pt x="548" y="1"/>
                </a:moveTo>
                <a:cubicBezTo>
                  <a:pt x="250" y="1"/>
                  <a:pt x="0" y="251"/>
                  <a:pt x="0" y="549"/>
                </a:cubicBezTo>
                <a:cubicBezTo>
                  <a:pt x="0" y="846"/>
                  <a:pt x="250" y="1096"/>
                  <a:pt x="548" y="1096"/>
                </a:cubicBezTo>
                <a:cubicBezTo>
                  <a:pt x="845" y="1096"/>
                  <a:pt x="1095" y="846"/>
                  <a:pt x="1095" y="549"/>
                </a:cubicBezTo>
                <a:cubicBezTo>
                  <a:pt x="1095" y="251"/>
                  <a:pt x="845" y="1"/>
                  <a:pt x="548" y="1"/>
                </a:cubicBezTo>
                <a:close/>
              </a:path>
            </a:pathLst>
          </a:custGeom>
          <a:solidFill>
            <a:srgbClr val="00004D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91" name="Google Shape;1391;p49"/>
          <p:cNvCxnSpPr/>
          <p:nvPr/>
        </p:nvCxnSpPr>
        <p:spPr>
          <a:xfrm rot="5400000">
            <a:off x="4298535" y="3088692"/>
            <a:ext cx="326754" cy="99857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rgbClr val="00004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Прямоугольник 2"/>
          <p:cNvSpPr/>
          <p:nvPr/>
        </p:nvSpPr>
        <p:spPr>
          <a:xfrm>
            <a:off x="600891" y="2976849"/>
            <a:ext cx="3397137" cy="944753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31"/>
          <a:stretch/>
        </p:blipFill>
        <p:spPr>
          <a:xfrm>
            <a:off x="5160889" y="2202979"/>
            <a:ext cx="3068067" cy="1881384"/>
          </a:xfrm>
          <a:prstGeom prst="roundRect">
            <a:avLst>
              <a:gd name="adj" fmla="val 9882"/>
            </a:avLst>
          </a:prstGeom>
          <a:solidFill>
            <a:srgbClr val="FFFFFF">
              <a:shade val="85000"/>
            </a:srgbClr>
          </a:solidFill>
          <a:ln w="19050">
            <a:solidFill>
              <a:schemeClr val="tx1"/>
            </a:solidFill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rtual Slides for Education Day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9F3FF"/>
      </a:lt2>
      <a:accent1>
        <a:srgbClr val="4C64D8"/>
      </a:accent1>
      <a:accent2>
        <a:srgbClr val="FFE599"/>
      </a:accent2>
      <a:accent3>
        <a:srgbClr val="FF952B"/>
      </a:accent3>
      <a:accent4>
        <a:srgbClr val="D5E6FC"/>
      </a:accent4>
      <a:accent5>
        <a:srgbClr val="00004D"/>
      </a:accent5>
      <a:accent6>
        <a:srgbClr val="A8CFFF"/>
      </a:accent6>
      <a:hlink>
        <a:srgbClr val="00004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542"/>
      </a:accent1>
      <a:accent2>
        <a:srgbClr val="6ED6BA"/>
      </a:accent2>
      <a:accent3>
        <a:srgbClr val="FF906E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5">
      <a:majorFont>
        <a:latin typeface="Patrick Hand S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183</Words>
  <Application>Microsoft Office PowerPoint</Application>
  <PresentationFormat>Экран (16:9)</PresentationFormat>
  <Paragraphs>66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Aldrich</vt:lpstr>
      <vt:lpstr>Arial</vt:lpstr>
      <vt:lpstr>Calibri</vt:lpstr>
      <vt:lpstr>Didact Gothic</vt:lpstr>
      <vt:lpstr>Patrick Hand SC</vt:lpstr>
      <vt:lpstr>Virtual Slides for Education Day by Slidesgo</vt:lpstr>
      <vt:lpstr>Office Theme</vt:lpstr>
      <vt:lpstr>Matematika 2-sinf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E’tiboringiz uchun rahmat!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2-sinf</dc:title>
  <dc:creator>Admin</dc:creator>
  <cp:lastModifiedBy>Admin</cp:lastModifiedBy>
  <cp:revision>12</cp:revision>
  <dcterms:modified xsi:type="dcterms:W3CDTF">2021-11-25T06:52:25Z</dcterms:modified>
</cp:coreProperties>
</file>